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261d06116c33bbc50035256a1ad54f0d0abc3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4bc94ae132aabe4841c07b9e945f554c36daf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af6ff5a203f2ee17a94ed3c7fa35a0130331c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1566655"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7" name="rc107"/>
            <p:cNvSpPr/>
            <p:nvPr/>
          </p:nvSpPr>
          <p:spPr>
            <a:xfrm>
              <a:off x="1878180"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2189705"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2501230"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127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124281"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3435806"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3747331"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4058856"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038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1906"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993431"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5304957"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5616482"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0" name="rc120"/>
            <p:cNvSpPr/>
            <p:nvPr/>
          </p:nvSpPr>
          <p:spPr>
            <a:xfrm>
              <a:off x="5928007"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6239532"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6551057"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86258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7174107"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6862582"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7174107"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7485632" y="3916939"/>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7797157"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7" name="rc137"/>
            <p:cNvSpPr/>
            <p:nvPr/>
          </p:nvSpPr>
          <p:spPr>
            <a:xfrm>
              <a:off x="8731733" y="4197740"/>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8" name="rc138"/>
            <p:cNvSpPr/>
            <p:nvPr/>
          </p:nvSpPr>
          <p:spPr>
            <a:xfrm>
              <a:off x="943605"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1255130"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1566655"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1878180"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2" name="rc142"/>
            <p:cNvSpPr/>
            <p:nvPr/>
          </p:nvSpPr>
          <p:spPr>
            <a:xfrm>
              <a:off x="2189705"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2501230"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4" name="rc144"/>
            <p:cNvSpPr/>
            <p:nvPr/>
          </p:nvSpPr>
          <p:spPr>
            <a:xfrm>
              <a:off x="2812756"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5" name="rc145"/>
            <p:cNvSpPr/>
            <p:nvPr/>
          </p:nvSpPr>
          <p:spPr>
            <a:xfrm>
              <a:off x="312428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3435806"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3747331"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4058856"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4370381"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4681906"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3431"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5304957"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3" name="rc153"/>
            <p:cNvSpPr/>
            <p:nvPr/>
          </p:nvSpPr>
          <p:spPr>
            <a:xfrm>
              <a:off x="5616482"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5928007"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5" name="rc155"/>
            <p:cNvSpPr/>
            <p:nvPr/>
          </p:nvSpPr>
          <p:spPr>
            <a:xfrm>
              <a:off x="623953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6551057"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7" name="rc157"/>
            <p:cNvSpPr/>
            <p:nvPr/>
          </p:nvSpPr>
          <p:spPr>
            <a:xfrm>
              <a:off x="6862582"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717410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56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7797157"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8108683"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8420208"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8731733"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5040144"/>
              <a:ext cx="311525"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5040144"/>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5040144"/>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5040144"/>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5040144"/>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5040144"/>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5" name="rc175"/>
            <p:cNvSpPr/>
            <p:nvPr/>
          </p:nvSpPr>
          <p:spPr>
            <a:xfrm>
              <a:off x="4681906"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4993431"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5304957"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5616482"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6239532"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0" name="rc190"/>
            <p:cNvSpPr/>
            <p:nvPr/>
          </p:nvSpPr>
          <p:spPr>
            <a:xfrm>
              <a:off x="6551057"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1" name="rc191"/>
            <p:cNvSpPr/>
            <p:nvPr/>
          </p:nvSpPr>
          <p:spPr>
            <a:xfrm>
              <a:off x="6862582"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717410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74856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475934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4681906" y="3636138"/>
              <a:ext cx="311525" cy="280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9" name="rc199"/>
            <p:cNvSpPr/>
            <p:nvPr/>
          </p:nvSpPr>
          <p:spPr>
            <a:xfrm>
              <a:off x="4993431"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0" name="rc200"/>
            <p:cNvSpPr/>
            <p:nvPr/>
          </p:nvSpPr>
          <p:spPr>
            <a:xfrm>
              <a:off x="5304957"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5616482"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592800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3" name="rc203"/>
            <p:cNvSpPr/>
            <p:nvPr/>
          </p:nvSpPr>
          <p:spPr>
            <a:xfrm>
              <a:off x="6239532"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6551057"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6862582"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7174107"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3" name="rc213"/>
            <p:cNvSpPr/>
            <p:nvPr/>
          </p:nvSpPr>
          <p:spPr>
            <a:xfrm>
              <a:off x="7485632"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4" name="rc214"/>
            <p:cNvSpPr/>
            <p:nvPr/>
          </p:nvSpPr>
          <p:spPr>
            <a:xfrm>
              <a:off x="7797157" y="5320945"/>
              <a:ext cx="311525"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5" name="rc215"/>
            <p:cNvSpPr/>
            <p:nvPr/>
          </p:nvSpPr>
          <p:spPr>
            <a:xfrm>
              <a:off x="8108683" y="5320945"/>
              <a:ext cx="311525"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6" name="rc216"/>
            <p:cNvSpPr/>
            <p:nvPr/>
          </p:nvSpPr>
          <p:spPr>
            <a:xfrm>
              <a:off x="8420208" y="532094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7" name="rc217"/>
            <p:cNvSpPr/>
            <p:nvPr/>
          </p:nvSpPr>
          <p:spPr>
            <a:xfrm>
              <a:off x="8731733" y="532094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tx218"/>
            <p:cNvSpPr/>
            <p:nvPr/>
          </p:nvSpPr>
          <p:spPr>
            <a:xfrm>
              <a:off x="103907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9" name="tx219"/>
            <p:cNvSpPr/>
            <p:nvPr/>
          </p:nvSpPr>
          <p:spPr>
            <a:xfrm>
              <a:off x="13506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0" name="tx220"/>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1" name="tx221"/>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2" name="tx222"/>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3" name="tx223"/>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8" name="tx228"/>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9" name="tx229"/>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2" name="tx232"/>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4" name="tx234"/>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5" name="tx235"/>
            <p:cNvSpPr/>
            <p:nvPr/>
          </p:nvSpPr>
          <p:spPr>
            <a:xfrm>
              <a:off x="63139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7" name="tx237"/>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8" name="tx238"/>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7" name="tx247"/>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571195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1" name="tx261"/>
            <p:cNvSpPr/>
            <p:nvPr/>
          </p:nvSpPr>
          <p:spPr>
            <a:xfrm>
              <a:off x="6313911"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103907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1" name="tx271"/>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2" name="tx272"/>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3" name="tx273"/>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4" name="tx274"/>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25967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8" name="tx278"/>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9" name="tx279"/>
            <p:cNvSpPr/>
            <p:nvPr/>
          </p:nvSpPr>
          <p:spPr>
            <a:xfrm>
              <a:off x="384280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415432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4" name="tx284"/>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63139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8" name="tx288"/>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758110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2" name="tx292"/>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3" name="tx293"/>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5" name="tx295"/>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7" name="tx297"/>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8" name="tx298"/>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9" name="tx299"/>
            <p:cNvSpPr/>
            <p:nvPr/>
          </p:nvSpPr>
          <p:spPr>
            <a:xfrm>
              <a:off x="259670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2" name="tx302"/>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384280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415432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0" name="tx310"/>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63139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2" name="tx312"/>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758110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7" name="tx317"/>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259670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384280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415432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5" name="tx335"/>
            <p:cNvSpPr/>
            <p:nvPr/>
          </p:nvSpPr>
          <p:spPr>
            <a:xfrm>
              <a:off x="63139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758110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10390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3" name="tx353"/>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4" name="tx354"/>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5" name="tx355"/>
            <p:cNvSpPr/>
            <p:nvPr/>
          </p:nvSpPr>
          <p:spPr>
            <a:xfrm>
              <a:off x="1973653"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6" name="tx356"/>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7" name="tx357"/>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8" name="tx358"/>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32197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415432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9" name="tx369"/>
            <p:cNvSpPr/>
            <p:nvPr/>
          </p:nvSpPr>
          <p:spPr>
            <a:xfrm>
              <a:off x="6313911"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1" name="tx371"/>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5" name="tx375"/>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88061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8" name="tx378"/>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9" name="tx379"/>
            <p:cNvSpPr/>
            <p:nvPr/>
          </p:nvSpPr>
          <p:spPr>
            <a:xfrm>
              <a:off x="63139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0" name="tx380"/>
            <p:cNvSpPr/>
            <p:nvPr/>
          </p:nvSpPr>
          <p:spPr>
            <a:xfrm>
              <a:off x="664653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1" name="tx381"/>
            <p:cNvSpPr/>
            <p:nvPr/>
          </p:nvSpPr>
          <p:spPr>
            <a:xfrm>
              <a:off x="695805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726958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3" name="tx383"/>
            <p:cNvSpPr/>
            <p:nvPr/>
          </p:nvSpPr>
          <p:spPr>
            <a:xfrm>
              <a:off x="7581105"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4" name="tx384"/>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5" name="tx385"/>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6" name="tx386"/>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7" name="tx387"/>
            <p:cNvSpPr/>
            <p:nvPr/>
          </p:nvSpPr>
          <p:spPr>
            <a:xfrm>
              <a:off x="880611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8" name="tx388"/>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1" name="tx391"/>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60234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3" name="tx393"/>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72695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75811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633500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880611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1" name="tx411"/>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4" name="tx414"/>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5" name="tx415"/>
            <p:cNvSpPr/>
            <p:nvPr/>
          </p:nvSpPr>
          <p:spPr>
            <a:xfrm>
              <a:off x="63139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9" name="tx419"/>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4" name="tx424"/>
            <p:cNvSpPr/>
            <p:nvPr/>
          </p:nvSpPr>
          <p:spPr>
            <a:xfrm>
              <a:off x="7269580"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5" name="tx425"/>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6" name="tx426"/>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5742099"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8" name="tx428"/>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29" name="tx429"/>
            <p:cNvSpPr/>
            <p:nvPr/>
          </p:nvSpPr>
          <p:spPr>
            <a:xfrm>
              <a:off x="758110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30" name="tx430"/>
            <p:cNvSpPr/>
            <p:nvPr/>
          </p:nvSpPr>
          <p:spPr>
            <a:xfrm>
              <a:off x="7922775" y="54235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1" name="tx431"/>
            <p:cNvSpPr/>
            <p:nvPr/>
          </p:nvSpPr>
          <p:spPr>
            <a:xfrm>
              <a:off x="82041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32" name="tx43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3" name="tx43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4" name="tx43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5" name="tx43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6" name="tx43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7" name="tx43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8" name="tx43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9" name="tx43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0" name="tx44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1" name="tx44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2" name="tx44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3" name="tx44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4" name="tx44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5" name="tx44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6" name="tx44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7" name="tx44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8" name="tx44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9" name="tx44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0" name="tx45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1" name="tx45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2" name="tx45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3" name="tx45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4" name="tx45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5" name="tx45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6" name="tx45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7" name="tx45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8" name="tx458"/>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9" name="tx459"/>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0" name="tx460"/>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1" name="tx461"/>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2" name="tx462"/>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63" name="tx463"/>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4" name="tx464"/>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5" name="tx465"/>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6" name="tx466"/>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7" name="tx467"/>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8" name="tx468"/>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9" name="tx469"/>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0" name="tx470"/>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71" name="tx47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72" name="pic472"/>
            <p:cNvPicPr/>
            <p:nvPr/>
          </p:nvPicPr>
          <p:blipFill>
            <a:blip r:embed="rId2" cstate="print"/>
            <a:stretch>
              <a:fillRect/>
            </a:stretch>
          </p:blipFill>
          <p:spPr>
            <a:xfrm>
              <a:off x="4647033" y="5838594"/>
              <a:ext cx="2160000" cy="219455"/>
            </a:xfrm>
            <a:prstGeom prst="rect">
              <a:avLst/>
            </a:prstGeom>
          </p:spPr>
        </p:pic>
        <p:sp>
          <p:nvSpPr>
            <p:cNvPr id="473" name="pl47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6" name="pl47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7" name="pl47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8" name="pl47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9" name="pl47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pl48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2" name="pl48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3" name="pl48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4" name="pl48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5" name="tx48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6" name="tx48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7" name="tx48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8" name="tx48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9" name="tx48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0" name="tx49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1" name="tx491"/>
            <p:cNvSpPr/>
            <p:nvPr/>
          </p:nvSpPr>
          <p:spPr>
            <a:xfrm>
              <a:off x="912452" y="1332266"/>
              <a:ext cx="28422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Malawi, 2000-2025</a:t>
              </a:r>
            </a:p>
          </p:txBody>
        </p:sp>
        <p:sp>
          <p:nvSpPr>
            <p:cNvPr id="492" name="tx49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93" name="tx49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4" name="tx49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13 (46%) vaccines in the schedule achieved coverage of 90% or more. Vaccine coverage ranged from 68% to 98%.
Since 2002, estimates have been made for 9 new vaccines. IPVC is the newest vaccine reported (2025), which achieved 70% coverage in 2025.
In 2025, Malawi reported stockouts of vaccines/supplies (Measles-Rubella (MR) and OPV) (more information on slide 8).</a:t>
            </a:r>
          </a:p>
        </p:txBody>
      </p:sp>
      <p:sp>
        <p:nvSpPr>
          <p:cNvPr id="4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two, and declined for 10, indicating limited improvement in routine immunization performance; six achieved at least 90% coverage.</a:t>
            </a:r>
          </a:p>
        </p:txBody>
      </p:sp>
      <p:grpSp xmlns:pic="http://schemas.openxmlformats.org/drawingml/2006/picture">
        <p:nvGrpSpPr>
          <p:cNvPr id="497" name=""/>
          <p:cNvGrpSpPr/>
          <p:nvPr/>
        </p:nvGrpSpPr>
        <p:grpSpPr>
          <a:xfrm>
            <a:off x="292608" y="1005840"/>
            <a:ext cx="8595360" cy="28575"/>
            <a:chOff x="292608" y="1005840"/>
            <a:chExt cx="8595360" cy="28575"/>
          </a:xfrm>
        </p:grpSpPr>
        <p:sp>
          <p:nvSpPr>
            <p:cNvPr id="4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39902"/>
                  </a:moveTo>
                  <a:lnTo>
                    <a:pt x="259266" y="0"/>
                  </a:lnTo>
                  <a:lnTo>
                    <a:pt x="518532" y="199513"/>
                  </a:lnTo>
                  <a:lnTo>
                    <a:pt x="777798" y="0"/>
                  </a:lnTo>
                  <a:lnTo>
                    <a:pt x="1037065" y="0"/>
                  </a:lnTo>
                  <a:lnTo>
                    <a:pt x="1296331" y="0"/>
                  </a:lnTo>
                  <a:lnTo>
                    <a:pt x="1555597" y="0"/>
                  </a:lnTo>
                  <a:lnTo>
                    <a:pt x="1814863" y="119708"/>
                  </a:lnTo>
                  <a:lnTo>
                    <a:pt x="2074130" y="79805"/>
                  </a:lnTo>
                  <a:lnTo>
                    <a:pt x="2333396" y="79805"/>
                  </a:lnTo>
                  <a:lnTo>
                    <a:pt x="2592662" y="79805"/>
                  </a:lnTo>
                  <a:lnTo>
                    <a:pt x="2851928" y="39902"/>
                  </a:lnTo>
                  <a:lnTo>
                    <a:pt x="3111195" y="0"/>
                  </a:lnTo>
                  <a:lnTo>
                    <a:pt x="3370461" y="119708"/>
                  </a:lnTo>
                  <a:lnTo>
                    <a:pt x="3629727" y="79805"/>
                  </a:lnTo>
                  <a:lnTo>
                    <a:pt x="3888994" y="239416"/>
                  </a:lnTo>
                  <a:lnTo>
                    <a:pt x="4148260" y="399027"/>
                  </a:lnTo>
                  <a:lnTo>
                    <a:pt x="4407526" y="239416"/>
                  </a:lnTo>
                  <a:lnTo>
                    <a:pt x="4666792" y="119708"/>
                  </a:lnTo>
                  <a:lnTo>
                    <a:pt x="4926059" y="79805"/>
                  </a:lnTo>
                  <a:lnTo>
                    <a:pt x="5185325" y="159610"/>
                  </a:lnTo>
                  <a:lnTo>
                    <a:pt x="5444591" y="159610"/>
                  </a:lnTo>
                  <a:lnTo>
                    <a:pt x="5703857" y="399027"/>
                  </a:lnTo>
                  <a:lnTo>
                    <a:pt x="5963124" y="159610"/>
                  </a:lnTo>
                  <a:lnTo>
                    <a:pt x="6222390" y="199513"/>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396595"/>
            </a:xfrm>
            <a:custGeom>
              <a:avLst/>
              <a:pathLst>
                <a:path w="6481656" h="1396595">
                  <a:moveTo>
                    <a:pt x="0" y="957665"/>
                  </a:moveTo>
                  <a:lnTo>
                    <a:pt x="259266" y="359124"/>
                  </a:lnTo>
                  <a:lnTo>
                    <a:pt x="518532" y="1396595"/>
                  </a:lnTo>
                  <a:lnTo>
                    <a:pt x="777798" y="598540"/>
                  </a:lnTo>
                  <a:lnTo>
                    <a:pt x="1037065" y="399027"/>
                  </a:lnTo>
                  <a:lnTo>
                    <a:pt x="1296331" y="239416"/>
                  </a:lnTo>
                  <a:lnTo>
                    <a:pt x="1555597" y="0"/>
                  </a:lnTo>
                  <a:lnTo>
                    <a:pt x="1814863" y="478832"/>
                  </a:lnTo>
                  <a:lnTo>
                    <a:pt x="2074130" y="319221"/>
                  </a:lnTo>
                  <a:lnTo>
                    <a:pt x="2333396" y="239416"/>
                  </a:lnTo>
                  <a:lnTo>
                    <a:pt x="2592662" y="239416"/>
                  </a:lnTo>
                  <a:lnTo>
                    <a:pt x="2851928" y="79805"/>
                  </a:lnTo>
                  <a:lnTo>
                    <a:pt x="3111195" y="119708"/>
                  </a:lnTo>
                  <a:lnTo>
                    <a:pt x="3370461" y="399027"/>
                  </a:lnTo>
                  <a:lnTo>
                    <a:pt x="3629727" y="319221"/>
                  </a:lnTo>
                  <a:lnTo>
                    <a:pt x="3888994" y="438929"/>
                  </a:lnTo>
                  <a:lnTo>
                    <a:pt x="4148260" y="598540"/>
                  </a:lnTo>
                  <a:lnTo>
                    <a:pt x="4407526" y="438929"/>
                  </a:lnTo>
                  <a:lnTo>
                    <a:pt x="4666792" y="279319"/>
                  </a:lnTo>
                  <a:lnTo>
                    <a:pt x="4926059" y="159610"/>
                  </a:lnTo>
                  <a:lnTo>
                    <a:pt x="5185325" y="199513"/>
                  </a:lnTo>
                  <a:lnTo>
                    <a:pt x="5444591" y="239416"/>
                  </a:lnTo>
                  <a:lnTo>
                    <a:pt x="5703857" y="518735"/>
                  </a:lnTo>
                  <a:lnTo>
                    <a:pt x="5963124" y="319221"/>
                  </a:lnTo>
                  <a:lnTo>
                    <a:pt x="6222390" y="319221"/>
                  </a:lnTo>
                  <a:lnTo>
                    <a:pt x="6481656" y="35912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077373"/>
            </a:xfrm>
            <a:custGeom>
              <a:avLst/>
              <a:pathLst>
                <a:path w="6481656" h="1077373">
                  <a:moveTo>
                    <a:pt x="0" y="917762"/>
                  </a:moveTo>
                  <a:lnTo>
                    <a:pt x="259266" y="598540"/>
                  </a:lnTo>
                  <a:lnTo>
                    <a:pt x="518532" y="1077373"/>
                  </a:lnTo>
                  <a:lnTo>
                    <a:pt x="777798" y="758151"/>
                  </a:lnTo>
                  <a:lnTo>
                    <a:pt x="1037065" y="638443"/>
                  </a:lnTo>
                  <a:lnTo>
                    <a:pt x="1296331" y="558638"/>
                  </a:lnTo>
                  <a:lnTo>
                    <a:pt x="1555597" y="438929"/>
                  </a:lnTo>
                  <a:lnTo>
                    <a:pt x="1814863" y="518735"/>
                  </a:lnTo>
                  <a:lnTo>
                    <a:pt x="2074130" y="319221"/>
                  </a:lnTo>
                  <a:lnTo>
                    <a:pt x="2333396" y="159610"/>
                  </a:lnTo>
                  <a:lnTo>
                    <a:pt x="2592662" y="119708"/>
                  </a:lnTo>
                  <a:lnTo>
                    <a:pt x="2851928" y="0"/>
                  </a:lnTo>
                  <a:lnTo>
                    <a:pt x="3111195" y="239416"/>
                  </a:lnTo>
                  <a:lnTo>
                    <a:pt x="3370461" y="319221"/>
                  </a:lnTo>
                  <a:lnTo>
                    <a:pt x="3629727" y="438929"/>
                  </a:lnTo>
                  <a:lnTo>
                    <a:pt x="3888994" y="359124"/>
                  </a:lnTo>
                  <a:lnTo>
                    <a:pt x="4148260" y="598540"/>
                  </a:lnTo>
                  <a:lnTo>
                    <a:pt x="4407526" y="518735"/>
                  </a:lnTo>
                  <a:lnTo>
                    <a:pt x="4666792" y="359124"/>
                  </a:lnTo>
                  <a:lnTo>
                    <a:pt x="4926059" y="159610"/>
                  </a:lnTo>
                  <a:lnTo>
                    <a:pt x="5185325" y="239416"/>
                  </a:lnTo>
                  <a:lnTo>
                    <a:pt x="5444591" y="239416"/>
                  </a:lnTo>
                  <a:lnTo>
                    <a:pt x="5703857" y="558638"/>
                  </a:lnTo>
                  <a:lnTo>
                    <a:pt x="5963124" y="359124"/>
                  </a:lnTo>
                  <a:lnTo>
                    <a:pt x="6222390" y="279319"/>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5328013" y="2276278"/>
              <a:ext cx="2592662" cy="2673482"/>
            </a:xfrm>
            <a:custGeom>
              <a:avLst/>
              <a:pathLst>
                <a:path w="2592662" h="2673482">
                  <a:moveTo>
                    <a:pt x="0" y="2673482"/>
                  </a:moveTo>
                  <a:lnTo>
                    <a:pt x="259266" y="558638"/>
                  </a:lnTo>
                  <a:lnTo>
                    <a:pt x="518532" y="319221"/>
                  </a:lnTo>
                  <a:lnTo>
                    <a:pt x="777798" y="119708"/>
                  </a:lnTo>
                  <a:lnTo>
                    <a:pt x="1037065" y="0"/>
                  </a:lnTo>
                  <a:lnTo>
                    <a:pt x="1296331" y="0"/>
                  </a:lnTo>
                  <a:lnTo>
                    <a:pt x="1555597" y="39902"/>
                  </a:lnTo>
                  <a:lnTo>
                    <a:pt x="1814863" y="598540"/>
                  </a:lnTo>
                  <a:lnTo>
                    <a:pt x="2074130" y="399027"/>
                  </a:lnTo>
                  <a:lnTo>
                    <a:pt x="2333396" y="239416"/>
                  </a:lnTo>
                  <a:lnTo>
                    <a:pt x="2592662"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49113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057" y="1395849"/>
              <a:ext cx="244885" cy="115494"/>
            </a:xfrm>
            <a:custGeom>
              <a:avLst/>
              <a:pathLst>
                <a:path w="244885" h="115494">
                  <a:moveTo>
                    <a:pt x="244885" y="0"/>
                  </a:moveTo>
                  <a:lnTo>
                    <a:pt x="0" y="115494"/>
                  </a:lnTo>
                </a:path>
              </a:pathLst>
            </a:custGeom>
          </p:spPr>
          <p:txBody>
            <a:bodyPr/>
            <a:lstStyle/>
            <a:p/>
          </p:txBody>
        </p:sp>
        <p:sp>
          <p:nvSpPr>
            <p:cNvPr id="42" name="pl42"/>
            <p:cNvSpPr/>
            <p:nvPr/>
          </p:nvSpPr>
          <p:spPr>
            <a:xfrm>
              <a:off x="7938843" y="1649210"/>
              <a:ext cx="241098" cy="26527"/>
            </a:xfrm>
            <a:custGeom>
              <a:avLst/>
              <a:pathLst>
                <a:path w="241098" h="26527">
                  <a:moveTo>
                    <a:pt x="241098" y="0"/>
                  </a:moveTo>
                  <a:lnTo>
                    <a:pt x="0" y="26527"/>
                  </a:lnTo>
                </a:path>
              </a:pathLst>
            </a:custGeom>
          </p:spPr>
          <p:txBody>
            <a:bodyPr/>
            <a:lstStyle/>
            <a:p/>
          </p:txBody>
        </p:sp>
        <p:sp>
          <p:nvSpPr>
            <p:cNvPr id="43" name="pl43"/>
            <p:cNvSpPr/>
            <p:nvPr/>
          </p:nvSpPr>
          <p:spPr>
            <a:xfrm>
              <a:off x="7934111" y="1764956"/>
              <a:ext cx="245830" cy="135653"/>
            </a:xfrm>
            <a:custGeom>
              <a:avLst/>
              <a:pathLst>
                <a:path w="245830" h="135653">
                  <a:moveTo>
                    <a:pt x="245830" y="135653"/>
                  </a:moveTo>
                  <a:lnTo>
                    <a:pt x="0" y="0"/>
                  </a:lnTo>
                </a:path>
              </a:pathLst>
            </a:custGeom>
          </p:spPr>
          <p:txBody>
            <a:bodyPr/>
            <a:lstStyle/>
            <a:p/>
          </p:txBody>
        </p:sp>
        <p:sp>
          <p:nvSpPr>
            <p:cNvPr id="44" name="pl44"/>
            <p:cNvSpPr/>
            <p:nvPr/>
          </p:nvSpPr>
          <p:spPr>
            <a:xfrm>
              <a:off x="7939163" y="2555593"/>
              <a:ext cx="240778" cy="3"/>
            </a:xfrm>
            <a:custGeom>
              <a:avLst/>
              <a:pathLst>
                <a:path w="240778" h="3">
                  <a:moveTo>
                    <a:pt x="240778" y="0"/>
                  </a:moveTo>
                  <a:lnTo>
                    <a:pt x="0" y="3"/>
                  </a:lnTo>
                </a:path>
              </a:pathLst>
            </a:custGeom>
          </p:spPr>
          <p:txBody>
            <a:bodyPr/>
            <a:lstStyle/>
            <a:p/>
          </p:txBody>
        </p:sp>
        <p:sp>
          <p:nvSpPr>
            <p:cNvPr id="45" name="pg45"/>
            <p:cNvSpPr/>
            <p:nvPr/>
          </p:nvSpPr>
          <p:spPr>
            <a:xfrm>
              <a:off x="8111362" y="12837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246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5577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985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18321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730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4646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054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07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Malawi,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040062"/>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2251877"/>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675506"/>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313191"/>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040062"/>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522766"/>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090228"/>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1421339"/>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(70%)</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(68%)</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77485" y="6568512"/>
              <a:ext cx="648584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mwi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638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596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554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117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075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033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50195"/>
              <a:ext cx="239399" cy="65802"/>
            </a:xfrm>
            <a:prstGeom prst="rect">
              <a:avLst/>
            </a:prstGeom>
            <a:solidFill>
              <a:srgbClr val="1CABE2">
                <a:alpha val="85098"/>
              </a:srgbClr>
            </a:solidFill>
          </p:spPr>
          <p:txBody>
            <a:bodyPr/>
            <a:lstStyle/>
            <a:p/>
          </p:txBody>
        </p:sp>
        <p:sp>
          <p:nvSpPr>
            <p:cNvPr id="24" name="rc24"/>
            <p:cNvSpPr/>
            <p:nvPr/>
          </p:nvSpPr>
          <p:spPr>
            <a:xfrm>
              <a:off x="1577053" y="4082448"/>
              <a:ext cx="239399" cy="33549"/>
            </a:xfrm>
            <a:prstGeom prst="rect">
              <a:avLst/>
            </a:prstGeom>
            <a:solidFill>
              <a:srgbClr val="1CABE2">
                <a:alpha val="85098"/>
              </a:srgbClr>
            </a:solidFill>
          </p:spPr>
          <p:txBody>
            <a:bodyPr/>
            <a:lstStyle/>
            <a:p/>
          </p:txBody>
        </p:sp>
        <p:sp>
          <p:nvSpPr>
            <p:cNvPr id="25" name="rc25"/>
            <p:cNvSpPr/>
            <p:nvPr/>
          </p:nvSpPr>
          <p:spPr>
            <a:xfrm>
              <a:off x="1843053" y="3909878"/>
              <a:ext cx="239399" cy="206119"/>
            </a:xfrm>
            <a:prstGeom prst="rect">
              <a:avLst/>
            </a:prstGeom>
            <a:solidFill>
              <a:srgbClr val="1CABE2">
                <a:alpha val="85098"/>
              </a:srgbClr>
            </a:solidFill>
          </p:spPr>
          <p:txBody>
            <a:bodyPr/>
            <a:lstStyle/>
            <a:p/>
          </p:txBody>
        </p:sp>
        <p:sp>
          <p:nvSpPr>
            <p:cNvPr id="26" name="rc26"/>
            <p:cNvSpPr/>
            <p:nvPr/>
          </p:nvSpPr>
          <p:spPr>
            <a:xfrm>
              <a:off x="2109053" y="4080638"/>
              <a:ext cx="239399" cy="35359"/>
            </a:xfrm>
            <a:prstGeom prst="rect">
              <a:avLst/>
            </a:prstGeom>
            <a:solidFill>
              <a:srgbClr val="1CABE2">
                <a:alpha val="85098"/>
              </a:srgbClr>
            </a:solidFill>
          </p:spPr>
          <p:txBody>
            <a:bodyPr/>
            <a:lstStyle/>
            <a:p/>
          </p:txBody>
        </p:sp>
        <p:sp>
          <p:nvSpPr>
            <p:cNvPr id="27" name="rc27"/>
            <p:cNvSpPr/>
            <p:nvPr/>
          </p:nvSpPr>
          <p:spPr>
            <a:xfrm>
              <a:off x="2375052" y="4079511"/>
              <a:ext cx="239399" cy="36485"/>
            </a:xfrm>
            <a:prstGeom prst="rect">
              <a:avLst/>
            </a:prstGeom>
            <a:solidFill>
              <a:srgbClr val="1CABE2">
                <a:alpha val="85098"/>
              </a:srgbClr>
            </a:solidFill>
          </p:spPr>
          <p:txBody>
            <a:bodyPr/>
            <a:lstStyle/>
            <a:p/>
          </p:txBody>
        </p:sp>
        <p:sp>
          <p:nvSpPr>
            <p:cNvPr id="28" name="rc28"/>
            <p:cNvSpPr/>
            <p:nvPr/>
          </p:nvSpPr>
          <p:spPr>
            <a:xfrm>
              <a:off x="2641052" y="4078363"/>
              <a:ext cx="239399" cy="37633"/>
            </a:xfrm>
            <a:prstGeom prst="rect">
              <a:avLst/>
            </a:prstGeom>
            <a:solidFill>
              <a:srgbClr val="1CABE2">
                <a:alpha val="85098"/>
              </a:srgbClr>
            </a:solidFill>
          </p:spPr>
          <p:txBody>
            <a:bodyPr/>
            <a:lstStyle/>
            <a:p/>
          </p:txBody>
        </p:sp>
        <p:sp>
          <p:nvSpPr>
            <p:cNvPr id="29" name="rc29"/>
            <p:cNvSpPr/>
            <p:nvPr/>
          </p:nvSpPr>
          <p:spPr>
            <a:xfrm>
              <a:off x="2907052" y="4077448"/>
              <a:ext cx="239399" cy="38549"/>
            </a:xfrm>
            <a:prstGeom prst="rect">
              <a:avLst/>
            </a:prstGeom>
            <a:solidFill>
              <a:srgbClr val="1CABE2">
                <a:alpha val="85098"/>
              </a:srgbClr>
            </a:solidFill>
          </p:spPr>
          <p:txBody>
            <a:bodyPr/>
            <a:lstStyle/>
            <a:p/>
          </p:txBody>
        </p:sp>
        <p:sp>
          <p:nvSpPr>
            <p:cNvPr id="30" name="rc30"/>
            <p:cNvSpPr/>
            <p:nvPr/>
          </p:nvSpPr>
          <p:spPr>
            <a:xfrm>
              <a:off x="3173051" y="3958821"/>
              <a:ext cx="239399" cy="157175"/>
            </a:xfrm>
            <a:prstGeom prst="rect">
              <a:avLst/>
            </a:prstGeom>
            <a:solidFill>
              <a:srgbClr val="1CABE2">
                <a:alpha val="85098"/>
              </a:srgbClr>
            </a:solidFill>
          </p:spPr>
          <p:txBody>
            <a:bodyPr/>
            <a:lstStyle/>
            <a:p/>
          </p:txBody>
        </p:sp>
        <p:sp>
          <p:nvSpPr>
            <p:cNvPr id="31" name="rc31"/>
            <p:cNvSpPr/>
            <p:nvPr/>
          </p:nvSpPr>
          <p:spPr>
            <a:xfrm>
              <a:off x="3439051" y="3996413"/>
              <a:ext cx="239399" cy="119584"/>
            </a:xfrm>
            <a:prstGeom prst="rect">
              <a:avLst/>
            </a:prstGeom>
            <a:solidFill>
              <a:srgbClr val="1CABE2">
                <a:alpha val="85098"/>
              </a:srgbClr>
            </a:solidFill>
          </p:spPr>
          <p:txBody>
            <a:bodyPr/>
            <a:lstStyle/>
            <a:p/>
          </p:txBody>
        </p:sp>
        <p:sp>
          <p:nvSpPr>
            <p:cNvPr id="32" name="rc32"/>
            <p:cNvSpPr/>
            <p:nvPr/>
          </p:nvSpPr>
          <p:spPr>
            <a:xfrm>
              <a:off x="3705050" y="3994962"/>
              <a:ext cx="239399" cy="121034"/>
            </a:xfrm>
            <a:prstGeom prst="rect">
              <a:avLst/>
            </a:prstGeom>
            <a:solidFill>
              <a:srgbClr val="1CABE2">
                <a:alpha val="85098"/>
              </a:srgbClr>
            </a:solidFill>
          </p:spPr>
          <p:txBody>
            <a:bodyPr/>
            <a:lstStyle/>
            <a:p/>
          </p:txBody>
        </p:sp>
        <p:sp>
          <p:nvSpPr>
            <p:cNvPr id="33" name="rc33"/>
            <p:cNvSpPr/>
            <p:nvPr/>
          </p:nvSpPr>
          <p:spPr>
            <a:xfrm>
              <a:off x="3971050" y="3994258"/>
              <a:ext cx="239399" cy="121739"/>
            </a:xfrm>
            <a:prstGeom prst="rect">
              <a:avLst/>
            </a:prstGeom>
            <a:solidFill>
              <a:srgbClr val="1CABE2">
                <a:alpha val="85098"/>
              </a:srgbClr>
            </a:solidFill>
          </p:spPr>
          <p:txBody>
            <a:bodyPr/>
            <a:lstStyle/>
            <a:p/>
          </p:txBody>
        </p:sp>
        <p:sp>
          <p:nvSpPr>
            <p:cNvPr id="34" name="rc34"/>
            <p:cNvSpPr/>
            <p:nvPr/>
          </p:nvSpPr>
          <p:spPr>
            <a:xfrm>
              <a:off x="4237050" y="4034307"/>
              <a:ext cx="239399" cy="81689"/>
            </a:xfrm>
            <a:prstGeom prst="rect">
              <a:avLst/>
            </a:prstGeom>
            <a:solidFill>
              <a:srgbClr val="1CABE2">
                <a:alpha val="85098"/>
              </a:srgbClr>
            </a:solidFill>
          </p:spPr>
          <p:txBody>
            <a:bodyPr/>
            <a:lstStyle/>
            <a:p/>
          </p:txBody>
        </p:sp>
        <p:sp>
          <p:nvSpPr>
            <p:cNvPr id="35" name="rc35"/>
            <p:cNvSpPr/>
            <p:nvPr/>
          </p:nvSpPr>
          <p:spPr>
            <a:xfrm>
              <a:off x="4503049" y="4075068"/>
              <a:ext cx="239399" cy="40929"/>
            </a:xfrm>
            <a:prstGeom prst="rect">
              <a:avLst/>
            </a:prstGeom>
            <a:solidFill>
              <a:srgbClr val="1CABE2">
                <a:alpha val="85098"/>
              </a:srgbClr>
            </a:solidFill>
          </p:spPr>
          <p:txBody>
            <a:bodyPr/>
            <a:lstStyle/>
            <a:p/>
          </p:txBody>
        </p:sp>
        <p:sp>
          <p:nvSpPr>
            <p:cNvPr id="36" name="rc36"/>
            <p:cNvSpPr/>
            <p:nvPr/>
          </p:nvSpPr>
          <p:spPr>
            <a:xfrm>
              <a:off x="4769049" y="3950892"/>
              <a:ext cx="239399" cy="165105"/>
            </a:xfrm>
            <a:prstGeom prst="rect">
              <a:avLst/>
            </a:prstGeom>
            <a:solidFill>
              <a:srgbClr val="1CABE2">
                <a:alpha val="85098"/>
              </a:srgbClr>
            </a:solidFill>
          </p:spPr>
          <p:txBody>
            <a:bodyPr/>
            <a:lstStyle/>
            <a:p/>
          </p:txBody>
        </p:sp>
        <p:sp>
          <p:nvSpPr>
            <p:cNvPr id="37" name="rc37"/>
            <p:cNvSpPr/>
            <p:nvPr/>
          </p:nvSpPr>
          <p:spPr>
            <a:xfrm>
              <a:off x="5035049" y="3992519"/>
              <a:ext cx="239399" cy="123478"/>
            </a:xfrm>
            <a:prstGeom prst="rect">
              <a:avLst/>
            </a:prstGeom>
            <a:solidFill>
              <a:srgbClr val="1CABE2">
                <a:alpha val="85098"/>
              </a:srgbClr>
            </a:solidFill>
          </p:spPr>
          <p:txBody>
            <a:bodyPr/>
            <a:lstStyle/>
            <a:p/>
          </p:txBody>
        </p:sp>
        <p:sp>
          <p:nvSpPr>
            <p:cNvPr id="38" name="rc38"/>
            <p:cNvSpPr/>
            <p:nvPr/>
          </p:nvSpPr>
          <p:spPr>
            <a:xfrm>
              <a:off x="5301048" y="3829125"/>
              <a:ext cx="239399" cy="286872"/>
            </a:xfrm>
            <a:prstGeom prst="rect">
              <a:avLst/>
            </a:prstGeom>
            <a:solidFill>
              <a:srgbClr val="1CABE2">
                <a:alpha val="85098"/>
              </a:srgbClr>
            </a:solidFill>
          </p:spPr>
          <p:txBody>
            <a:bodyPr/>
            <a:lstStyle/>
            <a:p/>
          </p:txBody>
        </p:sp>
        <p:sp>
          <p:nvSpPr>
            <p:cNvPr id="39" name="rc39"/>
            <p:cNvSpPr/>
            <p:nvPr/>
          </p:nvSpPr>
          <p:spPr>
            <a:xfrm>
              <a:off x="5567048" y="3666005"/>
              <a:ext cx="239399" cy="449991"/>
            </a:xfrm>
            <a:prstGeom prst="rect">
              <a:avLst/>
            </a:prstGeom>
            <a:solidFill>
              <a:srgbClr val="1CABE2">
                <a:alpha val="85098"/>
              </a:srgbClr>
            </a:solidFill>
          </p:spPr>
          <p:txBody>
            <a:bodyPr/>
            <a:lstStyle/>
            <a:p/>
          </p:txBody>
        </p:sp>
        <p:sp>
          <p:nvSpPr>
            <p:cNvPr id="40" name="rc40"/>
            <p:cNvSpPr/>
            <p:nvPr/>
          </p:nvSpPr>
          <p:spPr>
            <a:xfrm>
              <a:off x="5833047" y="3826012"/>
              <a:ext cx="239399" cy="289985"/>
            </a:xfrm>
            <a:prstGeom prst="rect">
              <a:avLst/>
            </a:prstGeom>
            <a:solidFill>
              <a:srgbClr val="1CABE2">
                <a:alpha val="85098"/>
              </a:srgbClr>
            </a:solidFill>
          </p:spPr>
          <p:txBody>
            <a:bodyPr/>
            <a:lstStyle/>
            <a:p/>
          </p:txBody>
        </p:sp>
        <p:sp>
          <p:nvSpPr>
            <p:cNvPr id="41" name="rc41"/>
            <p:cNvSpPr/>
            <p:nvPr/>
          </p:nvSpPr>
          <p:spPr>
            <a:xfrm>
              <a:off x="6099047" y="3947878"/>
              <a:ext cx="239399" cy="168119"/>
            </a:xfrm>
            <a:prstGeom prst="rect">
              <a:avLst/>
            </a:prstGeom>
            <a:solidFill>
              <a:srgbClr val="1CABE2">
                <a:alpha val="85098"/>
              </a:srgbClr>
            </a:solidFill>
          </p:spPr>
          <p:txBody>
            <a:bodyPr/>
            <a:lstStyle/>
            <a:p/>
          </p:txBody>
        </p:sp>
        <p:sp>
          <p:nvSpPr>
            <p:cNvPr id="42" name="rc42"/>
            <p:cNvSpPr/>
            <p:nvPr/>
          </p:nvSpPr>
          <p:spPr>
            <a:xfrm>
              <a:off x="6365047" y="3987638"/>
              <a:ext cx="239399" cy="128358"/>
            </a:xfrm>
            <a:prstGeom prst="rect">
              <a:avLst/>
            </a:prstGeom>
            <a:solidFill>
              <a:srgbClr val="1CABE2">
                <a:alpha val="85098"/>
              </a:srgbClr>
            </a:solidFill>
          </p:spPr>
          <p:txBody>
            <a:bodyPr/>
            <a:lstStyle/>
            <a:p/>
          </p:txBody>
        </p:sp>
        <p:sp>
          <p:nvSpPr>
            <p:cNvPr id="43" name="rc43"/>
            <p:cNvSpPr/>
            <p:nvPr/>
          </p:nvSpPr>
          <p:spPr>
            <a:xfrm>
              <a:off x="6631046" y="3898547"/>
              <a:ext cx="239399" cy="217450"/>
            </a:xfrm>
            <a:prstGeom prst="rect">
              <a:avLst/>
            </a:prstGeom>
            <a:solidFill>
              <a:srgbClr val="1CABE2">
                <a:alpha val="85098"/>
              </a:srgbClr>
            </a:solidFill>
          </p:spPr>
          <p:txBody>
            <a:bodyPr/>
            <a:lstStyle/>
            <a:p/>
          </p:txBody>
        </p:sp>
        <p:sp>
          <p:nvSpPr>
            <p:cNvPr id="44" name="rc44"/>
            <p:cNvSpPr/>
            <p:nvPr/>
          </p:nvSpPr>
          <p:spPr>
            <a:xfrm>
              <a:off x="6897046" y="3895843"/>
              <a:ext cx="239399" cy="220154"/>
            </a:xfrm>
            <a:prstGeom prst="rect">
              <a:avLst/>
            </a:prstGeom>
            <a:solidFill>
              <a:srgbClr val="1CABE2">
                <a:alpha val="85098"/>
              </a:srgbClr>
            </a:solidFill>
          </p:spPr>
          <p:txBody>
            <a:bodyPr/>
            <a:lstStyle/>
            <a:p/>
          </p:txBody>
        </p:sp>
        <p:sp>
          <p:nvSpPr>
            <p:cNvPr id="45" name="rc45"/>
            <p:cNvSpPr/>
            <p:nvPr/>
          </p:nvSpPr>
          <p:spPr>
            <a:xfrm>
              <a:off x="7163045" y="3623752"/>
              <a:ext cx="239399" cy="492245"/>
            </a:xfrm>
            <a:prstGeom prst="rect">
              <a:avLst/>
            </a:prstGeom>
            <a:solidFill>
              <a:srgbClr val="1CABE2">
                <a:alpha val="85098"/>
              </a:srgbClr>
            </a:solidFill>
          </p:spPr>
          <p:txBody>
            <a:bodyPr/>
            <a:lstStyle/>
            <a:p/>
          </p:txBody>
        </p:sp>
        <p:sp>
          <p:nvSpPr>
            <p:cNvPr id="46" name="rc46"/>
            <p:cNvSpPr/>
            <p:nvPr/>
          </p:nvSpPr>
          <p:spPr>
            <a:xfrm>
              <a:off x="7429045" y="3888815"/>
              <a:ext cx="239399" cy="227182"/>
            </a:xfrm>
            <a:prstGeom prst="rect">
              <a:avLst/>
            </a:prstGeom>
            <a:solidFill>
              <a:srgbClr val="1CABE2">
                <a:alpha val="85098"/>
              </a:srgbClr>
            </a:solidFill>
          </p:spPr>
          <p:txBody>
            <a:bodyPr/>
            <a:lstStyle/>
            <a:p/>
          </p:txBody>
        </p:sp>
        <p:sp>
          <p:nvSpPr>
            <p:cNvPr id="47" name="rc47"/>
            <p:cNvSpPr/>
            <p:nvPr/>
          </p:nvSpPr>
          <p:spPr>
            <a:xfrm>
              <a:off x="7695045" y="3838209"/>
              <a:ext cx="239399" cy="277788"/>
            </a:xfrm>
            <a:prstGeom prst="rect">
              <a:avLst/>
            </a:prstGeom>
            <a:solidFill>
              <a:srgbClr val="1CABE2">
                <a:alpha val="85098"/>
              </a:srgbClr>
            </a:solidFill>
          </p:spPr>
          <p:txBody>
            <a:bodyPr/>
            <a:lstStyle/>
            <a:p/>
          </p:txBody>
        </p:sp>
        <p:sp>
          <p:nvSpPr>
            <p:cNvPr id="48" name="rc48"/>
            <p:cNvSpPr/>
            <p:nvPr/>
          </p:nvSpPr>
          <p:spPr>
            <a:xfrm>
              <a:off x="7961044" y="3833575"/>
              <a:ext cx="239399" cy="282421"/>
            </a:xfrm>
            <a:prstGeom prst="rect">
              <a:avLst/>
            </a:prstGeom>
            <a:solidFill>
              <a:srgbClr val="1CABE2">
                <a:alpha val="85098"/>
              </a:srgbClr>
            </a:solidFill>
          </p:spPr>
          <p:txBody>
            <a:bodyPr/>
            <a:lstStyle/>
            <a:p/>
          </p:txBody>
        </p:sp>
        <p:sp>
          <p:nvSpPr>
            <p:cNvPr id="49" name="rc49"/>
            <p:cNvSpPr/>
            <p:nvPr/>
          </p:nvSpPr>
          <p:spPr>
            <a:xfrm>
              <a:off x="1311054" y="3293485"/>
              <a:ext cx="239399" cy="756709"/>
            </a:xfrm>
            <a:prstGeom prst="rect">
              <a:avLst/>
            </a:prstGeom>
            <a:solidFill>
              <a:srgbClr val="B3B3B3">
                <a:alpha val="85098"/>
              </a:srgbClr>
            </a:solidFill>
          </p:spPr>
          <p:txBody>
            <a:bodyPr/>
            <a:lstStyle/>
            <a:p/>
          </p:txBody>
        </p:sp>
        <p:sp>
          <p:nvSpPr>
            <p:cNvPr id="50" name="rc50"/>
            <p:cNvSpPr/>
            <p:nvPr/>
          </p:nvSpPr>
          <p:spPr>
            <a:xfrm>
              <a:off x="1577053" y="3780491"/>
              <a:ext cx="239399" cy="301957"/>
            </a:xfrm>
            <a:prstGeom prst="rect">
              <a:avLst/>
            </a:prstGeom>
            <a:solidFill>
              <a:srgbClr val="B3B3B3">
                <a:alpha val="85098"/>
              </a:srgbClr>
            </a:solidFill>
          </p:spPr>
          <p:txBody>
            <a:bodyPr/>
            <a:lstStyle/>
            <a:p/>
          </p:txBody>
        </p:sp>
        <p:sp>
          <p:nvSpPr>
            <p:cNvPr id="51" name="rc51"/>
            <p:cNvSpPr/>
            <p:nvPr/>
          </p:nvSpPr>
          <p:spPr>
            <a:xfrm>
              <a:off x="1843053" y="2879289"/>
              <a:ext cx="239399" cy="1030589"/>
            </a:xfrm>
            <a:prstGeom prst="rect">
              <a:avLst/>
            </a:prstGeom>
            <a:solidFill>
              <a:srgbClr val="B3B3B3">
                <a:alpha val="85098"/>
              </a:srgbClr>
            </a:solidFill>
          </p:spPr>
          <p:txBody>
            <a:bodyPr/>
            <a:lstStyle/>
            <a:p/>
          </p:txBody>
        </p:sp>
        <p:sp>
          <p:nvSpPr>
            <p:cNvPr id="52" name="rc52"/>
            <p:cNvSpPr/>
            <p:nvPr/>
          </p:nvSpPr>
          <p:spPr>
            <a:xfrm>
              <a:off x="2109053" y="3550280"/>
              <a:ext cx="239399" cy="530357"/>
            </a:xfrm>
            <a:prstGeom prst="rect">
              <a:avLst/>
            </a:prstGeom>
            <a:solidFill>
              <a:srgbClr val="B3B3B3">
                <a:alpha val="85098"/>
              </a:srgbClr>
            </a:solidFill>
          </p:spPr>
          <p:txBody>
            <a:bodyPr/>
            <a:lstStyle/>
            <a:p/>
          </p:txBody>
        </p:sp>
        <p:sp>
          <p:nvSpPr>
            <p:cNvPr id="53" name="rc53"/>
            <p:cNvSpPr/>
            <p:nvPr/>
          </p:nvSpPr>
          <p:spPr>
            <a:xfrm>
              <a:off x="2375052" y="3714653"/>
              <a:ext cx="239399" cy="364858"/>
            </a:xfrm>
            <a:prstGeom prst="rect">
              <a:avLst/>
            </a:prstGeom>
            <a:solidFill>
              <a:srgbClr val="B3B3B3">
                <a:alpha val="85098"/>
              </a:srgbClr>
            </a:solidFill>
          </p:spPr>
          <p:txBody>
            <a:bodyPr/>
            <a:lstStyle/>
            <a:p/>
          </p:txBody>
        </p:sp>
        <p:sp>
          <p:nvSpPr>
            <p:cNvPr id="54" name="rc54"/>
            <p:cNvSpPr/>
            <p:nvPr/>
          </p:nvSpPr>
          <p:spPr>
            <a:xfrm>
              <a:off x="2641052" y="3852575"/>
              <a:ext cx="239399" cy="225788"/>
            </a:xfrm>
            <a:prstGeom prst="rect">
              <a:avLst/>
            </a:prstGeom>
            <a:solidFill>
              <a:srgbClr val="B3B3B3">
                <a:alpha val="85098"/>
              </a:srgbClr>
            </a:solidFill>
          </p:spPr>
          <p:txBody>
            <a:bodyPr/>
            <a:lstStyle/>
            <a:p/>
          </p:txBody>
        </p:sp>
        <p:sp>
          <p:nvSpPr>
            <p:cNvPr id="55" name="rc55"/>
            <p:cNvSpPr/>
            <p:nvPr/>
          </p:nvSpPr>
          <p:spPr>
            <a:xfrm>
              <a:off x="2907052" y="4077448"/>
              <a:ext cx="239399" cy="0"/>
            </a:xfrm>
            <a:prstGeom prst="rect">
              <a:avLst/>
            </a:prstGeom>
            <a:solidFill>
              <a:srgbClr val="B3B3B3">
                <a:alpha val="85098"/>
              </a:srgbClr>
            </a:solidFill>
          </p:spPr>
          <p:txBody>
            <a:bodyPr/>
            <a:lstStyle/>
            <a:p/>
          </p:txBody>
        </p:sp>
        <p:sp>
          <p:nvSpPr>
            <p:cNvPr id="56" name="rc56"/>
            <p:cNvSpPr/>
            <p:nvPr/>
          </p:nvSpPr>
          <p:spPr>
            <a:xfrm>
              <a:off x="3173051" y="3605181"/>
              <a:ext cx="239399" cy="353639"/>
            </a:xfrm>
            <a:prstGeom prst="rect">
              <a:avLst/>
            </a:prstGeom>
            <a:solidFill>
              <a:srgbClr val="B3B3B3">
                <a:alpha val="85098"/>
              </a:srgbClr>
            </a:solidFill>
          </p:spPr>
          <p:txBody>
            <a:bodyPr/>
            <a:lstStyle/>
            <a:p/>
          </p:txBody>
        </p:sp>
        <p:sp>
          <p:nvSpPr>
            <p:cNvPr id="57" name="rc57"/>
            <p:cNvSpPr/>
            <p:nvPr/>
          </p:nvSpPr>
          <p:spPr>
            <a:xfrm>
              <a:off x="3439051" y="3757237"/>
              <a:ext cx="239399" cy="239175"/>
            </a:xfrm>
            <a:prstGeom prst="rect">
              <a:avLst/>
            </a:prstGeom>
            <a:solidFill>
              <a:srgbClr val="B3B3B3">
                <a:alpha val="85098"/>
              </a:srgbClr>
            </a:solidFill>
          </p:spPr>
          <p:txBody>
            <a:bodyPr/>
            <a:lstStyle/>
            <a:p/>
          </p:txBody>
        </p:sp>
        <p:sp>
          <p:nvSpPr>
            <p:cNvPr id="58" name="rc58"/>
            <p:cNvSpPr/>
            <p:nvPr/>
          </p:nvSpPr>
          <p:spPr>
            <a:xfrm>
              <a:off x="3705050" y="3833582"/>
              <a:ext cx="239399" cy="161379"/>
            </a:xfrm>
            <a:prstGeom prst="rect">
              <a:avLst/>
            </a:prstGeom>
            <a:solidFill>
              <a:srgbClr val="B3B3B3">
                <a:alpha val="85098"/>
              </a:srgbClr>
            </a:solidFill>
          </p:spPr>
          <p:txBody>
            <a:bodyPr/>
            <a:lstStyle/>
            <a:p/>
          </p:txBody>
        </p:sp>
        <p:sp>
          <p:nvSpPr>
            <p:cNvPr id="59" name="rc59"/>
            <p:cNvSpPr/>
            <p:nvPr/>
          </p:nvSpPr>
          <p:spPr>
            <a:xfrm>
              <a:off x="3971050" y="3831942"/>
              <a:ext cx="239399" cy="162316"/>
            </a:xfrm>
            <a:prstGeom prst="rect">
              <a:avLst/>
            </a:prstGeom>
            <a:solidFill>
              <a:srgbClr val="B3B3B3">
                <a:alpha val="85098"/>
              </a:srgbClr>
            </a:solidFill>
          </p:spPr>
          <p:txBody>
            <a:bodyPr/>
            <a:lstStyle/>
            <a:p/>
          </p:txBody>
        </p:sp>
        <p:sp>
          <p:nvSpPr>
            <p:cNvPr id="60" name="rc60"/>
            <p:cNvSpPr/>
            <p:nvPr/>
          </p:nvSpPr>
          <p:spPr>
            <a:xfrm>
              <a:off x="4237050" y="3993469"/>
              <a:ext cx="239399" cy="40837"/>
            </a:xfrm>
            <a:prstGeom prst="rect">
              <a:avLst/>
            </a:prstGeom>
            <a:solidFill>
              <a:srgbClr val="B3B3B3">
                <a:alpha val="85098"/>
              </a:srgbClr>
            </a:solidFill>
          </p:spPr>
          <p:txBody>
            <a:bodyPr/>
            <a:lstStyle/>
            <a:p/>
          </p:txBody>
        </p:sp>
        <p:sp>
          <p:nvSpPr>
            <p:cNvPr id="61" name="rc61"/>
            <p:cNvSpPr/>
            <p:nvPr/>
          </p:nvSpPr>
          <p:spPr>
            <a:xfrm>
              <a:off x="4503049" y="3952279"/>
              <a:ext cx="239399" cy="122788"/>
            </a:xfrm>
            <a:prstGeom prst="rect">
              <a:avLst/>
            </a:prstGeom>
            <a:solidFill>
              <a:srgbClr val="B3B3B3">
                <a:alpha val="85098"/>
              </a:srgbClr>
            </a:solidFill>
          </p:spPr>
          <p:txBody>
            <a:bodyPr/>
            <a:lstStyle/>
            <a:p/>
          </p:txBody>
        </p:sp>
        <p:sp>
          <p:nvSpPr>
            <p:cNvPr id="62" name="rc62"/>
            <p:cNvSpPr/>
            <p:nvPr/>
          </p:nvSpPr>
          <p:spPr>
            <a:xfrm>
              <a:off x="4769049" y="3661963"/>
              <a:ext cx="239399" cy="288928"/>
            </a:xfrm>
            <a:prstGeom prst="rect">
              <a:avLst/>
            </a:prstGeom>
            <a:solidFill>
              <a:srgbClr val="B3B3B3">
                <a:alpha val="85098"/>
              </a:srgbClr>
            </a:solidFill>
          </p:spPr>
          <p:txBody>
            <a:bodyPr/>
            <a:lstStyle/>
            <a:p/>
          </p:txBody>
        </p:sp>
        <p:sp>
          <p:nvSpPr>
            <p:cNvPr id="63" name="rc63"/>
            <p:cNvSpPr/>
            <p:nvPr/>
          </p:nvSpPr>
          <p:spPr>
            <a:xfrm>
              <a:off x="5035049" y="3745554"/>
              <a:ext cx="239399" cy="246964"/>
            </a:xfrm>
            <a:prstGeom prst="rect">
              <a:avLst/>
            </a:prstGeom>
            <a:solidFill>
              <a:srgbClr val="B3B3B3">
                <a:alpha val="85098"/>
              </a:srgbClr>
            </a:solidFill>
          </p:spPr>
          <p:txBody>
            <a:bodyPr/>
            <a:lstStyle/>
            <a:p/>
          </p:txBody>
        </p:sp>
        <p:sp>
          <p:nvSpPr>
            <p:cNvPr id="64" name="rc64"/>
            <p:cNvSpPr/>
            <p:nvPr/>
          </p:nvSpPr>
          <p:spPr>
            <a:xfrm>
              <a:off x="5301048" y="3624217"/>
              <a:ext cx="239399" cy="204907"/>
            </a:xfrm>
            <a:prstGeom prst="rect">
              <a:avLst/>
            </a:prstGeom>
            <a:solidFill>
              <a:srgbClr val="B3B3B3">
                <a:alpha val="85098"/>
              </a:srgbClr>
            </a:solidFill>
          </p:spPr>
          <p:txBody>
            <a:bodyPr/>
            <a:lstStyle/>
            <a:p/>
          </p:txBody>
        </p:sp>
        <p:sp>
          <p:nvSpPr>
            <p:cNvPr id="65" name="rc65"/>
            <p:cNvSpPr/>
            <p:nvPr/>
          </p:nvSpPr>
          <p:spPr>
            <a:xfrm>
              <a:off x="5567048" y="3461456"/>
              <a:ext cx="239399" cy="204548"/>
            </a:xfrm>
            <a:prstGeom prst="rect">
              <a:avLst/>
            </a:prstGeom>
            <a:solidFill>
              <a:srgbClr val="B3B3B3">
                <a:alpha val="85098"/>
              </a:srgbClr>
            </a:solidFill>
          </p:spPr>
          <p:txBody>
            <a:bodyPr/>
            <a:lstStyle/>
            <a:p/>
          </p:txBody>
        </p:sp>
        <p:sp>
          <p:nvSpPr>
            <p:cNvPr id="66" name="rc66"/>
            <p:cNvSpPr/>
            <p:nvPr/>
          </p:nvSpPr>
          <p:spPr>
            <a:xfrm>
              <a:off x="5833047" y="3618872"/>
              <a:ext cx="239399" cy="207140"/>
            </a:xfrm>
            <a:prstGeom prst="rect">
              <a:avLst/>
            </a:prstGeom>
            <a:solidFill>
              <a:srgbClr val="B3B3B3">
                <a:alpha val="85098"/>
              </a:srgbClr>
            </a:solidFill>
          </p:spPr>
          <p:txBody>
            <a:bodyPr/>
            <a:lstStyle/>
            <a:p/>
          </p:txBody>
        </p:sp>
        <p:sp>
          <p:nvSpPr>
            <p:cNvPr id="67" name="rc67"/>
            <p:cNvSpPr/>
            <p:nvPr/>
          </p:nvSpPr>
          <p:spPr>
            <a:xfrm>
              <a:off x="6099047" y="3779766"/>
              <a:ext cx="239399" cy="168112"/>
            </a:xfrm>
            <a:prstGeom prst="rect">
              <a:avLst/>
            </a:prstGeom>
            <a:solidFill>
              <a:srgbClr val="B3B3B3">
                <a:alpha val="85098"/>
              </a:srgbClr>
            </a:solidFill>
          </p:spPr>
          <p:txBody>
            <a:bodyPr/>
            <a:lstStyle/>
            <a:p/>
          </p:txBody>
        </p:sp>
        <p:sp>
          <p:nvSpPr>
            <p:cNvPr id="68" name="rc68"/>
            <p:cNvSpPr/>
            <p:nvPr/>
          </p:nvSpPr>
          <p:spPr>
            <a:xfrm>
              <a:off x="6365047" y="3902061"/>
              <a:ext cx="239399" cy="85577"/>
            </a:xfrm>
            <a:prstGeom prst="rect">
              <a:avLst/>
            </a:prstGeom>
            <a:solidFill>
              <a:srgbClr val="B3B3B3">
                <a:alpha val="85098"/>
              </a:srgbClr>
            </a:solidFill>
          </p:spPr>
          <p:txBody>
            <a:bodyPr/>
            <a:lstStyle/>
            <a:p/>
          </p:txBody>
        </p:sp>
        <p:sp>
          <p:nvSpPr>
            <p:cNvPr id="69" name="rc69"/>
            <p:cNvSpPr/>
            <p:nvPr/>
          </p:nvSpPr>
          <p:spPr>
            <a:xfrm>
              <a:off x="6631046" y="3855061"/>
              <a:ext cx="239399" cy="43485"/>
            </a:xfrm>
            <a:prstGeom prst="rect">
              <a:avLst/>
            </a:prstGeom>
            <a:solidFill>
              <a:srgbClr val="B3B3B3">
                <a:alpha val="85098"/>
              </a:srgbClr>
            </a:solidFill>
          </p:spPr>
          <p:txBody>
            <a:bodyPr/>
            <a:lstStyle/>
            <a:p/>
          </p:txBody>
        </p:sp>
        <p:sp>
          <p:nvSpPr>
            <p:cNvPr id="70" name="rc70"/>
            <p:cNvSpPr/>
            <p:nvPr/>
          </p:nvSpPr>
          <p:spPr>
            <a:xfrm>
              <a:off x="6897046" y="3807780"/>
              <a:ext cx="239399" cy="88063"/>
            </a:xfrm>
            <a:prstGeom prst="rect">
              <a:avLst/>
            </a:prstGeom>
            <a:solidFill>
              <a:srgbClr val="B3B3B3">
                <a:alpha val="85098"/>
              </a:srgbClr>
            </a:solidFill>
          </p:spPr>
          <p:txBody>
            <a:bodyPr/>
            <a:lstStyle/>
            <a:p/>
          </p:txBody>
        </p:sp>
        <p:sp>
          <p:nvSpPr>
            <p:cNvPr id="71" name="rc71"/>
            <p:cNvSpPr/>
            <p:nvPr/>
          </p:nvSpPr>
          <p:spPr>
            <a:xfrm>
              <a:off x="7163045" y="3489499"/>
              <a:ext cx="239399" cy="134253"/>
            </a:xfrm>
            <a:prstGeom prst="rect">
              <a:avLst/>
            </a:prstGeom>
            <a:solidFill>
              <a:srgbClr val="B3B3B3">
                <a:alpha val="85098"/>
              </a:srgbClr>
            </a:solidFill>
          </p:spPr>
          <p:txBody>
            <a:bodyPr/>
            <a:lstStyle/>
            <a:p/>
          </p:txBody>
        </p:sp>
        <p:sp>
          <p:nvSpPr>
            <p:cNvPr id="72" name="rc72"/>
            <p:cNvSpPr/>
            <p:nvPr/>
          </p:nvSpPr>
          <p:spPr>
            <a:xfrm>
              <a:off x="7429045" y="3707062"/>
              <a:ext cx="239399" cy="181753"/>
            </a:xfrm>
            <a:prstGeom prst="rect">
              <a:avLst/>
            </a:prstGeom>
            <a:solidFill>
              <a:srgbClr val="B3B3B3">
                <a:alpha val="85098"/>
              </a:srgbClr>
            </a:solidFill>
          </p:spPr>
          <p:txBody>
            <a:bodyPr/>
            <a:lstStyle/>
            <a:p/>
          </p:txBody>
        </p:sp>
        <p:sp>
          <p:nvSpPr>
            <p:cNvPr id="73" name="rc73"/>
            <p:cNvSpPr/>
            <p:nvPr/>
          </p:nvSpPr>
          <p:spPr>
            <a:xfrm>
              <a:off x="7695045" y="3699315"/>
              <a:ext cx="239399" cy="138894"/>
            </a:xfrm>
            <a:prstGeom prst="rect">
              <a:avLst/>
            </a:prstGeom>
            <a:solidFill>
              <a:srgbClr val="B3B3B3">
                <a:alpha val="85098"/>
              </a:srgbClr>
            </a:solidFill>
          </p:spPr>
          <p:txBody>
            <a:bodyPr/>
            <a:lstStyle/>
            <a:p/>
          </p:txBody>
        </p:sp>
        <p:sp>
          <p:nvSpPr>
            <p:cNvPr id="74" name="rc74"/>
            <p:cNvSpPr/>
            <p:nvPr/>
          </p:nvSpPr>
          <p:spPr>
            <a:xfrm>
              <a:off x="7961044" y="3645294"/>
              <a:ext cx="239399" cy="188281"/>
            </a:xfrm>
            <a:prstGeom prst="rect">
              <a:avLst/>
            </a:prstGeom>
            <a:solidFill>
              <a:srgbClr val="B3B3B3">
                <a:alpha val="85098"/>
              </a:srgbClr>
            </a:solidFill>
          </p:spPr>
          <p:txBody>
            <a:bodyPr/>
            <a:lstStyle/>
            <a:p/>
          </p:txBody>
        </p:sp>
        <p:sp>
          <p:nvSpPr>
            <p:cNvPr id="75" name="pl75"/>
            <p:cNvSpPr/>
            <p:nvPr/>
          </p:nvSpPr>
          <p:spPr>
            <a:xfrm>
              <a:off x="1430754" y="2075428"/>
              <a:ext cx="6649990" cy="206118"/>
            </a:xfrm>
            <a:custGeom>
              <a:avLst/>
              <a:pathLst>
                <a:path w="6649990" h="206118">
                  <a:moveTo>
                    <a:pt x="0" y="20611"/>
                  </a:moveTo>
                  <a:lnTo>
                    <a:pt x="265999" y="0"/>
                  </a:lnTo>
                  <a:lnTo>
                    <a:pt x="531999" y="103059"/>
                  </a:lnTo>
                  <a:lnTo>
                    <a:pt x="797998" y="0"/>
                  </a:lnTo>
                  <a:lnTo>
                    <a:pt x="1063998" y="0"/>
                  </a:lnTo>
                  <a:lnTo>
                    <a:pt x="1329998" y="0"/>
                  </a:lnTo>
                  <a:lnTo>
                    <a:pt x="1595997" y="0"/>
                  </a:lnTo>
                  <a:lnTo>
                    <a:pt x="1861997" y="61835"/>
                  </a:lnTo>
                  <a:lnTo>
                    <a:pt x="2127996" y="41223"/>
                  </a:lnTo>
                  <a:lnTo>
                    <a:pt x="2393996" y="41223"/>
                  </a:lnTo>
                  <a:lnTo>
                    <a:pt x="2659996" y="41223"/>
                  </a:lnTo>
                  <a:lnTo>
                    <a:pt x="2925995" y="20611"/>
                  </a:lnTo>
                  <a:lnTo>
                    <a:pt x="3191995" y="0"/>
                  </a:lnTo>
                  <a:lnTo>
                    <a:pt x="3457995" y="61835"/>
                  </a:lnTo>
                  <a:lnTo>
                    <a:pt x="3723994" y="41223"/>
                  </a:lnTo>
                  <a:lnTo>
                    <a:pt x="3989994" y="123670"/>
                  </a:lnTo>
                  <a:lnTo>
                    <a:pt x="4255993" y="206118"/>
                  </a:lnTo>
                  <a:lnTo>
                    <a:pt x="4521993" y="123670"/>
                  </a:lnTo>
                  <a:lnTo>
                    <a:pt x="4787993" y="61835"/>
                  </a:lnTo>
                  <a:lnTo>
                    <a:pt x="5053992" y="41223"/>
                  </a:lnTo>
                  <a:lnTo>
                    <a:pt x="5319992" y="82447"/>
                  </a:lnTo>
                  <a:lnTo>
                    <a:pt x="5585991" y="82447"/>
                  </a:lnTo>
                  <a:lnTo>
                    <a:pt x="5851991" y="206118"/>
                  </a:lnTo>
                  <a:lnTo>
                    <a:pt x="6117991" y="82447"/>
                  </a:lnTo>
                  <a:lnTo>
                    <a:pt x="6383990" y="103059"/>
                  </a:lnTo>
                  <a:lnTo>
                    <a:pt x="6649990" y="103059"/>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721413"/>
            </a:xfrm>
            <a:custGeom>
              <a:avLst/>
              <a:pathLst>
                <a:path w="6649990" h="721413">
                  <a:moveTo>
                    <a:pt x="0" y="494683"/>
                  </a:moveTo>
                  <a:lnTo>
                    <a:pt x="265999" y="185506"/>
                  </a:lnTo>
                  <a:lnTo>
                    <a:pt x="531999" y="721413"/>
                  </a:lnTo>
                  <a:lnTo>
                    <a:pt x="797998" y="309177"/>
                  </a:lnTo>
                  <a:lnTo>
                    <a:pt x="1063998" y="206118"/>
                  </a:lnTo>
                  <a:lnTo>
                    <a:pt x="1329998" y="123670"/>
                  </a:lnTo>
                  <a:lnTo>
                    <a:pt x="1595997" y="0"/>
                  </a:lnTo>
                  <a:lnTo>
                    <a:pt x="1861997" y="247341"/>
                  </a:lnTo>
                  <a:lnTo>
                    <a:pt x="2127996" y="164894"/>
                  </a:lnTo>
                  <a:lnTo>
                    <a:pt x="2393996" y="123670"/>
                  </a:lnTo>
                  <a:lnTo>
                    <a:pt x="2659996" y="123670"/>
                  </a:lnTo>
                  <a:lnTo>
                    <a:pt x="2925995" y="41223"/>
                  </a:lnTo>
                  <a:lnTo>
                    <a:pt x="3191995" y="61835"/>
                  </a:lnTo>
                  <a:lnTo>
                    <a:pt x="3457995" y="206118"/>
                  </a:lnTo>
                  <a:lnTo>
                    <a:pt x="3723994" y="164894"/>
                  </a:lnTo>
                  <a:lnTo>
                    <a:pt x="3989994" y="226729"/>
                  </a:lnTo>
                  <a:lnTo>
                    <a:pt x="4255993" y="309177"/>
                  </a:lnTo>
                  <a:lnTo>
                    <a:pt x="4521993" y="226729"/>
                  </a:lnTo>
                  <a:lnTo>
                    <a:pt x="4787993" y="144282"/>
                  </a:lnTo>
                  <a:lnTo>
                    <a:pt x="5053992" y="82447"/>
                  </a:lnTo>
                  <a:lnTo>
                    <a:pt x="5319992" y="103059"/>
                  </a:lnTo>
                  <a:lnTo>
                    <a:pt x="5585991" y="123670"/>
                  </a:lnTo>
                  <a:lnTo>
                    <a:pt x="5851991" y="267953"/>
                  </a:lnTo>
                  <a:lnTo>
                    <a:pt x="6117991" y="164894"/>
                  </a:lnTo>
                  <a:lnTo>
                    <a:pt x="6383990" y="164894"/>
                  </a:lnTo>
                  <a:lnTo>
                    <a:pt x="6649990" y="185506"/>
                  </a:lnTo>
                </a:path>
              </a:pathLst>
            </a:custGeom>
            <a:ln w="27101" cap="flat">
              <a:solidFill>
                <a:srgbClr val="F26A21">
                  <a:alpha val="100000"/>
                </a:srgbClr>
              </a:solidFill>
              <a:prstDash val="solid"/>
              <a:round/>
            </a:ln>
          </p:spPr>
          <p:txBody>
            <a:bodyPr/>
            <a:lstStyle/>
            <a:p/>
          </p:txBody>
        </p:sp>
        <p:sp>
          <p:nvSpPr>
            <p:cNvPr id="77" name="tx77"/>
            <p:cNvSpPr/>
            <p:nvPr/>
          </p:nvSpPr>
          <p:spPr>
            <a:xfrm>
              <a:off x="137046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6045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90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6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22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4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7046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89" name="tx89"/>
            <p:cNvSpPr/>
            <p:nvPr/>
          </p:nvSpPr>
          <p:spPr>
            <a:xfrm>
              <a:off x="2700462"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403046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1" name="tx91"/>
            <p:cNvSpPr/>
            <p:nvPr/>
          </p:nvSpPr>
          <p:spPr>
            <a:xfrm>
              <a:off x="536045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642445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690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956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7222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6" name="tx96"/>
            <p:cNvSpPr/>
            <p:nvPr/>
          </p:nvSpPr>
          <p:spPr>
            <a:xfrm>
              <a:off x="7488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802045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1400609" y="40426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0" name="tx100"/>
            <p:cNvSpPr/>
            <p:nvPr/>
          </p:nvSpPr>
          <p:spPr>
            <a:xfrm>
              <a:off x="2730607" y="40581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1" name="tx101"/>
            <p:cNvSpPr/>
            <p:nvPr/>
          </p:nvSpPr>
          <p:spPr>
            <a:xfrm>
              <a:off x="4030460" y="40160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2" name="tx102"/>
            <p:cNvSpPr/>
            <p:nvPr/>
          </p:nvSpPr>
          <p:spPr>
            <a:xfrm>
              <a:off x="5360458" y="39334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3" name="tx103"/>
            <p:cNvSpPr/>
            <p:nvPr/>
          </p:nvSpPr>
          <p:spPr>
            <a:xfrm>
              <a:off x="6424457" y="40113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6690456" y="39667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5" name="tx105"/>
            <p:cNvSpPr/>
            <p:nvPr/>
          </p:nvSpPr>
          <p:spPr>
            <a:xfrm>
              <a:off x="6956456" y="3965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7222456" y="38294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7" name="tx107"/>
            <p:cNvSpPr/>
            <p:nvPr/>
          </p:nvSpPr>
          <p:spPr>
            <a:xfrm>
              <a:off x="7488455" y="39619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8" name="tx108"/>
            <p:cNvSpPr/>
            <p:nvPr/>
          </p:nvSpPr>
          <p:spPr>
            <a:xfrm>
              <a:off x="7754455" y="39366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9" name="tx109"/>
            <p:cNvSpPr/>
            <p:nvPr/>
          </p:nvSpPr>
          <p:spPr>
            <a:xfrm>
              <a:off x="8020454" y="393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0" name="tx110"/>
            <p:cNvSpPr/>
            <p:nvPr/>
          </p:nvSpPr>
          <p:spPr>
            <a:xfrm>
              <a:off x="1340319" y="36314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1" name="tx111"/>
            <p:cNvSpPr/>
            <p:nvPr/>
          </p:nvSpPr>
          <p:spPr>
            <a:xfrm>
              <a:off x="2700462" y="39249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2" name="tx112"/>
            <p:cNvSpPr/>
            <p:nvPr/>
          </p:nvSpPr>
          <p:spPr>
            <a:xfrm>
              <a:off x="4030460" y="3872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5360458" y="36862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4" name="tx114"/>
            <p:cNvSpPr/>
            <p:nvPr/>
          </p:nvSpPr>
          <p:spPr>
            <a:xfrm>
              <a:off x="6424457" y="39057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5" name="tx115"/>
            <p:cNvSpPr/>
            <p:nvPr/>
          </p:nvSpPr>
          <p:spPr>
            <a:xfrm>
              <a:off x="6720601" y="38363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6" name="tx116"/>
            <p:cNvSpPr/>
            <p:nvPr/>
          </p:nvSpPr>
          <p:spPr>
            <a:xfrm>
              <a:off x="6956456" y="3811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7" name="tx117"/>
            <p:cNvSpPr/>
            <p:nvPr/>
          </p:nvSpPr>
          <p:spPr>
            <a:xfrm>
              <a:off x="7222456" y="35161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8" name="tx118"/>
            <p:cNvSpPr/>
            <p:nvPr/>
          </p:nvSpPr>
          <p:spPr>
            <a:xfrm>
              <a:off x="7488455" y="37574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 name="tx119"/>
            <p:cNvSpPr/>
            <p:nvPr/>
          </p:nvSpPr>
          <p:spPr>
            <a:xfrm>
              <a:off x="7754455" y="3728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20" name="tx120"/>
            <p:cNvSpPr/>
            <p:nvPr/>
          </p:nvSpPr>
          <p:spPr>
            <a:xfrm>
              <a:off x="8020454" y="37003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1" name="tx121"/>
            <p:cNvSpPr/>
            <p:nvPr/>
          </p:nvSpPr>
          <p:spPr>
            <a:xfrm>
              <a:off x="1340319" y="31767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22" name="tx122"/>
            <p:cNvSpPr/>
            <p:nvPr/>
          </p:nvSpPr>
          <p:spPr>
            <a:xfrm>
              <a:off x="2700462" y="373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3" name="tx123"/>
            <p:cNvSpPr/>
            <p:nvPr/>
          </p:nvSpPr>
          <p:spPr>
            <a:xfrm>
              <a:off x="4030460" y="37139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24" name="tx124"/>
            <p:cNvSpPr/>
            <p:nvPr/>
          </p:nvSpPr>
          <p:spPr>
            <a:xfrm>
              <a:off x="5360458" y="350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5" name="tx125"/>
            <p:cNvSpPr/>
            <p:nvPr/>
          </p:nvSpPr>
          <p:spPr>
            <a:xfrm>
              <a:off x="6424457" y="37839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26" name="tx126"/>
            <p:cNvSpPr/>
            <p:nvPr/>
          </p:nvSpPr>
          <p:spPr>
            <a:xfrm>
              <a:off x="6690456" y="3736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7" name="tx127"/>
            <p:cNvSpPr/>
            <p:nvPr/>
          </p:nvSpPr>
          <p:spPr>
            <a:xfrm>
              <a:off x="6956456" y="369138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8" name="tx128"/>
            <p:cNvSpPr/>
            <p:nvPr/>
          </p:nvSpPr>
          <p:spPr>
            <a:xfrm>
              <a:off x="7222456" y="3371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9" name="tx129"/>
            <p:cNvSpPr/>
            <p:nvPr/>
          </p:nvSpPr>
          <p:spPr>
            <a:xfrm>
              <a:off x="7488455" y="3589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30" name="tx130"/>
            <p:cNvSpPr/>
            <p:nvPr/>
          </p:nvSpPr>
          <p:spPr>
            <a:xfrm>
              <a:off x="7754455" y="35812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31" name="tx131"/>
            <p:cNvSpPr/>
            <p:nvPr/>
          </p:nvSpPr>
          <p:spPr>
            <a:xfrm>
              <a:off x="8020454" y="35272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596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6554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195114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94448"/>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164" name="pl164"/>
            <p:cNvSpPr/>
            <p:nvPr/>
          </p:nvSpPr>
          <p:spPr>
            <a:xfrm>
              <a:off x="23417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032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4646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5261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3725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339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4954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1878709" cy="119033"/>
            </a:xfrm>
            <a:prstGeom prst="rect">
              <a:avLst/>
            </a:prstGeom>
            <a:solidFill>
              <a:srgbClr val="1CABE2">
                <a:alpha val="85098"/>
              </a:srgbClr>
            </a:solidFill>
          </p:spPr>
          <p:txBody>
            <a:bodyPr/>
            <a:lstStyle/>
            <a:p/>
          </p:txBody>
        </p:sp>
        <p:sp>
          <p:nvSpPr>
            <p:cNvPr id="176" name="rc176"/>
            <p:cNvSpPr/>
            <p:nvPr/>
          </p:nvSpPr>
          <p:spPr>
            <a:xfrm>
              <a:off x="1311054" y="5577352"/>
              <a:ext cx="4065812" cy="119033"/>
            </a:xfrm>
            <a:prstGeom prst="rect">
              <a:avLst/>
            </a:prstGeom>
            <a:solidFill>
              <a:srgbClr val="1CABE2">
                <a:alpha val="85098"/>
              </a:srgbClr>
            </a:solidFill>
          </p:spPr>
          <p:txBody>
            <a:bodyPr/>
            <a:lstStyle/>
            <a:p/>
          </p:txBody>
        </p:sp>
        <p:sp>
          <p:nvSpPr>
            <p:cNvPr id="177" name="rc177"/>
            <p:cNvSpPr/>
            <p:nvPr/>
          </p:nvSpPr>
          <p:spPr>
            <a:xfrm>
              <a:off x="1311054" y="5428560"/>
              <a:ext cx="4133634" cy="119033"/>
            </a:xfrm>
            <a:prstGeom prst="rect">
              <a:avLst/>
            </a:prstGeom>
            <a:solidFill>
              <a:srgbClr val="1CABE2">
                <a:alpha val="85098"/>
              </a:srgbClr>
            </a:solidFill>
          </p:spPr>
          <p:txBody>
            <a:bodyPr/>
            <a:lstStyle/>
            <a:p/>
          </p:txBody>
        </p:sp>
        <p:sp>
          <p:nvSpPr>
            <p:cNvPr id="178" name="rc178"/>
            <p:cNvSpPr/>
            <p:nvPr/>
          </p:nvSpPr>
          <p:spPr>
            <a:xfrm>
              <a:off x="3189763" y="5726143"/>
              <a:ext cx="1252541" cy="119033"/>
            </a:xfrm>
            <a:prstGeom prst="rect">
              <a:avLst/>
            </a:prstGeom>
            <a:solidFill>
              <a:srgbClr val="B3B3B3">
                <a:alpha val="85098"/>
              </a:srgbClr>
            </a:solidFill>
          </p:spPr>
          <p:txBody>
            <a:bodyPr/>
            <a:lstStyle/>
            <a:p/>
          </p:txBody>
        </p:sp>
        <p:sp>
          <p:nvSpPr>
            <p:cNvPr id="179" name="rc179"/>
            <p:cNvSpPr/>
            <p:nvPr/>
          </p:nvSpPr>
          <p:spPr>
            <a:xfrm>
              <a:off x="5376866" y="5577352"/>
              <a:ext cx="2032906" cy="119033"/>
            </a:xfrm>
            <a:prstGeom prst="rect">
              <a:avLst/>
            </a:prstGeom>
            <a:solidFill>
              <a:srgbClr val="B3B3B3">
                <a:alpha val="85098"/>
              </a:srgbClr>
            </a:solidFill>
          </p:spPr>
          <p:txBody>
            <a:bodyPr/>
            <a:lstStyle/>
            <a:p/>
          </p:txBody>
        </p:sp>
        <p:sp>
          <p:nvSpPr>
            <p:cNvPr id="180" name="rc180"/>
            <p:cNvSpPr/>
            <p:nvPr/>
          </p:nvSpPr>
          <p:spPr>
            <a:xfrm>
              <a:off x="5444688" y="5428560"/>
              <a:ext cx="2755756" cy="119033"/>
            </a:xfrm>
            <a:prstGeom prst="rect">
              <a:avLst/>
            </a:prstGeom>
            <a:solidFill>
              <a:srgbClr val="B3B3B3">
                <a:alpha val="85098"/>
              </a:srgbClr>
            </a:solidFill>
          </p:spPr>
          <p:txBody>
            <a:bodyPr/>
            <a:lstStyle/>
            <a:p/>
          </p:txBody>
        </p:sp>
        <p:sp>
          <p:nvSpPr>
            <p:cNvPr id="181" name="tx181"/>
            <p:cNvSpPr/>
            <p:nvPr/>
          </p:nvSpPr>
          <p:spPr>
            <a:xfrm>
              <a:off x="455483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a:t>
              </a:r>
            </a:p>
          </p:txBody>
        </p:sp>
        <p:sp>
          <p:nvSpPr>
            <p:cNvPr id="182" name="tx182"/>
            <p:cNvSpPr/>
            <p:nvPr/>
          </p:nvSpPr>
          <p:spPr>
            <a:xfrm>
              <a:off x="752229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59.2</a:t>
              </a:r>
            </a:p>
          </p:txBody>
        </p:sp>
        <p:sp>
          <p:nvSpPr>
            <p:cNvPr id="183" name="tx183"/>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66.8</a:t>
              </a:r>
            </a:p>
          </p:txBody>
        </p:sp>
        <p:sp>
          <p:nvSpPr>
            <p:cNvPr id="184" name="tx184"/>
            <p:cNvSpPr/>
            <p:nvPr/>
          </p:nvSpPr>
          <p:spPr>
            <a:xfrm>
              <a:off x="2137882"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85" name="tx185"/>
            <p:cNvSpPr/>
            <p:nvPr/>
          </p:nvSpPr>
          <p:spPr>
            <a:xfrm>
              <a:off x="3231433"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39.5</a:t>
              </a:r>
            </a:p>
          </p:txBody>
        </p:sp>
        <p:sp>
          <p:nvSpPr>
            <p:cNvPr id="186" name="tx186"/>
            <p:cNvSpPr/>
            <p:nvPr/>
          </p:nvSpPr>
          <p:spPr>
            <a:xfrm>
              <a:off x="326534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40.1</a:t>
              </a:r>
            </a:p>
          </p:txBody>
        </p:sp>
        <p:sp>
          <p:nvSpPr>
            <p:cNvPr id="187" name="tx187"/>
            <p:cNvSpPr/>
            <p:nvPr/>
          </p:nvSpPr>
          <p:spPr>
            <a:xfrm>
              <a:off x="3703507"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88" name="tx188"/>
            <p:cNvSpPr/>
            <p:nvPr/>
          </p:nvSpPr>
          <p:spPr>
            <a:xfrm>
              <a:off x="628079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89" name="tx189"/>
            <p:cNvSpPr/>
            <p:nvPr/>
          </p:nvSpPr>
          <p:spPr>
            <a:xfrm>
              <a:off x="671003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24822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530968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6" name="tx196"/>
            <p:cNvSpPr/>
            <p:nvPr/>
          </p:nvSpPr>
          <p:spPr>
            <a:xfrm>
              <a:off x="737114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Malawi.
In 2025, DTP1 coverage in Malawi remained constant 94%. The number of children missing out on any DTP vaccination (zero-dose children) increased from 39,000 in 2024 to 40,000 in 2025.
DTP3 coverage remained relatively constant within 1% at 90% in 2025, leaving 67,000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94% and DTP3 was 90%, leaving 67,000 children un- or under-vaccinated, including 40,000 zero-dose and 27,000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
                  </a:moveTo>
                  <a:lnTo>
                    <a:pt x="135891" y="0"/>
                  </a:lnTo>
                  <a:lnTo>
                    <a:pt x="271783" y="109356"/>
                  </a:lnTo>
                  <a:lnTo>
                    <a:pt x="407675" y="0"/>
                  </a:lnTo>
                  <a:lnTo>
                    <a:pt x="543566" y="0"/>
                  </a:lnTo>
                  <a:lnTo>
                    <a:pt x="679458" y="0"/>
                  </a:lnTo>
                  <a:lnTo>
                    <a:pt x="815350" y="0"/>
                  </a:lnTo>
                  <a:lnTo>
                    <a:pt x="951242" y="65614"/>
                  </a:lnTo>
                  <a:lnTo>
                    <a:pt x="1087133" y="43742"/>
                  </a:lnTo>
                  <a:lnTo>
                    <a:pt x="1223025" y="43742"/>
                  </a:lnTo>
                  <a:lnTo>
                    <a:pt x="1358917" y="43742"/>
                  </a:lnTo>
                  <a:lnTo>
                    <a:pt x="1494809" y="21871"/>
                  </a:lnTo>
                  <a:lnTo>
                    <a:pt x="1630700" y="0"/>
                  </a:lnTo>
                  <a:lnTo>
                    <a:pt x="1766592" y="65614"/>
                  </a:lnTo>
                  <a:lnTo>
                    <a:pt x="1902484" y="43742"/>
                  </a:lnTo>
                  <a:lnTo>
                    <a:pt x="2038375" y="131228"/>
                  </a:lnTo>
                  <a:lnTo>
                    <a:pt x="2174267" y="218713"/>
                  </a:lnTo>
                  <a:lnTo>
                    <a:pt x="2310159" y="131228"/>
                  </a:lnTo>
                  <a:lnTo>
                    <a:pt x="2446051" y="65614"/>
                  </a:lnTo>
                  <a:lnTo>
                    <a:pt x="2581942" y="43742"/>
                  </a:lnTo>
                  <a:lnTo>
                    <a:pt x="2717834" y="87485"/>
                  </a:lnTo>
                  <a:lnTo>
                    <a:pt x="2853726" y="87485"/>
                  </a:lnTo>
                  <a:lnTo>
                    <a:pt x="2989618" y="218713"/>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
                  </a:moveTo>
                  <a:lnTo>
                    <a:pt x="135891" y="0"/>
                  </a:lnTo>
                  <a:lnTo>
                    <a:pt x="271783" y="109356"/>
                  </a:lnTo>
                  <a:lnTo>
                    <a:pt x="407675" y="0"/>
                  </a:lnTo>
                  <a:lnTo>
                    <a:pt x="543566" y="0"/>
                  </a:lnTo>
                  <a:lnTo>
                    <a:pt x="679458" y="0"/>
                  </a:lnTo>
                  <a:lnTo>
                    <a:pt x="815350" y="0"/>
                  </a:lnTo>
                  <a:lnTo>
                    <a:pt x="951242" y="65614"/>
                  </a:lnTo>
                  <a:lnTo>
                    <a:pt x="1087133" y="43742"/>
                  </a:lnTo>
                  <a:lnTo>
                    <a:pt x="1223025" y="43742"/>
                  </a:lnTo>
                  <a:lnTo>
                    <a:pt x="1358917" y="43742"/>
                  </a:lnTo>
                  <a:lnTo>
                    <a:pt x="1494809" y="21871"/>
                  </a:lnTo>
                  <a:lnTo>
                    <a:pt x="1630700" y="0"/>
                  </a:lnTo>
                  <a:lnTo>
                    <a:pt x="1766592" y="65614"/>
                  </a:lnTo>
                  <a:lnTo>
                    <a:pt x="1902484" y="43742"/>
                  </a:lnTo>
                  <a:lnTo>
                    <a:pt x="2038375" y="131228"/>
                  </a:lnTo>
                  <a:lnTo>
                    <a:pt x="2174267" y="218713"/>
                  </a:lnTo>
                  <a:lnTo>
                    <a:pt x="2310159" y="131228"/>
                  </a:lnTo>
                  <a:lnTo>
                    <a:pt x="2446051" y="65614"/>
                  </a:lnTo>
                  <a:lnTo>
                    <a:pt x="2581942" y="43742"/>
                  </a:lnTo>
                  <a:lnTo>
                    <a:pt x="2717834" y="87485"/>
                  </a:lnTo>
                  <a:lnTo>
                    <a:pt x="2853726" y="87485"/>
                  </a:lnTo>
                  <a:lnTo>
                    <a:pt x="2989618" y="218713"/>
                  </a:lnTo>
                  <a:lnTo>
                    <a:pt x="3125509" y="87485"/>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
                  </a:moveTo>
                  <a:lnTo>
                    <a:pt x="135891" y="0"/>
                  </a:lnTo>
                  <a:lnTo>
                    <a:pt x="271783" y="109356"/>
                  </a:lnTo>
                  <a:lnTo>
                    <a:pt x="407675" y="0"/>
                  </a:lnTo>
                  <a:lnTo>
                    <a:pt x="543566" y="0"/>
                  </a:lnTo>
                  <a:lnTo>
                    <a:pt x="679458" y="0"/>
                  </a:lnTo>
                  <a:lnTo>
                    <a:pt x="815350" y="0"/>
                  </a:lnTo>
                  <a:lnTo>
                    <a:pt x="951242" y="65614"/>
                  </a:lnTo>
                  <a:lnTo>
                    <a:pt x="1087133" y="43742"/>
                  </a:lnTo>
                  <a:lnTo>
                    <a:pt x="1223025" y="43742"/>
                  </a:lnTo>
                  <a:lnTo>
                    <a:pt x="1358917" y="43742"/>
                  </a:lnTo>
                  <a:lnTo>
                    <a:pt x="1494809" y="21871"/>
                  </a:lnTo>
                  <a:lnTo>
                    <a:pt x="1630700" y="0"/>
                  </a:lnTo>
                  <a:lnTo>
                    <a:pt x="1766592" y="65614"/>
                  </a:lnTo>
                  <a:lnTo>
                    <a:pt x="1902484" y="43742"/>
                  </a:lnTo>
                  <a:lnTo>
                    <a:pt x="2038375" y="131228"/>
                  </a:lnTo>
                  <a:lnTo>
                    <a:pt x="2174267" y="218713"/>
                  </a:lnTo>
                  <a:lnTo>
                    <a:pt x="2310159" y="131228"/>
                  </a:lnTo>
                  <a:lnTo>
                    <a:pt x="2446051" y="65614"/>
                  </a:lnTo>
                  <a:lnTo>
                    <a:pt x="2581942" y="43742"/>
                  </a:lnTo>
                  <a:lnTo>
                    <a:pt x="2717834" y="87485"/>
                  </a:lnTo>
                  <a:lnTo>
                    <a:pt x="2853726" y="87485"/>
                  </a:lnTo>
                  <a:lnTo>
                    <a:pt x="2989618" y="218713"/>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983" y="1405107"/>
              <a:ext cx="243125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Malawi, 2000-2025</a:t>
              </a:r>
            </a:p>
          </p:txBody>
        </p:sp>
        <p:sp>
          <p:nvSpPr>
            <p:cNvPr id="63" name="pl63"/>
            <p:cNvSpPr/>
            <p:nvPr/>
          </p:nvSpPr>
          <p:spPr>
            <a:xfrm>
              <a:off x="5267799" y="40137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4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5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5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6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7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84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06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6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918596"/>
            </a:xfrm>
            <a:custGeom>
              <a:avLst/>
              <a:pathLst>
                <a:path w="3397293" h="918596">
                  <a:moveTo>
                    <a:pt x="0" y="91859"/>
                  </a:moveTo>
                  <a:lnTo>
                    <a:pt x="135891" y="0"/>
                  </a:lnTo>
                  <a:lnTo>
                    <a:pt x="271783" y="459298"/>
                  </a:lnTo>
                  <a:lnTo>
                    <a:pt x="407675" y="0"/>
                  </a:lnTo>
                  <a:lnTo>
                    <a:pt x="543566" y="0"/>
                  </a:lnTo>
                  <a:lnTo>
                    <a:pt x="679458" y="0"/>
                  </a:lnTo>
                  <a:lnTo>
                    <a:pt x="815350" y="0"/>
                  </a:lnTo>
                  <a:lnTo>
                    <a:pt x="951242" y="275579"/>
                  </a:lnTo>
                  <a:lnTo>
                    <a:pt x="1087133" y="183719"/>
                  </a:lnTo>
                  <a:lnTo>
                    <a:pt x="1223025" y="183719"/>
                  </a:lnTo>
                  <a:lnTo>
                    <a:pt x="1358917" y="183719"/>
                  </a:lnTo>
                  <a:lnTo>
                    <a:pt x="1494809" y="91859"/>
                  </a:lnTo>
                  <a:lnTo>
                    <a:pt x="1630700" y="0"/>
                  </a:lnTo>
                  <a:lnTo>
                    <a:pt x="1766592" y="275579"/>
                  </a:lnTo>
                  <a:lnTo>
                    <a:pt x="1902484" y="183719"/>
                  </a:lnTo>
                  <a:lnTo>
                    <a:pt x="2038375" y="551158"/>
                  </a:lnTo>
                  <a:lnTo>
                    <a:pt x="2174267" y="918596"/>
                  </a:lnTo>
                  <a:lnTo>
                    <a:pt x="2310159" y="551158"/>
                  </a:lnTo>
                  <a:lnTo>
                    <a:pt x="2446051" y="275579"/>
                  </a:lnTo>
                  <a:lnTo>
                    <a:pt x="2581942" y="183719"/>
                  </a:lnTo>
                  <a:lnTo>
                    <a:pt x="2717834" y="367438"/>
                  </a:lnTo>
                  <a:lnTo>
                    <a:pt x="2853726" y="367438"/>
                  </a:lnTo>
                  <a:lnTo>
                    <a:pt x="2989618" y="918596"/>
                  </a:lnTo>
                  <a:lnTo>
                    <a:pt x="3125509" y="367438"/>
                  </a:lnTo>
                  <a:lnTo>
                    <a:pt x="3261401" y="459298"/>
                  </a:lnTo>
                  <a:lnTo>
                    <a:pt x="3397293" y="45929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6551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5519"/>
              <a:ext cx="3397293" cy="1194175"/>
            </a:xfrm>
            <a:custGeom>
              <a:avLst/>
              <a:pathLst>
                <a:path w="3397293" h="1194175">
                  <a:moveTo>
                    <a:pt x="0" y="1194175"/>
                  </a:moveTo>
                  <a:lnTo>
                    <a:pt x="135891" y="1010456"/>
                  </a:lnTo>
                  <a:lnTo>
                    <a:pt x="271783" y="826737"/>
                  </a:lnTo>
                  <a:lnTo>
                    <a:pt x="407675" y="643017"/>
                  </a:lnTo>
                  <a:lnTo>
                    <a:pt x="543566" y="551158"/>
                  </a:lnTo>
                  <a:lnTo>
                    <a:pt x="679458" y="551158"/>
                  </a:lnTo>
                  <a:lnTo>
                    <a:pt x="815350" y="367438"/>
                  </a:lnTo>
                  <a:lnTo>
                    <a:pt x="951242" y="275579"/>
                  </a:lnTo>
                  <a:lnTo>
                    <a:pt x="1087133" y="275579"/>
                  </a:lnTo>
                  <a:lnTo>
                    <a:pt x="1223025" y="183719"/>
                  </a:lnTo>
                  <a:lnTo>
                    <a:pt x="1358917" y="91859"/>
                  </a:lnTo>
                  <a:lnTo>
                    <a:pt x="1494809" y="0"/>
                  </a:lnTo>
                  <a:lnTo>
                    <a:pt x="1630700" y="91859"/>
                  </a:lnTo>
                  <a:lnTo>
                    <a:pt x="1766592" y="275579"/>
                  </a:lnTo>
                  <a:lnTo>
                    <a:pt x="1902484" y="91859"/>
                  </a:lnTo>
                  <a:lnTo>
                    <a:pt x="2038375" y="91859"/>
                  </a:lnTo>
                  <a:lnTo>
                    <a:pt x="2174267" y="91859"/>
                  </a:lnTo>
                  <a:lnTo>
                    <a:pt x="2310159" y="183719"/>
                  </a:lnTo>
                  <a:lnTo>
                    <a:pt x="2446051" y="91859"/>
                  </a:lnTo>
                  <a:lnTo>
                    <a:pt x="2581942" y="0"/>
                  </a:lnTo>
                  <a:lnTo>
                    <a:pt x="2717834" y="183719"/>
                  </a:lnTo>
                  <a:lnTo>
                    <a:pt x="2853726" y="275579"/>
                  </a:lnTo>
                  <a:lnTo>
                    <a:pt x="2989618" y="183719"/>
                  </a:lnTo>
                  <a:lnTo>
                    <a:pt x="3125509" y="0"/>
                  </a:lnTo>
                  <a:lnTo>
                    <a:pt x="3261401" y="183719"/>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655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918596"/>
            </a:xfrm>
            <a:custGeom>
              <a:avLst/>
              <a:pathLst>
                <a:path w="3397293" h="918596">
                  <a:moveTo>
                    <a:pt x="0" y="91859"/>
                  </a:moveTo>
                  <a:lnTo>
                    <a:pt x="135891" y="0"/>
                  </a:lnTo>
                  <a:lnTo>
                    <a:pt x="271783" y="459298"/>
                  </a:lnTo>
                  <a:lnTo>
                    <a:pt x="407675" y="0"/>
                  </a:lnTo>
                  <a:lnTo>
                    <a:pt x="543566" y="0"/>
                  </a:lnTo>
                  <a:lnTo>
                    <a:pt x="679458" y="0"/>
                  </a:lnTo>
                  <a:lnTo>
                    <a:pt x="815350" y="0"/>
                  </a:lnTo>
                  <a:lnTo>
                    <a:pt x="951242" y="275579"/>
                  </a:lnTo>
                  <a:lnTo>
                    <a:pt x="1087133" y="183719"/>
                  </a:lnTo>
                  <a:lnTo>
                    <a:pt x="1223025" y="183719"/>
                  </a:lnTo>
                  <a:lnTo>
                    <a:pt x="1358917" y="183719"/>
                  </a:lnTo>
                  <a:lnTo>
                    <a:pt x="1494809" y="91859"/>
                  </a:lnTo>
                  <a:lnTo>
                    <a:pt x="1630700" y="0"/>
                  </a:lnTo>
                  <a:lnTo>
                    <a:pt x="1766592" y="275579"/>
                  </a:lnTo>
                  <a:lnTo>
                    <a:pt x="1902484" y="183719"/>
                  </a:lnTo>
                  <a:lnTo>
                    <a:pt x="2038375" y="551158"/>
                  </a:lnTo>
                  <a:lnTo>
                    <a:pt x="2174267" y="918596"/>
                  </a:lnTo>
                  <a:lnTo>
                    <a:pt x="2310159" y="551158"/>
                  </a:lnTo>
                  <a:lnTo>
                    <a:pt x="2446051" y="275579"/>
                  </a:lnTo>
                  <a:lnTo>
                    <a:pt x="2581942" y="183719"/>
                  </a:lnTo>
                  <a:lnTo>
                    <a:pt x="2717834" y="367438"/>
                  </a:lnTo>
                  <a:lnTo>
                    <a:pt x="2853726" y="367438"/>
                  </a:lnTo>
                  <a:lnTo>
                    <a:pt x="2989618" y="918596"/>
                  </a:lnTo>
                  <a:lnTo>
                    <a:pt x="3125509" y="367438"/>
                  </a:lnTo>
                  <a:lnTo>
                    <a:pt x="3261401" y="459298"/>
                  </a:lnTo>
                  <a:lnTo>
                    <a:pt x="3397293" y="459298"/>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51105"/>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51105"/>
              <a:ext cx="0" cy="881852"/>
            </a:xfrm>
            <a:custGeom>
              <a:avLst/>
              <a:pathLst>
                <a:path w="0" h="881852">
                  <a:moveTo>
                    <a:pt x="0" y="8818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5110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5110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918596"/>
            </a:xfrm>
            <a:custGeom>
              <a:avLst/>
              <a:pathLst>
                <a:path w="3397293" h="918596">
                  <a:moveTo>
                    <a:pt x="0" y="91859"/>
                  </a:moveTo>
                  <a:lnTo>
                    <a:pt x="135891" y="0"/>
                  </a:lnTo>
                  <a:lnTo>
                    <a:pt x="271783" y="459298"/>
                  </a:lnTo>
                  <a:lnTo>
                    <a:pt x="407675" y="0"/>
                  </a:lnTo>
                  <a:lnTo>
                    <a:pt x="543566" y="0"/>
                  </a:lnTo>
                  <a:lnTo>
                    <a:pt x="679458" y="0"/>
                  </a:lnTo>
                  <a:lnTo>
                    <a:pt x="815350" y="0"/>
                  </a:lnTo>
                  <a:lnTo>
                    <a:pt x="951242" y="275579"/>
                  </a:lnTo>
                  <a:lnTo>
                    <a:pt x="1087133" y="183719"/>
                  </a:lnTo>
                  <a:lnTo>
                    <a:pt x="1223025" y="183719"/>
                  </a:lnTo>
                  <a:lnTo>
                    <a:pt x="1358917" y="183719"/>
                  </a:lnTo>
                  <a:lnTo>
                    <a:pt x="1494809" y="91859"/>
                  </a:lnTo>
                  <a:lnTo>
                    <a:pt x="1630700" y="0"/>
                  </a:lnTo>
                  <a:lnTo>
                    <a:pt x="1766592" y="275579"/>
                  </a:lnTo>
                  <a:lnTo>
                    <a:pt x="1902484" y="183719"/>
                  </a:lnTo>
                  <a:lnTo>
                    <a:pt x="2038375" y="551158"/>
                  </a:lnTo>
                  <a:lnTo>
                    <a:pt x="2174267" y="918596"/>
                  </a:lnTo>
                  <a:lnTo>
                    <a:pt x="2310159" y="551158"/>
                  </a:lnTo>
                  <a:lnTo>
                    <a:pt x="2446051" y="275579"/>
                  </a:lnTo>
                  <a:lnTo>
                    <a:pt x="2581942" y="183719"/>
                  </a:lnTo>
                  <a:lnTo>
                    <a:pt x="2717834" y="367438"/>
                  </a:lnTo>
                  <a:lnTo>
                    <a:pt x="2853726" y="367438"/>
                  </a:lnTo>
                  <a:lnTo>
                    <a:pt x="2989618" y="918596"/>
                  </a:lnTo>
                  <a:lnTo>
                    <a:pt x="3125509" y="367438"/>
                  </a:lnTo>
                  <a:lnTo>
                    <a:pt x="3261401" y="459298"/>
                  </a:lnTo>
                  <a:lnTo>
                    <a:pt x="3397293" y="459298"/>
                  </a:lnTo>
                </a:path>
              </a:pathLst>
            </a:custGeom>
            <a:ln w="27101" cap="flat">
              <a:solidFill>
                <a:srgbClr val="0058AB">
                  <a:alpha val="100000"/>
                </a:srgbClr>
              </a:solidFill>
              <a:prstDash val="solid"/>
              <a:round/>
            </a:ln>
          </p:spPr>
          <p:txBody>
            <a:bodyPr/>
            <a:lstStyle/>
            <a:p/>
          </p:txBody>
        </p:sp>
        <p:sp>
          <p:nvSpPr>
            <p:cNvPr id="94" name="tx94"/>
            <p:cNvSpPr/>
            <p:nvPr/>
          </p:nvSpPr>
          <p:spPr>
            <a:xfrm>
              <a:off x="5407519" y="2275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6977" y="2275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66436"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27556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2738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22738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32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2744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813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35587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94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389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14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12716"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21" name="tx121"/>
            <p:cNvSpPr/>
            <p:nvPr/>
          </p:nvSpPr>
          <p:spPr>
            <a:xfrm>
              <a:off x="71060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6852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30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556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81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7069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428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684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941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197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327602" cy="114824"/>
            </a:xfrm>
            <a:prstGeom prst="rect">
              <a:avLst/>
            </a:prstGeom>
            <a:solidFill>
              <a:srgbClr val="1CABE2">
                <a:alpha val="80000"/>
              </a:srgbClr>
            </a:solidFill>
          </p:spPr>
          <p:txBody>
            <a:bodyPr/>
            <a:lstStyle/>
            <a:p/>
          </p:txBody>
        </p:sp>
        <p:sp>
          <p:nvSpPr>
            <p:cNvPr id="137" name="rc137"/>
            <p:cNvSpPr/>
            <p:nvPr/>
          </p:nvSpPr>
          <p:spPr>
            <a:xfrm>
              <a:off x="1317178" y="5743865"/>
              <a:ext cx="7201437"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15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45411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636682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81924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Malawi (94%) was 4 percentage points higher than the global average (90%) and 9 percentage points higher than the average across all ESAR countries (85%).
National DTP1 coverage was 3 percentage points lower than in 2019 (97%).
This equates to 40,000 zero-dose children in 2025 compared to 18,000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DTP1 coverage was 94%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Malawi ranked number 16 out of 21 countries for lowest DTP1 coverage (based on tied ranks).
Malawi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had DTP1 coverage of 94%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F26A21">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Malawi ranked number 12 out of 21 countries with 31,000 zero-dose children.
In 2025, Malawi ranked number 11 out of 21 countries with 40,000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151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745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340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4484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0429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86375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026271"/>
              <a:ext cx="200644" cy="659115"/>
            </a:xfrm>
            <a:prstGeom prst="rect">
              <a:avLst/>
            </a:prstGeom>
            <a:solidFill>
              <a:srgbClr val="80BD41">
                <a:alpha val="100000"/>
              </a:srgbClr>
            </a:solidFill>
          </p:spPr>
          <p:txBody>
            <a:bodyPr/>
            <a:lstStyle/>
            <a:p/>
          </p:txBody>
        </p:sp>
        <p:sp>
          <p:nvSpPr>
            <p:cNvPr id="26" name="rc26"/>
            <p:cNvSpPr/>
            <p:nvPr/>
          </p:nvSpPr>
          <p:spPr>
            <a:xfrm>
              <a:off x="1423662" y="3806565"/>
              <a:ext cx="200644" cy="17576"/>
            </a:xfrm>
            <a:prstGeom prst="rect">
              <a:avLst/>
            </a:prstGeom>
            <a:solidFill>
              <a:srgbClr val="0058AB">
                <a:alpha val="100000"/>
              </a:srgbClr>
            </a:solidFill>
          </p:spPr>
          <p:txBody>
            <a:bodyPr/>
            <a:lstStyle/>
            <a:p/>
          </p:txBody>
        </p:sp>
        <p:sp>
          <p:nvSpPr>
            <p:cNvPr id="27" name="rc27"/>
            <p:cNvSpPr/>
            <p:nvPr/>
          </p:nvSpPr>
          <p:spPr>
            <a:xfrm>
              <a:off x="1423662" y="3824142"/>
              <a:ext cx="200644" cy="202128"/>
            </a:xfrm>
            <a:prstGeom prst="rect">
              <a:avLst/>
            </a:prstGeom>
            <a:solidFill>
              <a:srgbClr val="1CABE2">
                <a:alpha val="100000"/>
              </a:srgbClr>
            </a:solidFill>
          </p:spPr>
          <p:txBody>
            <a:bodyPr/>
            <a:lstStyle/>
            <a:p/>
          </p:txBody>
        </p:sp>
        <p:sp>
          <p:nvSpPr>
            <p:cNvPr id="28" name="rc28"/>
            <p:cNvSpPr/>
            <p:nvPr/>
          </p:nvSpPr>
          <p:spPr>
            <a:xfrm>
              <a:off x="1646600" y="3878809"/>
              <a:ext cx="200644" cy="806578"/>
            </a:xfrm>
            <a:prstGeom prst="rect">
              <a:avLst/>
            </a:prstGeom>
            <a:solidFill>
              <a:srgbClr val="80BD41">
                <a:alpha val="100000"/>
              </a:srgbClr>
            </a:solidFill>
          </p:spPr>
          <p:txBody>
            <a:bodyPr/>
            <a:lstStyle/>
            <a:p/>
          </p:txBody>
        </p:sp>
        <p:sp>
          <p:nvSpPr>
            <p:cNvPr id="29" name="rc29"/>
            <p:cNvSpPr/>
            <p:nvPr/>
          </p:nvSpPr>
          <p:spPr>
            <a:xfrm>
              <a:off x="1646600" y="3789190"/>
              <a:ext cx="200644" cy="8961"/>
            </a:xfrm>
            <a:prstGeom prst="rect">
              <a:avLst/>
            </a:prstGeom>
            <a:solidFill>
              <a:srgbClr val="0058AB">
                <a:alpha val="100000"/>
              </a:srgbClr>
            </a:solidFill>
          </p:spPr>
          <p:txBody>
            <a:bodyPr/>
            <a:lstStyle/>
            <a:p/>
          </p:txBody>
        </p:sp>
        <p:sp>
          <p:nvSpPr>
            <p:cNvPr id="30" name="rc30"/>
            <p:cNvSpPr/>
            <p:nvPr/>
          </p:nvSpPr>
          <p:spPr>
            <a:xfrm>
              <a:off x="1646600" y="3798151"/>
              <a:ext cx="200644" cy="80657"/>
            </a:xfrm>
            <a:prstGeom prst="rect">
              <a:avLst/>
            </a:prstGeom>
            <a:solidFill>
              <a:srgbClr val="1CABE2">
                <a:alpha val="100000"/>
              </a:srgbClr>
            </a:solidFill>
          </p:spPr>
          <p:txBody>
            <a:bodyPr/>
            <a:lstStyle/>
            <a:p/>
          </p:txBody>
        </p:sp>
        <p:sp>
          <p:nvSpPr>
            <p:cNvPr id="31" name="rc31"/>
            <p:cNvSpPr/>
            <p:nvPr/>
          </p:nvSpPr>
          <p:spPr>
            <a:xfrm>
              <a:off x="1869538" y="4098106"/>
              <a:ext cx="200644" cy="587280"/>
            </a:xfrm>
            <a:prstGeom prst="rect">
              <a:avLst/>
            </a:prstGeom>
            <a:solidFill>
              <a:srgbClr val="80BD41">
                <a:alpha val="100000"/>
              </a:srgbClr>
            </a:solidFill>
          </p:spPr>
          <p:txBody>
            <a:bodyPr/>
            <a:lstStyle/>
            <a:p/>
          </p:txBody>
        </p:sp>
        <p:sp>
          <p:nvSpPr>
            <p:cNvPr id="32" name="rc32"/>
            <p:cNvSpPr/>
            <p:nvPr/>
          </p:nvSpPr>
          <p:spPr>
            <a:xfrm>
              <a:off x="1869538" y="3767762"/>
              <a:ext cx="200644" cy="55057"/>
            </a:xfrm>
            <a:prstGeom prst="rect">
              <a:avLst/>
            </a:prstGeom>
            <a:solidFill>
              <a:srgbClr val="0058AB">
                <a:alpha val="100000"/>
              </a:srgbClr>
            </a:solidFill>
          </p:spPr>
          <p:txBody>
            <a:bodyPr/>
            <a:lstStyle/>
            <a:p/>
          </p:txBody>
        </p:sp>
        <p:sp>
          <p:nvSpPr>
            <p:cNvPr id="33" name="rc33"/>
            <p:cNvSpPr/>
            <p:nvPr/>
          </p:nvSpPr>
          <p:spPr>
            <a:xfrm>
              <a:off x="1869538" y="3822820"/>
              <a:ext cx="200644" cy="275286"/>
            </a:xfrm>
            <a:prstGeom prst="rect">
              <a:avLst/>
            </a:prstGeom>
            <a:solidFill>
              <a:srgbClr val="1CABE2">
                <a:alpha val="100000"/>
              </a:srgbClr>
            </a:solidFill>
          </p:spPr>
          <p:txBody>
            <a:bodyPr/>
            <a:lstStyle/>
            <a:p/>
          </p:txBody>
        </p:sp>
        <p:sp>
          <p:nvSpPr>
            <p:cNvPr id="34" name="rc34"/>
            <p:cNvSpPr/>
            <p:nvPr/>
          </p:nvSpPr>
          <p:spPr>
            <a:xfrm>
              <a:off x="2092476" y="3892044"/>
              <a:ext cx="200644" cy="793342"/>
            </a:xfrm>
            <a:prstGeom prst="rect">
              <a:avLst/>
            </a:prstGeom>
            <a:solidFill>
              <a:srgbClr val="80BD41">
                <a:alpha val="100000"/>
              </a:srgbClr>
            </a:solidFill>
          </p:spPr>
          <p:txBody>
            <a:bodyPr/>
            <a:lstStyle/>
            <a:p/>
          </p:txBody>
        </p:sp>
        <p:sp>
          <p:nvSpPr>
            <p:cNvPr id="35" name="rc35"/>
            <p:cNvSpPr/>
            <p:nvPr/>
          </p:nvSpPr>
          <p:spPr>
            <a:xfrm>
              <a:off x="2092476" y="3740932"/>
              <a:ext cx="200644" cy="9444"/>
            </a:xfrm>
            <a:prstGeom prst="rect">
              <a:avLst/>
            </a:prstGeom>
            <a:solidFill>
              <a:srgbClr val="0058AB">
                <a:alpha val="100000"/>
              </a:srgbClr>
            </a:solidFill>
          </p:spPr>
          <p:txBody>
            <a:bodyPr/>
            <a:lstStyle/>
            <a:p/>
          </p:txBody>
        </p:sp>
        <p:sp>
          <p:nvSpPr>
            <p:cNvPr id="36" name="rc36"/>
            <p:cNvSpPr/>
            <p:nvPr/>
          </p:nvSpPr>
          <p:spPr>
            <a:xfrm>
              <a:off x="2092476" y="3750377"/>
              <a:ext cx="200644" cy="141666"/>
            </a:xfrm>
            <a:prstGeom prst="rect">
              <a:avLst/>
            </a:prstGeom>
            <a:solidFill>
              <a:srgbClr val="1CABE2">
                <a:alpha val="100000"/>
              </a:srgbClr>
            </a:solidFill>
          </p:spPr>
          <p:txBody>
            <a:bodyPr/>
            <a:lstStyle/>
            <a:p/>
          </p:txBody>
        </p:sp>
        <p:sp>
          <p:nvSpPr>
            <p:cNvPr id="37" name="rc37"/>
            <p:cNvSpPr/>
            <p:nvPr/>
          </p:nvSpPr>
          <p:spPr>
            <a:xfrm>
              <a:off x="2315413" y="3817991"/>
              <a:ext cx="200644" cy="867395"/>
            </a:xfrm>
            <a:prstGeom prst="rect">
              <a:avLst/>
            </a:prstGeom>
            <a:solidFill>
              <a:srgbClr val="80BD41">
                <a:alpha val="100000"/>
              </a:srgbClr>
            </a:solidFill>
          </p:spPr>
          <p:txBody>
            <a:bodyPr/>
            <a:lstStyle/>
            <a:p/>
          </p:txBody>
        </p:sp>
        <p:sp>
          <p:nvSpPr>
            <p:cNvPr id="38" name="rc38"/>
            <p:cNvSpPr/>
            <p:nvPr/>
          </p:nvSpPr>
          <p:spPr>
            <a:xfrm>
              <a:off x="2315413" y="3710786"/>
              <a:ext cx="200644" cy="9745"/>
            </a:xfrm>
            <a:prstGeom prst="rect">
              <a:avLst/>
            </a:prstGeom>
            <a:solidFill>
              <a:srgbClr val="0058AB">
                <a:alpha val="100000"/>
              </a:srgbClr>
            </a:solidFill>
          </p:spPr>
          <p:txBody>
            <a:bodyPr/>
            <a:lstStyle/>
            <a:p/>
          </p:txBody>
        </p:sp>
        <p:sp>
          <p:nvSpPr>
            <p:cNvPr id="39" name="rc39"/>
            <p:cNvSpPr/>
            <p:nvPr/>
          </p:nvSpPr>
          <p:spPr>
            <a:xfrm>
              <a:off x="2315413" y="3720532"/>
              <a:ext cx="200644" cy="97459"/>
            </a:xfrm>
            <a:prstGeom prst="rect">
              <a:avLst/>
            </a:prstGeom>
            <a:solidFill>
              <a:srgbClr val="1CABE2">
                <a:alpha val="100000"/>
              </a:srgbClr>
            </a:solidFill>
          </p:spPr>
          <p:txBody>
            <a:bodyPr/>
            <a:lstStyle/>
            <a:p/>
          </p:txBody>
        </p:sp>
        <p:sp>
          <p:nvSpPr>
            <p:cNvPr id="40" name="rc40"/>
            <p:cNvSpPr/>
            <p:nvPr/>
          </p:nvSpPr>
          <p:spPr>
            <a:xfrm>
              <a:off x="2538351" y="3750552"/>
              <a:ext cx="200644" cy="934834"/>
            </a:xfrm>
            <a:prstGeom prst="rect">
              <a:avLst/>
            </a:prstGeom>
            <a:solidFill>
              <a:srgbClr val="80BD41">
                <a:alpha val="100000"/>
              </a:srgbClr>
            </a:solidFill>
          </p:spPr>
          <p:txBody>
            <a:bodyPr/>
            <a:lstStyle/>
            <a:p/>
          </p:txBody>
        </p:sp>
        <p:sp>
          <p:nvSpPr>
            <p:cNvPr id="41" name="rc41"/>
            <p:cNvSpPr/>
            <p:nvPr/>
          </p:nvSpPr>
          <p:spPr>
            <a:xfrm>
              <a:off x="2538351" y="3680188"/>
              <a:ext cx="200644" cy="10052"/>
            </a:xfrm>
            <a:prstGeom prst="rect">
              <a:avLst/>
            </a:prstGeom>
            <a:solidFill>
              <a:srgbClr val="0058AB">
                <a:alpha val="100000"/>
              </a:srgbClr>
            </a:solidFill>
          </p:spPr>
          <p:txBody>
            <a:bodyPr/>
            <a:lstStyle/>
            <a:p/>
          </p:txBody>
        </p:sp>
        <p:sp>
          <p:nvSpPr>
            <p:cNvPr id="42" name="rc42"/>
            <p:cNvSpPr/>
            <p:nvPr/>
          </p:nvSpPr>
          <p:spPr>
            <a:xfrm>
              <a:off x="2538351" y="3690241"/>
              <a:ext cx="200644" cy="60311"/>
            </a:xfrm>
            <a:prstGeom prst="rect">
              <a:avLst/>
            </a:prstGeom>
            <a:solidFill>
              <a:srgbClr val="1CABE2">
                <a:alpha val="100000"/>
              </a:srgbClr>
            </a:solidFill>
          </p:spPr>
          <p:txBody>
            <a:bodyPr/>
            <a:lstStyle/>
            <a:p/>
          </p:txBody>
        </p:sp>
        <p:sp>
          <p:nvSpPr>
            <p:cNvPr id="43" name="rc43"/>
            <p:cNvSpPr/>
            <p:nvPr/>
          </p:nvSpPr>
          <p:spPr>
            <a:xfrm>
              <a:off x="2761289" y="3666014"/>
              <a:ext cx="200644" cy="1019372"/>
            </a:xfrm>
            <a:prstGeom prst="rect">
              <a:avLst/>
            </a:prstGeom>
            <a:solidFill>
              <a:srgbClr val="80BD41">
                <a:alpha val="100000"/>
              </a:srgbClr>
            </a:solidFill>
          </p:spPr>
          <p:txBody>
            <a:bodyPr/>
            <a:lstStyle/>
            <a:p/>
          </p:txBody>
        </p:sp>
        <p:sp>
          <p:nvSpPr>
            <p:cNvPr id="44" name="rc44"/>
            <p:cNvSpPr/>
            <p:nvPr/>
          </p:nvSpPr>
          <p:spPr>
            <a:xfrm>
              <a:off x="2761289" y="3655717"/>
              <a:ext cx="200644" cy="10297"/>
            </a:xfrm>
            <a:prstGeom prst="rect">
              <a:avLst/>
            </a:prstGeom>
            <a:solidFill>
              <a:srgbClr val="0058AB">
                <a:alpha val="100000"/>
              </a:srgbClr>
            </a:solidFill>
          </p:spPr>
          <p:txBody>
            <a:bodyPr/>
            <a:lstStyle/>
            <a:p/>
          </p:txBody>
        </p:sp>
        <p:sp>
          <p:nvSpPr>
            <p:cNvPr id="45" name="rc45"/>
            <p:cNvSpPr/>
            <p:nvPr/>
          </p:nvSpPr>
          <p:spPr>
            <a:xfrm>
              <a:off x="2761289" y="3666014"/>
              <a:ext cx="200644" cy="0"/>
            </a:xfrm>
            <a:prstGeom prst="rect">
              <a:avLst/>
            </a:prstGeom>
            <a:solidFill>
              <a:srgbClr val="1CABE2">
                <a:alpha val="100000"/>
              </a:srgbClr>
            </a:solidFill>
          </p:spPr>
          <p:txBody>
            <a:bodyPr/>
            <a:lstStyle/>
            <a:p/>
          </p:txBody>
        </p:sp>
        <p:sp>
          <p:nvSpPr>
            <p:cNvPr id="46" name="rc46"/>
            <p:cNvSpPr/>
            <p:nvPr/>
          </p:nvSpPr>
          <p:spPr>
            <a:xfrm>
              <a:off x="2984227" y="3772243"/>
              <a:ext cx="200644" cy="913143"/>
            </a:xfrm>
            <a:prstGeom prst="rect">
              <a:avLst/>
            </a:prstGeom>
            <a:solidFill>
              <a:srgbClr val="80BD41">
                <a:alpha val="100000"/>
              </a:srgbClr>
            </a:solidFill>
          </p:spPr>
          <p:txBody>
            <a:bodyPr/>
            <a:lstStyle/>
            <a:p/>
          </p:txBody>
        </p:sp>
        <p:sp>
          <p:nvSpPr>
            <p:cNvPr id="47" name="rc47"/>
            <p:cNvSpPr/>
            <p:nvPr/>
          </p:nvSpPr>
          <p:spPr>
            <a:xfrm>
              <a:off x="2984227" y="3635796"/>
              <a:ext cx="200644" cy="41984"/>
            </a:xfrm>
            <a:prstGeom prst="rect">
              <a:avLst/>
            </a:prstGeom>
            <a:solidFill>
              <a:srgbClr val="0058AB">
                <a:alpha val="100000"/>
              </a:srgbClr>
            </a:solidFill>
          </p:spPr>
          <p:txBody>
            <a:bodyPr/>
            <a:lstStyle/>
            <a:p/>
          </p:txBody>
        </p:sp>
        <p:sp>
          <p:nvSpPr>
            <p:cNvPr id="48" name="rc48"/>
            <p:cNvSpPr/>
            <p:nvPr/>
          </p:nvSpPr>
          <p:spPr>
            <a:xfrm>
              <a:off x="2984227" y="3677780"/>
              <a:ext cx="200644" cy="94462"/>
            </a:xfrm>
            <a:prstGeom prst="rect">
              <a:avLst/>
            </a:prstGeom>
            <a:solidFill>
              <a:srgbClr val="1CABE2">
                <a:alpha val="100000"/>
              </a:srgbClr>
            </a:solidFill>
          </p:spPr>
          <p:txBody>
            <a:bodyPr/>
            <a:lstStyle/>
            <a:p/>
          </p:txBody>
        </p:sp>
        <p:sp>
          <p:nvSpPr>
            <p:cNvPr id="49" name="rc49"/>
            <p:cNvSpPr/>
            <p:nvPr/>
          </p:nvSpPr>
          <p:spPr>
            <a:xfrm>
              <a:off x="3207165" y="3716427"/>
              <a:ext cx="200644" cy="968959"/>
            </a:xfrm>
            <a:prstGeom prst="rect">
              <a:avLst/>
            </a:prstGeom>
            <a:solidFill>
              <a:srgbClr val="80BD41">
                <a:alpha val="100000"/>
              </a:srgbClr>
            </a:solidFill>
          </p:spPr>
          <p:txBody>
            <a:bodyPr/>
            <a:lstStyle/>
            <a:p/>
          </p:txBody>
        </p:sp>
        <p:sp>
          <p:nvSpPr>
            <p:cNvPr id="50" name="rc50"/>
            <p:cNvSpPr/>
            <p:nvPr/>
          </p:nvSpPr>
          <p:spPr>
            <a:xfrm>
              <a:off x="3207165" y="3620597"/>
              <a:ext cx="200644" cy="31942"/>
            </a:xfrm>
            <a:prstGeom prst="rect">
              <a:avLst/>
            </a:prstGeom>
            <a:solidFill>
              <a:srgbClr val="0058AB">
                <a:alpha val="100000"/>
              </a:srgbClr>
            </a:solidFill>
          </p:spPr>
          <p:txBody>
            <a:bodyPr/>
            <a:lstStyle/>
            <a:p/>
          </p:txBody>
        </p:sp>
        <p:sp>
          <p:nvSpPr>
            <p:cNvPr id="51" name="rc51"/>
            <p:cNvSpPr/>
            <p:nvPr/>
          </p:nvSpPr>
          <p:spPr>
            <a:xfrm>
              <a:off x="3207165" y="3652540"/>
              <a:ext cx="200644" cy="63887"/>
            </a:xfrm>
            <a:prstGeom prst="rect">
              <a:avLst/>
            </a:prstGeom>
            <a:solidFill>
              <a:srgbClr val="1CABE2">
                <a:alpha val="100000"/>
              </a:srgbClr>
            </a:solidFill>
          </p:spPr>
          <p:txBody>
            <a:bodyPr/>
            <a:lstStyle/>
            <a:p/>
          </p:txBody>
        </p:sp>
        <p:sp>
          <p:nvSpPr>
            <p:cNvPr id="52" name="rc52"/>
            <p:cNvSpPr/>
            <p:nvPr/>
          </p:nvSpPr>
          <p:spPr>
            <a:xfrm>
              <a:off x="3430103" y="3683138"/>
              <a:ext cx="200644" cy="1002249"/>
            </a:xfrm>
            <a:prstGeom prst="rect">
              <a:avLst/>
            </a:prstGeom>
            <a:solidFill>
              <a:srgbClr val="80BD41">
                <a:alpha val="100000"/>
              </a:srgbClr>
            </a:solidFill>
          </p:spPr>
          <p:txBody>
            <a:bodyPr/>
            <a:lstStyle/>
            <a:p/>
          </p:txBody>
        </p:sp>
        <p:sp>
          <p:nvSpPr>
            <p:cNvPr id="53" name="rc53"/>
            <p:cNvSpPr/>
            <p:nvPr/>
          </p:nvSpPr>
          <p:spPr>
            <a:xfrm>
              <a:off x="3430103" y="3607700"/>
              <a:ext cx="200644" cy="32330"/>
            </a:xfrm>
            <a:prstGeom prst="rect">
              <a:avLst/>
            </a:prstGeom>
            <a:solidFill>
              <a:srgbClr val="0058AB">
                <a:alpha val="100000"/>
              </a:srgbClr>
            </a:solidFill>
          </p:spPr>
          <p:txBody>
            <a:bodyPr/>
            <a:lstStyle/>
            <a:p/>
          </p:txBody>
        </p:sp>
        <p:sp>
          <p:nvSpPr>
            <p:cNvPr id="54" name="rc54"/>
            <p:cNvSpPr/>
            <p:nvPr/>
          </p:nvSpPr>
          <p:spPr>
            <a:xfrm>
              <a:off x="3430103" y="3640030"/>
              <a:ext cx="200644" cy="43107"/>
            </a:xfrm>
            <a:prstGeom prst="rect">
              <a:avLst/>
            </a:prstGeom>
            <a:solidFill>
              <a:srgbClr val="1CABE2">
                <a:alpha val="100000"/>
              </a:srgbClr>
            </a:solidFill>
          </p:spPr>
          <p:txBody>
            <a:bodyPr/>
            <a:lstStyle/>
            <a:p/>
          </p:txBody>
        </p:sp>
        <p:sp>
          <p:nvSpPr>
            <p:cNvPr id="55" name="rc55"/>
            <p:cNvSpPr/>
            <p:nvPr/>
          </p:nvSpPr>
          <p:spPr>
            <a:xfrm>
              <a:off x="3653041" y="3677323"/>
              <a:ext cx="200644" cy="1008063"/>
            </a:xfrm>
            <a:prstGeom prst="rect">
              <a:avLst/>
            </a:prstGeom>
            <a:solidFill>
              <a:srgbClr val="80BD41">
                <a:alpha val="100000"/>
              </a:srgbClr>
            </a:solidFill>
          </p:spPr>
          <p:txBody>
            <a:bodyPr/>
            <a:lstStyle/>
            <a:p/>
          </p:txBody>
        </p:sp>
        <p:sp>
          <p:nvSpPr>
            <p:cNvPr id="56" name="rc56"/>
            <p:cNvSpPr/>
            <p:nvPr/>
          </p:nvSpPr>
          <p:spPr>
            <a:xfrm>
              <a:off x="3653041" y="3601447"/>
              <a:ext cx="200644" cy="32518"/>
            </a:xfrm>
            <a:prstGeom prst="rect">
              <a:avLst/>
            </a:prstGeom>
            <a:solidFill>
              <a:srgbClr val="0058AB">
                <a:alpha val="100000"/>
              </a:srgbClr>
            </a:solidFill>
          </p:spPr>
          <p:txBody>
            <a:bodyPr/>
            <a:lstStyle/>
            <a:p/>
          </p:txBody>
        </p:sp>
        <p:sp>
          <p:nvSpPr>
            <p:cNvPr id="57" name="rc57"/>
            <p:cNvSpPr/>
            <p:nvPr/>
          </p:nvSpPr>
          <p:spPr>
            <a:xfrm>
              <a:off x="3653041" y="3633966"/>
              <a:ext cx="200644" cy="43357"/>
            </a:xfrm>
            <a:prstGeom prst="rect">
              <a:avLst/>
            </a:prstGeom>
            <a:solidFill>
              <a:srgbClr val="1CABE2">
                <a:alpha val="100000"/>
              </a:srgbClr>
            </a:solidFill>
          </p:spPr>
          <p:txBody>
            <a:bodyPr/>
            <a:lstStyle/>
            <a:p/>
          </p:txBody>
        </p:sp>
        <p:sp>
          <p:nvSpPr>
            <p:cNvPr id="58" name="rc58"/>
            <p:cNvSpPr/>
            <p:nvPr/>
          </p:nvSpPr>
          <p:spPr>
            <a:xfrm>
              <a:off x="3875979" y="3627119"/>
              <a:ext cx="200644" cy="1058268"/>
            </a:xfrm>
            <a:prstGeom prst="rect">
              <a:avLst/>
            </a:prstGeom>
            <a:solidFill>
              <a:srgbClr val="80BD41">
                <a:alpha val="100000"/>
              </a:srgbClr>
            </a:solidFill>
          </p:spPr>
          <p:txBody>
            <a:bodyPr/>
            <a:lstStyle/>
            <a:p/>
          </p:txBody>
        </p:sp>
        <p:sp>
          <p:nvSpPr>
            <p:cNvPr id="59" name="rc59"/>
            <p:cNvSpPr/>
            <p:nvPr/>
          </p:nvSpPr>
          <p:spPr>
            <a:xfrm>
              <a:off x="3875979" y="3594390"/>
              <a:ext cx="200644" cy="21820"/>
            </a:xfrm>
            <a:prstGeom prst="rect">
              <a:avLst/>
            </a:prstGeom>
            <a:solidFill>
              <a:srgbClr val="0058AB">
                <a:alpha val="100000"/>
              </a:srgbClr>
            </a:solidFill>
          </p:spPr>
          <p:txBody>
            <a:bodyPr/>
            <a:lstStyle/>
            <a:p/>
          </p:txBody>
        </p:sp>
        <p:sp>
          <p:nvSpPr>
            <p:cNvPr id="60" name="rc60"/>
            <p:cNvSpPr/>
            <p:nvPr/>
          </p:nvSpPr>
          <p:spPr>
            <a:xfrm>
              <a:off x="3875979" y="3616210"/>
              <a:ext cx="200644" cy="10908"/>
            </a:xfrm>
            <a:prstGeom prst="rect">
              <a:avLst/>
            </a:prstGeom>
            <a:solidFill>
              <a:srgbClr val="1CABE2">
                <a:alpha val="100000"/>
              </a:srgbClr>
            </a:solidFill>
          </p:spPr>
          <p:txBody>
            <a:bodyPr/>
            <a:lstStyle/>
            <a:p/>
          </p:txBody>
        </p:sp>
        <p:sp>
          <p:nvSpPr>
            <p:cNvPr id="61" name="rc61"/>
            <p:cNvSpPr/>
            <p:nvPr/>
          </p:nvSpPr>
          <p:spPr>
            <a:xfrm>
              <a:off x="4098916" y="3635821"/>
              <a:ext cx="200644" cy="1049566"/>
            </a:xfrm>
            <a:prstGeom prst="rect">
              <a:avLst/>
            </a:prstGeom>
            <a:solidFill>
              <a:srgbClr val="80BD41">
                <a:alpha val="100000"/>
              </a:srgbClr>
            </a:solidFill>
          </p:spPr>
          <p:txBody>
            <a:bodyPr/>
            <a:lstStyle/>
            <a:p/>
          </p:txBody>
        </p:sp>
        <p:sp>
          <p:nvSpPr>
            <p:cNvPr id="62" name="rc62"/>
            <p:cNvSpPr/>
            <p:nvPr/>
          </p:nvSpPr>
          <p:spPr>
            <a:xfrm>
              <a:off x="4098916" y="3592089"/>
              <a:ext cx="200644" cy="10932"/>
            </a:xfrm>
            <a:prstGeom prst="rect">
              <a:avLst/>
            </a:prstGeom>
            <a:solidFill>
              <a:srgbClr val="0058AB">
                <a:alpha val="100000"/>
              </a:srgbClr>
            </a:solidFill>
          </p:spPr>
          <p:txBody>
            <a:bodyPr/>
            <a:lstStyle/>
            <a:p/>
          </p:txBody>
        </p:sp>
        <p:sp>
          <p:nvSpPr>
            <p:cNvPr id="63" name="rc63"/>
            <p:cNvSpPr/>
            <p:nvPr/>
          </p:nvSpPr>
          <p:spPr>
            <a:xfrm>
              <a:off x="4098916" y="3603022"/>
              <a:ext cx="200644" cy="32798"/>
            </a:xfrm>
            <a:prstGeom prst="rect">
              <a:avLst/>
            </a:prstGeom>
            <a:solidFill>
              <a:srgbClr val="1CABE2">
                <a:alpha val="100000"/>
              </a:srgbClr>
            </a:solidFill>
          </p:spPr>
          <p:txBody>
            <a:bodyPr/>
            <a:lstStyle/>
            <a:p/>
          </p:txBody>
        </p:sp>
        <p:sp>
          <p:nvSpPr>
            <p:cNvPr id="64" name="rc64"/>
            <p:cNvSpPr/>
            <p:nvPr/>
          </p:nvSpPr>
          <p:spPr>
            <a:xfrm>
              <a:off x="4321854" y="3704125"/>
              <a:ext cx="200644" cy="981261"/>
            </a:xfrm>
            <a:prstGeom prst="rect">
              <a:avLst/>
            </a:prstGeom>
            <a:solidFill>
              <a:srgbClr val="80BD41">
                <a:alpha val="100000"/>
              </a:srgbClr>
            </a:solidFill>
          </p:spPr>
          <p:txBody>
            <a:bodyPr/>
            <a:lstStyle/>
            <a:p/>
          </p:txBody>
        </p:sp>
        <p:sp>
          <p:nvSpPr>
            <p:cNvPr id="65" name="rc65"/>
            <p:cNvSpPr/>
            <p:nvPr/>
          </p:nvSpPr>
          <p:spPr>
            <a:xfrm>
              <a:off x="4321854" y="3582845"/>
              <a:ext cx="200644" cy="44102"/>
            </a:xfrm>
            <a:prstGeom prst="rect">
              <a:avLst/>
            </a:prstGeom>
            <a:solidFill>
              <a:srgbClr val="0058AB">
                <a:alpha val="100000"/>
              </a:srgbClr>
            </a:solidFill>
          </p:spPr>
          <p:txBody>
            <a:bodyPr/>
            <a:lstStyle/>
            <a:p/>
          </p:txBody>
        </p:sp>
        <p:sp>
          <p:nvSpPr>
            <p:cNvPr id="66" name="rc66"/>
            <p:cNvSpPr/>
            <p:nvPr/>
          </p:nvSpPr>
          <p:spPr>
            <a:xfrm>
              <a:off x="4321854" y="3626947"/>
              <a:ext cx="200644" cy="77177"/>
            </a:xfrm>
            <a:prstGeom prst="rect">
              <a:avLst/>
            </a:prstGeom>
            <a:solidFill>
              <a:srgbClr val="1CABE2">
                <a:alpha val="100000"/>
              </a:srgbClr>
            </a:solidFill>
          </p:spPr>
          <p:txBody>
            <a:bodyPr/>
            <a:lstStyle/>
            <a:p/>
          </p:txBody>
        </p:sp>
        <p:sp>
          <p:nvSpPr>
            <p:cNvPr id="67" name="rc67"/>
            <p:cNvSpPr/>
            <p:nvPr/>
          </p:nvSpPr>
          <p:spPr>
            <a:xfrm>
              <a:off x="4544792" y="3684872"/>
              <a:ext cx="200644" cy="1000514"/>
            </a:xfrm>
            <a:prstGeom prst="rect">
              <a:avLst/>
            </a:prstGeom>
            <a:solidFill>
              <a:srgbClr val="80BD41">
                <a:alpha val="100000"/>
              </a:srgbClr>
            </a:solidFill>
          </p:spPr>
          <p:txBody>
            <a:bodyPr/>
            <a:lstStyle/>
            <a:p/>
          </p:txBody>
        </p:sp>
        <p:sp>
          <p:nvSpPr>
            <p:cNvPr id="68" name="rc68"/>
            <p:cNvSpPr/>
            <p:nvPr/>
          </p:nvSpPr>
          <p:spPr>
            <a:xfrm>
              <a:off x="4544792" y="3585921"/>
              <a:ext cx="200644" cy="32983"/>
            </a:xfrm>
            <a:prstGeom prst="rect">
              <a:avLst/>
            </a:prstGeom>
            <a:solidFill>
              <a:srgbClr val="0058AB">
                <a:alpha val="100000"/>
              </a:srgbClr>
            </a:solidFill>
          </p:spPr>
          <p:txBody>
            <a:bodyPr/>
            <a:lstStyle/>
            <a:p/>
          </p:txBody>
        </p:sp>
        <p:sp>
          <p:nvSpPr>
            <p:cNvPr id="69" name="rc69"/>
            <p:cNvSpPr/>
            <p:nvPr/>
          </p:nvSpPr>
          <p:spPr>
            <a:xfrm>
              <a:off x="4544792" y="3618904"/>
              <a:ext cx="200644" cy="65967"/>
            </a:xfrm>
            <a:prstGeom prst="rect">
              <a:avLst/>
            </a:prstGeom>
            <a:solidFill>
              <a:srgbClr val="1CABE2">
                <a:alpha val="100000"/>
              </a:srgbClr>
            </a:solidFill>
          </p:spPr>
          <p:txBody>
            <a:bodyPr/>
            <a:lstStyle/>
            <a:p/>
          </p:txBody>
        </p:sp>
        <p:sp>
          <p:nvSpPr>
            <p:cNvPr id="70" name="rc70"/>
            <p:cNvSpPr/>
            <p:nvPr/>
          </p:nvSpPr>
          <p:spPr>
            <a:xfrm>
              <a:off x="4767730" y="3722061"/>
              <a:ext cx="200644" cy="963325"/>
            </a:xfrm>
            <a:prstGeom prst="rect">
              <a:avLst/>
            </a:prstGeom>
            <a:solidFill>
              <a:srgbClr val="80BD41">
                <a:alpha val="100000"/>
              </a:srgbClr>
            </a:solidFill>
          </p:spPr>
          <p:txBody>
            <a:bodyPr/>
            <a:lstStyle/>
            <a:p/>
          </p:txBody>
        </p:sp>
        <p:sp>
          <p:nvSpPr>
            <p:cNvPr id="71" name="rc71"/>
            <p:cNvSpPr/>
            <p:nvPr/>
          </p:nvSpPr>
          <p:spPr>
            <a:xfrm>
              <a:off x="4767730" y="3590699"/>
              <a:ext cx="200644" cy="76628"/>
            </a:xfrm>
            <a:prstGeom prst="rect">
              <a:avLst/>
            </a:prstGeom>
            <a:solidFill>
              <a:srgbClr val="0058AB">
                <a:alpha val="100000"/>
              </a:srgbClr>
            </a:solidFill>
          </p:spPr>
          <p:txBody>
            <a:bodyPr/>
            <a:lstStyle/>
            <a:p/>
          </p:txBody>
        </p:sp>
        <p:sp>
          <p:nvSpPr>
            <p:cNvPr id="72" name="rc72"/>
            <p:cNvSpPr/>
            <p:nvPr/>
          </p:nvSpPr>
          <p:spPr>
            <a:xfrm>
              <a:off x="4767730" y="3667327"/>
              <a:ext cx="200644" cy="54734"/>
            </a:xfrm>
            <a:prstGeom prst="rect">
              <a:avLst/>
            </a:prstGeom>
            <a:solidFill>
              <a:srgbClr val="1CABE2">
                <a:alpha val="100000"/>
              </a:srgbClr>
            </a:solidFill>
          </p:spPr>
          <p:txBody>
            <a:bodyPr/>
            <a:lstStyle/>
            <a:p/>
          </p:txBody>
        </p:sp>
        <p:sp>
          <p:nvSpPr>
            <p:cNvPr id="73" name="rc73"/>
            <p:cNvSpPr/>
            <p:nvPr/>
          </p:nvSpPr>
          <p:spPr>
            <a:xfrm>
              <a:off x="4990668" y="3767491"/>
              <a:ext cx="200644" cy="917895"/>
            </a:xfrm>
            <a:prstGeom prst="rect">
              <a:avLst/>
            </a:prstGeom>
            <a:solidFill>
              <a:srgbClr val="80BD41">
                <a:alpha val="100000"/>
              </a:srgbClr>
            </a:solidFill>
          </p:spPr>
          <p:txBody>
            <a:bodyPr/>
            <a:lstStyle/>
            <a:p/>
          </p:txBody>
        </p:sp>
        <p:sp>
          <p:nvSpPr>
            <p:cNvPr id="74" name="rc74"/>
            <p:cNvSpPr/>
            <p:nvPr/>
          </p:nvSpPr>
          <p:spPr>
            <a:xfrm>
              <a:off x="4990668" y="3592653"/>
              <a:ext cx="200644" cy="120199"/>
            </a:xfrm>
            <a:prstGeom prst="rect">
              <a:avLst/>
            </a:prstGeom>
            <a:solidFill>
              <a:srgbClr val="0058AB">
                <a:alpha val="100000"/>
              </a:srgbClr>
            </a:solidFill>
          </p:spPr>
          <p:txBody>
            <a:bodyPr/>
            <a:lstStyle/>
            <a:p/>
          </p:txBody>
        </p:sp>
        <p:sp>
          <p:nvSpPr>
            <p:cNvPr id="75" name="rc75"/>
            <p:cNvSpPr/>
            <p:nvPr/>
          </p:nvSpPr>
          <p:spPr>
            <a:xfrm>
              <a:off x="4990668" y="3712853"/>
              <a:ext cx="200644" cy="54638"/>
            </a:xfrm>
            <a:prstGeom prst="rect">
              <a:avLst/>
            </a:prstGeom>
            <a:solidFill>
              <a:srgbClr val="1CABE2">
                <a:alpha val="100000"/>
              </a:srgbClr>
            </a:solidFill>
          </p:spPr>
          <p:txBody>
            <a:bodyPr/>
            <a:lstStyle/>
            <a:p/>
          </p:txBody>
        </p:sp>
        <p:sp>
          <p:nvSpPr>
            <p:cNvPr id="76" name="rc76"/>
            <p:cNvSpPr/>
            <p:nvPr/>
          </p:nvSpPr>
          <p:spPr>
            <a:xfrm>
              <a:off x="5213606" y="3711598"/>
              <a:ext cx="200644" cy="973788"/>
            </a:xfrm>
            <a:prstGeom prst="rect">
              <a:avLst/>
            </a:prstGeom>
            <a:solidFill>
              <a:srgbClr val="80BD41">
                <a:alpha val="100000"/>
              </a:srgbClr>
            </a:solidFill>
          </p:spPr>
          <p:txBody>
            <a:bodyPr/>
            <a:lstStyle/>
            <a:p/>
          </p:txBody>
        </p:sp>
        <p:sp>
          <p:nvSpPr>
            <p:cNvPr id="77" name="rc77"/>
            <p:cNvSpPr/>
            <p:nvPr/>
          </p:nvSpPr>
          <p:spPr>
            <a:xfrm>
              <a:off x="5213606" y="3578808"/>
              <a:ext cx="200644" cy="77459"/>
            </a:xfrm>
            <a:prstGeom prst="rect">
              <a:avLst/>
            </a:prstGeom>
            <a:solidFill>
              <a:srgbClr val="0058AB">
                <a:alpha val="100000"/>
              </a:srgbClr>
            </a:solidFill>
          </p:spPr>
          <p:txBody>
            <a:bodyPr/>
            <a:lstStyle/>
            <a:p/>
          </p:txBody>
        </p:sp>
        <p:sp>
          <p:nvSpPr>
            <p:cNvPr id="78" name="rc78"/>
            <p:cNvSpPr/>
            <p:nvPr/>
          </p:nvSpPr>
          <p:spPr>
            <a:xfrm>
              <a:off x="5213606" y="3656268"/>
              <a:ext cx="200644" cy="55330"/>
            </a:xfrm>
            <a:prstGeom prst="rect">
              <a:avLst/>
            </a:prstGeom>
            <a:solidFill>
              <a:srgbClr val="1CABE2">
                <a:alpha val="100000"/>
              </a:srgbClr>
            </a:solidFill>
          </p:spPr>
          <p:txBody>
            <a:bodyPr/>
            <a:lstStyle/>
            <a:p/>
          </p:txBody>
        </p:sp>
        <p:sp>
          <p:nvSpPr>
            <p:cNvPr id="79" name="rc79"/>
            <p:cNvSpPr/>
            <p:nvPr/>
          </p:nvSpPr>
          <p:spPr>
            <a:xfrm>
              <a:off x="5436544" y="3652534"/>
              <a:ext cx="200644" cy="1032852"/>
            </a:xfrm>
            <a:prstGeom prst="rect">
              <a:avLst/>
            </a:prstGeom>
            <a:solidFill>
              <a:srgbClr val="80BD41">
                <a:alpha val="100000"/>
              </a:srgbClr>
            </a:solidFill>
          </p:spPr>
          <p:txBody>
            <a:bodyPr/>
            <a:lstStyle/>
            <a:p/>
          </p:txBody>
        </p:sp>
        <p:sp>
          <p:nvSpPr>
            <p:cNvPr id="80" name="rc80"/>
            <p:cNvSpPr/>
            <p:nvPr/>
          </p:nvSpPr>
          <p:spPr>
            <a:xfrm>
              <a:off x="5436544" y="3562721"/>
              <a:ext cx="200644" cy="44907"/>
            </a:xfrm>
            <a:prstGeom prst="rect">
              <a:avLst/>
            </a:prstGeom>
            <a:solidFill>
              <a:srgbClr val="0058AB">
                <a:alpha val="100000"/>
              </a:srgbClr>
            </a:solidFill>
          </p:spPr>
          <p:txBody>
            <a:bodyPr/>
            <a:lstStyle/>
            <a:p/>
          </p:txBody>
        </p:sp>
        <p:sp>
          <p:nvSpPr>
            <p:cNvPr id="81" name="rc81"/>
            <p:cNvSpPr/>
            <p:nvPr/>
          </p:nvSpPr>
          <p:spPr>
            <a:xfrm>
              <a:off x="5436544" y="3607629"/>
              <a:ext cx="200644" cy="44905"/>
            </a:xfrm>
            <a:prstGeom prst="rect">
              <a:avLst/>
            </a:prstGeom>
            <a:solidFill>
              <a:srgbClr val="1CABE2">
                <a:alpha val="100000"/>
              </a:srgbClr>
            </a:solidFill>
          </p:spPr>
          <p:txBody>
            <a:bodyPr/>
            <a:lstStyle/>
            <a:p/>
          </p:txBody>
        </p:sp>
        <p:sp>
          <p:nvSpPr>
            <p:cNvPr id="82" name="rc82"/>
            <p:cNvSpPr/>
            <p:nvPr/>
          </p:nvSpPr>
          <p:spPr>
            <a:xfrm>
              <a:off x="5659482" y="3599636"/>
              <a:ext cx="200644" cy="1085750"/>
            </a:xfrm>
            <a:prstGeom prst="rect">
              <a:avLst/>
            </a:prstGeom>
            <a:solidFill>
              <a:srgbClr val="80BD41">
                <a:alpha val="100000"/>
              </a:srgbClr>
            </a:solidFill>
          </p:spPr>
          <p:txBody>
            <a:bodyPr/>
            <a:lstStyle/>
            <a:p/>
          </p:txBody>
        </p:sp>
        <p:sp>
          <p:nvSpPr>
            <p:cNvPr id="83" name="rc83"/>
            <p:cNvSpPr/>
            <p:nvPr/>
          </p:nvSpPr>
          <p:spPr>
            <a:xfrm>
              <a:off x="5659482" y="3542490"/>
              <a:ext cx="200644" cy="34286"/>
            </a:xfrm>
            <a:prstGeom prst="rect">
              <a:avLst/>
            </a:prstGeom>
            <a:solidFill>
              <a:srgbClr val="0058AB">
                <a:alpha val="100000"/>
              </a:srgbClr>
            </a:solidFill>
          </p:spPr>
          <p:txBody>
            <a:bodyPr/>
            <a:lstStyle/>
            <a:p/>
          </p:txBody>
        </p:sp>
        <p:sp>
          <p:nvSpPr>
            <p:cNvPr id="84" name="rc84"/>
            <p:cNvSpPr/>
            <p:nvPr/>
          </p:nvSpPr>
          <p:spPr>
            <a:xfrm>
              <a:off x="5659482" y="3576777"/>
              <a:ext cx="200644" cy="22859"/>
            </a:xfrm>
            <a:prstGeom prst="rect">
              <a:avLst/>
            </a:prstGeom>
            <a:solidFill>
              <a:srgbClr val="1CABE2">
                <a:alpha val="100000"/>
              </a:srgbClr>
            </a:solidFill>
          </p:spPr>
          <p:txBody>
            <a:bodyPr/>
            <a:lstStyle/>
            <a:p/>
          </p:txBody>
        </p:sp>
        <p:sp>
          <p:nvSpPr>
            <p:cNvPr id="85" name="rc85"/>
            <p:cNvSpPr/>
            <p:nvPr/>
          </p:nvSpPr>
          <p:spPr>
            <a:xfrm>
              <a:off x="5882419" y="3593408"/>
              <a:ext cx="200644" cy="1091979"/>
            </a:xfrm>
            <a:prstGeom prst="rect">
              <a:avLst/>
            </a:prstGeom>
            <a:solidFill>
              <a:srgbClr val="80BD41">
                <a:alpha val="100000"/>
              </a:srgbClr>
            </a:solidFill>
          </p:spPr>
          <p:txBody>
            <a:bodyPr/>
            <a:lstStyle/>
            <a:p/>
          </p:txBody>
        </p:sp>
        <p:sp>
          <p:nvSpPr>
            <p:cNvPr id="86" name="rc86"/>
            <p:cNvSpPr/>
            <p:nvPr/>
          </p:nvSpPr>
          <p:spPr>
            <a:xfrm>
              <a:off x="5882419" y="3523708"/>
              <a:ext cx="200644" cy="58084"/>
            </a:xfrm>
            <a:prstGeom prst="rect">
              <a:avLst/>
            </a:prstGeom>
            <a:solidFill>
              <a:srgbClr val="0058AB">
                <a:alpha val="100000"/>
              </a:srgbClr>
            </a:solidFill>
          </p:spPr>
          <p:txBody>
            <a:bodyPr/>
            <a:lstStyle/>
            <a:p/>
          </p:txBody>
        </p:sp>
        <p:sp>
          <p:nvSpPr>
            <p:cNvPr id="87" name="rc87"/>
            <p:cNvSpPr/>
            <p:nvPr/>
          </p:nvSpPr>
          <p:spPr>
            <a:xfrm>
              <a:off x="5882419" y="3581792"/>
              <a:ext cx="200644" cy="11615"/>
            </a:xfrm>
            <a:prstGeom prst="rect">
              <a:avLst/>
            </a:prstGeom>
            <a:solidFill>
              <a:srgbClr val="1CABE2">
                <a:alpha val="100000"/>
              </a:srgbClr>
            </a:solidFill>
          </p:spPr>
          <p:txBody>
            <a:bodyPr/>
            <a:lstStyle/>
            <a:p/>
          </p:txBody>
        </p:sp>
        <p:sp>
          <p:nvSpPr>
            <p:cNvPr id="88" name="rc88"/>
            <p:cNvSpPr/>
            <p:nvPr/>
          </p:nvSpPr>
          <p:spPr>
            <a:xfrm>
              <a:off x="6105357" y="3591575"/>
              <a:ext cx="200644" cy="1093811"/>
            </a:xfrm>
            <a:prstGeom prst="rect">
              <a:avLst/>
            </a:prstGeom>
            <a:solidFill>
              <a:srgbClr val="80BD41">
                <a:alpha val="100000"/>
              </a:srgbClr>
            </a:solidFill>
          </p:spPr>
          <p:txBody>
            <a:bodyPr/>
            <a:lstStyle/>
            <a:p/>
          </p:txBody>
        </p:sp>
        <p:sp>
          <p:nvSpPr>
            <p:cNvPr id="89" name="rc89"/>
            <p:cNvSpPr/>
            <p:nvPr/>
          </p:nvSpPr>
          <p:spPr>
            <a:xfrm>
              <a:off x="6105357" y="3509246"/>
              <a:ext cx="200644" cy="58806"/>
            </a:xfrm>
            <a:prstGeom prst="rect">
              <a:avLst/>
            </a:prstGeom>
            <a:solidFill>
              <a:srgbClr val="0058AB">
                <a:alpha val="100000"/>
              </a:srgbClr>
            </a:solidFill>
          </p:spPr>
          <p:txBody>
            <a:bodyPr/>
            <a:lstStyle/>
            <a:p/>
          </p:txBody>
        </p:sp>
        <p:sp>
          <p:nvSpPr>
            <p:cNvPr id="90" name="rc90"/>
            <p:cNvSpPr/>
            <p:nvPr/>
          </p:nvSpPr>
          <p:spPr>
            <a:xfrm>
              <a:off x="6105357" y="3568052"/>
              <a:ext cx="200644" cy="23523"/>
            </a:xfrm>
            <a:prstGeom prst="rect">
              <a:avLst/>
            </a:prstGeom>
            <a:solidFill>
              <a:srgbClr val="1CABE2">
                <a:alpha val="100000"/>
              </a:srgbClr>
            </a:solidFill>
          </p:spPr>
          <p:txBody>
            <a:bodyPr/>
            <a:lstStyle/>
            <a:p/>
          </p:txBody>
        </p:sp>
        <p:sp>
          <p:nvSpPr>
            <p:cNvPr id="91" name="rc91"/>
            <p:cNvSpPr/>
            <p:nvPr/>
          </p:nvSpPr>
          <p:spPr>
            <a:xfrm>
              <a:off x="6328295" y="3657399"/>
              <a:ext cx="200644" cy="1027988"/>
            </a:xfrm>
            <a:prstGeom prst="rect">
              <a:avLst/>
            </a:prstGeom>
            <a:solidFill>
              <a:srgbClr val="80BD41">
                <a:alpha val="100000"/>
              </a:srgbClr>
            </a:solidFill>
          </p:spPr>
          <p:txBody>
            <a:bodyPr/>
            <a:lstStyle/>
            <a:p/>
          </p:txBody>
        </p:sp>
        <p:sp>
          <p:nvSpPr>
            <p:cNvPr id="92" name="rc92"/>
            <p:cNvSpPr/>
            <p:nvPr/>
          </p:nvSpPr>
          <p:spPr>
            <a:xfrm>
              <a:off x="6328295" y="3490051"/>
              <a:ext cx="200644" cy="131486"/>
            </a:xfrm>
            <a:prstGeom prst="rect">
              <a:avLst/>
            </a:prstGeom>
            <a:solidFill>
              <a:srgbClr val="0058AB">
                <a:alpha val="100000"/>
              </a:srgbClr>
            </a:solidFill>
          </p:spPr>
          <p:txBody>
            <a:bodyPr/>
            <a:lstStyle/>
            <a:p/>
          </p:txBody>
        </p:sp>
        <p:sp>
          <p:nvSpPr>
            <p:cNvPr id="93" name="rc93"/>
            <p:cNvSpPr/>
            <p:nvPr/>
          </p:nvSpPr>
          <p:spPr>
            <a:xfrm>
              <a:off x="6328295" y="3621537"/>
              <a:ext cx="200644" cy="35861"/>
            </a:xfrm>
            <a:prstGeom prst="rect">
              <a:avLst/>
            </a:prstGeom>
            <a:solidFill>
              <a:srgbClr val="1CABE2">
                <a:alpha val="100000"/>
              </a:srgbClr>
            </a:solidFill>
          </p:spPr>
          <p:txBody>
            <a:bodyPr/>
            <a:lstStyle/>
            <a:p/>
          </p:txBody>
        </p:sp>
        <p:sp>
          <p:nvSpPr>
            <p:cNvPr id="94" name="rc94"/>
            <p:cNvSpPr/>
            <p:nvPr/>
          </p:nvSpPr>
          <p:spPr>
            <a:xfrm>
              <a:off x="6551233" y="3580921"/>
              <a:ext cx="200644" cy="1104465"/>
            </a:xfrm>
            <a:prstGeom prst="rect">
              <a:avLst/>
            </a:prstGeom>
            <a:solidFill>
              <a:srgbClr val="80BD41">
                <a:alpha val="100000"/>
              </a:srgbClr>
            </a:solidFill>
          </p:spPr>
          <p:txBody>
            <a:bodyPr/>
            <a:lstStyle/>
            <a:p/>
          </p:txBody>
        </p:sp>
        <p:sp>
          <p:nvSpPr>
            <p:cNvPr id="95" name="rc95"/>
            <p:cNvSpPr/>
            <p:nvPr/>
          </p:nvSpPr>
          <p:spPr>
            <a:xfrm>
              <a:off x="6551233" y="3471688"/>
              <a:ext cx="200644" cy="60684"/>
            </a:xfrm>
            <a:prstGeom prst="rect">
              <a:avLst/>
            </a:prstGeom>
            <a:solidFill>
              <a:srgbClr val="0058AB">
                <a:alpha val="100000"/>
              </a:srgbClr>
            </a:solidFill>
          </p:spPr>
          <p:txBody>
            <a:bodyPr/>
            <a:lstStyle/>
            <a:p/>
          </p:txBody>
        </p:sp>
        <p:sp>
          <p:nvSpPr>
            <p:cNvPr id="96" name="rc96"/>
            <p:cNvSpPr/>
            <p:nvPr/>
          </p:nvSpPr>
          <p:spPr>
            <a:xfrm>
              <a:off x="6551233" y="3532372"/>
              <a:ext cx="200644" cy="48549"/>
            </a:xfrm>
            <a:prstGeom prst="rect">
              <a:avLst/>
            </a:prstGeom>
            <a:solidFill>
              <a:srgbClr val="1CABE2">
                <a:alpha val="100000"/>
              </a:srgbClr>
            </a:solidFill>
          </p:spPr>
          <p:txBody>
            <a:bodyPr/>
            <a:lstStyle/>
            <a:p/>
          </p:txBody>
        </p:sp>
        <p:sp>
          <p:nvSpPr>
            <p:cNvPr id="97" name="rc97"/>
            <p:cNvSpPr/>
            <p:nvPr/>
          </p:nvSpPr>
          <p:spPr>
            <a:xfrm>
              <a:off x="6774171" y="3560003"/>
              <a:ext cx="200644" cy="1125383"/>
            </a:xfrm>
            <a:prstGeom prst="rect">
              <a:avLst/>
            </a:prstGeom>
            <a:solidFill>
              <a:srgbClr val="80BD41">
                <a:alpha val="100000"/>
              </a:srgbClr>
            </a:solidFill>
          </p:spPr>
          <p:txBody>
            <a:bodyPr/>
            <a:lstStyle/>
            <a:p/>
          </p:txBody>
        </p:sp>
        <p:sp>
          <p:nvSpPr>
            <p:cNvPr id="98" name="rc98"/>
            <p:cNvSpPr/>
            <p:nvPr/>
          </p:nvSpPr>
          <p:spPr>
            <a:xfrm>
              <a:off x="6774171" y="3448701"/>
              <a:ext cx="200644" cy="74201"/>
            </a:xfrm>
            <a:prstGeom prst="rect">
              <a:avLst/>
            </a:prstGeom>
            <a:solidFill>
              <a:srgbClr val="0058AB">
                <a:alpha val="100000"/>
              </a:srgbClr>
            </a:solidFill>
          </p:spPr>
          <p:txBody>
            <a:bodyPr/>
            <a:lstStyle/>
            <a:p/>
          </p:txBody>
        </p:sp>
        <p:sp>
          <p:nvSpPr>
            <p:cNvPr id="99" name="rc99"/>
            <p:cNvSpPr/>
            <p:nvPr/>
          </p:nvSpPr>
          <p:spPr>
            <a:xfrm>
              <a:off x="6774171" y="3522902"/>
              <a:ext cx="200644" cy="37100"/>
            </a:xfrm>
            <a:prstGeom prst="rect">
              <a:avLst/>
            </a:prstGeom>
            <a:solidFill>
              <a:srgbClr val="1CABE2">
                <a:alpha val="100000"/>
              </a:srgbClr>
            </a:solidFill>
          </p:spPr>
          <p:txBody>
            <a:bodyPr/>
            <a:lstStyle/>
            <a:p/>
          </p:txBody>
        </p:sp>
        <p:sp>
          <p:nvSpPr>
            <p:cNvPr id="100" name="rc100"/>
            <p:cNvSpPr/>
            <p:nvPr/>
          </p:nvSpPr>
          <p:spPr>
            <a:xfrm>
              <a:off x="6997109" y="3553799"/>
              <a:ext cx="200644" cy="1131587"/>
            </a:xfrm>
            <a:prstGeom prst="rect">
              <a:avLst/>
            </a:prstGeom>
            <a:solidFill>
              <a:srgbClr val="80BD41">
                <a:alpha val="100000"/>
              </a:srgbClr>
            </a:solidFill>
          </p:spPr>
          <p:txBody>
            <a:bodyPr/>
            <a:lstStyle/>
            <a:p/>
          </p:txBody>
        </p:sp>
        <p:sp>
          <p:nvSpPr>
            <p:cNvPr id="101" name="rc101"/>
            <p:cNvSpPr/>
            <p:nvPr/>
          </p:nvSpPr>
          <p:spPr>
            <a:xfrm>
              <a:off x="6997109" y="3428067"/>
              <a:ext cx="200644" cy="75439"/>
            </a:xfrm>
            <a:prstGeom prst="rect">
              <a:avLst/>
            </a:prstGeom>
            <a:solidFill>
              <a:srgbClr val="0058AB">
                <a:alpha val="100000"/>
              </a:srgbClr>
            </a:solidFill>
          </p:spPr>
          <p:txBody>
            <a:bodyPr/>
            <a:lstStyle/>
            <a:p/>
          </p:txBody>
        </p:sp>
        <p:sp>
          <p:nvSpPr>
            <p:cNvPr id="102" name="rc102"/>
            <p:cNvSpPr/>
            <p:nvPr/>
          </p:nvSpPr>
          <p:spPr>
            <a:xfrm>
              <a:off x="6997109" y="3503507"/>
              <a:ext cx="200644" cy="50292"/>
            </a:xfrm>
            <a:prstGeom prst="rect">
              <a:avLst/>
            </a:prstGeom>
            <a:solidFill>
              <a:srgbClr val="1CABE2">
                <a:alpha val="100000"/>
              </a:srgbClr>
            </a:solidFill>
          </p:spPr>
          <p:txBody>
            <a:bodyPr/>
            <a:lstStyle/>
            <a:p/>
          </p:txBody>
        </p:sp>
        <p:sp>
          <p:nvSpPr>
            <p:cNvPr id="103" name="rc103"/>
            <p:cNvSpPr/>
            <p:nvPr/>
          </p:nvSpPr>
          <p:spPr>
            <a:xfrm>
              <a:off x="7220047" y="3414783"/>
              <a:ext cx="200644" cy="56091"/>
            </a:xfrm>
            <a:prstGeom prst="rect">
              <a:avLst/>
            </a:prstGeom>
            <a:solidFill>
              <a:srgbClr val="F26A21">
                <a:alpha val="100000"/>
              </a:srgbClr>
            </a:solidFill>
          </p:spPr>
          <p:txBody>
            <a:bodyPr/>
            <a:lstStyle/>
            <a:p/>
          </p:txBody>
        </p:sp>
        <p:sp>
          <p:nvSpPr>
            <p:cNvPr id="104" name="rc104"/>
            <p:cNvSpPr/>
            <p:nvPr/>
          </p:nvSpPr>
          <p:spPr>
            <a:xfrm>
              <a:off x="7220047" y="3470874"/>
              <a:ext cx="200644" cy="1214512"/>
            </a:xfrm>
            <a:prstGeom prst="rect">
              <a:avLst/>
            </a:prstGeom>
            <a:solidFill>
              <a:srgbClr val="FFC20E">
                <a:alpha val="100000"/>
              </a:srgbClr>
            </a:solidFill>
          </p:spPr>
          <p:txBody>
            <a:bodyPr/>
            <a:lstStyle/>
            <a:p/>
          </p:txBody>
        </p:sp>
        <p:sp>
          <p:nvSpPr>
            <p:cNvPr id="105" name="rc105"/>
            <p:cNvSpPr/>
            <p:nvPr/>
          </p:nvSpPr>
          <p:spPr>
            <a:xfrm>
              <a:off x="7442985" y="3395080"/>
              <a:ext cx="200644" cy="41705"/>
            </a:xfrm>
            <a:prstGeom prst="rect">
              <a:avLst/>
            </a:prstGeom>
            <a:solidFill>
              <a:srgbClr val="F26A21">
                <a:alpha val="100000"/>
              </a:srgbClr>
            </a:solidFill>
          </p:spPr>
          <p:txBody>
            <a:bodyPr/>
            <a:lstStyle/>
            <a:p/>
          </p:txBody>
        </p:sp>
        <p:sp>
          <p:nvSpPr>
            <p:cNvPr id="106" name="rc106"/>
            <p:cNvSpPr/>
            <p:nvPr/>
          </p:nvSpPr>
          <p:spPr>
            <a:xfrm>
              <a:off x="7442985" y="3436786"/>
              <a:ext cx="200644" cy="1248600"/>
            </a:xfrm>
            <a:prstGeom prst="rect">
              <a:avLst/>
            </a:prstGeom>
            <a:solidFill>
              <a:srgbClr val="FFC20E">
                <a:alpha val="100000"/>
              </a:srgbClr>
            </a:solidFill>
          </p:spPr>
          <p:txBody>
            <a:bodyPr/>
            <a:lstStyle/>
            <a:p/>
          </p:txBody>
        </p:sp>
        <p:sp>
          <p:nvSpPr>
            <p:cNvPr id="107" name="rc107"/>
            <p:cNvSpPr/>
            <p:nvPr/>
          </p:nvSpPr>
          <p:spPr>
            <a:xfrm>
              <a:off x="7665922" y="3378247"/>
              <a:ext cx="200644" cy="31009"/>
            </a:xfrm>
            <a:prstGeom prst="rect">
              <a:avLst/>
            </a:prstGeom>
            <a:solidFill>
              <a:srgbClr val="F26A21">
                <a:alpha val="100000"/>
              </a:srgbClr>
            </a:solidFill>
          </p:spPr>
          <p:txBody>
            <a:bodyPr/>
            <a:lstStyle/>
            <a:p/>
          </p:txBody>
        </p:sp>
        <p:sp>
          <p:nvSpPr>
            <p:cNvPr id="108" name="rc108"/>
            <p:cNvSpPr/>
            <p:nvPr/>
          </p:nvSpPr>
          <p:spPr>
            <a:xfrm>
              <a:off x="7665922" y="3409256"/>
              <a:ext cx="200644" cy="1276130"/>
            </a:xfrm>
            <a:prstGeom prst="rect">
              <a:avLst/>
            </a:prstGeom>
            <a:solidFill>
              <a:srgbClr val="FFC20E">
                <a:alpha val="100000"/>
              </a:srgbClr>
            </a:solidFill>
          </p:spPr>
          <p:txBody>
            <a:bodyPr/>
            <a:lstStyle/>
            <a:p/>
          </p:txBody>
        </p:sp>
        <p:sp>
          <p:nvSpPr>
            <p:cNvPr id="109" name="rc109"/>
            <p:cNvSpPr/>
            <p:nvPr/>
          </p:nvSpPr>
          <p:spPr>
            <a:xfrm>
              <a:off x="7888860" y="3358117"/>
              <a:ext cx="200644" cy="23056"/>
            </a:xfrm>
            <a:prstGeom prst="rect">
              <a:avLst/>
            </a:prstGeom>
            <a:solidFill>
              <a:srgbClr val="F26A21">
                <a:alpha val="100000"/>
              </a:srgbClr>
            </a:solidFill>
          </p:spPr>
          <p:txBody>
            <a:bodyPr/>
            <a:lstStyle/>
            <a:p/>
          </p:txBody>
        </p:sp>
        <p:sp>
          <p:nvSpPr>
            <p:cNvPr id="110" name="rc110"/>
            <p:cNvSpPr/>
            <p:nvPr/>
          </p:nvSpPr>
          <p:spPr>
            <a:xfrm>
              <a:off x="7888860" y="3381174"/>
              <a:ext cx="200644" cy="1304213"/>
            </a:xfrm>
            <a:prstGeom prst="rect">
              <a:avLst/>
            </a:prstGeom>
            <a:solidFill>
              <a:srgbClr val="FFC20E">
                <a:alpha val="100000"/>
              </a:srgbClr>
            </a:solidFill>
          </p:spPr>
          <p:txBody>
            <a:bodyPr/>
            <a:lstStyle/>
            <a:p/>
          </p:txBody>
        </p:sp>
        <p:sp>
          <p:nvSpPr>
            <p:cNvPr id="111" name="rc111"/>
            <p:cNvSpPr/>
            <p:nvPr/>
          </p:nvSpPr>
          <p:spPr>
            <a:xfrm>
              <a:off x="8111798" y="3347867"/>
              <a:ext cx="200644" cy="17143"/>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071041"/>
              <a:ext cx="5573446" cy="264075"/>
            </a:xfrm>
            <a:custGeom>
              <a:avLst/>
              <a:pathLst>
                <a:path w="5573446" h="264075">
                  <a:moveTo>
                    <a:pt x="0" y="26407"/>
                  </a:moveTo>
                  <a:lnTo>
                    <a:pt x="222937" y="0"/>
                  </a:lnTo>
                  <a:lnTo>
                    <a:pt x="445875" y="132037"/>
                  </a:lnTo>
                  <a:lnTo>
                    <a:pt x="668813" y="0"/>
                  </a:lnTo>
                  <a:lnTo>
                    <a:pt x="891751" y="0"/>
                  </a:lnTo>
                  <a:lnTo>
                    <a:pt x="1114689" y="0"/>
                  </a:lnTo>
                  <a:lnTo>
                    <a:pt x="1337627" y="0"/>
                  </a:lnTo>
                  <a:lnTo>
                    <a:pt x="1560565" y="79222"/>
                  </a:lnTo>
                  <a:lnTo>
                    <a:pt x="1783502" y="52815"/>
                  </a:lnTo>
                  <a:lnTo>
                    <a:pt x="2006440" y="52815"/>
                  </a:lnTo>
                  <a:lnTo>
                    <a:pt x="2229378" y="52815"/>
                  </a:lnTo>
                  <a:lnTo>
                    <a:pt x="2452316" y="26407"/>
                  </a:lnTo>
                  <a:lnTo>
                    <a:pt x="2675254" y="0"/>
                  </a:lnTo>
                  <a:lnTo>
                    <a:pt x="2898192" y="79222"/>
                  </a:lnTo>
                  <a:lnTo>
                    <a:pt x="3121130" y="52815"/>
                  </a:lnTo>
                  <a:lnTo>
                    <a:pt x="3344068" y="158445"/>
                  </a:lnTo>
                  <a:lnTo>
                    <a:pt x="3567005" y="264075"/>
                  </a:lnTo>
                  <a:lnTo>
                    <a:pt x="3789943" y="158445"/>
                  </a:lnTo>
                  <a:lnTo>
                    <a:pt x="4012881" y="79222"/>
                  </a:lnTo>
                  <a:lnTo>
                    <a:pt x="4235819" y="52815"/>
                  </a:lnTo>
                  <a:lnTo>
                    <a:pt x="4458757" y="105630"/>
                  </a:lnTo>
                  <a:lnTo>
                    <a:pt x="4681695" y="105630"/>
                  </a:lnTo>
                  <a:lnTo>
                    <a:pt x="4904633" y="264075"/>
                  </a:lnTo>
                  <a:lnTo>
                    <a:pt x="5127571" y="105630"/>
                  </a:lnTo>
                  <a:lnTo>
                    <a:pt x="5350508" y="132037"/>
                  </a:lnTo>
                  <a:lnTo>
                    <a:pt x="5573446" y="132037"/>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071041"/>
              <a:ext cx="5573446" cy="924263"/>
            </a:xfrm>
            <a:custGeom>
              <a:avLst/>
              <a:pathLst>
                <a:path w="5573446" h="924263">
                  <a:moveTo>
                    <a:pt x="0" y="633780"/>
                  </a:moveTo>
                  <a:lnTo>
                    <a:pt x="222937" y="237667"/>
                  </a:lnTo>
                  <a:lnTo>
                    <a:pt x="445875" y="924263"/>
                  </a:lnTo>
                  <a:lnTo>
                    <a:pt x="668813" y="396112"/>
                  </a:lnTo>
                  <a:lnTo>
                    <a:pt x="891751" y="264075"/>
                  </a:lnTo>
                  <a:lnTo>
                    <a:pt x="1114689" y="158445"/>
                  </a:lnTo>
                  <a:lnTo>
                    <a:pt x="1337627" y="0"/>
                  </a:lnTo>
                  <a:lnTo>
                    <a:pt x="1560565" y="316890"/>
                  </a:lnTo>
                  <a:lnTo>
                    <a:pt x="1783502" y="211260"/>
                  </a:lnTo>
                  <a:lnTo>
                    <a:pt x="2006440" y="158445"/>
                  </a:lnTo>
                  <a:lnTo>
                    <a:pt x="2229378" y="158445"/>
                  </a:lnTo>
                  <a:lnTo>
                    <a:pt x="2452316" y="52815"/>
                  </a:lnTo>
                  <a:lnTo>
                    <a:pt x="2675254" y="79222"/>
                  </a:lnTo>
                  <a:lnTo>
                    <a:pt x="2898192" y="264075"/>
                  </a:lnTo>
                  <a:lnTo>
                    <a:pt x="3121130" y="211260"/>
                  </a:lnTo>
                  <a:lnTo>
                    <a:pt x="3344068" y="290482"/>
                  </a:lnTo>
                  <a:lnTo>
                    <a:pt x="3567005" y="396112"/>
                  </a:lnTo>
                  <a:lnTo>
                    <a:pt x="3789943" y="290482"/>
                  </a:lnTo>
                  <a:lnTo>
                    <a:pt x="4012881" y="184852"/>
                  </a:lnTo>
                  <a:lnTo>
                    <a:pt x="4235819" y="105630"/>
                  </a:lnTo>
                  <a:lnTo>
                    <a:pt x="4458757" y="132037"/>
                  </a:lnTo>
                  <a:lnTo>
                    <a:pt x="4681695" y="158445"/>
                  </a:lnTo>
                  <a:lnTo>
                    <a:pt x="4904633" y="343297"/>
                  </a:lnTo>
                  <a:lnTo>
                    <a:pt x="5127571" y="211260"/>
                  </a:lnTo>
                  <a:lnTo>
                    <a:pt x="5350508" y="211260"/>
                  </a:lnTo>
                  <a:lnTo>
                    <a:pt x="5573446" y="237667"/>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9972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91441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13735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60289"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583227"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80616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702910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145565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7" name="tx127"/>
            <p:cNvSpPr/>
            <p:nvPr/>
          </p:nvSpPr>
          <p:spPr>
            <a:xfrm>
              <a:off x="257034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368503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4799724"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69147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13735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60289"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583227"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80616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702910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6874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4686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0632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1937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Malawi</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Malawi is projected to have a  moderate increase (10,000-50,000) in the number of surviving infants by 2030. Therefore, maintaining current coverage requires vaccinating an increasing number of children.
To achieve the IA2030 ZD target, more (~2.24%)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94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372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9503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528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083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6614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239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610401"/>
              <a:ext cx="215906" cy="440210"/>
            </a:xfrm>
            <a:prstGeom prst="rect">
              <a:avLst/>
            </a:prstGeom>
            <a:solidFill>
              <a:srgbClr val="0058AB">
                <a:alpha val="100000"/>
              </a:srgbClr>
            </a:solidFill>
          </p:spPr>
          <p:txBody>
            <a:bodyPr/>
            <a:lstStyle/>
            <a:p/>
          </p:txBody>
        </p:sp>
        <p:sp>
          <p:nvSpPr>
            <p:cNvPr id="41" name="rc41"/>
            <p:cNvSpPr/>
            <p:nvPr/>
          </p:nvSpPr>
          <p:spPr>
            <a:xfrm>
              <a:off x="1530867" y="4826172"/>
              <a:ext cx="215906" cy="224439"/>
            </a:xfrm>
            <a:prstGeom prst="rect">
              <a:avLst/>
            </a:prstGeom>
            <a:solidFill>
              <a:srgbClr val="0058AB">
                <a:alpha val="100000"/>
              </a:srgbClr>
            </a:solidFill>
          </p:spPr>
          <p:txBody>
            <a:bodyPr/>
            <a:lstStyle/>
            <a:p/>
          </p:txBody>
        </p:sp>
        <p:sp>
          <p:nvSpPr>
            <p:cNvPr id="42" name="rc42"/>
            <p:cNvSpPr/>
            <p:nvPr/>
          </p:nvSpPr>
          <p:spPr>
            <a:xfrm>
              <a:off x="1770763" y="3671702"/>
              <a:ext cx="215906" cy="1378909"/>
            </a:xfrm>
            <a:prstGeom prst="rect">
              <a:avLst/>
            </a:prstGeom>
            <a:solidFill>
              <a:srgbClr val="0058AB">
                <a:alpha val="100000"/>
              </a:srgbClr>
            </a:solidFill>
          </p:spPr>
          <p:txBody>
            <a:bodyPr/>
            <a:lstStyle/>
            <a:p/>
          </p:txBody>
        </p:sp>
        <p:sp>
          <p:nvSpPr>
            <p:cNvPr id="43" name="rc43"/>
            <p:cNvSpPr/>
            <p:nvPr/>
          </p:nvSpPr>
          <p:spPr>
            <a:xfrm>
              <a:off x="2010660" y="4814064"/>
              <a:ext cx="215906" cy="236547"/>
            </a:xfrm>
            <a:prstGeom prst="rect">
              <a:avLst/>
            </a:prstGeom>
            <a:solidFill>
              <a:srgbClr val="0058AB">
                <a:alpha val="100000"/>
              </a:srgbClr>
            </a:solidFill>
          </p:spPr>
          <p:txBody>
            <a:bodyPr/>
            <a:lstStyle/>
            <a:p/>
          </p:txBody>
        </p:sp>
        <p:sp>
          <p:nvSpPr>
            <p:cNvPr id="44" name="rc44"/>
            <p:cNvSpPr/>
            <p:nvPr/>
          </p:nvSpPr>
          <p:spPr>
            <a:xfrm>
              <a:off x="2250556" y="4806526"/>
              <a:ext cx="215906" cy="244085"/>
            </a:xfrm>
            <a:prstGeom prst="rect">
              <a:avLst/>
            </a:prstGeom>
            <a:solidFill>
              <a:srgbClr val="0058AB">
                <a:alpha val="100000"/>
              </a:srgbClr>
            </a:solidFill>
          </p:spPr>
          <p:txBody>
            <a:bodyPr/>
            <a:lstStyle/>
            <a:p/>
          </p:txBody>
        </p:sp>
        <p:sp>
          <p:nvSpPr>
            <p:cNvPr id="45" name="rc45"/>
            <p:cNvSpPr/>
            <p:nvPr/>
          </p:nvSpPr>
          <p:spPr>
            <a:xfrm>
              <a:off x="2490453" y="4798847"/>
              <a:ext cx="215906" cy="251764"/>
            </a:xfrm>
            <a:prstGeom prst="rect">
              <a:avLst/>
            </a:prstGeom>
            <a:solidFill>
              <a:srgbClr val="0058AB">
                <a:alpha val="100000"/>
              </a:srgbClr>
            </a:solidFill>
          </p:spPr>
          <p:txBody>
            <a:bodyPr/>
            <a:lstStyle/>
            <a:p/>
          </p:txBody>
        </p:sp>
        <p:sp>
          <p:nvSpPr>
            <p:cNvPr id="46" name="rc46"/>
            <p:cNvSpPr/>
            <p:nvPr/>
          </p:nvSpPr>
          <p:spPr>
            <a:xfrm>
              <a:off x="2730349" y="4792722"/>
              <a:ext cx="215906" cy="257888"/>
            </a:xfrm>
            <a:prstGeom prst="rect">
              <a:avLst/>
            </a:prstGeom>
            <a:solidFill>
              <a:srgbClr val="0058AB">
                <a:alpha val="100000"/>
              </a:srgbClr>
            </a:solidFill>
          </p:spPr>
          <p:txBody>
            <a:bodyPr/>
            <a:lstStyle/>
            <a:p/>
          </p:txBody>
        </p:sp>
        <p:sp>
          <p:nvSpPr>
            <p:cNvPr id="47" name="rc47"/>
            <p:cNvSpPr/>
            <p:nvPr/>
          </p:nvSpPr>
          <p:spPr>
            <a:xfrm>
              <a:off x="2970245" y="3999128"/>
              <a:ext cx="215906" cy="1051483"/>
            </a:xfrm>
            <a:prstGeom prst="rect">
              <a:avLst/>
            </a:prstGeom>
            <a:solidFill>
              <a:srgbClr val="0058AB">
                <a:alpha val="100000"/>
              </a:srgbClr>
            </a:solidFill>
          </p:spPr>
          <p:txBody>
            <a:bodyPr/>
            <a:lstStyle/>
            <a:p/>
          </p:txBody>
        </p:sp>
        <p:sp>
          <p:nvSpPr>
            <p:cNvPr id="48" name="rc48"/>
            <p:cNvSpPr/>
            <p:nvPr/>
          </p:nvSpPr>
          <p:spPr>
            <a:xfrm>
              <a:off x="3210142" y="4250609"/>
              <a:ext cx="215906" cy="800001"/>
            </a:xfrm>
            <a:prstGeom prst="rect">
              <a:avLst/>
            </a:prstGeom>
            <a:solidFill>
              <a:srgbClr val="0058AB">
                <a:alpha val="100000"/>
              </a:srgbClr>
            </a:solidFill>
          </p:spPr>
          <p:txBody>
            <a:bodyPr/>
            <a:lstStyle/>
            <a:p/>
          </p:txBody>
        </p:sp>
        <p:sp>
          <p:nvSpPr>
            <p:cNvPr id="49" name="rc49"/>
            <p:cNvSpPr/>
            <p:nvPr/>
          </p:nvSpPr>
          <p:spPr>
            <a:xfrm>
              <a:off x="3450038" y="4240904"/>
              <a:ext cx="215906" cy="809706"/>
            </a:xfrm>
            <a:prstGeom prst="rect">
              <a:avLst/>
            </a:prstGeom>
            <a:solidFill>
              <a:srgbClr val="0058AB">
                <a:alpha val="100000"/>
              </a:srgbClr>
            </a:solidFill>
          </p:spPr>
          <p:txBody>
            <a:bodyPr/>
            <a:lstStyle/>
            <a:p/>
          </p:txBody>
        </p:sp>
        <p:sp>
          <p:nvSpPr>
            <p:cNvPr id="50" name="rc50"/>
            <p:cNvSpPr/>
            <p:nvPr/>
          </p:nvSpPr>
          <p:spPr>
            <a:xfrm>
              <a:off x="3689935" y="4236193"/>
              <a:ext cx="215906" cy="814418"/>
            </a:xfrm>
            <a:prstGeom prst="rect">
              <a:avLst/>
            </a:prstGeom>
            <a:solidFill>
              <a:srgbClr val="0058AB">
                <a:alpha val="100000"/>
              </a:srgbClr>
            </a:solidFill>
          </p:spPr>
          <p:txBody>
            <a:bodyPr/>
            <a:lstStyle/>
            <a:p/>
          </p:txBody>
        </p:sp>
        <p:sp>
          <p:nvSpPr>
            <p:cNvPr id="51" name="rc51"/>
            <p:cNvSpPr/>
            <p:nvPr/>
          </p:nvSpPr>
          <p:spPr>
            <a:xfrm>
              <a:off x="3929831" y="4504117"/>
              <a:ext cx="215906" cy="546494"/>
            </a:xfrm>
            <a:prstGeom prst="rect">
              <a:avLst/>
            </a:prstGeom>
            <a:solidFill>
              <a:srgbClr val="0058AB">
                <a:alpha val="100000"/>
              </a:srgbClr>
            </a:solidFill>
          </p:spPr>
          <p:txBody>
            <a:bodyPr/>
            <a:lstStyle/>
            <a:p/>
          </p:txBody>
        </p:sp>
        <p:sp>
          <p:nvSpPr>
            <p:cNvPr id="52" name="rc52"/>
            <p:cNvSpPr/>
            <p:nvPr/>
          </p:nvSpPr>
          <p:spPr>
            <a:xfrm>
              <a:off x="4169728" y="4776799"/>
              <a:ext cx="215906" cy="273812"/>
            </a:xfrm>
            <a:prstGeom prst="rect">
              <a:avLst/>
            </a:prstGeom>
            <a:solidFill>
              <a:srgbClr val="0058AB">
                <a:alpha val="100000"/>
              </a:srgbClr>
            </a:solidFill>
          </p:spPr>
          <p:txBody>
            <a:bodyPr/>
            <a:lstStyle/>
            <a:p/>
          </p:txBody>
        </p:sp>
        <p:sp>
          <p:nvSpPr>
            <p:cNvPr id="53" name="rc53"/>
            <p:cNvSpPr/>
            <p:nvPr/>
          </p:nvSpPr>
          <p:spPr>
            <a:xfrm>
              <a:off x="4409624" y="3946080"/>
              <a:ext cx="215906" cy="1104531"/>
            </a:xfrm>
            <a:prstGeom prst="rect">
              <a:avLst/>
            </a:prstGeom>
            <a:solidFill>
              <a:srgbClr val="0058AB">
                <a:alpha val="100000"/>
              </a:srgbClr>
            </a:solidFill>
          </p:spPr>
          <p:txBody>
            <a:bodyPr/>
            <a:lstStyle/>
            <a:p/>
          </p:txBody>
        </p:sp>
        <p:sp>
          <p:nvSpPr>
            <p:cNvPr id="54" name="rc54"/>
            <p:cNvSpPr/>
            <p:nvPr/>
          </p:nvSpPr>
          <p:spPr>
            <a:xfrm>
              <a:off x="4649521" y="4224557"/>
              <a:ext cx="215906" cy="826054"/>
            </a:xfrm>
            <a:prstGeom prst="rect">
              <a:avLst/>
            </a:prstGeom>
            <a:solidFill>
              <a:srgbClr val="0058AB">
                <a:alpha val="100000"/>
              </a:srgbClr>
            </a:solidFill>
          </p:spPr>
          <p:txBody>
            <a:bodyPr/>
            <a:lstStyle/>
            <a:p/>
          </p:txBody>
        </p:sp>
        <p:sp>
          <p:nvSpPr>
            <p:cNvPr id="55" name="rc55"/>
            <p:cNvSpPr/>
            <p:nvPr/>
          </p:nvSpPr>
          <p:spPr>
            <a:xfrm>
              <a:off x="4889417" y="3131473"/>
              <a:ext cx="215906" cy="1919137"/>
            </a:xfrm>
            <a:prstGeom prst="rect">
              <a:avLst/>
            </a:prstGeom>
            <a:solidFill>
              <a:srgbClr val="0058AB">
                <a:alpha val="100000"/>
              </a:srgbClr>
            </a:solidFill>
          </p:spPr>
          <p:txBody>
            <a:bodyPr/>
            <a:lstStyle/>
            <a:p/>
          </p:txBody>
        </p:sp>
        <p:sp>
          <p:nvSpPr>
            <p:cNvPr id="56" name="rc56"/>
            <p:cNvSpPr/>
            <p:nvPr/>
          </p:nvSpPr>
          <p:spPr>
            <a:xfrm>
              <a:off x="5129313" y="2040228"/>
              <a:ext cx="215906" cy="3010383"/>
            </a:xfrm>
            <a:prstGeom prst="rect">
              <a:avLst/>
            </a:prstGeom>
            <a:solidFill>
              <a:srgbClr val="0058AB">
                <a:alpha val="100000"/>
              </a:srgbClr>
            </a:solidFill>
          </p:spPr>
          <p:txBody>
            <a:bodyPr/>
            <a:lstStyle/>
            <a:p/>
          </p:txBody>
        </p:sp>
        <p:sp>
          <p:nvSpPr>
            <p:cNvPr id="57" name="rc57"/>
            <p:cNvSpPr/>
            <p:nvPr/>
          </p:nvSpPr>
          <p:spPr>
            <a:xfrm>
              <a:off x="5369210" y="3110650"/>
              <a:ext cx="215906" cy="1939961"/>
            </a:xfrm>
            <a:prstGeom prst="rect">
              <a:avLst/>
            </a:prstGeom>
            <a:solidFill>
              <a:srgbClr val="0058AB">
                <a:alpha val="100000"/>
              </a:srgbClr>
            </a:solidFill>
          </p:spPr>
          <p:txBody>
            <a:bodyPr/>
            <a:lstStyle/>
            <a:p/>
          </p:txBody>
        </p:sp>
        <p:sp>
          <p:nvSpPr>
            <p:cNvPr id="58" name="rc58"/>
            <p:cNvSpPr/>
            <p:nvPr/>
          </p:nvSpPr>
          <p:spPr>
            <a:xfrm>
              <a:off x="5609106" y="3925916"/>
              <a:ext cx="215906" cy="1124695"/>
            </a:xfrm>
            <a:prstGeom prst="rect">
              <a:avLst/>
            </a:prstGeom>
            <a:solidFill>
              <a:srgbClr val="0058AB">
                <a:alpha val="100000"/>
              </a:srgbClr>
            </a:solidFill>
          </p:spPr>
          <p:txBody>
            <a:bodyPr/>
            <a:lstStyle/>
            <a:p/>
          </p:txBody>
        </p:sp>
        <p:sp>
          <p:nvSpPr>
            <p:cNvPr id="59" name="rc59"/>
            <p:cNvSpPr/>
            <p:nvPr/>
          </p:nvSpPr>
          <p:spPr>
            <a:xfrm>
              <a:off x="5849003" y="4191908"/>
              <a:ext cx="215906" cy="858702"/>
            </a:xfrm>
            <a:prstGeom prst="rect">
              <a:avLst/>
            </a:prstGeom>
            <a:solidFill>
              <a:srgbClr val="0058AB">
                <a:alpha val="100000"/>
              </a:srgbClr>
            </a:solidFill>
          </p:spPr>
          <p:txBody>
            <a:bodyPr/>
            <a:lstStyle/>
            <a:p/>
          </p:txBody>
        </p:sp>
        <p:sp>
          <p:nvSpPr>
            <p:cNvPr id="60" name="rc60"/>
            <p:cNvSpPr/>
            <p:nvPr/>
          </p:nvSpPr>
          <p:spPr>
            <a:xfrm>
              <a:off x="6088899" y="3595899"/>
              <a:ext cx="215906" cy="1454711"/>
            </a:xfrm>
            <a:prstGeom prst="rect">
              <a:avLst/>
            </a:prstGeom>
            <a:solidFill>
              <a:srgbClr val="0058AB">
                <a:alpha val="100000"/>
              </a:srgbClr>
            </a:solidFill>
          </p:spPr>
          <p:txBody>
            <a:bodyPr/>
            <a:lstStyle/>
            <a:p/>
          </p:txBody>
        </p:sp>
        <p:sp>
          <p:nvSpPr>
            <p:cNvPr id="61" name="rc61"/>
            <p:cNvSpPr/>
            <p:nvPr/>
          </p:nvSpPr>
          <p:spPr>
            <a:xfrm>
              <a:off x="6328796" y="3577809"/>
              <a:ext cx="215906" cy="1472802"/>
            </a:xfrm>
            <a:prstGeom prst="rect">
              <a:avLst/>
            </a:prstGeom>
            <a:solidFill>
              <a:srgbClr val="0058AB">
                <a:alpha val="100000"/>
              </a:srgbClr>
            </a:solidFill>
          </p:spPr>
          <p:txBody>
            <a:bodyPr/>
            <a:lstStyle/>
            <a:p/>
          </p:txBody>
        </p:sp>
        <p:sp>
          <p:nvSpPr>
            <p:cNvPr id="62" name="rc62"/>
            <p:cNvSpPr/>
            <p:nvPr/>
          </p:nvSpPr>
          <p:spPr>
            <a:xfrm>
              <a:off x="6568692" y="1757558"/>
              <a:ext cx="215906" cy="3293053"/>
            </a:xfrm>
            <a:prstGeom prst="rect">
              <a:avLst/>
            </a:prstGeom>
            <a:solidFill>
              <a:srgbClr val="0058AB">
                <a:alpha val="100000"/>
              </a:srgbClr>
            </a:solidFill>
          </p:spPr>
          <p:txBody>
            <a:bodyPr/>
            <a:lstStyle/>
            <a:p/>
          </p:txBody>
        </p:sp>
        <p:sp>
          <p:nvSpPr>
            <p:cNvPr id="63" name="rc63"/>
            <p:cNvSpPr/>
            <p:nvPr/>
          </p:nvSpPr>
          <p:spPr>
            <a:xfrm>
              <a:off x="6808589" y="3530791"/>
              <a:ext cx="215906" cy="1519819"/>
            </a:xfrm>
            <a:prstGeom prst="rect">
              <a:avLst/>
            </a:prstGeom>
            <a:solidFill>
              <a:srgbClr val="0058AB">
                <a:alpha val="100000"/>
              </a:srgbClr>
            </a:solidFill>
          </p:spPr>
          <p:txBody>
            <a:bodyPr/>
            <a:lstStyle/>
            <a:p/>
          </p:txBody>
        </p:sp>
        <p:sp>
          <p:nvSpPr>
            <p:cNvPr id="64" name="rc64"/>
            <p:cNvSpPr/>
            <p:nvPr/>
          </p:nvSpPr>
          <p:spPr>
            <a:xfrm>
              <a:off x="7048485" y="3192247"/>
              <a:ext cx="215906" cy="1858363"/>
            </a:xfrm>
            <a:prstGeom prst="rect">
              <a:avLst/>
            </a:prstGeom>
            <a:solidFill>
              <a:srgbClr val="0058AB">
                <a:alpha val="100000"/>
              </a:srgbClr>
            </a:solidFill>
          </p:spPr>
          <p:txBody>
            <a:bodyPr/>
            <a:lstStyle/>
            <a:p/>
          </p:txBody>
        </p:sp>
        <p:sp>
          <p:nvSpPr>
            <p:cNvPr id="65" name="rc65"/>
            <p:cNvSpPr/>
            <p:nvPr/>
          </p:nvSpPr>
          <p:spPr>
            <a:xfrm>
              <a:off x="7288381" y="3161248"/>
              <a:ext cx="215906" cy="1889363"/>
            </a:xfrm>
            <a:prstGeom prst="rect">
              <a:avLst/>
            </a:prstGeom>
            <a:solidFill>
              <a:srgbClr val="0058AB">
                <a:alpha val="100000"/>
              </a:srgbClr>
            </a:solidFill>
          </p:spPr>
          <p:txBody>
            <a:bodyPr/>
            <a:lstStyle/>
            <a:p/>
          </p:txBody>
        </p:sp>
        <p:sp>
          <p:nvSpPr>
            <p:cNvPr id="66" name="rc66"/>
            <p:cNvSpPr/>
            <p:nvPr/>
          </p:nvSpPr>
          <p:spPr>
            <a:xfrm>
              <a:off x="8487864" y="4621236"/>
              <a:ext cx="215906" cy="429375"/>
            </a:xfrm>
            <a:prstGeom prst="rect">
              <a:avLst/>
            </a:prstGeom>
            <a:solidFill>
              <a:srgbClr val="69DBFF">
                <a:alpha val="100000"/>
              </a:srgbClr>
            </a:solidFill>
          </p:spPr>
          <p:txBody>
            <a:bodyPr/>
            <a:lstStyle/>
            <a:p/>
          </p:txBody>
        </p:sp>
        <p:sp>
          <p:nvSpPr>
            <p:cNvPr id="67" name="pl67"/>
            <p:cNvSpPr/>
            <p:nvPr/>
          </p:nvSpPr>
          <p:spPr>
            <a:xfrm>
              <a:off x="6196853" y="4191908"/>
              <a:ext cx="2398964" cy="429351"/>
            </a:xfrm>
            <a:custGeom>
              <a:avLst/>
              <a:pathLst>
                <a:path w="2398964" h="429351">
                  <a:moveTo>
                    <a:pt x="0" y="0"/>
                  </a:moveTo>
                  <a:lnTo>
                    <a:pt x="239896" y="42935"/>
                  </a:lnTo>
                  <a:lnTo>
                    <a:pt x="479792" y="85870"/>
                  </a:lnTo>
                  <a:lnTo>
                    <a:pt x="719689" y="128805"/>
                  </a:lnTo>
                  <a:lnTo>
                    <a:pt x="959585" y="171740"/>
                  </a:lnTo>
                  <a:lnTo>
                    <a:pt x="1199482" y="214675"/>
                  </a:lnTo>
                  <a:lnTo>
                    <a:pt x="1439378" y="257610"/>
                  </a:lnTo>
                  <a:lnTo>
                    <a:pt x="1679275" y="300546"/>
                  </a:lnTo>
                  <a:lnTo>
                    <a:pt x="1919171" y="343481"/>
                  </a:lnTo>
                  <a:lnTo>
                    <a:pt x="2159067" y="386416"/>
                  </a:lnTo>
                  <a:lnTo>
                    <a:pt x="2398964" y="429351"/>
                  </a:lnTo>
                </a:path>
              </a:pathLst>
            </a:custGeom>
            <a:ln w="13550" cap="flat">
              <a:solidFill>
                <a:srgbClr val="000000">
                  <a:alpha val="100000"/>
                </a:srgbClr>
              </a:solidFill>
              <a:prstDash val="solid"/>
              <a:round/>
            </a:ln>
          </p:spPr>
          <p:txBody>
            <a:bodyPr/>
            <a:lstStyle/>
            <a:p/>
          </p:txBody>
        </p:sp>
        <p:sp>
          <p:nvSpPr>
            <p:cNvPr id="68" name="pt68"/>
            <p:cNvSpPr/>
            <p:nvPr/>
          </p:nvSpPr>
          <p:spPr>
            <a:xfrm>
              <a:off x="6172027" y="4167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210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252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295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338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381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424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467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5105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553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596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509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1087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1664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33998" y="1330710"/>
              <a:ext cx="59267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Malawi</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193%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193%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Malawi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70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050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030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010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06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040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020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000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389318"/>
              <a:ext cx="238662" cy="918702"/>
            </a:xfrm>
            <a:prstGeom prst="rect">
              <a:avLst/>
            </a:prstGeom>
            <a:solidFill>
              <a:srgbClr val="80BD41">
                <a:alpha val="100000"/>
              </a:srgbClr>
            </a:solidFill>
          </p:spPr>
          <p:txBody>
            <a:bodyPr/>
            <a:lstStyle/>
            <a:p/>
          </p:txBody>
        </p:sp>
        <p:sp>
          <p:nvSpPr>
            <p:cNvPr id="26" name="rc26"/>
            <p:cNvSpPr/>
            <p:nvPr/>
          </p:nvSpPr>
          <p:spPr>
            <a:xfrm>
              <a:off x="1333322" y="3370577"/>
              <a:ext cx="238662" cy="18741"/>
            </a:xfrm>
            <a:prstGeom prst="rect">
              <a:avLst/>
            </a:prstGeom>
            <a:solidFill>
              <a:srgbClr val="1CABE2">
                <a:alpha val="100000"/>
              </a:srgbClr>
            </a:solidFill>
          </p:spPr>
          <p:txBody>
            <a:bodyPr/>
            <a:lstStyle/>
            <a:p/>
          </p:txBody>
        </p:sp>
        <p:sp>
          <p:nvSpPr>
            <p:cNvPr id="27" name="rc27"/>
            <p:cNvSpPr/>
            <p:nvPr/>
          </p:nvSpPr>
          <p:spPr>
            <a:xfrm>
              <a:off x="1598503" y="3361587"/>
              <a:ext cx="238662" cy="946434"/>
            </a:xfrm>
            <a:prstGeom prst="rect">
              <a:avLst/>
            </a:prstGeom>
            <a:solidFill>
              <a:srgbClr val="80BD41">
                <a:alpha val="100000"/>
              </a:srgbClr>
            </a:solidFill>
          </p:spPr>
          <p:txBody>
            <a:bodyPr/>
            <a:lstStyle/>
            <a:p/>
          </p:txBody>
        </p:sp>
        <p:sp>
          <p:nvSpPr>
            <p:cNvPr id="28" name="rc28"/>
            <p:cNvSpPr/>
            <p:nvPr/>
          </p:nvSpPr>
          <p:spPr>
            <a:xfrm>
              <a:off x="1598503" y="3352036"/>
              <a:ext cx="238662" cy="9551"/>
            </a:xfrm>
            <a:prstGeom prst="rect">
              <a:avLst/>
            </a:prstGeom>
            <a:solidFill>
              <a:srgbClr val="1CABE2">
                <a:alpha val="100000"/>
              </a:srgbClr>
            </a:solidFill>
          </p:spPr>
          <p:txBody>
            <a:bodyPr/>
            <a:lstStyle/>
            <a:p/>
          </p:txBody>
        </p:sp>
        <p:sp>
          <p:nvSpPr>
            <p:cNvPr id="29" name="rc29"/>
            <p:cNvSpPr/>
            <p:nvPr/>
          </p:nvSpPr>
          <p:spPr>
            <a:xfrm>
              <a:off x="1863684" y="3387894"/>
              <a:ext cx="238662" cy="920127"/>
            </a:xfrm>
            <a:prstGeom prst="rect">
              <a:avLst/>
            </a:prstGeom>
            <a:solidFill>
              <a:srgbClr val="80BD41">
                <a:alpha val="100000"/>
              </a:srgbClr>
            </a:solidFill>
          </p:spPr>
          <p:txBody>
            <a:bodyPr/>
            <a:lstStyle/>
            <a:p/>
          </p:txBody>
        </p:sp>
        <p:sp>
          <p:nvSpPr>
            <p:cNvPr id="30" name="rc30"/>
            <p:cNvSpPr/>
            <p:nvPr/>
          </p:nvSpPr>
          <p:spPr>
            <a:xfrm>
              <a:off x="1863684" y="3329160"/>
              <a:ext cx="238662" cy="58733"/>
            </a:xfrm>
            <a:prstGeom prst="rect">
              <a:avLst/>
            </a:prstGeom>
            <a:solidFill>
              <a:srgbClr val="1CABE2">
                <a:alpha val="100000"/>
              </a:srgbClr>
            </a:solidFill>
          </p:spPr>
          <p:txBody>
            <a:bodyPr/>
            <a:lstStyle/>
            <a:p/>
          </p:txBody>
        </p:sp>
        <p:sp>
          <p:nvSpPr>
            <p:cNvPr id="31" name="rc31"/>
            <p:cNvSpPr/>
            <p:nvPr/>
          </p:nvSpPr>
          <p:spPr>
            <a:xfrm>
              <a:off x="2128865" y="3310619"/>
              <a:ext cx="238662" cy="997401"/>
            </a:xfrm>
            <a:prstGeom prst="rect">
              <a:avLst/>
            </a:prstGeom>
            <a:solidFill>
              <a:srgbClr val="80BD41">
                <a:alpha val="100000"/>
              </a:srgbClr>
            </a:solidFill>
          </p:spPr>
          <p:txBody>
            <a:bodyPr/>
            <a:lstStyle/>
            <a:p/>
          </p:txBody>
        </p:sp>
        <p:sp>
          <p:nvSpPr>
            <p:cNvPr id="32" name="rc32"/>
            <p:cNvSpPr/>
            <p:nvPr/>
          </p:nvSpPr>
          <p:spPr>
            <a:xfrm>
              <a:off x="2128865" y="3300546"/>
              <a:ext cx="238662" cy="10073"/>
            </a:xfrm>
            <a:prstGeom prst="rect">
              <a:avLst/>
            </a:prstGeom>
            <a:solidFill>
              <a:srgbClr val="1CABE2">
                <a:alpha val="100000"/>
              </a:srgbClr>
            </a:solidFill>
          </p:spPr>
          <p:txBody>
            <a:bodyPr/>
            <a:lstStyle/>
            <a:p/>
          </p:txBody>
        </p:sp>
        <p:sp>
          <p:nvSpPr>
            <p:cNvPr id="33" name="rc33"/>
            <p:cNvSpPr/>
            <p:nvPr/>
          </p:nvSpPr>
          <p:spPr>
            <a:xfrm>
              <a:off x="2394045" y="3278795"/>
              <a:ext cx="238662" cy="1029226"/>
            </a:xfrm>
            <a:prstGeom prst="rect">
              <a:avLst/>
            </a:prstGeom>
            <a:solidFill>
              <a:srgbClr val="80BD41">
                <a:alpha val="100000"/>
              </a:srgbClr>
            </a:solidFill>
          </p:spPr>
          <p:txBody>
            <a:bodyPr/>
            <a:lstStyle/>
            <a:p/>
          </p:txBody>
        </p:sp>
        <p:sp>
          <p:nvSpPr>
            <p:cNvPr id="34" name="rc34"/>
            <p:cNvSpPr/>
            <p:nvPr/>
          </p:nvSpPr>
          <p:spPr>
            <a:xfrm>
              <a:off x="2394045" y="3268400"/>
              <a:ext cx="238662" cy="10394"/>
            </a:xfrm>
            <a:prstGeom prst="rect">
              <a:avLst/>
            </a:prstGeom>
            <a:solidFill>
              <a:srgbClr val="1CABE2">
                <a:alpha val="100000"/>
              </a:srgbClr>
            </a:solidFill>
          </p:spPr>
          <p:txBody>
            <a:bodyPr/>
            <a:lstStyle/>
            <a:p/>
          </p:txBody>
        </p:sp>
        <p:sp>
          <p:nvSpPr>
            <p:cNvPr id="35" name="rc35"/>
            <p:cNvSpPr/>
            <p:nvPr/>
          </p:nvSpPr>
          <p:spPr>
            <a:xfrm>
              <a:off x="2659226" y="3246468"/>
              <a:ext cx="238662" cy="1061552"/>
            </a:xfrm>
            <a:prstGeom prst="rect">
              <a:avLst/>
            </a:prstGeom>
            <a:solidFill>
              <a:srgbClr val="80BD41">
                <a:alpha val="100000"/>
              </a:srgbClr>
            </a:solidFill>
          </p:spPr>
          <p:txBody>
            <a:bodyPr/>
            <a:lstStyle/>
            <a:p/>
          </p:txBody>
        </p:sp>
        <p:sp>
          <p:nvSpPr>
            <p:cNvPr id="36" name="rc36"/>
            <p:cNvSpPr/>
            <p:nvPr/>
          </p:nvSpPr>
          <p:spPr>
            <a:xfrm>
              <a:off x="2659226" y="3235753"/>
              <a:ext cx="238662" cy="10715"/>
            </a:xfrm>
            <a:prstGeom prst="rect">
              <a:avLst/>
            </a:prstGeom>
            <a:solidFill>
              <a:srgbClr val="1CABE2">
                <a:alpha val="100000"/>
              </a:srgbClr>
            </a:solidFill>
          </p:spPr>
          <p:txBody>
            <a:bodyPr/>
            <a:lstStyle/>
            <a:p/>
          </p:txBody>
        </p:sp>
        <p:sp>
          <p:nvSpPr>
            <p:cNvPr id="37" name="rc37"/>
            <p:cNvSpPr/>
            <p:nvPr/>
          </p:nvSpPr>
          <p:spPr>
            <a:xfrm>
              <a:off x="2924407" y="3220643"/>
              <a:ext cx="238662" cy="1087377"/>
            </a:xfrm>
            <a:prstGeom prst="rect">
              <a:avLst/>
            </a:prstGeom>
            <a:solidFill>
              <a:srgbClr val="80BD41">
                <a:alpha val="100000"/>
              </a:srgbClr>
            </a:solidFill>
          </p:spPr>
          <p:txBody>
            <a:bodyPr/>
            <a:lstStyle/>
            <a:p/>
          </p:txBody>
        </p:sp>
        <p:sp>
          <p:nvSpPr>
            <p:cNvPr id="38" name="rc38"/>
            <p:cNvSpPr/>
            <p:nvPr/>
          </p:nvSpPr>
          <p:spPr>
            <a:xfrm>
              <a:off x="2924407" y="3209667"/>
              <a:ext cx="238662" cy="10976"/>
            </a:xfrm>
            <a:prstGeom prst="rect">
              <a:avLst/>
            </a:prstGeom>
            <a:solidFill>
              <a:srgbClr val="1CABE2">
                <a:alpha val="100000"/>
              </a:srgbClr>
            </a:solidFill>
          </p:spPr>
          <p:txBody>
            <a:bodyPr/>
            <a:lstStyle/>
            <a:p/>
          </p:txBody>
        </p:sp>
        <p:sp>
          <p:nvSpPr>
            <p:cNvPr id="39" name="rc39"/>
            <p:cNvSpPr/>
            <p:nvPr/>
          </p:nvSpPr>
          <p:spPr>
            <a:xfrm>
              <a:off x="3189588" y="3233184"/>
              <a:ext cx="238662" cy="1074836"/>
            </a:xfrm>
            <a:prstGeom prst="rect">
              <a:avLst/>
            </a:prstGeom>
            <a:solidFill>
              <a:srgbClr val="80BD41">
                <a:alpha val="100000"/>
              </a:srgbClr>
            </a:solidFill>
          </p:spPr>
          <p:txBody>
            <a:bodyPr/>
            <a:lstStyle/>
            <a:p/>
          </p:txBody>
        </p:sp>
        <p:sp>
          <p:nvSpPr>
            <p:cNvPr id="40" name="rc40"/>
            <p:cNvSpPr/>
            <p:nvPr/>
          </p:nvSpPr>
          <p:spPr>
            <a:xfrm>
              <a:off x="3189588" y="3188397"/>
              <a:ext cx="238662" cy="44787"/>
            </a:xfrm>
            <a:prstGeom prst="rect">
              <a:avLst/>
            </a:prstGeom>
            <a:solidFill>
              <a:srgbClr val="1CABE2">
                <a:alpha val="100000"/>
              </a:srgbClr>
            </a:solidFill>
          </p:spPr>
          <p:txBody>
            <a:bodyPr/>
            <a:lstStyle/>
            <a:p/>
          </p:txBody>
        </p:sp>
        <p:sp>
          <p:nvSpPr>
            <p:cNvPr id="41" name="rc41"/>
            <p:cNvSpPr/>
            <p:nvPr/>
          </p:nvSpPr>
          <p:spPr>
            <a:xfrm>
              <a:off x="3454768" y="3206256"/>
              <a:ext cx="238662" cy="1101765"/>
            </a:xfrm>
            <a:prstGeom prst="rect">
              <a:avLst/>
            </a:prstGeom>
            <a:solidFill>
              <a:srgbClr val="80BD41">
                <a:alpha val="100000"/>
              </a:srgbClr>
            </a:solidFill>
          </p:spPr>
          <p:txBody>
            <a:bodyPr/>
            <a:lstStyle/>
            <a:p/>
          </p:txBody>
        </p:sp>
        <p:sp>
          <p:nvSpPr>
            <p:cNvPr id="42" name="rc42"/>
            <p:cNvSpPr/>
            <p:nvPr/>
          </p:nvSpPr>
          <p:spPr>
            <a:xfrm>
              <a:off x="3454768" y="3172184"/>
              <a:ext cx="238662" cy="34072"/>
            </a:xfrm>
            <a:prstGeom prst="rect">
              <a:avLst/>
            </a:prstGeom>
            <a:solidFill>
              <a:srgbClr val="1CABE2">
                <a:alpha val="100000"/>
              </a:srgbClr>
            </a:solidFill>
          </p:spPr>
          <p:txBody>
            <a:bodyPr/>
            <a:lstStyle/>
            <a:p/>
          </p:txBody>
        </p:sp>
        <p:sp>
          <p:nvSpPr>
            <p:cNvPr id="43" name="rc43"/>
            <p:cNvSpPr/>
            <p:nvPr/>
          </p:nvSpPr>
          <p:spPr>
            <a:xfrm>
              <a:off x="3719949" y="3192912"/>
              <a:ext cx="238662" cy="1115109"/>
            </a:xfrm>
            <a:prstGeom prst="rect">
              <a:avLst/>
            </a:prstGeom>
            <a:solidFill>
              <a:srgbClr val="80BD41">
                <a:alpha val="100000"/>
              </a:srgbClr>
            </a:solidFill>
          </p:spPr>
          <p:txBody>
            <a:bodyPr/>
            <a:lstStyle/>
            <a:p/>
          </p:txBody>
        </p:sp>
        <p:sp>
          <p:nvSpPr>
            <p:cNvPr id="44" name="rc44"/>
            <p:cNvSpPr/>
            <p:nvPr/>
          </p:nvSpPr>
          <p:spPr>
            <a:xfrm>
              <a:off x="3719949" y="3158418"/>
              <a:ext cx="238662" cy="34493"/>
            </a:xfrm>
            <a:prstGeom prst="rect">
              <a:avLst/>
            </a:prstGeom>
            <a:solidFill>
              <a:srgbClr val="1CABE2">
                <a:alpha val="100000"/>
              </a:srgbClr>
            </a:solidFill>
          </p:spPr>
          <p:txBody>
            <a:bodyPr/>
            <a:lstStyle/>
            <a:p/>
          </p:txBody>
        </p:sp>
        <p:sp>
          <p:nvSpPr>
            <p:cNvPr id="45" name="rc45"/>
            <p:cNvSpPr/>
            <p:nvPr/>
          </p:nvSpPr>
          <p:spPr>
            <a:xfrm>
              <a:off x="3985130" y="3186451"/>
              <a:ext cx="238662" cy="1121570"/>
            </a:xfrm>
            <a:prstGeom prst="rect">
              <a:avLst/>
            </a:prstGeom>
            <a:solidFill>
              <a:srgbClr val="80BD41">
                <a:alpha val="100000"/>
              </a:srgbClr>
            </a:solidFill>
          </p:spPr>
          <p:txBody>
            <a:bodyPr/>
            <a:lstStyle/>
            <a:p/>
          </p:txBody>
        </p:sp>
        <p:sp>
          <p:nvSpPr>
            <p:cNvPr id="46" name="rc46"/>
            <p:cNvSpPr/>
            <p:nvPr/>
          </p:nvSpPr>
          <p:spPr>
            <a:xfrm>
              <a:off x="3985130" y="3151757"/>
              <a:ext cx="238662" cy="34694"/>
            </a:xfrm>
            <a:prstGeom prst="rect">
              <a:avLst/>
            </a:prstGeom>
            <a:solidFill>
              <a:srgbClr val="1CABE2">
                <a:alpha val="100000"/>
              </a:srgbClr>
            </a:solidFill>
          </p:spPr>
          <p:txBody>
            <a:bodyPr/>
            <a:lstStyle/>
            <a:p/>
          </p:txBody>
        </p:sp>
        <p:sp>
          <p:nvSpPr>
            <p:cNvPr id="47" name="rc47"/>
            <p:cNvSpPr/>
            <p:nvPr/>
          </p:nvSpPr>
          <p:spPr>
            <a:xfrm>
              <a:off x="4250311" y="3167508"/>
              <a:ext cx="238662" cy="1140512"/>
            </a:xfrm>
            <a:prstGeom prst="rect">
              <a:avLst/>
            </a:prstGeom>
            <a:solidFill>
              <a:srgbClr val="80BD41">
                <a:alpha val="100000"/>
              </a:srgbClr>
            </a:solidFill>
          </p:spPr>
          <p:txBody>
            <a:bodyPr/>
            <a:lstStyle/>
            <a:p/>
          </p:txBody>
        </p:sp>
        <p:sp>
          <p:nvSpPr>
            <p:cNvPr id="48" name="rc48"/>
            <p:cNvSpPr/>
            <p:nvPr/>
          </p:nvSpPr>
          <p:spPr>
            <a:xfrm>
              <a:off x="4250311" y="3144232"/>
              <a:ext cx="238662" cy="23276"/>
            </a:xfrm>
            <a:prstGeom prst="rect">
              <a:avLst/>
            </a:prstGeom>
            <a:solidFill>
              <a:srgbClr val="1CABE2">
                <a:alpha val="100000"/>
              </a:srgbClr>
            </a:solidFill>
          </p:spPr>
          <p:txBody>
            <a:bodyPr/>
            <a:lstStyle/>
            <a:p/>
          </p:txBody>
        </p:sp>
        <p:sp>
          <p:nvSpPr>
            <p:cNvPr id="49" name="rc49"/>
            <p:cNvSpPr/>
            <p:nvPr/>
          </p:nvSpPr>
          <p:spPr>
            <a:xfrm>
              <a:off x="4515492" y="3153442"/>
              <a:ext cx="238662" cy="1154579"/>
            </a:xfrm>
            <a:prstGeom prst="rect">
              <a:avLst/>
            </a:prstGeom>
            <a:solidFill>
              <a:srgbClr val="80BD41">
                <a:alpha val="100000"/>
              </a:srgbClr>
            </a:solidFill>
          </p:spPr>
          <p:txBody>
            <a:bodyPr/>
            <a:lstStyle/>
            <a:p/>
          </p:txBody>
        </p:sp>
        <p:sp>
          <p:nvSpPr>
            <p:cNvPr id="50" name="rc50"/>
            <p:cNvSpPr/>
            <p:nvPr/>
          </p:nvSpPr>
          <p:spPr>
            <a:xfrm>
              <a:off x="4515492" y="3141784"/>
              <a:ext cx="238662" cy="11658"/>
            </a:xfrm>
            <a:prstGeom prst="rect">
              <a:avLst/>
            </a:prstGeom>
            <a:solidFill>
              <a:srgbClr val="1CABE2">
                <a:alpha val="100000"/>
              </a:srgbClr>
            </a:solidFill>
          </p:spPr>
          <p:txBody>
            <a:bodyPr/>
            <a:lstStyle/>
            <a:p/>
          </p:txBody>
        </p:sp>
        <p:sp>
          <p:nvSpPr>
            <p:cNvPr id="51" name="rc51"/>
            <p:cNvSpPr/>
            <p:nvPr/>
          </p:nvSpPr>
          <p:spPr>
            <a:xfrm>
              <a:off x="4780672" y="3178966"/>
              <a:ext cx="238662" cy="1129055"/>
            </a:xfrm>
            <a:prstGeom prst="rect">
              <a:avLst/>
            </a:prstGeom>
            <a:solidFill>
              <a:srgbClr val="80BD41">
                <a:alpha val="100000"/>
              </a:srgbClr>
            </a:solidFill>
          </p:spPr>
          <p:txBody>
            <a:bodyPr/>
            <a:lstStyle/>
            <a:p/>
          </p:txBody>
        </p:sp>
        <p:sp>
          <p:nvSpPr>
            <p:cNvPr id="52" name="rc52"/>
            <p:cNvSpPr/>
            <p:nvPr/>
          </p:nvSpPr>
          <p:spPr>
            <a:xfrm>
              <a:off x="4780672" y="3131931"/>
              <a:ext cx="238662" cy="47034"/>
            </a:xfrm>
            <a:prstGeom prst="rect">
              <a:avLst/>
            </a:prstGeom>
            <a:solidFill>
              <a:srgbClr val="1CABE2">
                <a:alpha val="100000"/>
              </a:srgbClr>
            </a:solidFill>
          </p:spPr>
          <p:txBody>
            <a:bodyPr/>
            <a:lstStyle/>
            <a:p/>
          </p:txBody>
        </p:sp>
        <p:sp>
          <p:nvSpPr>
            <p:cNvPr id="53" name="rc53"/>
            <p:cNvSpPr/>
            <p:nvPr/>
          </p:nvSpPr>
          <p:spPr>
            <a:xfrm>
              <a:off x="5045853" y="3170378"/>
              <a:ext cx="238662" cy="1137643"/>
            </a:xfrm>
            <a:prstGeom prst="rect">
              <a:avLst/>
            </a:prstGeom>
            <a:solidFill>
              <a:srgbClr val="80BD41">
                <a:alpha val="100000"/>
              </a:srgbClr>
            </a:solidFill>
          </p:spPr>
          <p:txBody>
            <a:bodyPr/>
            <a:lstStyle/>
            <a:p/>
          </p:txBody>
        </p:sp>
        <p:sp>
          <p:nvSpPr>
            <p:cNvPr id="54" name="rc54"/>
            <p:cNvSpPr/>
            <p:nvPr/>
          </p:nvSpPr>
          <p:spPr>
            <a:xfrm>
              <a:off x="5045853" y="3135202"/>
              <a:ext cx="238662" cy="35175"/>
            </a:xfrm>
            <a:prstGeom prst="rect">
              <a:avLst/>
            </a:prstGeom>
            <a:solidFill>
              <a:srgbClr val="1CABE2">
                <a:alpha val="100000"/>
              </a:srgbClr>
            </a:solidFill>
          </p:spPr>
          <p:txBody>
            <a:bodyPr/>
            <a:lstStyle/>
            <a:p/>
          </p:txBody>
        </p:sp>
        <p:sp>
          <p:nvSpPr>
            <p:cNvPr id="55" name="rc55"/>
            <p:cNvSpPr/>
            <p:nvPr/>
          </p:nvSpPr>
          <p:spPr>
            <a:xfrm>
              <a:off x="5311034" y="3222028"/>
              <a:ext cx="238662" cy="1085993"/>
            </a:xfrm>
            <a:prstGeom prst="rect">
              <a:avLst/>
            </a:prstGeom>
            <a:solidFill>
              <a:srgbClr val="80BD41">
                <a:alpha val="100000"/>
              </a:srgbClr>
            </a:solidFill>
          </p:spPr>
          <p:txBody>
            <a:bodyPr/>
            <a:lstStyle/>
            <a:p/>
          </p:txBody>
        </p:sp>
        <p:sp>
          <p:nvSpPr>
            <p:cNvPr id="56" name="rc56"/>
            <p:cNvSpPr/>
            <p:nvPr/>
          </p:nvSpPr>
          <p:spPr>
            <a:xfrm>
              <a:off x="5311034" y="3140279"/>
              <a:ext cx="238662" cy="81748"/>
            </a:xfrm>
            <a:prstGeom prst="rect">
              <a:avLst/>
            </a:prstGeom>
            <a:solidFill>
              <a:srgbClr val="1CABE2">
                <a:alpha val="100000"/>
              </a:srgbClr>
            </a:solidFill>
          </p:spPr>
          <p:txBody>
            <a:bodyPr/>
            <a:lstStyle/>
            <a:p/>
          </p:txBody>
        </p:sp>
        <p:sp>
          <p:nvSpPr>
            <p:cNvPr id="57" name="rc57"/>
            <p:cNvSpPr/>
            <p:nvPr/>
          </p:nvSpPr>
          <p:spPr>
            <a:xfrm>
              <a:off x="5576215" y="3270608"/>
              <a:ext cx="238662" cy="1037413"/>
            </a:xfrm>
            <a:prstGeom prst="rect">
              <a:avLst/>
            </a:prstGeom>
            <a:solidFill>
              <a:srgbClr val="80BD41">
                <a:alpha val="100000"/>
              </a:srgbClr>
            </a:solidFill>
          </p:spPr>
          <p:txBody>
            <a:bodyPr/>
            <a:lstStyle/>
            <a:p/>
          </p:txBody>
        </p:sp>
        <p:sp>
          <p:nvSpPr>
            <p:cNvPr id="58" name="rc58"/>
            <p:cNvSpPr/>
            <p:nvPr/>
          </p:nvSpPr>
          <p:spPr>
            <a:xfrm>
              <a:off x="5576215" y="3142386"/>
              <a:ext cx="238662" cy="128221"/>
            </a:xfrm>
            <a:prstGeom prst="rect">
              <a:avLst/>
            </a:prstGeom>
            <a:solidFill>
              <a:srgbClr val="1CABE2">
                <a:alpha val="100000"/>
              </a:srgbClr>
            </a:solidFill>
          </p:spPr>
          <p:txBody>
            <a:bodyPr/>
            <a:lstStyle/>
            <a:p/>
          </p:txBody>
        </p:sp>
        <p:sp>
          <p:nvSpPr>
            <p:cNvPr id="59" name="rc59"/>
            <p:cNvSpPr/>
            <p:nvPr/>
          </p:nvSpPr>
          <p:spPr>
            <a:xfrm>
              <a:off x="5841395" y="3210229"/>
              <a:ext cx="238662" cy="1097792"/>
            </a:xfrm>
            <a:prstGeom prst="rect">
              <a:avLst/>
            </a:prstGeom>
            <a:solidFill>
              <a:srgbClr val="80BD41">
                <a:alpha val="100000"/>
              </a:srgbClr>
            </a:solidFill>
          </p:spPr>
          <p:txBody>
            <a:bodyPr/>
            <a:lstStyle/>
            <a:p/>
          </p:txBody>
        </p:sp>
        <p:sp>
          <p:nvSpPr>
            <p:cNvPr id="60" name="rc60"/>
            <p:cNvSpPr/>
            <p:nvPr/>
          </p:nvSpPr>
          <p:spPr>
            <a:xfrm>
              <a:off x="5841395" y="3127597"/>
              <a:ext cx="238662" cy="82631"/>
            </a:xfrm>
            <a:prstGeom prst="rect">
              <a:avLst/>
            </a:prstGeom>
            <a:solidFill>
              <a:srgbClr val="1CABE2">
                <a:alpha val="100000"/>
              </a:srgbClr>
            </a:solidFill>
          </p:spPr>
          <p:txBody>
            <a:bodyPr/>
            <a:lstStyle/>
            <a:p/>
          </p:txBody>
        </p:sp>
        <p:sp>
          <p:nvSpPr>
            <p:cNvPr id="61" name="rc61"/>
            <p:cNvSpPr/>
            <p:nvPr/>
          </p:nvSpPr>
          <p:spPr>
            <a:xfrm>
              <a:off x="6106576" y="3158358"/>
              <a:ext cx="238662" cy="1149662"/>
            </a:xfrm>
            <a:prstGeom prst="rect">
              <a:avLst/>
            </a:prstGeom>
            <a:solidFill>
              <a:srgbClr val="80BD41">
                <a:alpha val="100000"/>
              </a:srgbClr>
            </a:solidFill>
          </p:spPr>
          <p:txBody>
            <a:bodyPr/>
            <a:lstStyle/>
            <a:p/>
          </p:txBody>
        </p:sp>
        <p:sp>
          <p:nvSpPr>
            <p:cNvPr id="62" name="rc62"/>
            <p:cNvSpPr/>
            <p:nvPr/>
          </p:nvSpPr>
          <p:spPr>
            <a:xfrm>
              <a:off x="6106576" y="3110461"/>
              <a:ext cx="238662" cy="47897"/>
            </a:xfrm>
            <a:prstGeom prst="rect">
              <a:avLst/>
            </a:prstGeom>
            <a:solidFill>
              <a:srgbClr val="1CABE2">
                <a:alpha val="100000"/>
              </a:srgbClr>
            </a:solidFill>
          </p:spPr>
          <p:txBody>
            <a:bodyPr/>
            <a:lstStyle/>
            <a:p/>
          </p:txBody>
        </p:sp>
        <p:sp>
          <p:nvSpPr>
            <p:cNvPr id="63" name="rc63"/>
            <p:cNvSpPr/>
            <p:nvPr/>
          </p:nvSpPr>
          <p:spPr>
            <a:xfrm>
              <a:off x="6371757" y="3125450"/>
              <a:ext cx="238662" cy="1182571"/>
            </a:xfrm>
            <a:prstGeom prst="rect">
              <a:avLst/>
            </a:prstGeom>
            <a:solidFill>
              <a:srgbClr val="80BD41">
                <a:alpha val="100000"/>
              </a:srgbClr>
            </a:solidFill>
          </p:spPr>
          <p:txBody>
            <a:bodyPr/>
            <a:lstStyle/>
            <a:p/>
          </p:txBody>
        </p:sp>
        <p:sp>
          <p:nvSpPr>
            <p:cNvPr id="64" name="rc64"/>
            <p:cNvSpPr/>
            <p:nvPr/>
          </p:nvSpPr>
          <p:spPr>
            <a:xfrm>
              <a:off x="6371757" y="3088870"/>
              <a:ext cx="238662" cy="36580"/>
            </a:xfrm>
            <a:prstGeom prst="rect">
              <a:avLst/>
            </a:prstGeom>
            <a:solidFill>
              <a:srgbClr val="1CABE2">
                <a:alpha val="100000"/>
              </a:srgbClr>
            </a:solidFill>
          </p:spPr>
          <p:txBody>
            <a:bodyPr/>
            <a:lstStyle/>
            <a:p/>
          </p:txBody>
        </p:sp>
        <p:sp>
          <p:nvSpPr>
            <p:cNvPr id="65" name="rc65"/>
            <p:cNvSpPr/>
            <p:nvPr/>
          </p:nvSpPr>
          <p:spPr>
            <a:xfrm>
              <a:off x="6636938" y="3130788"/>
              <a:ext cx="238662" cy="1177233"/>
            </a:xfrm>
            <a:prstGeom prst="rect">
              <a:avLst/>
            </a:prstGeom>
            <a:solidFill>
              <a:srgbClr val="80BD41">
                <a:alpha val="100000"/>
              </a:srgbClr>
            </a:solidFill>
          </p:spPr>
          <p:txBody>
            <a:bodyPr/>
            <a:lstStyle/>
            <a:p/>
          </p:txBody>
        </p:sp>
        <p:sp>
          <p:nvSpPr>
            <p:cNvPr id="66" name="rc66"/>
            <p:cNvSpPr/>
            <p:nvPr/>
          </p:nvSpPr>
          <p:spPr>
            <a:xfrm>
              <a:off x="6636938" y="3068824"/>
              <a:ext cx="238662" cy="61963"/>
            </a:xfrm>
            <a:prstGeom prst="rect">
              <a:avLst/>
            </a:prstGeom>
            <a:solidFill>
              <a:srgbClr val="1CABE2">
                <a:alpha val="100000"/>
              </a:srgbClr>
            </a:solidFill>
          </p:spPr>
          <p:txBody>
            <a:bodyPr/>
            <a:lstStyle/>
            <a:p/>
          </p:txBody>
        </p:sp>
        <p:sp>
          <p:nvSpPr>
            <p:cNvPr id="67" name="rc67"/>
            <p:cNvSpPr/>
            <p:nvPr/>
          </p:nvSpPr>
          <p:spPr>
            <a:xfrm>
              <a:off x="6902119" y="3116139"/>
              <a:ext cx="238662" cy="1191881"/>
            </a:xfrm>
            <a:prstGeom prst="rect">
              <a:avLst/>
            </a:prstGeom>
            <a:solidFill>
              <a:srgbClr val="80BD41">
                <a:alpha val="100000"/>
              </a:srgbClr>
            </a:solidFill>
          </p:spPr>
          <p:txBody>
            <a:bodyPr/>
            <a:lstStyle/>
            <a:p/>
          </p:txBody>
        </p:sp>
        <p:sp>
          <p:nvSpPr>
            <p:cNvPr id="68" name="rc68"/>
            <p:cNvSpPr/>
            <p:nvPr/>
          </p:nvSpPr>
          <p:spPr>
            <a:xfrm>
              <a:off x="6902119" y="3053413"/>
              <a:ext cx="238662" cy="62726"/>
            </a:xfrm>
            <a:prstGeom prst="rect">
              <a:avLst/>
            </a:prstGeom>
            <a:solidFill>
              <a:srgbClr val="1CABE2">
                <a:alpha val="100000"/>
              </a:srgbClr>
            </a:solidFill>
          </p:spPr>
          <p:txBody>
            <a:bodyPr/>
            <a:lstStyle/>
            <a:p/>
          </p:txBody>
        </p:sp>
        <p:sp>
          <p:nvSpPr>
            <p:cNvPr id="69" name="rc69"/>
            <p:cNvSpPr/>
            <p:nvPr/>
          </p:nvSpPr>
          <p:spPr>
            <a:xfrm>
              <a:off x="7167299" y="3173187"/>
              <a:ext cx="238662" cy="1134834"/>
            </a:xfrm>
            <a:prstGeom prst="rect">
              <a:avLst/>
            </a:prstGeom>
            <a:solidFill>
              <a:srgbClr val="80BD41">
                <a:alpha val="100000"/>
              </a:srgbClr>
            </a:solidFill>
          </p:spPr>
          <p:txBody>
            <a:bodyPr/>
            <a:lstStyle/>
            <a:p/>
          </p:txBody>
        </p:sp>
        <p:sp>
          <p:nvSpPr>
            <p:cNvPr id="70" name="rc70"/>
            <p:cNvSpPr/>
            <p:nvPr/>
          </p:nvSpPr>
          <p:spPr>
            <a:xfrm>
              <a:off x="7167299" y="3032926"/>
              <a:ext cx="238662" cy="140261"/>
            </a:xfrm>
            <a:prstGeom prst="rect">
              <a:avLst/>
            </a:prstGeom>
            <a:solidFill>
              <a:srgbClr val="1CABE2">
                <a:alpha val="100000"/>
              </a:srgbClr>
            </a:solidFill>
          </p:spPr>
          <p:txBody>
            <a:bodyPr/>
            <a:lstStyle/>
            <a:p/>
          </p:txBody>
        </p:sp>
        <p:sp>
          <p:nvSpPr>
            <p:cNvPr id="71" name="rc71"/>
            <p:cNvSpPr/>
            <p:nvPr/>
          </p:nvSpPr>
          <p:spPr>
            <a:xfrm>
              <a:off x="7432480" y="3078074"/>
              <a:ext cx="238662" cy="1229947"/>
            </a:xfrm>
            <a:prstGeom prst="rect">
              <a:avLst/>
            </a:prstGeom>
            <a:solidFill>
              <a:srgbClr val="80BD41">
                <a:alpha val="100000"/>
              </a:srgbClr>
            </a:solidFill>
          </p:spPr>
          <p:txBody>
            <a:bodyPr/>
            <a:lstStyle/>
            <a:p/>
          </p:txBody>
        </p:sp>
        <p:sp>
          <p:nvSpPr>
            <p:cNvPr id="72" name="rc72"/>
            <p:cNvSpPr/>
            <p:nvPr/>
          </p:nvSpPr>
          <p:spPr>
            <a:xfrm>
              <a:off x="7432480" y="3013341"/>
              <a:ext cx="238662" cy="64732"/>
            </a:xfrm>
            <a:prstGeom prst="rect">
              <a:avLst/>
            </a:prstGeom>
            <a:solidFill>
              <a:srgbClr val="1CABE2">
                <a:alpha val="100000"/>
              </a:srgbClr>
            </a:solidFill>
          </p:spPr>
          <p:txBody>
            <a:bodyPr/>
            <a:lstStyle/>
            <a:p/>
          </p:txBody>
        </p:sp>
        <p:sp>
          <p:nvSpPr>
            <p:cNvPr id="73" name="rc73"/>
            <p:cNvSpPr/>
            <p:nvPr/>
          </p:nvSpPr>
          <p:spPr>
            <a:xfrm>
              <a:off x="7697661" y="3067981"/>
              <a:ext cx="238662" cy="1240040"/>
            </a:xfrm>
            <a:prstGeom prst="rect">
              <a:avLst/>
            </a:prstGeom>
            <a:solidFill>
              <a:srgbClr val="80BD41">
                <a:alpha val="100000"/>
              </a:srgbClr>
            </a:solidFill>
          </p:spPr>
          <p:txBody>
            <a:bodyPr/>
            <a:lstStyle/>
            <a:p/>
          </p:txBody>
        </p:sp>
        <p:sp>
          <p:nvSpPr>
            <p:cNvPr id="74" name="rc74"/>
            <p:cNvSpPr/>
            <p:nvPr/>
          </p:nvSpPr>
          <p:spPr>
            <a:xfrm>
              <a:off x="7697661" y="2988820"/>
              <a:ext cx="238662" cy="79160"/>
            </a:xfrm>
            <a:prstGeom prst="rect">
              <a:avLst/>
            </a:prstGeom>
            <a:solidFill>
              <a:srgbClr val="1CABE2">
                <a:alpha val="100000"/>
              </a:srgbClr>
            </a:solidFill>
          </p:spPr>
          <p:txBody>
            <a:bodyPr/>
            <a:lstStyle/>
            <a:p/>
          </p:txBody>
        </p:sp>
        <p:sp>
          <p:nvSpPr>
            <p:cNvPr id="75" name="rc75"/>
            <p:cNvSpPr/>
            <p:nvPr/>
          </p:nvSpPr>
          <p:spPr>
            <a:xfrm>
              <a:off x="7962842" y="3047273"/>
              <a:ext cx="238662" cy="1260748"/>
            </a:xfrm>
            <a:prstGeom prst="rect">
              <a:avLst/>
            </a:prstGeom>
            <a:solidFill>
              <a:srgbClr val="80BD41">
                <a:alpha val="100000"/>
              </a:srgbClr>
            </a:solidFill>
          </p:spPr>
          <p:txBody>
            <a:bodyPr/>
            <a:lstStyle/>
            <a:p/>
          </p:txBody>
        </p:sp>
        <p:sp>
          <p:nvSpPr>
            <p:cNvPr id="76" name="rc76"/>
            <p:cNvSpPr/>
            <p:nvPr/>
          </p:nvSpPr>
          <p:spPr>
            <a:xfrm>
              <a:off x="7962842" y="2966808"/>
              <a:ext cx="238662" cy="80464"/>
            </a:xfrm>
            <a:prstGeom prst="rect">
              <a:avLst/>
            </a:prstGeom>
            <a:solidFill>
              <a:srgbClr val="1CABE2">
                <a:alpha val="100000"/>
              </a:srgbClr>
            </a:solidFill>
          </p:spPr>
          <p:txBody>
            <a:bodyPr/>
            <a:lstStyle/>
            <a:p/>
          </p:txBody>
        </p:sp>
        <p:sp>
          <p:nvSpPr>
            <p:cNvPr id="77" name="pl77"/>
            <p:cNvSpPr/>
            <p:nvPr/>
          </p:nvSpPr>
          <p:spPr>
            <a:xfrm>
              <a:off x="1452654" y="2095023"/>
              <a:ext cx="6629519" cy="223535"/>
            </a:xfrm>
            <a:custGeom>
              <a:avLst/>
              <a:pathLst>
                <a:path w="6629519" h="223535">
                  <a:moveTo>
                    <a:pt x="0" y="22353"/>
                  </a:moveTo>
                  <a:lnTo>
                    <a:pt x="265180" y="0"/>
                  </a:lnTo>
                  <a:lnTo>
                    <a:pt x="530361" y="111767"/>
                  </a:lnTo>
                  <a:lnTo>
                    <a:pt x="795542" y="0"/>
                  </a:lnTo>
                  <a:lnTo>
                    <a:pt x="1060723" y="0"/>
                  </a:lnTo>
                  <a:lnTo>
                    <a:pt x="1325903" y="0"/>
                  </a:lnTo>
                  <a:lnTo>
                    <a:pt x="1591084" y="0"/>
                  </a:lnTo>
                  <a:lnTo>
                    <a:pt x="1856265" y="67060"/>
                  </a:lnTo>
                  <a:lnTo>
                    <a:pt x="2121446" y="44707"/>
                  </a:lnTo>
                  <a:lnTo>
                    <a:pt x="2386626" y="44707"/>
                  </a:lnTo>
                  <a:lnTo>
                    <a:pt x="2651807" y="44707"/>
                  </a:lnTo>
                  <a:lnTo>
                    <a:pt x="2916988" y="22353"/>
                  </a:lnTo>
                  <a:lnTo>
                    <a:pt x="3182169" y="0"/>
                  </a:lnTo>
                  <a:lnTo>
                    <a:pt x="3447350" y="67060"/>
                  </a:lnTo>
                  <a:lnTo>
                    <a:pt x="3712530" y="44707"/>
                  </a:lnTo>
                  <a:lnTo>
                    <a:pt x="3977711" y="134121"/>
                  </a:lnTo>
                  <a:lnTo>
                    <a:pt x="4242892" y="223535"/>
                  </a:lnTo>
                  <a:lnTo>
                    <a:pt x="4508073" y="134121"/>
                  </a:lnTo>
                  <a:lnTo>
                    <a:pt x="4773253" y="67060"/>
                  </a:lnTo>
                  <a:lnTo>
                    <a:pt x="5038434" y="44707"/>
                  </a:lnTo>
                  <a:lnTo>
                    <a:pt x="5303615" y="89414"/>
                  </a:lnTo>
                  <a:lnTo>
                    <a:pt x="5568796" y="89414"/>
                  </a:lnTo>
                  <a:lnTo>
                    <a:pt x="5833977" y="223535"/>
                  </a:lnTo>
                  <a:lnTo>
                    <a:pt x="6099157" y="89414"/>
                  </a:lnTo>
                  <a:lnTo>
                    <a:pt x="6364338" y="111767"/>
                  </a:lnTo>
                  <a:lnTo>
                    <a:pt x="6629519" y="111767"/>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7007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35100" y="3234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0" name="tx90"/>
            <p:cNvSpPr/>
            <p:nvPr/>
          </p:nvSpPr>
          <p:spPr>
            <a:xfrm>
              <a:off x="2661004" y="3099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91" name="tx91"/>
            <p:cNvSpPr/>
            <p:nvPr/>
          </p:nvSpPr>
          <p:spPr>
            <a:xfrm>
              <a:off x="3986908" y="3015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92" name="tx92"/>
            <p:cNvSpPr/>
            <p:nvPr/>
          </p:nvSpPr>
          <p:spPr>
            <a:xfrm>
              <a:off x="5312812" y="3004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93" name="tx93"/>
            <p:cNvSpPr/>
            <p:nvPr/>
          </p:nvSpPr>
          <p:spPr>
            <a:xfrm>
              <a:off x="6373535" y="2952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4" name="tx94"/>
            <p:cNvSpPr/>
            <p:nvPr/>
          </p:nvSpPr>
          <p:spPr>
            <a:xfrm>
              <a:off x="6638716" y="2932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5" name="tx95"/>
            <p:cNvSpPr/>
            <p:nvPr/>
          </p:nvSpPr>
          <p:spPr>
            <a:xfrm>
              <a:off x="6903896" y="291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6" name="tx96"/>
            <p:cNvSpPr/>
            <p:nvPr/>
          </p:nvSpPr>
          <p:spPr>
            <a:xfrm>
              <a:off x="7169077" y="2896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7" name="tx97"/>
            <p:cNvSpPr/>
            <p:nvPr/>
          </p:nvSpPr>
          <p:spPr>
            <a:xfrm>
              <a:off x="7434258" y="28774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8" name="tx98"/>
            <p:cNvSpPr/>
            <p:nvPr/>
          </p:nvSpPr>
          <p:spPr>
            <a:xfrm>
              <a:off x="7699439" y="2852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9" name="tx99"/>
            <p:cNvSpPr/>
            <p:nvPr/>
          </p:nvSpPr>
          <p:spPr>
            <a:xfrm>
              <a:off x="7964620" y="2830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668.4</a:t>
              </a:r>
            </a:p>
          </p:txBody>
        </p:sp>
        <p:sp>
          <p:nvSpPr>
            <p:cNvPr id="100" name="pl100"/>
            <p:cNvSpPr/>
            <p:nvPr/>
          </p:nvSpPr>
          <p:spPr>
            <a:xfrm>
              <a:off x="1452654"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13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457.8</a:t>
              </a:r>
            </a:p>
          </p:txBody>
        </p:sp>
        <p:sp>
          <p:nvSpPr>
            <p:cNvPr id="112" name="tx112"/>
            <p:cNvSpPr/>
            <p:nvPr/>
          </p:nvSpPr>
          <p:spPr>
            <a:xfrm>
              <a:off x="1387351" y="33448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3" name="tx113"/>
            <p:cNvSpPr/>
            <p:nvPr/>
          </p:nvSpPr>
          <p:spPr>
            <a:xfrm>
              <a:off x="2700181" y="37421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14" name="tx114"/>
            <p:cNvSpPr/>
            <p:nvPr/>
          </p:nvSpPr>
          <p:spPr>
            <a:xfrm>
              <a:off x="2713255" y="32060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5" name="tx115"/>
            <p:cNvSpPr/>
            <p:nvPr/>
          </p:nvSpPr>
          <p:spPr>
            <a:xfrm>
              <a:off x="3986908" y="3712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558.9</a:t>
              </a:r>
            </a:p>
          </p:txBody>
        </p:sp>
        <p:sp>
          <p:nvSpPr>
            <p:cNvPr id="116" name="tx116"/>
            <p:cNvSpPr/>
            <p:nvPr/>
          </p:nvSpPr>
          <p:spPr>
            <a:xfrm>
              <a:off x="4013033" y="31340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7" name="tx117"/>
            <p:cNvSpPr/>
            <p:nvPr/>
          </p:nvSpPr>
          <p:spPr>
            <a:xfrm>
              <a:off x="5312812" y="3729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541.2</a:t>
              </a:r>
            </a:p>
          </p:txBody>
        </p:sp>
        <p:sp>
          <p:nvSpPr>
            <p:cNvPr id="118" name="tx118"/>
            <p:cNvSpPr/>
            <p:nvPr/>
          </p:nvSpPr>
          <p:spPr>
            <a:xfrm>
              <a:off x="5338937" y="3146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9" name="tx119"/>
            <p:cNvSpPr/>
            <p:nvPr/>
          </p:nvSpPr>
          <p:spPr>
            <a:xfrm>
              <a:off x="6373535" y="3681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589.3</a:t>
              </a:r>
            </a:p>
          </p:txBody>
        </p:sp>
        <p:sp>
          <p:nvSpPr>
            <p:cNvPr id="120" name="tx120"/>
            <p:cNvSpPr/>
            <p:nvPr/>
          </p:nvSpPr>
          <p:spPr>
            <a:xfrm>
              <a:off x="6399660" y="3072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1" name="tx121"/>
            <p:cNvSpPr/>
            <p:nvPr/>
          </p:nvSpPr>
          <p:spPr>
            <a:xfrm>
              <a:off x="6638716" y="36843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586.7</a:t>
              </a:r>
            </a:p>
          </p:txBody>
        </p:sp>
        <p:sp>
          <p:nvSpPr>
            <p:cNvPr id="122" name="tx122"/>
            <p:cNvSpPr/>
            <p:nvPr/>
          </p:nvSpPr>
          <p:spPr>
            <a:xfrm>
              <a:off x="6664841" y="30647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23" name="tx123"/>
            <p:cNvSpPr/>
            <p:nvPr/>
          </p:nvSpPr>
          <p:spPr>
            <a:xfrm>
              <a:off x="6943073" y="36770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24" name="tx124"/>
            <p:cNvSpPr/>
            <p:nvPr/>
          </p:nvSpPr>
          <p:spPr>
            <a:xfrm>
              <a:off x="6930022" y="30496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25" name="tx125"/>
            <p:cNvSpPr/>
            <p:nvPr/>
          </p:nvSpPr>
          <p:spPr>
            <a:xfrm>
              <a:off x="7169077" y="3705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565.5</a:t>
              </a:r>
            </a:p>
          </p:txBody>
        </p:sp>
        <p:sp>
          <p:nvSpPr>
            <p:cNvPr id="126" name="tx126"/>
            <p:cNvSpPr/>
            <p:nvPr/>
          </p:nvSpPr>
          <p:spPr>
            <a:xfrm>
              <a:off x="7195203" y="3068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7" name="tx127"/>
            <p:cNvSpPr/>
            <p:nvPr/>
          </p:nvSpPr>
          <p:spPr>
            <a:xfrm>
              <a:off x="7473435" y="36579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28" name="tx128"/>
            <p:cNvSpPr/>
            <p:nvPr/>
          </p:nvSpPr>
          <p:spPr>
            <a:xfrm>
              <a:off x="7460384" y="30106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9" name="tx129"/>
            <p:cNvSpPr/>
            <p:nvPr/>
          </p:nvSpPr>
          <p:spPr>
            <a:xfrm>
              <a:off x="7738616" y="36529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30" name="tx130"/>
            <p:cNvSpPr/>
            <p:nvPr/>
          </p:nvSpPr>
          <p:spPr>
            <a:xfrm>
              <a:off x="7725564" y="2993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31" name="tx131"/>
            <p:cNvSpPr/>
            <p:nvPr/>
          </p:nvSpPr>
          <p:spPr>
            <a:xfrm>
              <a:off x="7964620" y="3642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628.3</a:t>
              </a:r>
            </a:p>
          </p:txBody>
        </p:sp>
        <p:sp>
          <p:nvSpPr>
            <p:cNvPr id="132" name="tx132"/>
            <p:cNvSpPr/>
            <p:nvPr/>
          </p:nvSpPr>
          <p:spPr>
            <a:xfrm>
              <a:off x="7990745" y="2971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5385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694200" y="30519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694200" y="2449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7" name="tx137"/>
            <p:cNvSpPr/>
            <p:nvPr/>
          </p:nvSpPr>
          <p:spPr>
            <a:xfrm>
              <a:off x="577692" y="18299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94448"/>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164" name="pl164"/>
            <p:cNvSpPr/>
            <p:nvPr/>
          </p:nvSpPr>
          <p:spPr>
            <a:xfrm>
              <a:off x="23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91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64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1836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905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78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050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5767425" cy="129091"/>
            </a:xfrm>
            <a:prstGeom prst="rect">
              <a:avLst/>
            </a:prstGeom>
            <a:solidFill>
              <a:srgbClr val="80BD41">
                <a:alpha val="100000"/>
              </a:srgbClr>
            </a:solidFill>
          </p:spPr>
          <p:txBody>
            <a:bodyPr/>
            <a:lstStyle/>
            <a:p/>
          </p:txBody>
        </p:sp>
        <p:sp>
          <p:nvSpPr>
            <p:cNvPr id="176" name="rc176"/>
            <p:cNvSpPr/>
            <p:nvPr/>
          </p:nvSpPr>
          <p:spPr>
            <a:xfrm>
              <a:off x="7100748" y="5954972"/>
              <a:ext cx="178403" cy="129091"/>
            </a:xfrm>
            <a:prstGeom prst="rect">
              <a:avLst/>
            </a:prstGeom>
            <a:solidFill>
              <a:srgbClr val="1CABE2">
                <a:alpha val="100000"/>
              </a:srgbClr>
            </a:solidFill>
          </p:spPr>
          <p:txBody>
            <a:bodyPr/>
            <a:lstStyle/>
            <a:p/>
          </p:txBody>
        </p:sp>
        <p:sp>
          <p:nvSpPr>
            <p:cNvPr id="177" name="rc177"/>
            <p:cNvSpPr/>
            <p:nvPr/>
          </p:nvSpPr>
          <p:spPr>
            <a:xfrm>
              <a:off x="1333322" y="5793607"/>
              <a:ext cx="6047703" cy="129091"/>
            </a:xfrm>
            <a:prstGeom prst="rect">
              <a:avLst/>
            </a:prstGeom>
            <a:solidFill>
              <a:srgbClr val="80BD41">
                <a:alpha val="100000"/>
              </a:srgbClr>
            </a:solidFill>
          </p:spPr>
          <p:txBody>
            <a:bodyPr/>
            <a:lstStyle/>
            <a:p/>
          </p:txBody>
        </p:sp>
        <p:sp>
          <p:nvSpPr>
            <p:cNvPr id="178" name="rc178"/>
            <p:cNvSpPr/>
            <p:nvPr/>
          </p:nvSpPr>
          <p:spPr>
            <a:xfrm>
              <a:off x="7381026" y="5793607"/>
              <a:ext cx="386067" cy="129091"/>
            </a:xfrm>
            <a:prstGeom prst="rect">
              <a:avLst/>
            </a:prstGeom>
            <a:solidFill>
              <a:srgbClr val="1CABE2">
                <a:alpha val="100000"/>
              </a:srgbClr>
            </a:solidFill>
          </p:spPr>
          <p:txBody>
            <a:bodyPr/>
            <a:lstStyle/>
            <a:p/>
          </p:txBody>
        </p:sp>
        <p:sp>
          <p:nvSpPr>
            <p:cNvPr id="179" name="rc179"/>
            <p:cNvSpPr/>
            <p:nvPr/>
          </p:nvSpPr>
          <p:spPr>
            <a:xfrm>
              <a:off x="1333322" y="5632243"/>
              <a:ext cx="6148697" cy="129091"/>
            </a:xfrm>
            <a:prstGeom prst="rect">
              <a:avLst/>
            </a:prstGeom>
            <a:solidFill>
              <a:srgbClr val="80BD41">
                <a:alpha val="100000"/>
              </a:srgbClr>
            </a:solidFill>
          </p:spPr>
          <p:txBody>
            <a:bodyPr/>
            <a:lstStyle/>
            <a:p/>
          </p:txBody>
        </p:sp>
        <p:sp>
          <p:nvSpPr>
            <p:cNvPr id="180" name="rc180"/>
            <p:cNvSpPr/>
            <p:nvPr/>
          </p:nvSpPr>
          <p:spPr>
            <a:xfrm>
              <a:off x="7482020" y="5632243"/>
              <a:ext cx="392428" cy="129091"/>
            </a:xfrm>
            <a:prstGeom prst="rect">
              <a:avLst/>
            </a:prstGeom>
            <a:solidFill>
              <a:srgbClr val="1CABE2">
                <a:alpha val="100000"/>
              </a:srgbClr>
            </a:solidFill>
          </p:spPr>
          <p:txBody>
            <a:bodyPr/>
            <a:lstStyle/>
            <a:p/>
          </p:txBody>
        </p:sp>
        <p:sp>
          <p:nvSpPr>
            <p:cNvPr id="181" name="tx181"/>
            <p:cNvSpPr/>
            <p:nvPr/>
          </p:nvSpPr>
          <p:spPr>
            <a:xfrm>
              <a:off x="743176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82" name="tx182"/>
            <p:cNvSpPr/>
            <p:nvPr/>
          </p:nvSpPr>
          <p:spPr>
            <a:xfrm>
              <a:off x="794410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83" name="tx183"/>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668.4</a:t>
              </a:r>
            </a:p>
          </p:txBody>
        </p:sp>
        <p:sp>
          <p:nvSpPr>
            <p:cNvPr id="184" name="tx184"/>
            <p:cNvSpPr/>
            <p:nvPr/>
          </p:nvSpPr>
          <p:spPr>
            <a:xfrm>
              <a:off x="408139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589.3</a:t>
              </a:r>
            </a:p>
          </p:txBody>
        </p:sp>
        <p:sp>
          <p:nvSpPr>
            <p:cNvPr id="185" name="tx185"/>
            <p:cNvSpPr/>
            <p:nvPr/>
          </p:nvSpPr>
          <p:spPr>
            <a:xfrm>
              <a:off x="708445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86" name="tx186"/>
            <p:cNvSpPr/>
            <p:nvPr/>
          </p:nvSpPr>
          <p:spPr>
            <a:xfrm>
              <a:off x="4266739"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7" name="tx187"/>
            <p:cNvSpPr/>
            <p:nvPr/>
          </p:nvSpPr>
          <p:spPr>
            <a:xfrm>
              <a:off x="746856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a:t>
              </a:r>
            </a:p>
          </p:txBody>
        </p:sp>
        <p:sp>
          <p:nvSpPr>
            <p:cNvPr id="188" name="tx188"/>
            <p:cNvSpPr/>
            <p:nvPr/>
          </p:nvSpPr>
          <p:spPr>
            <a:xfrm>
              <a:off x="427203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628.3</a:t>
              </a:r>
            </a:p>
          </p:txBody>
        </p:sp>
        <p:sp>
          <p:nvSpPr>
            <p:cNvPr id="189" name="tx189"/>
            <p:cNvSpPr/>
            <p:nvPr/>
          </p:nvSpPr>
          <p:spPr>
            <a:xfrm>
              <a:off x="757274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40.1</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740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51312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708852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7" name="tx197"/>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(94%) was lower than in 2019 (97%).
The number of children vaccinated with DTP1 increased 7% compared to in 2019.
The number of surviving infants increased approximately 10%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65497"/>
            </a:xfrm>
            <a:custGeom>
              <a:avLst/>
              <a:pathLst>
                <a:path w="3397293" h="765497">
                  <a:moveTo>
                    <a:pt x="0" y="524912"/>
                  </a:moveTo>
                  <a:lnTo>
                    <a:pt x="135891" y="196842"/>
                  </a:lnTo>
                  <a:lnTo>
                    <a:pt x="271783" y="765497"/>
                  </a:lnTo>
                  <a:lnTo>
                    <a:pt x="407675" y="328070"/>
                  </a:lnTo>
                  <a:lnTo>
                    <a:pt x="543566" y="218713"/>
                  </a:lnTo>
                  <a:lnTo>
                    <a:pt x="679458" y="131228"/>
                  </a:lnTo>
                  <a:lnTo>
                    <a:pt x="815350" y="0"/>
                  </a:lnTo>
                  <a:lnTo>
                    <a:pt x="951242" y="262456"/>
                  </a:lnTo>
                  <a:lnTo>
                    <a:pt x="1087133" y="174970"/>
                  </a:lnTo>
                  <a:lnTo>
                    <a:pt x="1223025" y="131228"/>
                  </a:lnTo>
                  <a:lnTo>
                    <a:pt x="1358917" y="131228"/>
                  </a:lnTo>
                  <a:lnTo>
                    <a:pt x="1494809" y="43742"/>
                  </a:lnTo>
                  <a:lnTo>
                    <a:pt x="1630700" y="65614"/>
                  </a:lnTo>
                  <a:lnTo>
                    <a:pt x="1766592" y="218713"/>
                  </a:lnTo>
                  <a:lnTo>
                    <a:pt x="1902484" y="174970"/>
                  </a:lnTo>
                  <a:lnTo>
                    <a:pt x="2038375" y="240584"/>
                  </a:lnTo>
                  <a:lnTo>
                    <a:pt x="2174267" y="328070"/>
                  </a:lnTo>
                  <a:lnTo>
                    <a:pt x="2310159" y="240584"/>
                  </a:lnTo>
                  <a:lnTo>
                    <a:pt x="2446051" y="153099"/>
                  </a:lnTo>
                  <a:lnTo>
                    <a:pt x="2581942" y="87485"/>
                  </a:lnTo>
                  <a:lnTo>
                    <a:pt x="2717834" y="109356"/>
                  </a:lnTo>
                  <a:lnTo>
                    <a:pt x="2853726" y="131228"/>
                  </a:lnTo>
                  <a:lnTo>
                    <a:pt x="2989618" y="284327"/>
                  </a:lnTo>
                  <a:lnTo>
                    <a:pt x="3125509" y="174970"/>
                  </a:lnTo>
                  <a:lnTo>
                    <a:pt x="3261401" y="174970"/>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65497"/>
            </a:xfrm>
            <a:custGeom>
              <a:avLst/>
              <a:pathLst>
                <a:path w="3397293" h="765497">
                  <a:moveTo>
                    <a:pt x="0" y="524912"/>
                  </a:moveTo>
                  <a:lnTo>
                    <a:pt x="135891" y="196842"/>
                  </a:lnTo>
                  <a:lnTo>
                    <a:pt x="271783" y="765497"/>
                  </a:lnTo>
                  <a:lnTo>
                    <a:pt x="407675" y="328070"/>
                  </a:lnTo>
                  <a:lnTo>
                    <a:pt x="543566" y="218713"/>
                  </a:lnTo>
                  <a:lnTo>
                    <a:pt x="679458" y="131228"/>
                  </a:lnTo>
                  <a:lnTo>
                    <a:pt x="815350" y="0"/>
                  </a:lnTo>
                  <a:lnTo>
                    <a:pt x="951242" y="262456"/>
                  </a:lnTo>
                  <a:lnTo>
                    <a:pt x="1087133" y="174970"/>
                  </a:lnTo>
                  <a:lnTo>
                    <a:pt x="1223025" y="131228"/>
                  </a:lnTo>
                  <a:lnTo>
                    <a:pt x="1358917" y="131228"/>
                  </a:lnTo>
                  <a:lnTo>
                    <a:pt x="1494809" y="43742"/>
                  </a:lnTo>
                  <a:lnTo>
                    <a:pt x="1630700" y="65614"/>
                  </a:lnTo>
                  <a:lnTo>
                    <a:pt x="1766592" y="218713"/>
                  </a:lnTo>
                  <a:lnTo>
                    <a:pt x="1902484" y="174970"/>
                  </a:lnTo>
                  <a:lnTo>
                    <a:pt x="2038375" y="240584"/>
                  </a:lnTo>
                  <a:lnTo>
                    <a:pt x="2174267" y="328070"/>
                  </a:lnTo>
                  <a:lnTo>
                    <a:pt x="2310159" y="240584"/>
                  </a:lnTo>
                  <a:lnTo>
                    <a:pt x="2446051" y="153099"/>
                  </a:lnTo>
                  <a:lnTo>
                    <a:pt x="2581942" y="87485"/>
                  </a:lnTo>
                  <a:lnTo>
                    <a:pt x="2717834" y="109356"/>
                  </a:lnTo>
                  <a:lnTo>
                    <a:pt x="2853726" y="131228"/>
                  </a:lnTo>
                  <a:lnTo>
                    <a:pt x="2989618" y="284327"/>
                  </a:lnTo>
                  <a:lnTo>
                    <a:pt x="3125509" y="174970"/>
                  </a:lnTo>
                  <a:lnTo>
                    <a:pt x="3261401" y="174970"/>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65497"/>
            </a:xfrm>
            <a:custGeom>
              <a:avLst/>
              <a:pathLst>
                <a:path w="3397293" h="765497">
                  <a:moveTo>
                    <a:pt x="0" y="524912"/>
                  </a:moveTo>
                  <a:lnTo>
                    <a:pt x="135891" y="196842"/>
                  </a:lnTo>
                  <a:lnTo>
                    <a:pt x="271783" y="765497"/>
                  </a:lnTo>
                  <a:lnTo>
                    <a:pt x="407675" y="328070"/>
                  </a:lnTo>
                  <a:lnTo>
                    <a:pt x="543566" y="218713"/>
                  </a:lnTo>
                  <a:lnTo>
                    <a:pt x="679458" y="131228"/>
                  </a:lnTo>
                  <a:lnTo>
                    <a:pt x="815350" y="0"/>
                  </a:lnTo>
                  <a:lnTo>
                    <a:pt x="951242" y="262456"/>
                  </a:lnTo>
                  <a:lnTo>
                    <a:pt x="1087133" y="174970"/>
                  </a:lnTo>
                  <a:lnTo>
                    <a:pt x="1223025" y="131228"/>
                  </a:lnTo>
                  <a:lnTo>
                    <a:pt x="1358917" y="131228"/>
                  </a:lnTo>
                  <a:lnTo>
                    <a:pt x="1494809" y="43742"/>
                  </a:lnTo>
                  <a:lnTo>
                    <a:pt x="1630700" y="65614"/>
                  </a:lnTo>
                  <a:lnTo>
                    <a:pt x="1766592" y="218713"/>
                  </a:lnTo>
                  <a:lnTo>
                    <a:pt x="1902484" y="174970"/>
                  </a:lnTo>
                  <a:lnTo>
                    <a:pt x="2038375" y="240584"/>
                  </a:lnTo>
                  <a:lnTo>
                    <a:pt x="2174267" y="328070"/>
                  </a:lnTo>
                  <a:lnTo>
                    <a:pt x="2310159" y="240584"/>
                  </a:lnTo>
                  <a:lnTo>
                    <a:pt x="2446051" y="153099"/>
                  </a:lnTo>
                  <a:lnTo>
                    <a:pt x="2581942" y="87485"/>
                  </a:lnTo>
                  <a:lnTo>
                    <a:pt x="2717834" y="109356"/>
                  </a:lnTo>
                  <a:lnTo>
                    <a:pt x="2853726" y="131228"/>
                  </a:lnTo>
                  <a:lnTo>
                    <a:pt x="2989618" y="284327"/>
                  </a:lnTo>
                  <a:lnTo>
                    <a:pt x="3125509" y="174970"/>
                  </a:lnTo>
                  <a:lnTo>
                    <a:pt x="3261401" y="174970"/>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983" y="1405107"/>
              <a:ext cx="243125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Malawi,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3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28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2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983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77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73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1224795"/>
                  </a:moveTo>
                  <a:lnTo>
                    <a:pt x="135891" y="459298"/>
                  </a:lnTo>
                  <a:lnTo>
                    <a:pt x="271783" y="1786160"/>
                  </a:lnTo>
                  <a:lnTo>
                    <a:pt x="407675" y="765497"/>
                  </a:lnTo>
                  <a:lnTo>
                    <a:pt x="543566" y="510331"/>
                  </a:lnTo>
                  <a:lnTo>
                    <a:pt x="679458" y="306198"/>
                  </a:lnTo>
                  <a:lnTo>
                    <a:pt x="815350" y="0"/>
                  </a:lnTo>
                  <a:lnTo>
                    <a:pt x="951242" y="612397"/>
                  </a:lnTo>
                  <a:lnTo>
                    <a:pt x="1087133" y="408265"/>
                  </a:lnTo>
                  <a:lnTo>
                    <a:pt x="1223025" y="306198"/>
                  </a:lnTo>
                  <a:lnTo>
                    <a:pt x="1358917" y="306198"/>
                  </a:lnTo>
                  <a:lnTo>
                    <a:pt x="1494809" y="102066"/>
                  </a:lnTo>
                  <a:lnTo>
                    <a:pt x="1630700" y="153099"/>
                  </a:lnTo>
                  <a:lnTo>
                    <a:pt x="1766592" y="510331"/>
                  </a:lnTo>
                  <a:lnTo>
                    <a:pt x="1902484" y="408265"/>
                  </a:lnTo>
                  <a:lnTo>
                    <a:pt x="2038375" y="561364"/>
                  </a:lnTo>
                  <a:lnTo>
                    <a:pt x="2174267" y="765497"/>
                  </a:lnTo>
                  <a:lnTo>
                    <a:pt x="2310159" y="561364"/>
                  </a:lnTo>
                  <a:lnTo>
                    <a:pt x="2446051" y="357232"/>
                  </a:lnTo>
                  <a:lnTo>
                    <a:pt x="2581942" y="204132"/>
                  </a:lnTo>
                  <a:lnTo>
                    <a:pt x="2717834" y="255165"/>
                  </a:lnTo>
                  <a:lnTo>
                    <a:pt x="2853726" y="306198"/>
                  </a:lnTo>
                  <a:lnTo>
                    <a:pt x="2989618" y="663430"/>
                  </a:lnTo>
                  <a:lnTo>
                    <a:pt x="3125509" y="408265"/>
                  </a:lnTo>
                  <a:lnTo>
                    <a:pt x="3261401" y="408265"/>
                  </a:lnTo>
                  <a:lnTo>
                    <a:pt x="3397293" y="45929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77667"/>
              <a:ext cx="3397293" cy="714464"/>
            </a:xfrm>
            <a:custGeom>
              <a:avLst/>
              <a:pathLst>
                <a:path w="3397293" h="714464">
                  <a:moveTo>
                    <a:pt x="0" y="714464"/>
                  </a:moveTo>
                  <a:lnTo>
                    <a:pt x="135891" y="714464"/>
                  </a:lnTo>
                  <a:lnTo>
                    <a:pt x="271783" y="714464"/>
                  </a:lnTo>
                  <a:lnTo>
                    <a:pt x="407675" y="612397"/>
                  </a:lnTo>
                  <a:lnTo>
                    <a:pt x="543566" y="510331"/>
                  </a:lnTo>
                  <a:lnTo>
                    <a:pt x="679458" y="459298"/>
                  </a:lnTo>
                  <a:lnTo>
                    <a:pt x="815350" y="408265"/>
                  </a:lnTo>
                  <a:lnTo>
                    <a:pt x="951242" y="408265"/>
                  </a:lnTo>
                  <a:lnTo>
                    <a:pt x="1087133" y="255165"/>
                  </a:lnTo>
                  <a:lnTo>
                    <a:pt x="1223025" y="153099"/>
                  </a:lnTo>
                  <a:lnTo>
                    <a:pt x="1358917" y="153099"/>
                  </a:lnTo>
                  <a:lnTo>
                    <a:pt x="1494809" y="102066"/>
                  </a:lnTo>
                  <a:lnTo>
                    <a:pt x="1630700" y="102066"/>
                  </a:lnTo>
                  <a:lnTo>
                    <a:pt x="1766592" y="102066"/>
                  </a:lnTo>
                  <a:lnTo>
                    <a:pt x="1902484" y="102066"/>
                  </a:lnTo>
                  <a:lnTo>
                    <a:pt x="2038375" y="51033"/>
                  </a:lnTo>
                  <a:lnTo>
                    <a:pt x="2174267" y="0"/>
                  </a:lnTo>
                  <a:lnTo>
                    <a:pt x="2310159" y="0"/>
                  </a:lnTo>
                  <a:lnTo>
                    <a:pt x="2446051" y="0"/>
                  </a:lnTo>
                  <a:lnTo>
                    <a:pt x="2581942" y="0"/>
                  </a:lnTo>
                  <a:lnTo>
                    <a:pt x="2717834" y="153099"/>
                  </a:lnTo>
                  <a:lnTo>
                    <a:pt x="2853726" y="255165"/>
                  </a:lnTo>
                  <a:lnTo>
                    <a:pt x="2989618" y="51033"/>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77667"/>
              <a:ext cx="3397293" cy="1122729"/>
            </a:xfrm>
            <a:custGeom>
              <a:avLst/>
              <a:pathLst>
                <a:path w="3397293" h="1122729">
                  <a:moveTo>
                    <a:pt x="0" y="1122729"/>
                  </a:moveTo>
                  <a:lnTo>
                    <a:pt x="135891" y="969629"/>
                  </a:lnTo>
                  <a:lnTo>
                    <a:pt x="271783" y="918596"/>
                  </a:lnTo>
                  <a:lnTo>
                    <a:pt x="407675" y="816530"/>
                  </a:lnTo>
                  <a:lnTo>
                    <a:pt x="543566" y="765497"/>
                  </a:lnTo>
                  <a:lnTo>
                    <a:pt x="679458" y="663430"/>
                  </a:lnTo>
                  <a:lnTo>
                    <a:pt x="815350" y="561364"/>
                  </a:lnTo>
                  <a:lnTo>
                    <a:pt x="951242" y="510331"/>
                  </a:lnTo>
                  <a:lnTo>
                    <a:pt x="1087133" y="459298"/>
                  </a:lnTo>
                  <a:lnTo>
                    <a:pt x="1223025" y="357232"/>
                  </a:lnTo>
                  <a:lnTo>
                    <a:pt x="1358917" y="255165"/>
                  </a:lnTo>
                  <a:lnTo>
                    <a:pt x="1494809" y="204132"/>
                  </a:lnTo>
                  <a:lnTo>
                    <a:pt x="1630700" y="255165"/>
                  </a:lnTo>
                  <a:lnTo>
                    <a:pt x="1766592" y="255165"/>
                  </a:lnTo>
                  <a:lnTo>
                    <a:pt x="1902484" y="153099"/>
                  </a:lnTo>
                  <a:lnTo>
                    <a:pt x="2038375" y="153099"/>
                  </a:lnTo>
                  <a:lnTo>
                    <a:pt x="2174267" y="153099"/>
                  </a:lnTo>
                  <a:lnTo>
                    <a:pt x="2310159" y="153099"/>
                  </a:lnTo>
                  <a:lnTo>
                    <a:pt x="2446051" y="51033"/>
                  </a:lnTo>
                  <a:lnTo>
                    <a:pt x="2581942" y="0"/>
                  </a:lnTo>
                  <a:lnTo>
                    <a:pt x="2717834" y="102066"/>
                  </a:lnTo>
                  <a:lnTo>
                    <a:pt x="2853726" y="204132"/>
                  </a:lnTo>
                  <a:lnTo>
                    <a:pt x="2989618" y="204132"/>
                  </a:lnTo>
                  <a:lnTo>
                    <a:pt x="3125509" y="102066"/>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776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1224795"/>
                  </a:moveTo>
                  <a:lnTo>
                    <a:pt x="135891" y="459298"/>
                  </a:lnTo>
                  <a:lnTo>
                    <a:pt x="271783" y="1786160"/>
                  </a:lnTo>
                  <a:lnTo>
                    <a:pt x="407675" y="765497"/>
                  </a:lnTo>
                  <a:lnTo>
                    <a:pt x="543566" y="510331"/>
                  </a:lnTo>
                  <a:lnTo>
                    <a:pt x="679458" y="306198"/>
                  </a:lnTo>
                  <a:lnTo>
                    <a:pt x="815350" y="0"/>
                  </a:lnTo>
                  <a:lnTo>
                    <a:pt x="951242" y="612397"/>
                  </a:lnTo>
                  <a:lnTo>
                    <a:pt x="1087133" y="408265"/>
                  </a:lnTo>
                  <a:lnTo>
                    <a:pt x="1223025" y="306198"/>
                  </a:lnTo>
                  <a:lnTo>
                    <a:pt x="1358917" y="306198"/>
                  </a:lnTo>
                  <a:lnTo>
                    <a:pt x="1494809" y="102066"/>
                  </a:lnTo>
                  <a:lnTo>
                    <a:pt x="1630700" y="153099"/>
                  </a:lnTo>
                  <a:lnTo>
                    <a:pt x="1766592" y="510331"/>
                  </a:lnTo>
                  <a:lnTo>
                    <a:pt x="1902484" y="408265"/>
                  </a:lnTo>
                  <a:lnTo>
                    <a:pt x="2038375" y="561364"/>
                  </a:lnTo>
                  <a:lnTo>
                    <a:pt x="2174267" y="765497"/>
                  </a:lnTo>
                  <a:lnTo>
                    <a:pt x="2310159" y="561364"/>
                  </a:lnTo>
                  <a:lnTo>
                    <a:pt x="2446051" y="357232"/>
                  </a:lnTo>
                  <a:lnTo>
                    <a:pt x="2581942" y="204132"/>
                  </a:lnTo>
                  <a:lnTo>
                    <a:pt x="2717834" y="255165"/>
                  </a:lnTo>
                  <a:lnTo>
                    <a:pt x="2853726" y="306198"/>
                  </a:lnTo>
                  <a:lnTo>
                    <a:pt x="2989618" y="663430"/>
                  </a:lnTo>
                  <a:lnTo>
                    <a:pt x="3125509" y="408265"/>
                  </a:lnTo>
                  <a:lnTo>
                    <a:pt x="3261401" y="408265"/>
                  </a:lnTo>
                  <a:lnTo>
                    <a:pt x="3397293" y="45929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306448"/>
            </a:xfrm>
            <a:custGeom>
              <a:avLst/>
              <a:pathLst>
                <a:path w="0" h="1306448">
                  <a:moveTo>
                    <a:pt x="0" y="13064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489918"/>
            </a:xfrm>
            <a:custGeom>
              <a:avLst/>
              <a:pathLst>
                <a:path w="0" h="489918">
                  <a:moveTo>
                    <a:pt x="0" y="4899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540951"/>
            </a:xfrm>
            <a:custGeom>
              <a:avLst/>
              <a:pathLst>
                <a:path w="0" h="540951">
                  <a:moveTo>
                    <a:pt x="0" y="5409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786160"/>
            </a:xfrm>
            <a:custGeom>
              <a:avLst/>
              <a:pathLst>
                <a:path w="3397293" h="1786160">
                  <a:moveTo>
                    <a:pt x="0" y="1224795"/>
                  </a:moveTo>
                  <a:lnTo>
                    <a:pt x="135891" y="459298"/>
                  </a:lnTo>
                  <a:lnTo>
                    <a:pt x="271783" y="1786160"/>
                  </a:lnTo>
                  <a:lnTo>
                    <a:pt x="407675" y="765497"/>
                  </a:lnTo>
                  <a:lnTo>
                    <a:pt x="543566" y="510331"/>
                  </a:lnTo>
                  <a:lnTo>
                    <a:pt x="679458" y="306198"/>
                  </a:lnTo>
                  <a:lnTo>
                    <a:pt x="815350" y="0"/>
                  </a:lnTo>
                  <a:lnTo>
                    <a:pt x="951242" y="612397"/>
                  </a:lnTo>
                  <a:lnTo>
                    <a:pt x="1087133" y="408265"/>
                  </a:lnTo>
                  <a:lnTo>
                    <a:pt x="1223025" y="306198"/>
                  </a:lnTo>
                  <a:lnTo>
                    <a:pt x="1358917" y="306198"/>
                  </a:lnTo>
                  <a:lnTo>
                    <a:pt x="1494809" y="102066"/>
                  </a:lnTo>
                  <a:lnTo>
                    <a:pt x="1630700" y="153099"/>
                  </a:lnTo>
                  <a:lnTo>
                    <a:pt x="1766592" y="510331"/>
                  </a:lnTo>
                  <a:lnTo>
                    <a:pt x="1902484" y="408265"/>
                  </a:lnTo>
                  <a:lnTo>
                    <a:pt x="2038375" y="561364"/>
                  </a:lnTo>
                  <a:lnTo>
                    <a:pt x="2174267" y="765497"/>
                  </a:lnTo>
                  <a:lnTo>
                    <a:pt x="2310159" y="561364"/>
                  </a:lnTo>
                  <a:lnTo>
                    <a:pt x="2446051" y="357232"/>
                  </a:lnTo>
                  <a:lnTo>
                    <a:pt x="2581942" y="204132"/>
                  </a:lnTo>
                  <a:lnTo>
                    <a:pt x="2717834" y="255165"/>
                  </a:lnTo>
                  <a:lnTo>
                    <a:pt x="2853726" y="306198"/>
                  </a:lnTo>
                  <a:lnTo>
                    <a:pt x="2989618" y="663430"/>
                  </a:lnTo>
                  <a:lnTo>
                    <a:pt x="3125509" y="408265"/>
                  </a:lnTo>
                  <a:lnTo>
                    <a:pt x="3261401" y="408265"/>
                  </a:lnTo>
                  <a:lnTo>
                    <a:pt x="3397293" y="459298"/>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6068928"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48386"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27845" y="213367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3266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13240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5647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462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358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255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152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89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4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716"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20" name="tx120"/>
            <p:cNvSpPr/>
            <p:nvPr/>
          </p:nvSpPr>
          <p:spPr>
            <a:xfrm>
              <a:off x="71060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52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125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033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7941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9848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079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987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8894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3327675" cy="114824"/>
            </a:xfrm>
            <a:prstGeom prst="rect">
              <a:avLst/>
            </a:prstGeom>
            <a:solidFill>
              <a:srgbClr val="1CABE2">
                <a:alpha val="80000"/>
              </a:srgbClr>
            </a:solidFill>
          </p:spPr>
          <p:txBody>
            <a:bodyPr/>
            <a:lstStyle/>
            <a:p/>
          </p:txBody>
        </p:sp>
        <p:sp>
          <p:nvSpPr>
            <p:cNvPr id="135" name="rc135"/>
            <p:cNvSpPr/>
            <p:nvPr/>
          </p:nvSpPr>
          <p:spPr>
            <a:xfrm>
              <a:off x="1317178" y="5743865"/>
              <a:ext cx="6481293"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7367435"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8" name="tx138"/>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806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2714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4622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Malawi (90%) was 5 percentage points higher than the global average (85%) and 10 percentage points higher than the average across all ESAR countries (80%).
National DTP3 coverage was 5 percentage points lower than in 2019 (95%).
This equates to 67,000 un- and undervaccinated children in 2025 compared to 30,000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DTP3 coverage was 90% - this is 5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Malawi ranked number 15 out of 21 countries for lowest DTP3 coverage (based on tied ranks).
Malawi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27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44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656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871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3348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549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764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978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36307"/>
              <a:ext cx="238662" cy="675702"/>
            </a:xfrm>
            <a:prstGeom prst="rect">
              <a:avLst/>
            </a:prstGeom>
            <a:solidFill>
              <a:srgbClr val="80BD41">
                <a:alpha val="100000"/>
              </a:srgbClr>
            </a:solidFill>
          </p:spPr>
          <p:txBody>
            <a:bodyPr/>
            <a:lstStyle/>
            <a:p/>
          </p:txBody>
        </p:sp>
        <p:sp>
          <p:nvSpPr>
            <p:cNvPr id="26" name="rc26"/>
            <p:cNvSpPr/>
            <p:nvPr/>
          </p:nvSpPr>
          <p:spPr>
            <a:xfrm>
              <a:off x="1333322" y="3311067"/>
              <a:ext cx="238662" cy="225240"/>
            </a:xfrm>
            <a:prstGeom prst="rect">
              <a:avLst/>
            </a:prstGeom>
            <a:solidFill>
              <a:srgbClr val="1CABE2">
                <a:alpha val="100000"/>
              </a:srgbClr>
            </a:solidFill>
          </p:spPr>
          <p:txBody>
            <a:bodyPr/>
            <a:lstStyle/>
            <a:p/>
          </p:txBody>
        </p:sp>
        <p:sp>
          <p:nvSpPr>
            <p:cNvPr id="27" name="rc27"/>
            <p:cNvSpPr/>
            <p:nvPr/>
          </p:nvSpPr>
          <p:spPr>
            <a:xfrm>
              <a:off x="1598503" y="3385138"/>
              <a:ext cx="238662" cy="826871"/>
            </a:xfrm>
            <a:prstGeom prst="rect">
              <a:avLst/>
            </a:prstGeom>
            <a:solidFill>
              <a:srgbClr val="80BD41">
                <a:alpha val="100000"/>
              </a:srgbClr>
            </a:solidFill>
          </p:spPr>
          <p:txBody>
            <a:bodyPr/>
            <a:lstStyle/>
            <a:p/>
          </p:txBody>
        </p:sp>
        <p:sp>
          <p:nvSpPr>
            <p:cNvPr id="28" name="rc28"/>
            <p:cNvSpPr/>
            <p:nvPr/>
          </p:nvSpPr>
          <p:spPr>
            <a:xfrm>
              <a:off x="1598503" y="3293267"/>
              <a:ext cx="238662" cy="91870"/>
            </a:xfrm>
            <a:prstGeom prst="rect">
              <a:avLst/>
            </a:prstGeom>
            <a:solidFill>
              <a:srgbClr val="1CABE2">
                <a:alpha val="100000"/>
              </a:srgbClr>
            </a:solidFill>
          </p:spPr>
          <p:txBody>
            <a:bodyPr/>
            <a:lstStyle/>
            <a:p/>
          </p:txBody>
        </p:sp>
        <p:sp>
          <p:nvSpPr>
            <p:cNvPr id="29" name="rc29"/>
            <p:cNvSpPr/>
            <p:nvPr/>
          </p:nvSpPr>
          <p:spPr>
            <a:xfrm>
              <a:off x="1863684" y="3609954"/>
              <a:ext cx="238662" cy="602055"/>
            </a:xfrm>
            <a:prstGeom prst="rect">
              <a:avLst/>
            </a:prstGeom>
            <a:solidFill>
              <a:srgbClr val="80BD41">
                <a:alpha val="100000"/>
              </a:srgbClr>
            </a:solidFill>
          </p:spPr>
          <p:txBody>
            <a:bodyPr/>
            <a:lstStyle/>
            <a:p/>
          </p:txBody>
        </p:sp>
        <p:sp>
          <p:nvSpPr>
            <p:cNvPr id="30" name="rc30"/>
            <p:cNvSpPr/>
            <p:nvPr/>
          </p:nvSpPr>
          <p:spPr>
            <a:xfrm>
              <a:off x="1863684" y="3271302"/>
              <a:ext cx="238662" cy="338651"/>
            </a:xfrm>
            <a:prstGeom prst="rect">
              <a:avLst/>
            </a:prstGeom>
            <a:solidFill>
              <a:srgbClr val="1CABE2">
                <a:alpha val="100000"/>
              </a:srgbClr>
            </a:solidFill>
          </p:spPr>
          <p:txBody>
            <a:bodyPr/>
            <a:lstStyle/>
            <a:p/>
          </p:txBody>
        </p:sp>
        <p:sp>
          <p:nvSpPr>
            <p:cNvPr id="31" name="rc31"/>
            <p:cNvSpPr/>
            <p:nvPr/>
          </p:nvSpPr>
          <p:spPr>
            <a:xfrm>
              <a:off x="2128865" y="3398694"/>
              <a:ext cx="238662" cy="813314"/>
            </a:xfrm>
            <a:prstGeom prst="rect">
              <a:avLst/>
            </a:prstGeom>
            <a:solidFill>
              <a:srgbClr val="80BD41">
                <a:alpha val="100000"/>
              </a:srgbClr>
            </a:solidFill>
          </p:spPr>
          <p:txBody>
            <a:bodyPr/>
            <a:lstStyle/>
            <a:p/>
          </p:txBody>
        </p:sp>
        <p:sp>
          <p:nvSpPr>
            <p:cNvPr id="32" name="rc32"/>
            <p:cNvSpPr/>
            <p:nvPr/>
          </p:nvSpPr>
          <p:spPr>
            <a:xfrm>
              <a:off x="2128865" y="3243784"/>
              <a:ext cx="238662" cy="154910"/>
            </a:xfrm>
            <a:prstGeom prst="rect">
              <a:avLst/>
            </a:prstGeom>
            <a:solidFill>
              <a:srgbClr val="1CABE2">
                <a:alpha val="100000"/>
              </a:srgbClr>
            </a:solidFill>
          </p:spPr>
          <p:txBody>
            <a:bodyPr/>
            <a:lstStyle/>
            <a:p/>
          </p:txBody>
        </p:sp>
        <p:sp>
          <p:nvSpPr>
            <p:cNvPr id="33" name="rc33"/>
            <p:cNvSpPr/>
            <p:nvPr/>
          </p:nvSpPr>
          <p:spPr>
            <a:xfrm>
              <a:off x="2394045" y="3322791"/>
              <a:ext cx="238662" cy="889217"/>
            </a:xfrm>
            <a:prstGeom prst="rect">
              <a:avLst/>
            </a:prstGeom>
            <a:solidFill>
              <a:srgbClr val="80BD41">
                <a:alpha val="100000"/>
              </a:srgbClr>
            </a:solidFill>
          </p:spPr>
          <p:txBody>
            <a:bodyPr/>
            <a:lstStyle/>
            <a:p/>
          </p:txBody>
        </p:sp>
        <p:sp>
          <p:nvSpPr>
            <p:cNvPr id="34" name="rc34"/>
            <p:cNvSpPr/>
            <p:nvPr/>
          </p:nvSpPr>
          <p:spPr>
            <a:xfrm>
              <a:off x="2394045" y="3212890"/>
              <a:ext cx="238662" cy="109901"/>
            </a:xfrm>
            <a:prstGeom prst="rect">
              <a:avLst/>
            </a:prstGeom>
            <a:solidFill>
              <a:srgbClr val="1CABE2">
                <a:alpha val="100000"/>
              </a:srgbClr>
            </a:solidFill>
          </p:spPr>
          <p:txBody>
            <a:bodyPr/>
            <a:lstStyle/>
            <a:p/>
          </p:txBody>
        </p:sp>
        <p:sp>
          <p:nvSpPr>
            <p:cNvPr id="35" name="rc35"/>
            <p:cNvSpPr/>
            <p:nvPr/>
          </p:nvSpPr>
          <p:spPr>
            <a:xfrm>
              <a:off x="2659226" y="3253657"/>
              <a:ext cx="238662" cy="958351"/>
            </a:xfrm>
            <a:prstGeom prst="rect">
              <a:avLst/>
            </a:prstGeom>
            <a:solidFill>
              <a:srgbClr val="80BD41">
                <a:alpha val="100000"/>
              </a:srgbClr>
            </a:solidFill>
          </p:spPr>
          <p:txBody>
            <a:bodyPr/>
            <a:lstStyle/>
            <a:p/>
          </p:txBody>
        </p:sp>
        <p:sp>
          <p:nvSpPr>
            <p:cNvPr id="36" name="rc36"/>
            <p:cNvSpPr/>
            <p:nvPr/>
          </p:nvSpPr>
          <p:spPr>
            <a:xfrm>
              <a:off x="2659226" y="3181515"/>
              <a:ext cx="238662" cy="72142"/>
            </a:xfrm>
            <a:prstGeom prst="rect">
              <a:avLst/>
            </a:prstGeom>
            <a:solidFill>
              <a:srgbClr val="1CABE2">
                <a:alpha val="100000"/>
              </a:srgbClr>
            </a:solidFill>
          </p:spPr>
          <p:txBody>
            <a:bodyPr/>
            <a:lstStyle/>
            <a:p/>
          </p:txBody>
        </p:sp>
        <p:sp>
          <p:nvSpPr>
            <p:cNvPr id="37" name="rc37"/>
            <p:cNvSpPr/>
            <p:nvPr/>
          </p:nvSpPr>
          <p:spPr>
            <a:xfrm>
              <a:off x="2924407" y="3166994"/>
              <a:ext cx="238662" cy="1045015"/>
            </a:xfrm>
            <a:prstGeom prst="rect">
              <a:avLst/>
            </a:prstGeom>
            <a:solidFill>
              <a:srgbClr val="80BD41">
                <a:alpha val="100000"/>
              </a:srgbClr>
            </a:solidFill>
          </p:spPr>
          <p:txBody>
            <a:bodyPr/>
            <a:lstStyle/>
            <a:p/>
          </p:txBody>
        </p:sp>
        <p:sp>
          <p:nvSpPr>
            <p:cNvPr id="38" name="rc38"/>
            <p:cNvSpPr/>
            <p:nvPr/>
          </p:nvSpPr>
          <p:spPr>
            <a:xfrm>
              <a:off x="2924407" y="3156445"/>
              <a:ext cx="238662" cy="10548"/>
            </a:xfrm>
            <a:prstGeom prst="rect">
              <a:avLst/>
            </a:prstGeom>
            <a:solidFill>
              <a:srgbClr val="1CABE2">
                <a:alpha val="100000"/>
              </a:srgbClr>
            </a:solidFill>
          </p:spPr>
          <p:txBody>
            <a:bodyPr/>
            <a:lstStyle/>
            <a:p/>
          </p:txBody>
        </p:sp>
        <p:sp>
          <p:nvSpPr>
            <p:cNvPr id="39" name="rc39"/>
            <p:cNvSpPr/>
            <p:nvPr/>
          </p:nvSpPr>
          <p:spPr>
            <a:xfrm>
              <a:off x="3189588" y="3275892"/>
              <a:ext cx="238662" cy="936117"/>
            </a:xfrm>
            <a:prstGeom prst="rect">
              <a:avLst/>
            </a:prstGeom>
            <a:solidFill>
              <a:srgbClr val="80BD41">
                <a:alpha val="100000"/>
              </a:srgbClr>
            </a:solidFill>
          </p:spPr>
          <p:txBody>
            <a:bodyPr/>
            <a:lstStyle/>
            <a:p/>
          </p:txBody>
        </p:sp>
        <p:sp>
          <p:nvSpPr>
            <p:cNvPr id="40" name="rc40"/>
            <p:cNvSpPr/>
            <p:nvPr/>
          </p:nvSpPr>
          <p:spPr>
            <a:xfrm>
              <a:off x="3189588" y="3136004"/>
              <a:ext cx="238662" cy="139888"/>
            </a:xfrm>
            <a:prstGeom prst="rect">
              <a:avLst/>
            </a:prstGeom>
            <a:solidFill>
              <a:srgbClr val="1CABE2">
                <a:alpha val="100000"/>
              </a:srgbClr>
            </a:solidFill>
          </p:spPr>
          <p:txBody>
            <a:bodyPr/>
            <a:lstStyle/>
            <a:p/>
          </p:txBody>
        </p:sp>
        <p:sp>
          <p:nvSpPr>
            <p:cNvPr id="41" name="rc41"/>
            <p:cNvSpPr/>
            <p:nvPr/>
          </p:nvSpPr>
          <p:spPr>
            <a:xfrm>
              <a:off x="3454768" y="3218676"/>
              <a:ext cx="238662" cy="993333"/>
            </a:xfrm>
            <a:prstGeom prst="rect">
              <a:avLst/>
            </a:prstGeom>
            <a:solidFill>
              <a:srgbClr val="80BD41">
                <a:alpha val="100000"/>
              </a:srgbClr>
            </a:solidFill>
          </p:spPr>
          <p:txBody>
            <a:bodyPr/>
            <a:lstStyle/>
            <a:p/>
          </p:txBody>
        </p:sp>
        <p:sp>
          <p:nvSpPr>
            <p:cNvPr id="42" name="rc42"/>
            <p:cNvSpPr/>
            <p:nvPr/>
          </p:nvSpPr>
          <p:spPr>
            <a:xfrm>
              <a:off x="3454768" y="3120441"/>
              <a:ext cx="238662" cy="98234"/>
            </a:xfrm>
            <a:prstGeom prst="rect">
              <a:avLst/>
            </a:prstGeom>
            <a:solidFill>
              <a:srgbClr val="1CABE2">
                <a:alpha val="100000"/>
              </a:srgbClr>
            </a:solidFill>
          </p:spPr>
          <p:txBody>
            <a:bodyPr/>
            <a:lstStyle/>
            <a:p/>
          </p:txBody>
        </p:sp>
        <p:sp>
          <p:nvSpPr>
            <p:cNvPr id="43" name="rc43"/>
            <p:cNvSpPr/>
            <p:nvPr/>
          </p:nvSpPr>
          <p:spPr>
            <a:xfrm>
              <a:off x="3719949" y="3184542"/>
              <a:ext cx="238662" cy="1027466"/>
            </a:xfrm>
            <a:prstGeom prst="rect">
              <a:avLst/>
            </a:prstGeom>
            <a:solidFill>
              <a:srgbClr val="80BD41">
                <a:alpha val="100000"/>
              </a:srgbClr>
            </a:solidFill>
          </p:spPr>
          <p:txBody>
            <a:bodyPr/>
            <a:lstStyle/>
            <a:p/>
          </p:txBody>
        </p:sp>
        <p:sp>
          <p:nvSpPr>
            <p:cNvPr id="44" name="rc44"/>
            <p:cNvSpPr/>
            <p:nvPr/>
          </p:nvSpPr>
          <p:spPr>
            <a:xfrm>
              <a:off x="3719949" y="3107212"/>
              <a:ext cx="238662" cy="77329"/>
            </a:xfrm>
            <a:prstGeom prst="rect">
              <a:avLst/>
            </a:prstGeom>
            <a:solidFill>
              <a:srgbClr val="1CABE2">
                <a:alpha val="100000"/>
              </a:srgbClr>
            </a:solidFill>
          </p:spPr>
          <p:txBody>
            <a:bodyPr/>
            <a:lstStyle/>
            <a:p/>
          </p:txBody>
        </p:sp>
        <p:sp>
          <p:nvSpPr>
            <p:cNvPr id="45" name="rc45"/>
            <p:cNvSpPr/>
            <p:nvPr/>
          </p:nvSpPr>
          <p:spPr>
            <a:xfrm>
              <a:off x="3985130" y="3178584"/>
              <a:ext cx="238662" cy="1033425"/>
            </a:xfrm>
            <a:prstGeom prst="rect">
              <a:avLst/>
            </a:prstGeom>
            <a:solidFill>
              <a:srgbClr val="80BD41">
                <a:alpha val="100000"/>
              </a:srgbClr>
            </a:solidFill>
          </p:spPr>
          <p:txBody>
            <a:bodyPr/>
            <a:lstStyle/>
            <a:p/>
          </p:txBody>
        </p:sp>
        <p:sp>
          <p:nvSpPr>
            <p:cNvPr id="46" name="rc46"/>
            <p:cNvSpPr/>
            <p:nvPr/>
          </p:nvSpPr>
          <p:spPr>
            <a:xfrm>
              <a:off x="3985130" y="3100791"/>
              <a:ext cx="238662" cy="77792"/>
            </a:xfrm>
            <a:prstGeom prst="rect">
              <a:avLst/>
            </a:prstGeom>
            <a:solidFill>
              <a:srgbClr val="1CABE2">
                <a:alpha val="100000"/>
              </a:srgbClr>
            </a:solidFill>
          </p:spPr>
          <p:txBody>
            <a:bodyPr/>
            <a:lstStyle/>
            <a:p/>
          </p:txBody>
        </p:sp>
        <p:sp>
          <p:nvSpPr>
            <p:cNvPr id="47" name="rc47"/>
            <p:cNvSpPr/>
            <p:nvPr/>
          </p:nvSpPr>
          <p:spPr>
            <a:xfrm>
              <a:off x="4250311" y="3127114"/>
              <a:ext cx="238662" cy="1084895"/>
            </a:xfrm>
            <a:prstGeom prst="rect">
              <a:avLst/>
            </a:prstGeom>
            <a:solidFill>
              <a:srgbClr val="80BD41">
                <a:alpha val="100000"/>
              </a:srgbClr>
            </a:solidFill>
          </p:spPr>
          <p:txBody>
            <a:bodyPr/>
            <a:lstStyle/>
            <a:p/>
          </p:txBody>
        </p:sp>
        <p:sp>
          <p:nvSpPr>
            <p:cNvPr id="48" name="rc48"/>
            <p:cNvSpPr/>
            <p:nvPr/>
          </p:nvSpPr>
          <p:spPr>
            <a:xfrm>
              <a:off x="4250311" y="3093559"/>
              <a:ext cx="238662" cy="33554"/>
            </a:xfrm>
            <a:prstGeom prst="rect">
              <a:avLst/>
            </a:prstGeom>
            <a:solidFill>
              <a:srgbClr val="1CABE2">
                <a:alpha val="100000"/>
              </a:srgbClr>
            </a:solidFill>
          </p:spPr>
          <p:txBody>
            <a:bodyPr/>
            <a:lstStyle/>
            <a:p/>
          </p:txBody>
        </p:sp>
        <p:sp>
          <p:nvSpPr>
            <p:cNvPr id="49" name="rc49"/>
            <p:cNvSpPr/>
            <p:nvPr/>
          </p:nvSpPr>
          <p:spPr>
            <a:xfrm>
              <a:off x="4515492" y="3136023"/>
              <a:ext cx="238662" cy="1075986"/>
            </a:xfrm>
            <a:prstGeom prst="rect">
              <a:avLst/>
            </a:prstGeom>
            <a:solidFill>
              <a:srgbClr val="80BD41">
                <a:alpha val="100000"/>
              </a:srgbClr>
            </a:solidFill>
          </p:spPr>
          <p:txBody>
            <a:bodyPr/>
            <a:lstStyle/>
            <a:p/>
          </p:txBody>
        </p:sp>
        <p:sp>
          <p:nvSpPr>
            <p:cNvPr id="50" name="rc50"/>
            <p:cNvSpPr/>
            <p:nvPr/>
          </p:nvSpPr>
          <p:spPr>
            <a:xfrm>
              <a:off x="4515492" y="3091187"/>
              <a:ext cx="238662" cy="44835"/>
            </a:xfrm>
            <a:prstGeom prst="rect">
              <a:avLst/>
            </a:prstGeom>
            <a:solidFill>
              <a:srgbClr val="1CABE2">
                <a:alpha val="100000"/>
              </a:srgbClr>
            </a:solidFill>
          </p:spPr>
          <p:txBody>
            <a:bodyPr/>
            <a:lstStyle/>
            <a:p/>
          </p:txBody>
        </p:sp>
        <p:sp>
          <p:nvSpPr>
            <p:cNvPr id="51" name="rc51"/>
            <p:cNvSpPr/>
            <p:nvPr/>
          </p:nvSpPr>
          <p:spPr>
            <a:xfrm>
              <a:off x="4780672" y="3206064"/>
              <a:ext cx="238662" cy="1005945"/>
            </a:xfrm>
            <a:prstGeom prst="rect">
              <a:avLst/>
            </a:prstGeom>
            <a:solidFill>
              <a:srgbClr val="80BD41">
                <a:alpha val="100000"/>
              </a:srgbClr>
            </a:solidFill>
          </p:spPr>
          <p:txBody>
            <a:bodyPr/>
            <a:lstStyle/>
            <a:p/>
          </p:txBody>
        </p:sp>
        <p:sp>
          <p:nvSpPr>
            <p:cNvPr id="52" name="rc52"/>
            <p:cNvSpPr/>
            <p:nvPr/>
          </p:nvSpPr>
          <p:spPr>
            <a:xfrm>
              <a:off x="4780672" y="3081738"/>
              <a:ext cx="238662" cy="124325"/>
            </a:xfrm>
            <a:prstGeom prst="rect">
              <a:avLst/>
            </a:prstGeom>
            <a:solidFill>
              <a:srgbClr val="1CABE2">
                <a:alpha val="100000"/>
              </a:srgbClr>
            </a:solidFill>
          </p:spPr>
          <p:txBody>
            <a:bodyPr/>
            <a:lstStyle/>
            <a:p/>
          </p:txBody>
        </p:sp>
        <p:sp>
          <p:nvSpPr>
            <p:cNvPr id="53" name="rc53"/>
            <p:cNvSpPr/>
            <p:nvPr/>
          </p:nvSpPr>
          <p:spPr>
            <a:xfrm>
              <a:off x="5045853" y="3186317"/>
              <a:ext cx="238662" cy="1025692"/>
            </a:xfrm>
            <a:prstGeom prst="rect">
              <a:avLst/>
            </a:prstGeom>
            <a:solidFill>
              <a:srgbClr val="80BD41">
                <a:alpha val="100000"/>
              </a:srgbClr>
            </a:solidFill>
          </p:spPr>
          <p:txBody>
            <a:bodyPr/>
            <a:lstStyle/>
            <a:p/>
          </p:txBody>
        </p:sp>
        <p:sp>
          <p:nvSpPr>
            <p:cNvPr id="54" name="rc54"/>
            <p:cNvSpPr/>
            <p:nvPr/>
          </p:nvSpPr>
          <p:spPr>
            <a:xfrm>
              <a:off x="5045853" y="3084881"/>
              <a:ext cx="238662" cy="101435"/>
            </a:xfrm>
            <a:prstGeom prst="rect">
              <a:avLst/>
            </a:prstGeom>
            <a:solidFill>
              <a:srgbClr val="1CABE2">
                <a:alpha val="100000"/>
              </a:srgbClr>
            </a:solidFill>
          </p:spPr>
          <p:txBody>
            <a:bodyPr/>
            <a:lstStyle/>
            <a:p/>
          </p:txBody>
        </p:sp>
        <p:sp>
          <p:nvSpPr>
            <p:cNvPr id="55" name="rc55"/>
            <p:cNvSpPr/>
            <p:nvPr/>
          </p:nvSpPr>
          <p:spPr>
            <a:xfrm>
              <a:off x="5311034" y="3224442"/>
              <a:ext cx="238662" cy="987567"/>
            </a:xfrm>
            <a:prstGeom prst="rect">
              <a:avLst/>
            </a:prstGeom>
            <a:solidFill>
              <a:srgbClr val="80BD41">
                <a:alpha val="100000"/>
              </a:srgbClr>
            </a:solidFill>
          </p:spPr>
          <p:txBody>
            <a:bodyPr/>
            <a:lstStyle/>
            <a:p/>
          </p:txBody>
        </p:sp>
        <p:sp>
          <p:nvSpPr>
            <p:cNvPr id="56" name="rc56"/>
            <p:cNvSpPr/>
            <p:nvPr/>
          </p:nvSpPr>
          <p:spPr>
            <a:xfrm>
              <a:off x="5311034" y="3089779"/>
              <a:ext cx="238662" cy="134662"/>
            </a:xfrm>
            <a:prstGeom prst="rect">
              <a:avLst/>
            </a:prstGeom>
            <a:solidFill>
              <a:srgbClr val="1CABE2">
                <a:alpha val="100000"/>
              </a:srgbClr>
            </a:solidFill>
          </p:spPr>
          <p:txBody>
            <a:bodyPr/>
            <a:lstStyle/>
            <a:p/>
          </p:txBody>
        </p:sp>
        <p:sp>
          <p:nvSpPr>
            <p:cNvPr id="57" name="rc57"/>
            <p:cNvSpPr/>
            <p:nvPr/>
          </p:nvSpPr>
          <p:spPr>
            <a:xfrm>
              <a:off x="5576215" y="3271013"/>
              <a:ext cx="238662" cy="940996"/>
            </a:xfrm>
            <a:prstGeom prst="rect">
              <a:avLst/>
            </a:prstGeom>
            <a:solidFill>
              <a:srgbClr val="80BD41">
                <a:alpha val="100000"/>
              </a:srgbClr>
            </a:solidFill>
          </p:spPr>
          <p:txBody>
            <a:bodyPr/>
            <a:lstStyle/>
            <a:p/>
          </p:txBody>
        </p:sp>
        <p:sp>
          <p:nvSpPr>
            <p:cNvPr id="58" name="rc58"/>
            <p:cNvSpPr/>
            <p:nvPr/>
          </p:nvSpPr>
          <p:spPr>
            <a:xfrm>
              <a:off x="5576215" y="3091785"/>
              <a:ext cx="238662" cy="179228"/>
            </a:xfrm>
            <a:prstGeom prst="rect">
              <a:avLst/>
            </a:prstGeom>
            <a:solidFill>
              <a:srgbClr val="1CABE2">
                <a:alpha val="100000"/>
              </a:srgbClr>
            </a:solidFill>
          </p:spPr>
          <p:txBody>
            <a:bodyPr/>
            <a:lstStyle/>
            <a:p/>
          </p:txBody>
        </p:sp>
        <p:sp>
          <p:nvSpPr>
            <p:cNvPr id="59" name="rc59"/>
            <p:cNvSpPr/>
            <p:nvPr/>
          </p:nvSpPr>
          <p:spPr>
            <a:xfrm>
              <a:off x="5841395" y="3213720"/>
              <a:ext cx="238662" cy="998289"/>
            </a:xfrm>
            <a:prstGeom prst="rect">
              <a:avLst/>
            </a:prstGeom>
            <a:solidFill>
              <a:srgbClr val="80BD41">
                <a:alpha val="100000"/>
              </a:srgbClr>
            </a:solidFill>
          </p:spPr>
          <p:txBody>
            <a:bodyPr/>
            <a:lstStyle/>
            <a:p/>
          </p:txBody>
        </p:sp>
        <p:sp>
          <p:nvSpPr>
            <p:cNvPr id="60" name="rc60"/>
            <p:cNvSpPr/>
            <p:nvPr/>
          </p:nvSpPr>
          <p:spPr>
            <a:xfrm>
              <a:off x="5841395" y="3077592"/>
              <a:ext cx="238662" cy="136127"/>
            </a:xfrm>
            <a:prstGeom prst="rect">
              <a:avLst/>
            </a:prstGeom>
            <a:solidFill>
              <a:srgbClr val="1CABE2">
                <a:alpha val="100000"/>
              </a:srgbClr>
            </a:solidFill>
          </p:spPr>
          <p:txBody>
            <a:bodyPr/>
            <a:lstStyle/>
            <a:p/>
          </p:txBody>
        </p:sp>
        <p:sp>
          <p:nvSpPr>
            <p:cNvPr id="61" name="rc61"/>
            <p:cNvSpPr/>
            <p:nvPr/>
          </p:nvSpPr>
          <p:spPr>
            <a:xfrm>
              <a:off x="6106576" y="3153167"/>
              <a:ext cx="238662" cy="1058842"/>
            </a:xfrm>
            <a:prstGeom prst="rect">
              <a:avLst/>
            </a:prstGeom>
            <a:solidFill>
              <a:srgbClr val="80BD41">
                <a:alpha val="100000"/>
              </a:srgbClr>
            </a:solidFill>
          </p:spPr>
          <p:txBody>
            <a:bodyPr/>
            <a:lstStyle/>
            <a:p/>
          </p:txBody>
        </p:sp>
        <p:sp>
          <p:nvSpPr>
            <p:cNvPr id="62" name="rc62"/>
            <p:cNvSpPr/>
            <p:nvPr/>
          </p:nvSpPr>
          <p:spPr>
            <a:xfrm>
              <a:off x="6106576" y="3061104"/>
              <a:ext cx="238662" cy="92063"/>
            </a:xfrm>
            <a:prstGeom prst="rect">
              <a:avLst/>
            </a:prstGeom>
            <a:solidFill>
              <a:srgbClr val="1CABE2">
                <a:alpha val="100000"/>
              </a:srgbClr>
            </a:solidFill>
          </p:spPr>
          <p:txBody>
            <a:bodyPr/>
            <a:lstStyle/>
            <a:p/>
          </p:txBody>
        </p:sp>
        <p:sp>
          <p:nvSpPr>
            <p:cNvPr id="63" name="rc63"/>
            <p:cNvSpPr/>
            <p:nvPr/>
          </p:nvSpPr>
          <p:spPr>
            <a:xfrm>
              <a:off x="6371757" y="3098939"/>
              <a:ext cx="238662" cy="1113069"/>
            </a:xfrm>
            <a:prstGeom prst="rect">
              <a:avLst/>
            </a:prstGeom>
            <a:solidFill>
              <a:srgbClr val="80BD41">
                <a:alpha val="100000"/>
              </a:srgbClr>
            </a:solidFill>
          </p:spPr>
          <p:txBody>
            <a:bodyPr/>
            <a:lstStyle/>
            <a:p/>
          </p:txBody>
        </p:sp>
        <p:sp>
          <p:nvSpPr>
            <p:cNvPr id="64" name="rc64"/>
            <p:cNvSpPr/>
            <p:nvPr/>
          </p:nvSpPr>
          <p:spPr>
            <a:xfrm>
              <a:off x="6371757" y="3040354"/>
              <a:ext cx="238662" cy="58585"/>
            </a:xfrm>
            <a:prstGeom prst="rect">
              <a:avLst/>
            </a:prstGeom>
            <a:solidFill>
              <a:srgbClr val="1CABE2">
                <a:alpha val="100000"/>
              </a:srgbClr>
            </a:solidFill>
          </p:spPr>
          <p:txBody>
            <a:bodyPr/>
            <a:lstStyle/>
            <a:p/>
          </p:txBody>
        </p:sp>
        <p:sp>
          <p:nvSpPr>
            <p:cNvPr id="65" name="rc65"/>
            <p:cNvSpPr/>
            <p:nvPr/>
          </p:nvSpPr>
          <p:spPr>
            <a:xfrm>
              <a:off x="6636938" y="3092556"/>
              <a:ext cx="238662" cy="1119452"/>
            </a:xfrm>
            <a:prstGeom prst="rect">
              <a:avLst/>
            </a:prstGeom>
            <a:solidFill>
              <a:srgbClr val="80BD41">
                <a:alpha val="100000"/>
              </a:srgbClr>
            </a:solidFill>
          </p:spPr>
          <p:txBody>
            <a:bodyPr/>
            <a:lstStyle/>
            <a:p/>
          </p:txBody>
        </p:sp>
        <p:sp>
          <p:nvSpPr>
            <p:cNvPr id="66" name="rc66"/>
            <p:cNvSpPr/>
            <p:nvPr/>
          </p:nvSpPr>
          <p:spPr>
            <a:xfrm>
              <a:off x="6636938" y="3021108"/>
              <a:ext cx="238662" cy="71448"/>
            </a:xfrm>
            <a:prstGeom prst="rect">
              <a:avLst/>
            </a:prstGeom>
            <a:solidFill>
              <a:srgbClr val="1CABE2">
                <a:alpha val="100000"/>
              </a:srgbClr>
            </a:solidFill>
          </p:spPr>
          <p:txBody>
            <a:bodyPr/>
            <a:lstStyle/>
            <a:p/>
          </p:txBody>
        </p:sp>
        <p:sp>
          <p:nvSpPr>
            <p:cNvPr id="67" name="rc67"/>
            <p:cNvSpPr/>
            <p:nvPr/>
          </p:nvSpPr>
          <p:spPr>
            <a:xfrm>
              <a:off x="6902119" y="3090667"/>
              <a:ext cx="238662" cy="1121342"/>
            </a:xfrm>
            <a:prstGeom prst="rect">
              <a:avLst/>
            </a:prstGeom>
            <a:solidFill>
              <a:srgbClr val="80BD41">
                <a:alpha val="100000"/>
              </a:srgbClr>
            </a:solidFill>
          </p:spPr>
          <p:txBody>
            <a:bodyPr/>
            <a:lstStyle/>
            <a:p/>
          </p:txBody>
        </p:sp>
        <p:sp>
          <p:nvSpPr>
            <p:cNvPr id="68" name="rc68"/>
            <p:cNvSpPr/>
            <p:nvPr/>
          </p:nvSpPr>
          <p:spPr>
            <a:xfrm>
              <a:off x="6902119" y="3006259"/>
              <a:ext cx="238662" cy="84407"/>
            </a:xfrm>
            <a:prstGeom prst="rect">
              <a:avLst/>
            </a:prstGeom>
            <a:solidFill>
              <a:srgbClr val="1CABE2">
                <a:alpha val="100000"/>
              </a:srgbClr>
            </a:solidFill>
          </p:spPr>
          <p:txBody>
            <a:bodyPr/>
            <a:lstStyle/>
            <a:p/>
          </p:txBody>
        </p:sp>
        <p:sp>
          <p:nvSpPr>
            <p:cNvPr id="69" name="rc69"/>
            <p:cNvSpPr/>
            <p:nvPr/>
          </p:nvSpPr>
          <p:spPr>
            <a:xfrm>
              <a:off x="7167299" y="3158162"/>
              <a:ext cx="238662" cy="1053847"/>
            </a:xfrm>
            <a:prstGeom prst="rect">
              <a:avLst/>
            </a:prstGeom>
            <a:solidFill>
              <a:srgbClr val="80BD41">
                <a:alpha val="100000"/>
              </a:srgbClr>
            </a:solidFill>
          </p:spPr>
          <p:txBody>
            <a:bodyPr/>
            <a:lstStyle/>
            <a:p/>
          </p:txBody>
        </p:sp>
        <p:sp>
          <p:nvSpPr>
            <p:cNvPr id="70" name="rc70"/>
            <p:cNvSpPr/>
            <p:nvPr/>
          </p:nvSpPr>
          <p:spPr>
            <a:xfrm>
              <a:off x="7167299" y="2986609"/>
              <a:ext cx="238662" cy="171553"/>
            </a:xfrm>
            <a:prstGeom prst="rect">
              <a:avLst/>
            </a:prstGeom>
            <a:solidFill>
              <a:srgbClr val="1CABE2">
                <a:alpha val="100000"/>
              </a:srgbClr>
            </a:solidFill>
          </p:spPr>
          <p:txBody>
            <a:bodyPr/>
            <a:lstStyle/>
            <a:p/>
          </p:txBody>
        </p:sp>
        <p:sp>
          <p:nvSpPr>
            <p:cNvPr id="71" name="rc71"/>
            <p:cNvSpPr/>
            <p:nvPr/>
          </p:nvSpPr>
          <p:spPr>
            <a:xfrm>
              <a:off x="7432480" y="3079752"/>
              <a:ext cx="238662" cy="1132257"/>
            </a:xfrm>
            <a:prstGeom prst="rect">
              <a:avLst/>
            </a:prstGeom>
            <a:solidFill>
              <a:srgbClr val="80BD41">
                <a:alpha val="100000"/>
              </a:srgbClr>
            </a:solidFill>
          </p:spPr>
          <p:txBody>
            <a:bodyPr/>
            <a:lstStyle/>
            <a:p/>
          </p:txBody>
        </p:sp>
        <p:sp>
          <p:nvSpPr>
            <p:cNvPr id="72" name="rc72"/>
            <p:cNvSpPr/>
            <p:nvPr/>
          </p:nvSpPr>
          <p:spPr>
            <a:xfrm>
              <a:off x="7432480" y="2967768"/>
              <a:ext cx="238662" cy="111983"/>
            </a:xfrm>
            <a:prstGeom prst="rect">
              <a:avLst/>
            </a:prstGeom>
            <a:solidFill>
              <a:srgbClr val="1CABE2">
                <a:alpha val="100000"/>
              </a:srgbClr>
            </a:solidFill>
          </p:spPr>
          <p:txBody>
            <a:bodyPr/>
            <a:lstStyle/>
            <a:p/>
          </p:txBody>
        </p:sp>
        <p:sp>
          <p:nvSpPr>
            <p:cNvPr id="73" name="rc73"/>
            <p:cNvSpPr/>
            <p:nvPr/>
          </p:nvSpPr>
          <p:spPr>
            <a:xfrm>
              <a:off x="7697661" y="3058307"/>
              <a:ext cx="238662" cy="1153701"/>
            </a:xfrm>
            <a:prstGeom prst="rect">
              <a:avLst/>
            </a:prstGeom>
            <a:solidFill>
              <a:srgbClr val="80BD41">
                <a:alpha val="100000"/>
              </a:srgbClr>
            </a:solidFill>
          </p:spPr>
          <p:txBody>
            <a:bodyPr/>
            <a:lstStyle/>
            <a:p/>
          </p:txBody>
        </p:sp>
        <p:sp>
          <p:nvSpPr>
            <p:cNvPr id="74" name="rc74"/>
            <p:cNvSpPr/>
            <p:nvPr/>
          </p:nvSpPr>
          <p:spPr>
            <a:xfrm>
              <a:off x="7697661" y="2944202"/>
              <a:ext cx="238662" cy="114105"/>
            </a:xfrm>
            <a:prstGeom prst="rect">
              <a:avLst/>
            </a:prstGeom>
            <a:solidFill>
              <a:srgbClr val="1CABE2">
                <a:alpha val="100000"/>
              </a:srgbClr>
            </a:solidFill>
          </p:spPr>
          <p:txBody>
            <a:bodyPr/>
            <a:lstStyle/>
            <a:p/>
          </p:txBody>
        </p:sp>
        <p:sp>
          <p:nvSpPr>
            <p:cNvPr id="75" name="rc75"/>
            <p:cNvSpPr/>
            <p:nvPr/>
          </p:nvSpPr>
          <p:spPr>
            <a:xfrm>
              <a:off x="7962842" y="3051944"/>
              <a:ext cx="238662" cy="1160065"/>
            </a:xfrm>
            <a:prstGeom prst="rect">
              <a:avLst/>
            </a:prstGeom>
            <a:solidFill>
              <a:srgbClr val="80BD41">
                <a:alpha val="100000"/>
              </a:srgbClr>
            </a:solidFill>
          </p:spPr>
          <p:txBody>
            <a:bodyPr/>
            <a:lstStyle/>
            <a:p/>
          </p:txBody>
        </p:sp>
        <p:sp>
          <p:nvSpPr>
            <p:cNvPr id="76" name="rc76"/>
            <p:cNvSpPr/>
            <p:nvPr/>
          </p:nvSpPr>
          <p:spPr>
            <a:xfrm>
              <a:off x="7962842" y="2923047"/>
              <a:ext cx="238662" cy="128896"/>
            </a:xfrm>
            <a:prstGeom prst="rect">
              <a:avLst/>
            </a:prstGeom>
            <a:solidFill>
              <a:srgbClr val="1CABE2">
                <a:alpha val="100000"/>
              </a:srgbClr>
            </a:solidFill>
          </p:spPr>
          <p:txBody>
            <a:bodyPr/>
            <a:lstStyle/>
            <a:p/>
          </p:txBody>
        </p:sp>
        <p:sp>
          <p:nvSpPr>
            <p:cNvPr id="77" name="pl77"/>
            <p:cNvSpPr/>
            <p:nvPr/>
          </p:nvSpPr>
          <p:spPr>
            <a:xfrm>
              <a:off x="1452654" y="2085226"/>
              <a:ext cx="6629519" cy="751893"/>
            </a:xfrm>
            <a:custGeom>
              <a:avLst/>
              <a:pathLst>
                <a:path w="6629519" h="751893">
                  <a:moveTo>
                    <a:pt x="0" y="515583"/>
                  </a:moveTo>
                  <a:lnTo>
                    <a:pt x="265180" y="193343"/>
                  </a:lnTo>
                  <a:lnTo>
                    <a:pt x="530361" y="751893"/>
                  </a:lnTo>
                  <a:lnTo>
                    <a:pt x="795542" y="322239"/>
                  </a:lnTo>
                  <a:lnTo>
                    <a:pt x="1060723" y="214826"/>
                  </a:lnTo>
                  <a:lnTo>
                    <a:pt x="1325903" y="128895"/>
                  </a:lnTo>
                  <a:lnTo>
                    <a:pt x="1591084" y="0"/>
                  </a:lnTo>
                  <a:lnTo>
                    <a:pt x="1856265" y="257791"/>
                  </a:lnTo>
                  <a:lnTo>
                    <a:pt x="2121446" y="171861"/>
                  </a:lnTo>
                  <a:lnTo>
                    <a:pt x="2386626" y="128895"/>
                  </a:lnTo>
                  <a:lnTo>
                    <a:pt x="2651807" y="128895"/>
                  </a:lnTo>
                  <a:lnTo>
                    <a:pt x="2916988" y="42965"/>
                  </a:lnTo>
                  <a:lnTo>
                    <a:pt x="3182169" y="64447"/>
                  </a:lnTo>
                  <a:lnTo>
                    <a:pt x="3447350" y="214826"/>
                  </a:lnTo>
                  <a:lnTo>
                    <a:pt x="3712530" y="171861"/>
                  </a:lnTo>
                  <a:lnTo>
                    <a:pt x="3977711" y="236309"/>
                  </a:lnTo>
                  <a:lnTo>
                    <a:pt x="4242892" y="322239"/>
                  </a:lnTo>
                  <a:lnTo>
                    <a:pt x="4508073" y="236309"/>
                  </a:lnTo>
                  <a:lnTo>
                    <a:pt x="4773253" y="150378"/>
                  </a:lnTo>
                  <a:lnTo>
                    <a:pt x="5038434" y="85930"/>
                  </a:lnTo>
                  <a:lnTo>
                    <a:pt x="5303615" y="107413"/>
                  </a:lnTo>
                  <a:lnTo>
                    <a:pt x="5568796" y="128895"/>
                  </a:lnTo>
                  <a:lnTo>
                    <a:pt x="5833977" y="279274"/>
                  </a:lnTo>
                  <a:lnTo>
                    <a:pt x="6099157" y="171861"/>
                  </a:lnTo>
                  <a:lnTo>
                    <a:pt x="6364338" y="171861"/>
                  </a:lnTo>
                  <a:lnTo>
                    <a:pt x="6629519" y="193343"/>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271826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44172"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6116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35100" y="3175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0" name="tx90"/>
            <p:cNvSpPr/>
            <p:nvPr/>
          </p:nvSpPr>
          <p:spPr>
            <a:xfrm>
              <a:off x="2661004" y="30455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91" name="tx91"/>
            <p:cNvSpPr/>
            <p:nvPr/>
          </p:nvSpPr>
          <p:spPr>
            <a:xfrm>
              <a:off x="3986908" y="2964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92" name="tx92"/>
            <p:cNvSpPr/>
            <p:nvPr/>
          </p:nvSpPr>
          <p:spPr>
            <a:xfrm>
              <a:off x="5312812" y="2953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93" name="tx93"/>
            <p:cNvSpPr/>
            <p:nvPr/>
          </p:nvSpPr>
          <p:spPr>
            <a:xfrm>
              <a:off x="6373535" y="2904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4" name="tx94"/>
            <p:cNvSpPr/>
            <p:nvPr/>
          </p:nvSpPr>
          <p:spPr>
            <a:xfrm>
              <a:off x="6638716" y="2885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5" name="tx95"/>
            <p:cNvSpPr/>
            <p:nvPr/>
          </p:nvSpPr>
          <p:spPr>
            <a:xfrm>
              <a:off x="6903896" y="28703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6" name="tx96"/>
            <p:cNvSpPr/>
            <p:nvPr/>
          </p:nvSpPr>
          <p:spPr>
            <a:xfrm>
              <a:off x="7169077" y="28506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7" name="tx97"/>
            <p:cNvSpPr/>
            <p:nvPr/>
          </p:nvSpPr>
          <p:spPr>
            <a:xfrm>
              <a:off x="7434258" y="2831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8" name="tx98"/>
            <p:cNvSpPr/>
            <p:nvPr/>
          </p:nvSpPr>
          <p:spPr>
            <a:xfrm>
              <a:off x="7699439" y="28082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9" name="tx99"/>
            <p:cNvSpPr/>
            <p:nvPr/>
          </p:nvSpPr>
          <p:spPr>
            <a:xfrm>
              <a:off x="7964620" y="2787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668.4</a:t>
              </a:r>
            </a:p>
          </p:txBody>
        </p:sp>
        <p:sp>
          <p:nvSpPr>
            <p:cNvPr id="100" name="pl100"/>
            <p:cNvSpPr/>
            <p:nvPr/>
          </p:nvSpPr>
          <p:spPr>
            <a:xfrm>
              <a:off x="1452654"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39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350.4</a:t>
              </a:r>
            </a:p>
          </p:txBody>
        </p:sp>
        <p:sp>
          <p:nvSpPr>
            <p:cNvPr id="112" name="tx112"/>
            <p:cNvSpPr/>
            <p:nvPr/>
          </p:nvSpPr>
          <p:spPr>
            <a:xfrm>
              <a:off x="1335100" y="3388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116.8</a:t>
              </a:r>
            </a:p>
          </p:txBody>
        </p:sp>
        <p:sp>
          <p:nvSpPr>
            <p:cNvPr id="113" name="tx113"/>
            <p:cNvSpPr/>
            <p:nvPr/>
          </p:nvSpPr>
          <p:spPr>
            <a:xfrm>
              <a:off x="2700181" y="36977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14" name="tx114"/>
            <p:cNvSpPr/>
            <p:nvPr/>
          </p:nvSpPr>
          <p:spPr>
            <a:xfrm>
              <a:off x="2687130" y="31824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5" name="tx115"/>
            <p:cNvSpPr/>
            <p:nvPr/>
          </p:nvSpPr>
          <p:spPr>
            <a:xfrm>
              <a:off x="3986908" y="36602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6" name="tx116"/>
            <p:cNvSpPr/>
            <p:nvPr/>
          </p:nvSpPr>
          <p:spPr>
            <a:xfrm>
              <a:off x="4013033" y="3104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7" name="tx117"/>
            <p:cNvSpPr/>
            <p:nvPr/>
          </p:nvSpPr>
          <p:spPr>
            <a:xfrm>
              <a:off x="5312812" y="36831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512.1</a:t>
              </a:r>
            </a:p>
          </p:txBody>
        </p:sp>
        <p:sp>
          <p:nvSpPr>
            <p:cNvPr id="118" name="tx118"/>
            <p:cNvSpPr/>
            <p:nvPr/>
          </p:nvSpPr>
          <p:spPr>
            <a:xfrm>
              <a:off x="5338937" y="3122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9" name="tx119"/>
            <p:cNvSpPr/>
            <p:nvPr/>
          </p:nvSpPr>
          <p:spPr>
            <a:xfrm>
              <a:off x="6373535" y="36204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577.2</a:t>
              </a:r>
            </a:p>
          </p:txBody>
        </p:sp>
        <p:sp>
          <p:nvSpPr>
            <p:cNvPr id="120" name="tx120"/>
            <p:cNvSpPr/>
            <p:nvPr/>
          </p:nvSpPr>
          <p:spPr>
            <a:xfrm>
              <a:off x="6399660" y="3034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21" name="tx121"/>
            <p:cNvSpPr/>
            <p:nvPr/>
          </p:nvSpPr>
          <p:spPr>
            <a:xfrm>
              <a:off x="6638716" y="3617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580.5</a:t>
              </a:r>
            </a:p>
          </p:txBody>
        </p:sp>
        <p:sp>
          <p:nvSpPr>
            <p:cNvPr id="122" name="tx122"/>
            <p:cNvSpPr/>
            <p:nvPr/>
          </p:nvSpPr>
          <p:spPr>
            <a:xfrm>
              <a:off x="6704018" y="302173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3" name="tx123"/>
            <p:cNvSpPr/>
            <p:nvPr/>
          </p:nvSpPr>
          <p:spPr>
            <a:xfrm>
              <a:off x="6903896" y="3616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581.5</a:t>
              </a:r>
            </a:p>
          </p:txBody>
        </p:sp>
        <p:sp>
          <p:nvSpPr>
            <p:cNvPr id="124" name="tx124"/>
            <p:cNvSpPr/>
            <p:nvPr/>
          </p:nvSpPr>
          <p:spPr>
            <a:xfrm>
              <a:off x="6930022" y="3013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25" name="tx125"/>
            <p:cNvSpPr/>
            <p:nvPr/>
          </p:nvSpPr>
          <p:spPr>
            <a:xfrm>
              <a:off x="7169077" y="3650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546.5</a:t>
              </a:r>
            </a:p>
          </p:txBody>
        </p:sp>
        <p:sp>
          <p:nvSpPr>
            <p:cNvPr id="126" name="tx126"/>
            <p:cNvSpPr/>
            <p:nvPr/>
          </p:nvSpPr>
          <p:spPr>
            <a:xfrm>
              <a:off x="7234380" y="30373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7" name="tx127"/>
            <p:cNvSpPr/>
            <p:nvPr/>
          </p:nvSpPr>
          <p:spPr>
            <a:xfrm>
              <a:off x="7434258" y="3610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28" name="tx128"/>
            <p:cNvSpPr/>
            <p:nvPr/>
          </p:nvSpPr>
          <p:spPr>
            <a:xfrm>
              <a:off x="7460384" y="2988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29" name="tx129"/>
            <p:cNvSpPr/>
            <p:nvPr/>
          </p:nvSpPr>
          <p:spPr>
            <a:xfrm>
              <a:off x="7699439" y="3600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598.3</a:t>
              </a:r>
            </a:p>
          </p:txBody>
        </p:sp>
        <p:sp>
          <p:nvSpPr>
            <p:cNvPr id="130" name="tx130"/>
            <p:cNvSpPr/>
            <p:nvPr/>
          </p:nvSpPr>
          <p:spPr>
            <a:xfrm>
              <a:off x="7725564" y="29662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a:t>
              </a:r>
            </a:p>
          </p:txBody>
        </p:sp>
        <p:sp>
          <p:nvSpPr>
            <p:cNvPr id="131" name="tx131"/>
            <p:cNvSpPr/>
            <p:nvPr/>
          </p:nvSpPr>
          <p:spPr>
            <a:xfrm>
              <a:off x="7964620" y="3596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601.6</a:t>
              </a:r>
            </a:p>
          </p:txBody>
        </p:sp>
        <p:sp>
          <p:nvSpPr>
            <p:cNvPr id="132" name="tx132"/>
            <p:cNvSpPr/>
            <p:nvPr/>
          </p:nvSpPr>
          <p:spPr>
            <a:xfrm>
              <a:off x="7990745" y="2952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812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694200" y="3002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694200" y="2424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7" name="tx137"/>
            <p:cNvSpPr/>
            <p:nvPr/>
          </p:nvSpPr>
          <p:spPr>
            <a:xfrm>
              <a:off x="577692" y="18277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94448"/>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164" name="pl164"/>
            <p:cNvSpPr/>
            <p:nvPr/>
          </p:nvSpPr>
          <p:spPr>
            <a:xfrm>
              <a:off x="23119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91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64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1836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905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78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050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840557"/>
              <a:ext cx="5648522" cy="124062"/>
            </a:xfrm>
            <a:prstGeom prst="rect">
              <a:avLst/>
            </a:prstGeom>
            <a:solidFill>
              <a:srgbClr val="80BD41">
                <a:alpha val="100000"/>
              </a:srgbClr>
            </a:solidFill>
          </p:spPr>
          <p:txBody>
            <a:bodyPr/>
            <a:lstStyle/>
            <a:p/>
          </p:txBody>
        </p:sp>
        <p:sp>
          <p:nvSpPr>
            <p:cNvPr id="176" name="rc176"/>
            <p:cNvSpPr/>
            <p:nvPr/>
          </p:nvSpPr>
          <p:spPr>
            <a:xfrm>
              <a:off x="6981845" y="5840557"/>
              <a:ext cx="297306" cy="124062"/>
            </a:xfrm>
            <a:prstGeom prst="rect">
              <a:avLst/>
            </a:prstGeom>
            <a:solidFill>
              <a:srgbClr val="1CABE2">
                <a:alpha val="100000"/>
              </a:srgbClr>
            </a:solidFill>
          </p:spPr>
          <p:txBody>
            <a:bodyPr/>
            <a:lstStyle/>
            <a:p/>
          </p:txBody>
        </p:sp>
        <p:sp>
          <p:nvSpPr>
            <p:cNvPr id="177" name="rc177"/>
            <p:cNvSpPr/>
            <p:nvPr/>
          </p:nvSpPr>
          <p:spPr>
            <a:xfrm>
              <a:off x="1333322" y="5685479"/>
              <a:ext cx="5854718" cy="124062"/>
            </a:xfrm>
            <a:prstGeom prst="rect">
              <a:avLst/>
            </a:prstGeom>
            <a:solidFill>
              <a:srgbClr val="80BD41">
                <a:alpha val="100000"/>
              </a:srgbClr>
            </a:solidFill>
          </p:spPr>
          <p:txBody>
            <a:bodyPr/>
            <a:lstStyle/>
            <a:p/>
          </p:txBody>
        </p:sp>
        <p:sp>
          <p:nvSpPr>
            <p:cNvPr id="178" name="rc178"/>
            <p:cNvSpPr/>
            <p:nvPr/>
          </p:nvSpPr>
          <p:spPr>
            <a:xfrm>
              <a:off x="7188041" y="5685479"/>
              <a:ext cx="579052" cy="124062"/>
            </a:xfrm>
            <a:prstGeom prst="rect">
              <a:avLst/>
            </a:prstGeom>
            <a:solidFill>
              <a:srgbClr val="1CABE2">
                <a:alpha val="100000"/>
              </a:srgbClr>
            </a:solidFill>
          </p:spPr>
          <p:txBody>
            <a:bodyPr/>
            <a:lstStyle/>
            <a:p/>
          </p:txBody>
        </p:sp>
        <p:sp>
          <p:nvSpPr>
            <p:cNvPr id="179" name="rc179"/>
            <p:cNvSpPr/>
            <p:nvPr/>
          </p:nvSpPr>
          <p:spPr>
            <a:xfrm>
              <a:off x="1333322" y="5530401"/>
              <a:ext cx="5887013" cy="124062"/>
            </a:xfrm>
            <a:prstGeom prst="rect">
              <a:avLst/>
            </a:prstGeom>
            <a:solidFill>
              <a:srgbClr val="80BD41">
                <a:alpha val="100000"/>
              </a:srgbClr>
            </a:solidFill>
          </p:spPr>
          <p:txBody>
            <a:bodyPr/>
            <a:lstStyle/>
            <a:p/>
          </p:txBody>
        </p:sp>
        <p:sp>
          <p:nvSpPr>
            <p:cNvPr id="180" name="rc180"/>
            <p:cNvSpPr/>
            <p:nvPr/>
          </p:nvSpPr>
          <p:spPr>
            <a:xfrm>
              <a:off x="7220335" y="5530401"/>
              <a:ext cx="654112" cy="124062"/>
            </a:xfrm>
            <a:prstGeom prst="rect">
              <a:avLst/>
            </a:prstGeom>
            <a:solidFill>
              <a:srgbClr val="1CABE2">
                <a:alpha val="100000"/>
              </a:srgbClr>
            </a:solidFill>
          </p:spPr>
          <p:txBody>
            <a:bodyPr/>
            <a:lstStyle/>
            <a:p/>
          </p:txBody>
        </p:sp>
        <p:sp>
          <p:nvSpPr>
            <p:cNvPr id="181" name="tx181"/>
            <p:cNvSpPr/>
            <p:nvPr/>
          </p:nvSpPr>
          <p:spPr>
            <a:xfrm>
              <a:off x="743176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82" name="tx182"/>
            <p:cNvSpPr/>
            <p:nvPr/>
          </p:nvSpPr>
          <p:spPr>
            <a:xfrm>
              <a:off x="794410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83" name="tx183"/>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668.4</a:t>
              </a:r>
            </a:p>
          </p:txBody>
        </p:sp>
        <p:sp>
          <p:nvSpPr>
            <p:cNvPr id="184" name="tx184"/>
            <p:cNvSpPr/>
            <p:nvPr/>
          </p:nvSpPr>
          <p:spPr>
            <a:xfrm>
              <a:off x="402194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577.2</a:t>
              </a:r>
            </a:p>
          </p:txBody>
        </p:sp>
        <p:sp>
          <p:nvSpPr>
            <p:cNvPr id="185" name="tx185"/>
            <p:cNvSpPr/>
            <p:nvPr/>
          </p:nvSpPr>
          <p:spPr>
            <a:xfrm>
              <a:off x="702500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a:t>
              </a:r>
            </a:p>
          </p:txBody>
        </p:sp>
        <p:sp>
          <p:nvSpPr>
            <p:cNvPr id="186" name="tx186"/>
            <p:cNvSpPr/>
            <p:nvPr/>
          </p:nvSpPr>
          <p:spPr>
            <a:xfrm>
              <a:off x="412504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598.3</a:t>
              </a:r>
            </a:p>
          </p:txBody>
        </p:sp>
        <p:sp>
          <p:nvSpPr>
            <p:cNvPr id="187" name="tx187"/>
            <p:cNvSpPr/>
            <p:nvPr/>
          </p:nvSpPr>
          <p:spPr>
            <a:xfrm>
              <a:off x="737207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88" name="tx188"/>
            <p:cNvSpPr/>
            <p:nvPr/>
          </p:nvSpPr>
          <p:spPr>
            <a:xfrm>
              <a:off x="414119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601.6</a:t>
              </a:r>
            </a:p>
          </p:txBody>
        </p:sp>
        <p:sp>
          <p:nvSpPr>
            <p:cNvPr id="189" name="tx189"/>
            <p:cNvSpPr/>
            <p:nvPr/>
          </p:nvSpPr>
          <p:spPr>
            <a:xfrm>
              <a:off x="744189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66.8</a:t>
              </a:r>
            </a:p>
          </p:txBody>
        </p:sp>
        <p:sp>
          <p:nvSpPr>
            <p:cNvPr id="190" name="tx190"/>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7402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513127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708852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7" name="tx197"/>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(95%).
The number of children vaccinated with DTP3 increased 4% compared to in 2019.
The number of surviving infants increased approximately 10%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062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29459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6829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07137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0040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98879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37718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4057712"/>
              <a:ext cx="235719" cy="154296"/>
            </a:xfrm>
            <a:prstGeom prst="rect">
              <a:avLst/>
            </a:prstGeom>
            <a:solidFill>
              <a:srgbClr val="E2231A">
                <a:alpha val="90196"/>
              </a:srgbClr>
            </a:solidFill>
          </p:spPr>
          <p:txBody>
            <a:bodyPr/>
            <a:lstStyle/>
            <a:p/>
          </p:txBody>
        </p:sp>
        <p:sp>
          <p:nvSpPr>
            <p:cNvPr id="25" name="rc25"/>
            <p:cNvSpPr/>
            <p:nvPr/>
          </p:nvSpPr>
          <p:spPr>
            <a:xfrm>
              <a:off x="1684176" y="4101282"/>
              <a:ext cx="235719" cy="110727"/>
            </a:xfrm>
            <a:prstGeom prst="rect">
              <a:avLst/>
            </a:prstGeom>
            <a:solidFill>
              <a:srgbClr val="E2231A">
                <a:alpha val="90196"/>
              </a:srgbClr>
            </a:solidFill>
          </p:spPr>
          <p:txBody>
            <a:bodyPr/>
            <a:lstStyle/>
            <a:p/>
          </p:txBody>
        </p:sp>
        <p:sp>
          <p:nvSpPr>
            <p:cNvPr id="26" name="rc26"/>
            <p:cNvSpPr/>
            <p:nvPr/>
          </p:nvSpPr>
          <p:spPr>
            <a:xfrm>
              <a:off x="1946086" y="4027030"/>
              <a:ext cx="235719" cy="184978"/>
            </a:xfrm>
            <a:prstGeom prst="rect">
              <a:avLst/>
            </a:prstGeom>
            <a:solidFill>
              <a:srgbClr val="E2231A">
                <a:alpha val="90196"/>
              </a:srgbClr>
            </a:solidFill>
          </p:spPr>
          <p:txBody>
            <a:bodyPr/>
            <a:lstStyle/>
            <a:p/>
          </p:txBody>
        </p:sp>
        <p:sp>
          <p:nvSpPr>
            <p:cNvPr id="27" name="rc27"/>
            <p:cNvSpPr/>
            <p:nvPr/>
          </p:nvSpPr>
          <p:spPr>
            <a:xfrm>
              <a:off x="2207996" y="4070754"/>
              <a:ext cx="235719" cy="141254"/>
            </a:xfrm>
            <a:prstGeom prst="rect">
              <a:avLst/>
            </a:prstGeom>
            <a:solidFill>
              <a:srgbClr val="E2231A">
                <a:alpha val="90196"/>
              </a:srgbClr>
            </a:solidFill>
          </p:spPr>
          <p:txBody>
            <a:bodyPr/>
            <a:lstStyle/>
            <a:p/>
          </p:txBody>
        </p:sp>
        <p:sp>
          <p:nvSpPr>
            <p:cNvPr id="28" name="rc28"/>
            <p:cNvSpPr/>
            <p:nvPr/>
          </p:nvSpPr>
          <p:spPr>
            <a:xfrm>
              <a:off x="2469906" y="4085258"/>
              <a:ext cx="235719" cy="126751"/>
            </a:xfrm>
            <a:prstGeom prst="rect">
              <a:avLst/>
            </a:prstGeom>
            <a:solidFill>
              <a:srgbClr val="E2231A">
                <a:alpha val="90196"/>
              </a:srgbClr>
            </a:solidFill>
          </p:spPr>
          <p:txBody>
            <a:bodyPr/>
            <a:lstStyle/>
            <a:p/>
          </p:txBody>
        </p:sp>
        <p:sp>
          <p:nvSpPr>
            <p:cNvPr id="29" name="rc29"/>
            <p:cNvSpPr/>
            <p:nvPr/>
          </p:nvSpPr>
          <p:spPr>
            <a:xfrm>
              <a:off x="2731817" y="4094351"/>
              <a:ext cx="235719" cy="117657"/>
            </a:xfrm>
            <a:prstGeom prst="rect">
              <a:avLst/>
            </a:prstGeom>
            <a:solidFill>
              <a:srgbClr val="E2231A">
                <a:alpha val="90196"/>
              </a:srgbClr>
            </a:solidFill>
          </p:spPr>
          <p:txBody>
            <a:bodyPr/>
            <a:lstStyle/>
            <a:p/>
          </p:txBody>
        </p:sp>
        <p:sp>
          <p:nvSpPr>
            <p:cNvPr id="30" name="rc30"/>
            <p:cNvSpPr/>
            <p:nvPr/>
          </p:nvSpPr>
          <p:spPr>
            <a:xfrm>
              <a:off x="2993727" y="4111574"/>
              <a:ext cx="235719" cy="100434"/>
            </a:xfrm>
            <a:prstGeom prst="rect">
              <a:avLst/>
            </a:prstGeom>
            <a:solidFill>
              <a:srgbClr val="E2231A">
                <a:alpha val="90196"/>
              </a:srgbClr>
            </a:solidFill>
          </p:spPr>
          <p:txBody>
            <a:bodyPr/>
            <a:lstStyle/>
            <a:p/>
          </p:txBody>
        </p:sp>
        <p:sp>
          <p:nvSpPr>
            <p:cNvPr id="31" name="rc31"/>
            <p:cNvSpPr/>
            <p:nvPr/>
          </p:nvSpPr>
          <p:spPr>
            <a:xfrm>
              <a:off x="3255637" y="4095981"/>
              <a:ext cx="235719" cy="116028"/>
            </a:xfrm>
            <a:prstGeom prst="rect">
              <a:avLst/>
            </a:prstGeom>
            <a:solidFill>
              <a:srgbClr val="E2231A">
                <a:alpha val="90196"/>
              </a:srgbClr>
            </a:solidFill>
          </p:spPr>
          <p:txBody>
            <a:bodyPr/>
            <a:lstStyle/>
            <a:p/>
          </p:txBody>
        </p:sp>
        <p:sp>
          <p:nvSpPr>
            <p:cNvPr id="32" name="rc32"/>
            <p:cNvSpPr/>
            <p:nvPr/>
          </p:nvSpPr>
          <p:spPr>
            <a:xfrm>
              <a:off x="3517547" y="4128921"/>
              <a:ext cx="235719" cy="83088"/>
            </a:xfrm>
            <a:prstGeom prst="rect">
              <a:avLst/>
            </a:prstGeom>
            <a:solidFill>
              <a:srgbClr val="E2231A">
                <a:alpha val="90196"/>
              </a:srgbClr>
            </a:solidFill>
          </p:spPr>
          <p:txBody>
            <a:bodyPr/>
            <a:lstStyle/>
            <a:p/>
          </p:txBody>
        </p:sp>
        <p:sp>
          <p:nvSpPr>
            <p:cNvPr id="33" name="rc33"/>
            <p:cNvSpPr/>
            <p:nvPr/>
          </p:nvSpPr>
          <p:spPr>
            <a:xfrm>
              <a:off x="3779457" y="4155947"/>
              <a:ext cx="235719" cy="56062"/>
            </a:xfrm>
            <a:prstGeom prst="rect">
              <a:avLst/>
            </a:prstGeom>
            <a:solidFill>
              <a:srgbClr val="E2231A">
                <a:alpha val="90196"/>
              </a:srgbClr>
            </a:solidFill>
          </p:spPr>
          <p:txBody>
            <a:bodyPr/>
            <a:lstStyle/>
            <a:p/>
          </p:txBody>
        </p:sp>
        <p:sp>
          <p:nvSpPr>
            <p:cNvPr id="34" name="rc34"/>
            <p:cNvSpPr/>
            <p:nvPr/>
          </p:nvSpPr>
          <p:spPr>
            <a:xfrm>
              <a:off x="4041368" y="4162669"/>
              <a:ext cx="235719" cy="49339"/>
            </a:xfrm>
            <a:prstGeom prst="rect">
              <a:avLst/>
            </a:prstGeom>
            <a:solidFill>
              <a:srgbClr val="E2231A">
                <a:alpha val="90196"/>
              </a:srgbClr>
            </a:solidFill>
          </p:spPr>
          <p:txBody>
            <a:bodyPr/>
            <a:lstStyle/>
            <a:p/>
          </p:txBody>
        </p:sp>
        <p:sp>
          <p:nvSpPr>
            <p:cNvPr id="35" name="rc35"/>
            <p:cNvSpPr/>
            <p:nvPr/>
          </p:nvSpPr>
          <p:spPr>
            <a:xfrm>
              <a:off x="4303278" y="4183632"/>
              <a:ext cx="235719" cy="28377"/>
            </a:xfrm>
            <a:prstGeom prst="rect">
              <a:avLst/>
            </a:prstGeom>
            <a:solidFill>
              <a:srgbClr val="E2231A">
                <a:alpha val="90196"/>
              </a:srgbClr>
            </a:solidFill>
          </p:spPr>
          <p:txBody>
            <a:bodyPr/>
            <a:lstStyle/>
            <a:p/>
          </p:txBody>
        </p:sp>
        <p:sp>
          <p:nvSpPr>
            <p:cNvPr id="36" name="rc36"/>
            <p:cNvSpPr/>
            <p:nvPr/>
          </p:nvSpPr>
          <p:spPr>
            <a:xfrm>
              <a:off x="4565188" y="4140916"/>
              <a:ext cx="235719" cy="71093"/>
            </a:xfrm>
            <a:prstGeom prst="rect">
              <a:avLst/>
            </a:prstGeom>
            <a:solidFill>
              <a:srgbClr val="E2231A">
                <a:alpha val="90196"/>
              </a:srgbClr>
            </a:solidFill>
          </p:spPr>
          <p:txBody>
            <a:bodyPr/>
            <a:lstStyle/>
            <a:p/>
          </p:txBody>
        </p:sp>
        <p:sp>
          <p:nvSpPr>
            <p:cNvPr id="37" name="rc37"/>
            <p:cNvSpPr/>
            <p:nvPr/>
          </p:nvSpPr>
          <p:spPr>
            <a:xfrm>
              <a:off x="4827098" y="4125975"/>
              <a:ext cx="235719" cy="86033"/>
            </a:xfrm>
            <a:prstGeom prst="rect">
              <a:avLst/>
            </a:prstGeom>
            <a:solidFill>
              <a:srgbClr val="E2231A">
                <a:alpha val="90196"/>
              </a:srgbClr>
            </a:solidFill>
          </p:spPr>
          <p:txBody>
            <a:bodyPr/>
            <a:lstStyle/>
            <a:p/>
          </p:txBody>
        </p:sp>
        <p:sp>
          <p:nvSpPr>
            <p:cNvPr id="38" name="rc38"/>
            <p:cNvSpPr/>
            <p:nvPr/>
          </p:nvSpPr>
          <p:spPr>
            <a:xfrm>
              <a:off x="5089008" y="4104767"/>
              <a:ext cx="235719" cy="107242"/>
            </a:xfrm>
            <a:prstGeom prst="rect">
              <a:avLst/>
            </a:prstGeom>
            <a:solidFill>
              <a:srgbClr val="E2231A">
                <a:alpha val="90196"/>
              </a:srgbClr>
            </a:solidFill>
          </p:spPr>
          <p:txBody>
            <a:bodyPr/>
            <a:lstStyle/>
            <a:p/>
          </p:txBody>
        </p:sp>
        <p:sp>
          <p:nvSpPr>
            <p:cNvPr id="39" name="rc39"/>
            <p:cNvSpPr/>
            <p:nvPr/>
          </p:nvSpPr>
          <p:spPr>
            <a:xfrm>
              <a:off x="5350919" y="4119469"/>
              <a:ext cx="235719" cy="92540"/>
            </a:xfrm>
            <a:prstGeom prst="rect">
              <a:avLst/>
            </a:prstGeom>
            <a:solidFill>
              <a:srgbClr val="E2231A">
                <a:alpha val="90196"/>
              </a:srgbClr>
            </a:solidFill>
          </p:spPr>
          <p:txBody>
            <a:bodyPr/>
            <a:lstStyle/>
            <a:p/>
          </p:txBody>
        </p:sp>
        <p:sp>
          <p:nvSpPr>
            <p:cNvPr id="40" name="rc40"/>
            <p:cNvSpPr/>
            <p:nvPr/>
          </p:nvSpPr>
          <p:spPr>
            <a:xfrm>
              <a:off x="5612829" y="4077000"/>
              <a:ext cx="235719" cy="135009"/>
            </a:xfrm>
            <a:prstGeom prst="rect">
              <a:avLst/>
            </a:prstGeom>
            <a:solidFill>
              <a:srgbClr val="E2231A">
                <a:alpha val="90196"/>
              </a:srgbClr>
            </a:solidFill>
          </p:spPr>
          <p:txBody>
            <a:bodyPr/>
            <a:lstStyle/>
            <a:p/>
          </p:txBody>
        </p:sp>
        <p:sp>
          <p:nvSpPr>
            <p:cNvPr id="41" name="rc41"/>
            <p:cNvSpPr/>
            <p:nvPr/>
          </p:nvSpPr>
          <p:spPr>
            <a:xfrm>
              <a:off x="5874739" y="4089681"/>
              <a:ext cx="235719" cy="122328"/>
            </a:xfrm>
            <a:prstGeom prst="rect">
              <a:avLst/>
            </a:prstGeom>
            <a:solidFill>
              <a:srgbClr val="E2231A">
                <a:alpha val="90196"/>
              </a:srgbClr>
            </a:solidFill>
          </p:spPr>
          <p:txBody>
            <a:bodyPr/>
            <a:lstStyle/>
            <a:p/>
          </p:txBody>
        </p:sp>
        <p:sp>
          <p:nvSpPr>
            <p:cNvPr id="42" name="rc42"/>
            <p:cNvSpPr/>
            <p:nvPr/>
          </p:nvSpPr>
          <p:spPr>
            <a:xfrm>
              <a:off x="6136649" y="4117104"/>
              <a:ext cx="235719" cy="94904"/>
            </a:xfrm>
            <a:prstGeom prst="rect">
              <a:avLst/>
            </a:prstGeom>
            <a:solidFill>
              <a:srgbClr val="E2231A">
                <a:alpha val="90196"/>
              </a:srgbClr>
            </a:solidFill>
          </p:spPr>
          <p:txBody>
            <a:bodyPr/>
            <a:lstStyle/>
            <a:p/>
          </p:txBody>
        </p:sp>
        <p:sp>
          <p:nvSpPr>
            <p:cNvPr id="43" name="rc43"/>
            <p:cNvSpPr/>
            <p:nvPr/>
          </p:nvSpPr>
          <p:spPr>
            <a:xfrm>
              <a:off x="6398559" y="4152553"/>
              <a:ext cx="235719" cy="59455"/>
            </a:xfrm>
            <a:prstGeom prst="rect">
              <a:avLst/>
            </a:prstGeom>
            <a:solidFill>
              <a:srgbClr val="E2231A">
                <a:alpha val="90196"/>
              </a:srgbClr>
            </a:solidFill>
          </p:spPr>
          <p:txBody>
            <a:bodyPr/>
            <a:lstStyle/>
            <a:p/>
          </p:txBody>
        </p:sp>
        <p:sp>
          <p:nvSpPr>
            <p:cNvPr id="44" name="rc44"/>
            <p:cNvSpPr/>
            <p:nvPr/>
          </p:nvSpPr>
          <p:spPr>
            <a:xfrm>
              <a:off x="6660470" y="4136468"/>
              <a:ext cx="235719" cy="75541"/>
            </a:xfrm>
            <a:prstGeom prst="rect">
              <a:avLst/>
            </a:prstGeom>
            <a:solidFill>
              <a:srgbClr val="E2231A">
                <a:alpha val="90196"/>
              </a:srgbClr>
            </a:solidFill>
          </p:spPr>
          <p:txBody>
            <a:bodyPr/>
            <a:lstStyle/>
            <a:p/>
          </p:txBody>
        </p:sp>
        <p:sp>
          <p:nvSpPr>
            <p:cNvPr id="45" name="rc45"/>
            <p:cNvSpPr/>
            <p:nvPr/>
          </p:nvSpPr>
          <p:spPr>
            <a:xfrm>
              <a:off x="6922380" y="4135529"/>
              <a:ext cx="235719" cy="76480"/>
            </a:xfrm>
            <a:prstGeom prst="rect">
              <a:avLst/>
            </a:prstGeom>
            <a:solidFill>
              <a:srgbClr val="E2231A">
                <a:alpha val="90196"/>
              </a:srgbClr>
            </a:solidFill>
          </p:spPr>
          <p:txBody>
            <a:bodyPr/>
            <a:lstStyle/>
            <a:p/>
          </p:txBody>
        </p:sp>
        <p:sp>
          <p:nvSpPr>
            <p:cNvPr id="46" name="rc46"/>
            <p:cNvSpPr/>
            <p:nvPr/>
          </p:nvSpPr>
          <p:spPr>
            <a:xfrm>
              <a:off x="7184290" y="4072096"/>
              <a:ext cx="235719" cy="139913"/>
            </a:xfrm>
            <a:prstGeom prst="rect">
              <a:avLst/>
            </a:prstGeom>
            <a:solidFill>
              <a:srgbClr val="E2231A">
                <a:alpha val="90196"/>
              </a:srgbClr>
            </a:solidFill>
          </p:spPr>
          <p:txBody>
            <a:bodyPr/>
            <a:lstStyle/>
            <a:p/>
          </p:txBody>
        </p:sp>
        <p:sp>
          <p:nvSpPr>
            <p:cNvPr id="47" name="rc47"/>
            <p:cNvSpPr/>
            <p:nvPr/>
          </p:nvSpPr>
          <p:spPr>
            <a:xfrm>
              <a:off x="7446200" y="4109409"/>
              <a:ext cx="235719" cy="102599"/>
            </a:xfrm>
            <a:prstGeom prst="rect">
              <a:avLst/>
            </a:prstGeom>
            <a:solidFill>
              <a:srgbClr val="E2231A">
                <a:alpha val="90196"/>
              </a:srgbClr>
            </a:solidFill>
          </p:spPr>
          <p:txBody>
            <a:bodyPr/>
            <a:lstStyle/>
            <a:p/>
          </p:txBody>
        </p:sp>
        <p:sp>
          <p:nvSpPr>
            <p:cNvPr id="48" name="rc48"/>
            <p:cNvSpPr/>
            <p:nvPr/>
          </p:nvSpPr>
          <p:spPr>
            <a:xfrm>
              <a:off x="7708110" y="4123550"/>
              <a:ext cx="235719" cy="88459"/>
            </a:xfrm>
            <a:prstGeom prst="rect">
              <a:avLst/>
            </a:prstGeom>
            <a:solidFill>
              <a:srgbClr val="E2231A">
                <a:alpha val="90196"/>
              </a:srgbClr>
            </a:solidFill>
          </p:spPr>
          <p:txBody>
            <a:bodyPr/>
            <a:lstStyle/>
            <a:p/>
          </p:txBody>
        </p:sp>
        <p:sp>
          <p:nvSpPr>
            <p:cNvPr id="49" name="rc49"/>
            <p:cNvSpPr/>
            <p:nvPr/>
          </p:nvSpPr>
          <p:spPr>
            <a:xfrm>
              <a:off x="7970021" y="4113897"/>
              <a:ext cx="235719" cy="98111"/>
            </a:xfrm>
            <a:prstGeom prst="rect">
              <a:avLst/>
            </a:prstGeom>
            <a:solidFill>
              <a:srgbClr val="E2231A">
                <a:alpha val="90196"/>
              </a:srgbClr>
            </a:solidFill>
          </p:spPr>
          <p:txBody>
            <a:bodyPr/>
            <a:lstStyle/>
            <a:p/>
          </p:txBody>
        </p:sp>
        <p:sp>
          <p:nvSpPr>
            <p:cNvPr id="50" name="rc50"/>
            <p:cNvSpPr/>
            <p:nvPr/>
          </p:nvSpPr>
          <p:spPr>
            <a:xfrm>
              <a:off x="5350919" y="3567529"/>
              <a:ext cx="235719" cy="551939"/>
            </a:xfrm>
            <a:prstGeom prst="rect">
              <a:avLst/>
            </a:prstGeom>
            <a:solidFill>
              <a:srgbClr val="B3B3B3">
                <a:alpha val="90196"/>
              </a:srgbClr>
            </a:solidFill>
          </p:spPr>
          <p:txBody>
            <a:bodyPr/>
            <a:lstStyle/>
            <a:p/>
          </p:txBody>
        </p:sp>
        <p:sp>
          <p:nvSpPr>
            <p:cNvPr id="51" name="rc51"/>
            <p:cNvSpPr/>
            <p:nvPr/>
          </p:nvSpPr>
          <p:spPr>
            <a:xfrm>
              <a:off x="5612829" y="3937483"/>
              <a:ext cx="235719" cy="139516"/>
            </a:xfrm>
            <a:prstGeom prst="rect">
              <a:avLst/>
            </a:prstGeom>
            <a:solidFill>
              <a:srgbClr val="B3B3B3">
                <a:alpha val="90196"/>
              </a:srgbClr>
            </a:solidFill>
          </p:spPr>
          <p:txBody>
            <a:bodyPr/>
            <a:lstStyle/>
            <a:p/>
          </p:txBody>
        </p:sp>
        <p:sp>
          <p:nvSpPr>
            <p:cNvPr id="52" name="rc52"/>
            <p:cNvSpPr/>
            <p:nvPr/>
          </p:nvSpPr>
          <p:spPr>
            <a:xfrm>
              <a:off x="5874739" y="3980128"/>
              <a:ext cx="235719" cy="109552"/>
            </a:xfrm>
            <a:prstGeom prst="rect">
              <a:avLst/>
            </a:prstGeom>
            <a:solidFill>
              <a:srgbClr val="B3B3B3">
                <a:alpha val="90196"/>
              </a:srgbClr>
            </a:solidFill>
          </p:spPr>
          <p:txBody>
            <a:bodyPr/>
            <a:lstStyle/>
            <a:p/>
          </p:txBody>
        </p:sp>
        <p:sp>
          <p:nvSpPr>
            <p:cNvPr id="53" name="rc53"/>
            <p:cNvSpPr/>
            <p:nvPr/>
          </p:nvSpPr>
          <p:spPr>
            <a:xfrm>
              <a:off x="6136649" y="4015590"/>
              <a:ext cx="235719" cy="101514"/>
            </a:xfrm>
            <a:prstGeom prst="rect">
              <a:avLst/>
            </a:prstGeom>
            <a:solidFill>
              <a:srgbClr val="B3B3B3">
                <a:alpha val="90196"/>
              </a:srgbClr>
            </a:solidFill>
          </p:spPr>
          <p:txBody>
            <a:bodyPr/>
            <a:lstStyle/>
            <a:p/>
          </p:txBody>
        </p:sp>
        <p:sp>
          <p:nvSpPr>
            <p:cNvPr id="54" name="rc54"/>
            <p:cNvSpPr/>
            <p:nvPr/>
          </p:nvSpPr>
          <p:spPr>
            <a:xfrm>
              <a:off x="6398559" y="4035512"/>
              <a:ext cx="235719" cy="117041"/>
            </a:xfrm>
            <a:prstGeom prst="rect">
              <a:avLst/>
            </a:prstGeom>
            <a:solidFill>
              <a:srgbClr val="B3B3B3">
                <a:alpha val="90196"/>
              </a:srgbClr>
            </a:solidFill>
          </p:spPr>
          <p:txBody>
            <a:bodyPr/>
            <a:lstStyle/>
            <a:p/>
          </p:txBody>
        </p:sp>
        <p:sp>
          <p:nvSpPr>
            <p:cNvPr id="55" name="rc55"/>
            <p:cNvSpPr/>
            <p:nvPr/>
          </p:nvSpPr>
          <p:spPr>
            <a:xfrm>
              <a:off x="6660470" y="4032971"/>
              <a:ext cx="235719" cy="103496"/>
            </a:xfrm>
            <a:prstGeom prst="rect">
              <a:avLst/>
            </a:prstGeom>
            <a:solidFill>
              <a:srgbClr val="B3B3B3">
                <a:alpha val="90196"/>
              </a:srgbClr>
            </a:solidFill>
          </p:spPr>
          <p:txBody>
            <a:bodyPr/>
            <a:lstStyle/>
            <a:p/>
          </p:txBody>
        </p:sp>
        <p:sp>
          <p:nvSpPr>
            <p:cNvPr id="56" name="rc56"/>
            <p:cNvSpPr/>
            <p:nvPr/>
          </p:nvSpPr>
          <p:spPr>
            <a:xfrm>
              <a:off x="6922380" y="4022623"/>
              <a:ext cx="235719" cy="112905"/>
            </a:xfrm>
            <a:prstGeom prst="rect">
              <a:avLst/>
            </a:prstGeom>
            <a:solidFill>
              <a:srgbClr val="B3B3B3">
                <a:alpha val="90196"/>
              </a:srgbClr>
            </a:solidFill>
          </p:spPr>
          <p:txBody>
            <a:bodyPr/>
            <a:lstStyle/>
            <a:p/>
          </p:txBody>
        </p:sp>
        <p:sp>
          <p:nvSpPr>
            <p:cNvPr id="57" name="rc57"/>
            <p:cNvSpPr/>
            <p:nvPr/>
          </p:nvSpPr>
          <p:spPr>
            <a:xfrm>
              <a:off x="7184290" y="3915431"/>
              <a:ext cx="235719" cy="156665"/>
            </a:xfrm>
            <a:prstGeom prst="rect">
              <a:avLst/>
            </a:prstGeom>
            <a:solidFill>
              <a:srgbClr val="B3B3B3">
                <a:alpha val="90196"/>
              </a:srgbClr>
            </a:solidFill>
          </p:spPr>
          <p:txBody>
            <a:bodyPr/>
            <a:lstStyle/>
            <a:p/>
          </p:txBody>
        </p:sp>
        <p:sp>
          <p:nvSpPr>
            <p:cNvPr id="58" name="rc58"/>
            <p:cNvSpPr/>
            <p:nvPr/>
          </p:nvSpPr>
          <p:spPr>
            <a:xfrm>
              <a:off x="7446200" y="3948590"/>
              <a:ext cx="235719" cy="160819"/>
            </a:xfrm>
            <a:prstGeom prst="rect">
              <a:avLst/>
            </a:prstGeom>
            <a:solidFill>
              <a:srgbClr val="B3B3B3">
                <a:alpha val="90196"/>
              </a:srgbClr>
            </a:solidFill>
          </p:spPr>
          <p:txBody>
            <a:bodyPr/>
            <a:lstStyle/>
            <a:p/>
          </p:txBody>
        </p:sp>
        <p:sp>
          <p:nvSpPr>
            <p:cNvPr id="59" name="rc59"/>
            <p:cNvSpPr/>
            <p:nvPr/>
          </p:nvSpPr>
          <p:spPr>
            <a:xfrm>
              <a:off x="7708110" y="3975305"/>
              <a:ext cx="235719" cy="148244"/>
            </a:xfrm>
            <a:prstGeom prst="rect">
              <a:avLst/>
            </a:prstGeom>
            <a:solidFill>
              <a:srgbClr val="B3B3B3">
                <a:alpha val="90196"/>
              </a:srgbClr>
            </a:solidFill>
          </p:spPr>
          <p:txBody>
            <a:bodyPr/>
            <a:lstStyle/>
            <a:p/>
          </p:txBody>
        </p:sp>
        <p:sp>
          <p:nvSpPr>
            <p:cNvPr id="60" name="rc60"/>
            <p:cNvSpPr/>
            <p:nvPr/>
          </p:nvSpPr>
          <p:spPr>
            <a:xfrm>
              <a:off x="7970021" y="3963779"/>
              <a:ext cx="235719" cy="150118"/>
            </a:xfrm>
            <a:prstGeom prst="rect">
              <a:avLst/>
            </a:prstGeom>
            <a:solidFill>
              <a:srgbClr val="B3B3B3">
                <a:alpha val="90196"/>
              </a:srgbClr>
            </a:solidFill>
          </p:spPr>
          <p:txBody>
            <a:bodyPr/>
            <a:lstStyle/>
            <a:p/>
          </p:txBody>
        </p:sp>
        <p:sp>
          <p:nvSpPr>
            <p:cNvPr id="61" name="pl61"/>
            <p:cNvSpPr/>
            <p:nvPr/>
          </p:nvSpPr>
          <p:spPr>
            <a:xfrm>
              <a:off x="1540125" y="2149674"/>
              <a:ext cx="6547754" cy="580031"/>
            </a:xfrm>
            <a:custGeom>
              <a:avLst/>
              <a:pathLst>
                <a:path w="6547754" h="580031">
                  <a:moveTo>
                    <a:pt x="0" y="494101"/>
                  </a:moveTo>
                  <a:lnTo>
                    <a:pt x="261910" y="322239"/>
                  </a:lnTo>
                  <a:lnTo>
                    <a:pt x="523820" y="580031"/>
                  </a:lnTo>
                  <a:lnTo>
                    <a:pt x="785730" y="408170"/>
                  </a:lnTo>
                  <a:lnTo>
                    <a:pt x="1047640" y="343722"/>
                  </a:lnTo>
                  <a:lnTo>
                    <a:pt x="1309550" y="300757"/>
                  </a:lnTo>
                  <a:lnTo>
                    <a:pt x="1571461" y="236309"/>
                  </a:lnTo>
                  <a:lnTo>
                    <a:pt x="1833371" y="279274"/>
                  </a:lnTo>
                  <a:lnTo>
                    <a:pt x="2095281" y="171861"/>
                  </a:lnTo>
                  <a:lnTo>
                    <a:pt x="2357191" y="85930"/>
                  </a:lnTo>
                  <a:lnTo>
                    <a:pt x="2619101" y="64447"/>
                  </a:lnTo>
                  <a:lnTo>
                    <a:pt x="2881012" y="0"/>
                  </a:lnTo>
                  <a:lnTo>
                    <a:pt x="3142922" y="128895"/>
                  </a:lnTo>
                  <a:lnTo>
                    <a:pt x="3404832" y="171861"/>
                  </a:lnTo>
                  <a:lnTo>
                    <a:pt x="3666742" y="236309"/>
                  </a:lnTo>
                  <a:lnTo>
                    <a:pt x="3928652" y="193343"/>
                  </a:lnTo>
                  <a:lnTo>
                    <a:pt x="4190563" y="322239"/>
                  </a:lnTo>
                  <a:lnTo>
                    <a:pt x="4452473" y="279274"/>
                  </a:lnTo>
                  <a:lnTo>
                    <a:pt x="4714383" y="193343"/>
                  </a:lnTo>
                  <a:lnTo>
                    <a:pt x="4976293" y="85930"/>
                  </a:lnTo>
                  <a:lnTo>
                    <a:pt x="5238203" y="128895"/>
                  </a:lnTo>
                  <a:lnTo>
                    <a:pt x="5500114" y="128895"/>
                  </a:lnTo>
                  <a:lnTo>
                    <a:pt x="5762024" y="300757"/>
                  </a:lnTo>
                  <a:lnTo>
                    <a:pt x="6023934" y="193343"/>
                  </a:lnTo>
                  <a:lnTo>
                    <a:pt x="6285844" y="150378"/>
                  </a:lnTo>
                  <a:lnTo>
                    <a:pt x="6547754" y="171861"/>
                  </a:lnTo>
                </a:path>
              </a:pathLst>
            </a:custGeom>
            <a:ln w="27101" cap="flat">
              <a:solidFill>
                <a:srgbClr val="3283FE">
                  <a:alpha val="100000"/>
                </a:srgbClr>
              </a:solidFill>
              <a:prstDash val="solid"/>
              <a:round/>
            </a:ln>
          </p:spPr>
          <p:txBody>
            <a:bodyPr/>
            <a:lstStyle/>
            <a:p/>
          </p:txBody>
        </p:sp>
        <p:sp>
          <p:nvSpPr>
            <p:cNvPr id="62" name="pl62"/>
            <p:cNvSpPr/>
            <p:nvPr/>
          </p:nvSpPr>
          <p:spPr>
            <a:xfrm>
              <a:off x="5468778" y="2600809"/>
              <a:ext cx="2619101" cy="1439338"/>
            </a:xfrm>
            <a:custGeom>
              <a:avLst/>
              <a:pathLst>
                <a:path w="2619101" h="1439338">
                  <a:moveTo>
                    <a:pt x="0" y="1439338"/>
                  </a:moveTo>
                  <a:lnTo>
                    <a:pt x="261910" y="300757"/>
                  </a:lnTo>
                  <a:lnTo>
                    <a:pt x="523820" y="171861"/>
                  </a:lnTo>
                  <a:lnTo>
                    <a:pt x="785730" y="64447"/>
                  </a:lnTo>
                  <a:lnTo>
                    <a:pt x="1047640" y="0"/>
                  </a:lnTo>
                  <a:lnTo>
                    <a:pt x="1309550" y="0"/>
                  </a:lnTo>
                  <a:lnTo>
                    <a:pt x="1571461" y="21482"/>
                  </a:lnTo>
                  <a:lnTo>
                    <a:pt x="1833371" y="322239"/>
                  </a:lnTo>
                  <a:lnTo>
                    <a:pt x="2095281" y="214826"/>
                  </a:lnTo>
                  <a:lnTo>
                    <a:pt x="2357191" y="128895"/>
                  </a:lnTo>
                  <a:lnTo>
                    <a:pt x="2619101" y="150378"/>
                  </a:lnTo>
                </a:path>
              </a:pathLst>
            </a:custGeom>
            <a:ln w="27101" cap="flat">
              <a:solidFill>
                <a:srgbClr val="FFA500">
                  <a:alpha val="100000"/>
                </a:srgbClr>
              </a:solidFill>
              <a:prstDash val="solid"/>
              <a:round/>
            </a:ln>
          </p:spPr>
          <p:txBody>
            <a:bodyPr/>
            <a:lstStyle/>
            <a:p/>
          </p:txBody>
        </p:sp>
        <p:sp>
          <p:nvSpPr>
            <p:cNvPr id="63" name="tx63"/>
            <p:cNvSpPr/>
            <p:nvPr/>
          </p:nvSpPr>
          <p:spPr>
            <a:xfrm>
              <a:off x="1469787"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64" name="tx64"/>
            <p:cNvSpPr/>
            <p:nvPr/>
          </p:nvSpPr>
          <p:spPr>
            <a:xfrm>
              <a:off x="277933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5" name="tx65"/>
            <p:cNvSpPr/>
            <p:nvPr/>
          </p:nvSpPr>
          <p:spPr>
            <a:xfrm>
              <a:off x="408888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5398440"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7" name="tx67"/>
            <p:cNvSpPr/>
            <p:nvPr/>
          </p:nvSpPr>
          <p:spPr>
            <a:xfrm>
              <a:off x="5433609" y="410160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a:t>
              </a:r>
            </a:p>
          </p:txBody>
        </p:sp>
        <p:sp>
          <p:nvSpPr>
            <p:cNvPr id="68" name="tx68"/>
            <p:cNvSpPr/>
            <p:nvPr/>
          </p:nvSpPr>
          <p:spPr>
            <a:xfrm>
              <a:off x="644608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9" name="tx69"/>
            <p:cNvSpPr/>
            <p:nvPr/>
          </p:nvSpPr>
          <p:spPr>
            <a:xfrm>
              <a:off x="6446081"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0" name="tx70"/>
            <p:cNvSpPr/>
            <p:nvPr/>
          </p:nvSpPr>
          <p:spPr>
            <a:xfrm>
              <a:off x="670799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1" name="tx71"/>
            <p:cNvSpPr/>
            <p:nvPr/>
          </p:nvSpPr>
          <p:spPr>
            <a:xfrm>
              <a:off x="6707991"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2" name="tx72"/>
            <p:cNvSpPr/>
            <p:nvPr/>
          </p:nvSpPr>
          <p:spPr>
            <a:xfrm>
              <a:off x="696990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3" name="tx73"/>
            <p:cNvSpPr/>
            <p:nvPr/>
          </p:nvSpPr>
          <p:spPr>
            <a:xfrm>
              <a:off x="6969901"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4" name="tx74"/>
            <p:cNvSpPr/>
            <p:nvPr/>
          </p:nvSpPr>
          <p:spPr>
            <a:xfrm>
              <a:off x="723181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5" name="tx75"/>
            <p:cNvSpPr/>
            <p:nvPr/>
          </p:nvSpPr>
          <p:spPr>
            <a:xfrm>
              <a:off x="7231812"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6" name="tx76"/>
            <p:cNvSpPr/>
            <p:nvPr/>
          </p:nvSpPr>
          <p:spPr>
            <a:xfrm>
              <a:off x="749372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7" name="tx77"/>
            <p:cNvSpPr/>
            <p:nvPr/>
          </p:nvSpPr>
          <p:spPr>
            <a:xfrm>
              <a:off x="7493722"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8" name="tx78"/>
            <p:cNvSpPr/>
            <p:nvPr/>
          </p:nvSpPr>
          <p:spPr>
            <a:xfrm>
              <a:off x="775563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9" name="tx79"/>
            <p:cNvSpPr/>
            <p:nvPr/>
          </p:nvSpPr>
          <p:spPr>
            <a:xfrm>
              <a:off x="775563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80" name="tx80"/>
            <p:cNvSpPr/>
            <p:nvPr/>
          </p:nvSpPr>
          <p:spPr>
            <a:xfrm>
              <a:off x="801754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1" name="tx81"/>
            <p:cNvSpPr/>
            <p:nvPr/>
          </p:nvSpPr>
          <p:spPr>
            <a:xfrm>
              <a:off x="801754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82" name="tx82"/>
            <p:cNvSpPr/>
            <p:nvPr/>
          </p:nvSpPr>
          <p:spPr>
            <a:xfrm>
              <a:off x="1449691" y="40944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83" name="tx83"/>
            <p:cNvSpPr/>
            <p:nvPr/>
          </p:nvSpPr>
          <p:spPr>
            <a:xfrm>
              <a:off x="2789387" y="4112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4" name="tx84"/>
            <p:cNvSpPr/>
            <p:nvPr/>
          </p:nvSpPr>
          <p:spPr>
            <a:xfrm>
              <a:off x="4098938" y="414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85" name="tx85"/>
            <p:cNvSpPr/>
            <p:nvPr/>
          </p:nvSpPr>
          <p:spPr>
            <a:xfrm>
              <a:off x="5408489" y="4125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86" name="tx86"/>
            <p:cNvSpPr/>
            <p:nvPr/>
          </p:nvSpPr>
          <p:spPr>
            <a:xfrm>
              <a:off x="6456129" y="41418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7" name="tx87"/>
            <p:cNvSpPr/>
            <p:nvPr/>
          </p:nvSpPr>
          <p:spPr>
            <a:xfrm>
              <a:off x="6718039" y="4133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8" name="tx88"/>
            <p:cNvSpPr/>
            <p:nvPr/>
          </p:nvSpPr>
          <p:spPr>
            <a:xfrm>
              <a:off x="6979950" y="4133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7211715" y="41029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7503770" y="4120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1" name="tx91"/>
            <p:cNvSpPr/>
            <p:nvPr/>
          </p:nvSpPr>
          <p:spPr>
            <a:xfrm>
              <a:off x="7765680" y="41286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2" name="tx92"/>
            <p:cNvSpPr/>
            <p:nvPr/>
          </p:nvSpPr>
          <p:spPr>
            <a:xfrm>
              <a:off x="8027590" y="4122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93" name="tx93"/>
            <p:cNvSpPr/>
            <p:nvPr/>
          </p:nvSpPr>
          <p:spPr>
            <a:xfrm>
              <a:off x="5378344" y="38030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94" name="tx94"/>
            <p:cNvSpPr/>
            <p:nvPr/>
          </p:nvSpPr>
          <p:spPr>
            <a:xfrm>
              <a:off x="6456129" y="4053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5" name="tx95"/>
            <p:cNvSpPr/>
            <p:nvPr/>
          </p:nvSpPr>
          <p:spPr>
            <a:xfrm>
              <a:off x="6718039" y="40442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6" name="tx96"/>
            <p:cNvSpPr/>
            <p:nvPr/>
          </p:nvSpPr>
          <p:spPr>
            <a:xfrm>
              <a:off x="6979950" y="4038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7" name="tx97"/>
            <p:cNvSpPr/>
            <p:nvPr/>
          </p:nvSpPr>
          <p:spPr>
            <a:xfrm>
              <a:off x="7211715" y="39533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8" name="tx98"/>
            <p:cNvSpPr/>
            <p:nvPr/>
          </p:nvSpPr>
          <p:spPr>
            <a:xfrm>
              <a:off x="7473625" y="39885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9" name="tx99"/>
            <p:cNvSpPr/>
            <p:nvPr/>
          </p:nvSpPr>
          <p:spPr>
            <a:xfrm>
              <a:off x="7735535" y="401031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0" name="tx100"/>
            <p:cNvSpPr/>
            <p:nvPr/>
          </p:nvSpPr>
          <p:spPr>
            <a:xfrm>
              <a:off x="7997446" y="39983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1" name="tx101"/>
            <p:cNvSpPr/>
            <p:nvPr/>
          </p:nvSpPr>
          <p:spPr>
            <a:xfrm>
              <a:off x="5387387"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527</a:t>
              </a:r>
            </a:p>
          </p:txBody>
        </p:sp>
        <p:sp>
          <p:nvSpPr>
            <p:cNvPr id="102" name="tx102"/>
            <p:cNvSpPr/>
            <p:nvPr/>
          </p:nvSpPr>
          <p:spPr>
            <a:xfrm>
              <a:off x="6435028" y="393046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144</a:t>
              </a:r>
            </a:p>
          </p:txBody>
        </p:sp>
        <p:sp>
          <p:nvSpPr>
            <p:cNvPr id="103" name="tx103"/>
            <p:cNvSpPr/>
            <p:nvPr/>
          </p:nvSpPr>
          <p:spPr>
            <a:xfrm>
              <a:off x="6696938" y="392673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104" name="tx104"/>
            <p:cNvSpPr/>
            <p:nvPr/>
          </p:nvSpPr>
          <p:spPr>
            <a:xfrm>
              <a:off x="6958848" y="391638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105" name="tx105"/>
            <p:cNvSpPr/>
            <p:nvPr/>
          </p:nvSpPr>
          <p:spPr>
            <a:xfrm>
              <a:off x="7220758" y="381038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106" name="tx106"/>
            <p:cNvSpPr/>
            <p:nvPr/>
          </p:nvSpPr>
          <p:spPr>
            <a:xfrm>
              <a:off x="7482669" y="384235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215</a:t>
              </a:r>
            </a:p>
          </p:txBody>
        </p:sp>
        <p:sp>
          <p:nvSpPr>
            <p:cNvPr id="107" name="tx107"/>
            <p:cNvSpPr/>
            <p:nvPr/>
          </p:nvSpPr>
          <p:spPr>
            <a:xfrm>
              <a:off x="7744579" y="38690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194</a:t>
              </a:r>
            </a:p>
          </p:txBody>
        </p:sp>
        <p:sp>
          <p:nvSpPr>
            <p:cNvPr id="108" name="tx108"/>
            <p:cNvSpPr/>
            <p:nvPr/>
          </p:nvSpPr>
          <p:spPr>
            <a:xfrm>
              <a:off x="8006489" y="385749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203</a:t>
              </a:r>
            </a:p>
          </p:txBody>
        </p:sp>
        <p:sp>
          <p:nvSpPr>
            <p:cNvPr id="109" name="tx10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94200" y="35482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1" name="tx111"/>
            <p:cNvSpPr/>
            <p:nvPr/>
          </p:nvSpPr>
          <p:spPr>
            <a:xfrm>
              <a:off x="577692" y="293667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2" name="tx112"/>
            <p:cNvSpPr/>
            <p:nvPr/>
          </p:nvSpPr>
          <p:spPr>
            <a:xfrm>
              <a:off x="577692" y="232506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744786" y="5080163"/>
              <a:ext cx="201456" cy="201456"/>
            </a:xfrm>
            <a:prstGeom prst="rect">
              <a:avLst/>
            </a:prstGeom>
            <a:solidFill>
              <a:srgbClr val="E2231A">
                <a:alpha val="90196"/>
              </a:srgbClr>
            </a:solidFill>
          </p:spPr>
          <p:txBody>
            <a:bodyPr/>
            <a:lstStyle/>
            <a:p/>
          </p:txBody>
        </p:sp>
        <p:sp>
          <p:nvSpPr>
            <p:cNvPr id="136" name="rc136"/>
            <p:cNvSpPr/>
            <p:nvPr/>
          </p:nvSpPr>
          <p:spPr>
            <a:xfrm>
              <a:off x="5708946" y="5080163"/>
              <a:ext cx="201456" cy="201456"/>
            </a:xfrm>
            <a:prstGeom prst="rect">
              <a:avLst/>
            </a:prstGeom>
            <a:solidFill>
              <a:srgbClr val="B3B3B3">
                <a:alpha val="90196"/>
              </a:srgbClr>
            </a:solidFill>
          </p:spPr>
          <p:txBody>
            <a:bodyPr/>
            <a:lstStyle/>
            <a:p/>
          </p:txBody>
        </p:sp>
        <p:sp>
          <p:nvSpPr>
            <p:cNvPr id="137" name="tx13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1083092" y="1594448"/>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141" name="pl141"/>
            <p:cNvSpPr/>
            <p:nvPr/>
          </p:nvSpPr>
          <p:spPr>
            <a:xfrm>
              <a:off x="22579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9293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6006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2720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8" name="pl148"/>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0936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7649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4363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1077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422266" y="5840557"/>
              <a:ext cx="1624768" cy="124062"/>
            </a:xfrm>
            <a:prstGeom prst="rect">
              <a:avLst/>
            </a:prstGeom>
            <a:solidFill>
              <a:srgbClr val="E2231A">
                <a:alpha val="90196"/>
              </a:srgbClr>
            </a:solidFill>
          </p:spPr>
          <p:txBody>
            <a:bodyPr/>
            <a:lstStyle/>
            <a:p/>
          </p:txBody>
        </p:sp>
        <p:sp>
          <p:nvSpPr>
            <p:cNvPr id="154" name="rc154"/>
            <p:cNvSpPr/>
            <p:nvPr/>
          </p:nvSpPr>
          <p:spPr>
            <a:xfrm>
              <a:off x="1422266" y="5685479"/>
              <a:ext cx="2417363" cy="124062"/>
            </a:xfrm>
            <a:prstGeom prst="rect">
              <a:avLst/>
            </a:prstGeom>
            <a:solidFill>
              <a:srgbClr val="E2231A">
                <a:alpha val="90196"/>
              </a:srgbClr>
            </a:solidFill>
          </p:spPr>
          <p:txBody>
            <a:bodyPr/>
            <a:lstStyle/>
            <a:p/>
          </p:txBody>
        </p:sp>
        <p:sp>
          <p:nvSpPr>
            <p:cNvPr id="155" name="rc155"/>
            <p:cNvSpPr/>
            <p:nvPr/>
          </p:nvSpPr>
          <p:spPr>
            <a:xfrm>
              <a:off x="1422266" y="5530401"/>
              <a:ext cx="2681138" cy="124062"/>
            </a:xfrm>
            <a:prstGeom prst="rect">
              <a:avLst/>
            </a:prstGeom>
            <a:solidFill>
              <a:srgbClr val="E2231A">
                <a:alpha val="90196"/>
              </a:srgbClr>
            </a:solidFill>
          </p:spPr>
          <p:txBody>
            <a:bodyPr/>
            <a:lstStyle/>
            <a:p/>
          </p:txBody>
        </p:sp>
        <p:sp>
          <p:nvSpPr>
            <p:cNvPr id="156" name="rc156"/>
            <p:cNvSpPr/>
            <p:nvPr/>
          </p:nvSpPr>
          <p:spPr>
            <a:xfrm>
              <a:off x="3047034" y="5840557"/>
              <a:ext cx="3198426" cy="124062"/>
            </a:xfrm>
            <a:prstGeom prst="rect">
              <a:avLst/>
            </a:prstGeom>
            <a:solidFill>
              <a:srgbClr val="B3B3B3">
                <a:alpha val="90196"/>
              </a:srgbClr>
            </a:solidFill>
          </p:spPr>
          <p:txBody>
            <a:bodyPr/>
            <a:lstStyle/>
            <a:p/>
          </p:txBody>
        </p:sp>
        <p:sp>
          <p:nvSpPr>
            <p:cNvPr id="157" name="rc157"/>
            <p:cNvSpPr/>
            <p:nvPr/>
          </p:nvSpPr>
          <p:spPr>
            <a:xfrm>
              <a:off x="3839630" y="5685479"/>
              <a:ext cx="4051124" cy="124062"/>
            </a:xfrm>
            <a:prstGeom prst="rect">
              <a:avLst/>
            </a:prstGeom>
            <a:solidFill>
              <a:srgbClr val="B3B3B3">
                <a:alpha val="90196"/>
              </a:srgbClr>
            </a:solidFill>
          </p:spPr>
          <p:txBody>
            <a:bodyPr/>
            <a:lstStyle/>
            <a:p/>
          </p:txBody>
        </p:sp>
        <p:sp>
          <p:nvSpPr>
            <p:cNvPr id="158" name="rc158"/>
            <p:cNvSpPr/>
            <p:nvPr/>
          </p:nvSpPr>
          <p:spPr>
            <a:xfrm>
              <a:off x="4103405" y="5530401"/>
              <a:ext cx="4102335" cy="124062"/>
            </a:xfrm>
            <a:prstGeom prst="rect">
              <a:avLst/>
            </a:prstGeom>
            <a:solidFill>
              <a:srgbClr val="B3B3B3">
                <a:alpha val="90196"/>
              </a:srgbClr>
            </a:solidFill>
          </p:spPr>
          <p:txBody>
            <a:bodyPr/>
            <a:lstStyle/>
            <a:p/>
          </p:txBody>
        </p:sp>
        <p:sp>
          <p:nvSpPr>
            <p:cNvPr id="159" name="tx159"/>
            <p:cNvSpPr/>
            <p:nvPr/>
          </p:nvSpPr>
          <p:spPr>
            <a:xfrm>
              <a:off x="639014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144.3</a:t>
              </a:r>
            </a:p>
          </p:txBody>
        </p:sp>
        <p:sp>
          <p:nvSpPr>
            <p:cNvPr id="160" name="tx160"/>
            <p:cNvSpPr/>
            <p:nvPr/>
          </p:nvSpPr>
          <p:spPr>
            <a:xfrm>
              <a:off x="8035435"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193.5</a:t>
              </a:r>
            </a:p>
          </p:txBody>
        </p:sp>
        <p:sp>
          <p:nvSpPr>
            <p:cNvPr id="161" name="tx161"/>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202.9</a:t>
              </a:r>
            </a:p>
          </p:txBody>
        </p:sp>
        <p:sp>
          <p:nvSpPr>
            <p:cNvPr id="162" name="tx162"/>
            <p:cNvSpPr/>
            <p:nvPr/>
          </p:nvSpPr>
          <p:spPr>
            <a:xfrm>
              <a:off x="212212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63" name="tx163"/>
            <p:cNvSpPr/>
            <p:nvPr/>
          </p:nvSpPr>
          <p:spPr>
            <a:xfrm>
              <a:off x="251842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72.3</a:t>
              </a:r>
            </a:p>
          </p:txBody>
        </p:sp>
        <p:sp>
          <p:nvSpPr>
            <p:cNvPr id="164" name="tx164"/>
            <p:cNvSpPr/>
            <p:nvPr/>
          </p:nvSpPr>
          <p:spPr>
            <a:xfrm>
              <a:off x="265030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80.2</a:t>
              </a:r>
            </a:p>
          </p:txBody>
        </p:sp>
        <p:sp>
          <p:nvSpPr>
            <p:cNvPr id="165" name="tx165"/>
            <p:cNvSpPr/>
            <p:nvPr/>
          </p:nvSpPr>
          <p:spPr>
            <a:xfrm>
              <a:off x="453372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95.7</a:t>
              </a:r>
            </a:p>
          </p:txBody>
        </p:sp>
        <p:sp>
          <p:nvSpPr>
            <p:cNvPr id="166" name="tx166"/>
            <p:cNvSpPr/>
            <p:nvPr/>
          </p:nvSpPr>
          <p:spPr>
            <a:xfrm>
              <a:off x="5720511"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121.2</a:t>
              </a:r>
            </a:p>
          </p:txBody>
        </p:sp>
        <p:sp>
          <p:nvSpPr>
            <p:cNvPr id="167" name="tx167"/>
            <p:cNvSpPr/>
            <p:nvPr/>
          </p:nvSpPr>
          <p:spPr>
            <a:xfrm>
              <a:off x="6009891"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122.7</a:t>
              </a:r>
            </a:p>
          </p:txBody>
        </p:sp>
        <p:sp>
          <p:nvSpPr>
            <p:cNvPr id="168" name="tx168"/>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96934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3" name="tx173"/>
            <p:cNvSpPr/>
            <p:nvPr/>
          </p:nvSpPr>
          <p:spPr>
            <a:xfrm>
              <a:off x="460186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4" name="tx174"/>
            <p:cNvSpPr/>
            <p:nvPr/>
          </p:nvSpPr>
          <p:spPr>
            <a:xfrm>
              <a:off x="627323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5" name="tx175"/>
            <p:cNvSpPr/>
            <p:nvPr/>
          </p:nvSpPr>
          <p:spPr>
            <a:xfrm>
              <a:off x="794460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6" name="tx17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88%. This is lower than in 2019, where coverage was 92%.
80,000 children missed their routine first dose of measles vaccine.
MCV2 is typically administered to children between 18 months and five years old. MCV2 coverage remained relatively constant (within 1%) at 68%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89% in 2025 - below the 95% level needed to prevent outbreaks and, leaving 80,000 children without any protection against measles. MCV2 coverage also remained relatively constant (within 1%) at 69% - below the IA2030 target of 90%.</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90526"/>
            </a:xfrm>
            <a:custGeom>
              <a:avLst/>
              <a:pathLst>
                <a:path w="3397293" h="590526">
                  <a:moveTo>
                    <a:pt x="0" y="503041"/>
                  </a:moveTo>
                  <a:lnTo>
                    <a:pt x="135891" y="328070"/>
                  </a:lnTo>
                  <a:lnTo>
                    <a:pt x="271783" y="590526"/>
                  </a:lnTo>
                  <a:lnTo>
                    <a:pt x="407675" y="415555"/>
                  </a:lnTo>
                  <a:lnTo>
                    <a:pt x="543566" y="349941"/>
                  </a:lnTo>
                  <a:lnTo>
                    <a:pt x="679458" y="306198"/>
                  </a:lnTo>
                  <a:lnTo>
                    <a:pt x="815350" y="240584"/>
                  </a:lnTo>
                  <a:lnTo>
                    <a:pt x="951242" y="284327"/>
                  </a:lnTo>
                  <a:lnTo>
                    <a:pt x="1087133" y="174970"/>
                  </a:lnTo>
                  <a:lnTo>
                    <a:pt x="1223025" y="87485"/>
                  </a:lnTo>
                  <a:lnTo>
                    <a:pt x="1358917" y="65614"/>
                  </a:lnTo>
                  <a:lnTo>
                    <a:pt x="1494809" y="0"/>
                  </a:lnTo>
                  <a:lnTo>
                    <a:pt x="1630700" y="131228"/>
                  </a:lnTo>
                  <a:lnTo>
                    <a:pt x="1766592" y="174970"/>
                  </a:lnTo>
                  <a:lnTo>
                    <a:pt x="1902484" y="240584"/>
                  </a:lnTo>
                  <a:lnTo>
                    <a:pt x="2038375" y="196842"/>
                  </a:lnTo>
                  <a:lnTo>
                    <a:pt x="2174267" y="328070"/>
                  </a:lnTo>
                  <a:lnTo>
                    <a:pt x="2310159" y="284327"/>
                  </a:lnTo>
                  <a:lnTo>
                    <a:pt x="2446051" y="196842"/>
                  </a:lnTo>
                  <a:lnTo>
                    <a:pt x="2581942" y="87485"/>
                  </a:lnTo>
                  <a:lnTo>
                    <a:pt x="2717834" y="131228"/>
                  </a:lnTo>
                  <a:lnTo>
                    <a:pt x="2853726" y="131228"/>
                  </a:lnTo>
                  <a:lnTo>
                    <a:pt x="2989618" y="306198"/>
                  </a:lnTo>
                  <a:lnTo>
                    <a:pt x="3125509" y="196842"/>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90526"/>
            </a:xfrm>
            <a:custGeom>
              <a:avLst/>
              <a:pathLst>
                <a:path w="3397293" h="590526">
                  <a:moveTo>
                    <a:pt x="0" y="503041"/>
                  </a:moveTo>
                  <a:lnTo>
                    <a:pt x="135891" y="328070"/>
                  </a:lnTo>
                  <a:lnTo>
                    <a:pt x="271783" y="590526"/>
                  </a:lnTo>
                  <a:lnTo>
                    <a:pt x="407675" y="415555"/>
                  </a:lnTo>
                  <a:lnTo>
                    <a:pt x="543566" y="349941"/>
                  </a:lnTo>
                  <a:lnTo>
                    <a:pt x="679458" y="306198"/>
                  </a:lnTo>
                  <a:lnTo>
                    <a:pt x="815350" y="240584"/>
                  </a:lnTo>
                  <a:lnTo>
                    <a:pt x="951242" y="284327"/>
                  </a:lnTo>
                  <a:lnTo>
                    <a:pt x="1087133" y="174970"/>
                  </a:lnTo>
                  <a:lnTo>
                    <a:pt x="1223025" y="87485"/>
                  </a:lnTo>
                  <a:lnTo>
                    <a:pt x="1358917" y="65614"/>
                  </a:lnTo>
                  <a:lnTo>
                    <a:pt x="1494809" y="0"/>
                  </a:lnTo>
                  <a:lnTo>
                    <a:pt x="1630700" y="131228"/>
                  </a:lnTo>
                  <a:lnTo>
                    <a:pt x="1766592" y="174970"/>
                  </a:lnTo>
                  <a:lnTo>
                    <a:pt x="1902484" y="240584"/>
                  </a:lnTo>
                  <a:lnTo>
                    <a:pt x="2038375" y="196842"/>
                  </a:lnTo>
                  <a:lnTo>
                    <a:pt x="2174267" y="328070"/>
                  </a:lnTo>
                  <a:lnTo>
                    <a:pt x="2310159" y="284327"/>
                  </a:lnTo>
                  <a:lnTo>
                    <a:pt x="2446051" y="196842"/>
                  </a:lnTo>
                  <a:lnTo>
                    <a:pt x="2581942" y="87485"/>
                  </a:lnTo>
                  <a:lnTo>
                    <a:pt x="2717834" y="131228"/>
                  </a:lnTo>
                  <a:lnTo>
                    <a:pt x="2853726" y="131228"/>
                  </a:lnTo>
                  <a:lnTo>
                    <a:pt x="2989618" y="306198"/>
                  </a:lnTo>
                  <a:lnTo>
                    <a:pt x="3125509" y="196842"/>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90526"/>
            </a:xfrm>
            <a:custGeom>
              <a:avLst/>
              <a:pathLst>
                <a:path w="3397293" h="590526">
                  <a:moveTo>
                    <a:pt x="0" y="503041"/>
                  </a:moveTo>
                  <a:lnTo>
                    <a:pt x="135891" y="328070"/>
                  </a:lnTo>
                  <a:lnTo>
                    <a:pt x="271783" y="590526"/>
                  </a:lnTo>
                  <a:lnTo>
                    <a:pt x="407675" y="415555"/>
                  </a:lnTo>
                  <a:lnTo>
                    <a:pt x="543566" y="349941"/>
                  </a:lnTo>
                  <a:lnTo>
                    <a:pt x="679458" y="306198"/>
                  </a:lnTo>
                  <a:lnTo>
                    <a:pt x="815350" y="240584"/>
                  </a:lnTo>
                  <a:lnTo>
                    <a:pt x="951242" y="284327"/>
                  </a:lnTo>
                  <a:lnTo>
                    <a:pt x="1087133" y="174970"/>
                  </a:lnTo>
                  <a:lnTo>
                    <a:pt x="1223025" y="87485"/>
                  </a:lnTo>
                  <a:lnTo>
                    <a:pt x="1358917" y="65614"/>
                  </a:lnTo>
                  <a:lnTo>
                    <a:pt x="1494809" y="0"/>
                  </a:lnTo>
                  <a:lnTo>
                    <a:pt x="1630700" y="131228"/>
                  </a:lnTo>
                  <a:lnTo>
                    <a:pt x="1766592" y="174970"/>
                  </a:lnTo>
                  <a:lnTo>
                    <a:pt x="1902484" y="240584"/>
                  </a:lnTo>
                  <a:lnTo>
                    <a:pt x="2038375" y="196842"/>
                  </a:lnTo>
                  <a:lnTo>
                    <a:pt x="2174267" y="328070"/>
                  </a:lnTo>
                  <a:lnTo>
                    <a:pt x="2310159" y="284327"/>
                  </a:lnTo>
                  <a:lnTo>
                    <a:pt x="2446051" y="196842"/>
                  </a:lnTo>
                  <a:lnTo>
                    <a:pt x="2581942" y="87485"/>
                  </a:lnTo>
                  <a:lnTo>
                    <a:pt x="2717834" y="131228"/>
                  </a:lnTo>
                  <a:lnTo>
                    <a:pt x="2853726" y="131228"/>
                  </a:lnTo>
                  <a:lnTo>
                    <a:pt x="2989618" y="306198"/>
                  </a:lnTo>
                  <a:lnTo>
                    <a:pt x="3125509" y="196842"/>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54" y="1403693"/>
              <a:ext cx="24651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Malawi, 2000-2025</a:t>
              </a:r>
            </a:p>
          </p:txBody>
        </p:sp>
        <p:sp>
          <p:nvSpPr>
            <p:cNvPr id="63" name="pl63"/>
            <p:cNvSpPr/>
            <p:nvPr/>
          </p:nvSpPr>
          <p:spPr>
            <a:xfrm>
              <a:off x="5267799" y="356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01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73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52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32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1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675818"/>
            </a:xfrm>
            <a:custGeom>
              <a:avLst/>
              <a:pathLst>
                <a:path w="3397293" h="1675818">
                  <a:moveTo>
                    <a:pt x="0" y="1427548"/>
                  </a:moveTo>
                  <a:lnTo>
                    <a:pt x="135891" y="931010"/>
                  </a:lnTo>
                  <a:lnTo>
                    <a:pt x="271783" y="1675818"/>
                  </a:lnTo>
                  <a:lnTo>
                    <a:pt x="407675" y="1179279"/>
                  </a:lnTo>
                  <a:lnTo>
                    <a:pt x="543566" y="993077"/>
                  </a:lnTo>
                  <a:lnTo>
                    <a:pt x="679458" y="868942"/>
                  </a:lnTo>
                  <a:lnTo>
                    <a:pt x="815350" y="682740"/>
                  </a:lnTo>
                  <a:lnTo>
                    <a:pt x="951242" y="806875"/>
                  </a:lnTo>
                  <a:lnTo>
                    <a:pt x="1087133" y="496538"/>
                  </a:lnTo>
                  <a:lnTo>
                    <a:pt x="1223025" y="248269"/>
                  </a:lnTo>
                  <a:lnTo>
                    <a:pt x="1358917" y="186202"/>
                  </a:lnTo>
                  <a:lnTo>
                    <a:pt x="1494809" y="0"/>
                  </a:lnTo>
                  <a:lnTo>
                    <a:pt x="1630700" y="372404"/>
                  </a:lnTo>
                  <a:lnTo>
                    <a:pt x="1766592" y="496538"/>
                  </a:lnTo>
                  <a:lnTo>
                    <a:pt x="1902484" y="682740"/>
                  </a:lnTo>
                  <a:lnTo>
                    <a:pt x="2038375" y="558606"/>
                  </a:lnTo>
                  <a:lnTo>
                    <a:pt x="2174267" y="931010"/>
                  </a:lnTo>
                  <a:lnTo>
                    <a:pt x="2310159" y="806875"/>
                  </a:lnTo>
                  <a:lnTo>
                    <a:pt x="2446051" y="558606"/>
                  </a:lnTo>
                  <a:lnTo>
                    <a:pt x="2581942" y="248269"/>
                  </a:lnTo>
                  <a:lnTo>
                    <a:pt x="2717834" y="372404"/>
                  </a:lnTo>
                  <a:lnTo>
                    <a:pt x="2853726" y="372404"/>
                  </a:lnTo>
                  <a:lnTo>
                    <a:pt x="2989618" y="868942"/>
                  </a:lnTo>
                  <a:lnTo>
                    <a:pt x="3125509" y="558606"/>
                  </a:lnTo>
                  <a:lnTo>
                    <a:pt x="3261401" y="434471"/>
                  </a:lnTo>
                  <a:lnTo>
                    <a:pt x="3397293" y="49653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2146"/>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32146"/>
              <a:ext cx="3397293" cy="1241346"/>
            </a:xfrm>
            <a:custGeom>
              <a:avLst/>
              <a:pathLst>
                <a:path w="3397293" h="1241346">
                  <a:moveTo>
                    <a:pt x="0" y="1241346"/>
                  </a:moveTo>
                  <a:lnTo>
                    <a:pt x="135891" y="1055144"/>
                  </a:lnTo>
                  <a:lnTo>
                    <a:pt x="271783" y="931010"/>
                  </a:lnTo>
                  <a:lnTo>
                    <a:pt x="407675" y="868942"/>
                  </a:lnTo>
                  <a:lnTo>
                    <a:pt x="543566" y="806875"/>
                  </a:lnTo>
                  <a:lnTo>
                    <a:pt x="679458" y="806875"/>
                  </a:lnTo>
                  <a:lnTo>
                    <a:pt x="815350" y="620673"/>
                  </a:lnTo>
                  <a:lnTo>
                    <a:pt x="951242" y="496538"/>
                  </a:lnTo>
                  <a:lnTo>
                    <a:pt x="1087133" y="372404"/>
                  </a:lnTo>
                  <a:lnTo>
                    <a:pt x="1223025" y="186202"/>
                  </a:lnTo>
                  <a:lnTo>
                    <a:pt x="1358917" y="124134"/>
                  </a:lnTo>
                  <a:lnTo>
                    <a:pt x="1494809" y="62067"/>
                  </a:lnTo>
                  <a:lnTo>
                    <a:pt x="1630700" y="62067"/>
                  </a:lnTo>
                  <a:lnTo>
                    <a:pt x="1766592" y="124134"/>
                  </a:lnTo>
                  <a:lnTo>
                    <a:pt x="1902484" y="124134"/>
                  </a:lnTo>
                  <a:lnTo>
                    <a:pt x="2038375" y="124134"/>
                  </a:lnTo>
                  <a:lnTo>
                    <a:pt x="2174267" y="248269"/>
                  </a:lnTo>
                  <a:lnTo>
                    <a:pt x="2310159" y="248269"/>
                  </a:lnTo>
                  <a:lnTo>
                    <a:pt x="2446051" y="62067"/>
                  </a:lnTo>
                  <a:lnTo>
                    <a:pt x="2581942" y="0"/>
                  </a:lnTo>
                  <a:lnTo>
                    <a:pt x="2717834" y="62067"/>
                  </a:lnTo>
                  <a:lnTo>
                    <a:pt x="2853726" y="248269"/>
                  </a:lnTo>
                  <a:lnTo>
                    <a:pt x="2989618" y="186202"/>
                  </a:lnTo>
                  <a:lnTo>
                    <a:pt x="3125509" y="62067"/>
                  </a:lnTo>
                  <a:lnTo>
                    <a:pt x="3261401" y="124134"/>
                  </a:lnTo>
                  <a:lnTo>
                    <a:pt x="3397293" y="6206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21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675818"/>
            </a:xfrm>
            <a:custGeom>
              <a:avLst/>
              <a:pathLst>
                <a:path w="3397293" h="1675818">
                  <a:moveTo>
                    <a:pt x="0" y="1427548"/>
                  </a:moveTo>
                  <a:lnTo>
                    <a:pt x="135891" y="931010"/>
                  </a:lnTo>
                  <a:lnTo>
                    <a:pt x="271783" y="1675818"/>
                  </a:lnTo>
                  <a:lnTo>
                    <a:pt x="407675" y="1179279"/>
                  </a:lnTo>
                  <a:lnTo>
                    <a:pt x="543566" y="993077"/>
                  </a:lnTo>
                  <a:lnTo>
                    <a:pt x="679458" y="868942"/>
                  </a:lnTo>
                  <a:lnTo>
                    <a:pt x="815350" y="682740"/>
                  </a:lnTo>
                  <a:lnTo>
                    <a:pt x="951242" y="806875"/>
                  </a:lnTo>
                  <a:lnTo>
                    <a:pt x="1087133" y="496538"/>
                  </a:lnTo>
                  <a:lnTo>
                    <a:pt x="1223025" y="248269"/>
                  </a:lnTo>
                  <a:lnTo>
                    <a:pt x="1358917" y="186202"/>
                  </a:lnTo>
                  <a:lnTo>
                    <a:pt x="1494809" y="0"/>
                  </a:lnTo>
                  <a:lnTo>
                    <a:pt x="1630700" y="372404"/>
                  </a:lnTo>
                  <a:lnTo>
                    <a:pt x="1766592" y="496538"/>
                  </a:lnTo>
                  <a:lnTo>
                    <a:pt x="1902484" y="682740"/>
                  </a:lnTo>
                  <a:lnTo>
                    <a:pt x="2038375" y="558606"/>
                  </a:lnTo>
                  <a:lnTo>
                    <a:pt x="2174267" y="931010"/>
                  </a:lnTo>
                  <a:lnTo>
                    <a:pt x="2310159" y="806875"/>
                  </a:lnTo>
                  <a:lnTo>
                    <a:pt x="2446051" y="558606"/>
                  </a:lnTo>
                  <a:lnTo>
                    <a:pt x="2581942" y="248269"/>
                  </a:lnTo>
                  <a:lnTo>
                    <a:pt x="2717834" y="372404"/>
                  </a:lnTo>
                  <a:lnTo>
                    <a:pt x="2853726" y="372404"/>
                  </a:lnTo>
                  <a:lnTo>
                    <a:pt x="2989618" y="868942"/>
                  </a:lnTo>
                  <a:lnTo>
                    <a:pt x="3125509" y="558606"/>
                  </a:lnTo>
                  <a:lnTo>
                    <a:pt x="3261401" y="434471"/>
                  </a:lnTo>
                  <a:lnTo>
                    <a:pt x="3397293" y="49653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1526856"/>
            </a:xfrm>
            <a:custGeom>
              <a:avLst/>
              <a:pathLst>
                <a:path w="0" h="1526856">
                  <a:moveTo>
                    <a:pt x="0" y="15268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968250"/>
            </a:xfrm>
            <a:custGeom>
              <a:avLst/>
              <a:pathLst>
                <a:path w="0" h="968250">
                  <a:moveTo>
                    <a:pt x="0" y="9682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533779"/>
            </a:xfrm>
            <a:custGeom>
              <a:avLst/>
              <a:pathLst>
                <a:path w="0" h="533779">
                  <a:moveTo>
                    <a:pt x="0" y="5337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595846"/>
            </a:xfrm>
            <a:custGeom>
              <a:avLst/>
              <a:pathLst>
                <a:path w="0" h="595846">
                  <a:moveTo>
                    <a:pt x="0" y="5958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675818"/>
            </a:xfrm>
            <a:custGeom>
              <a:avLst/>
              <a:pathLst>
                <a:path w="3397293" h="1675818">
                  <a:moveTo>
                    <a:pt x="0" y="1427548"/>
                  </a:moveTo>
                  <a:lnTo>
                    <a:pt x="135891" y="931010"/>
                  </a:lnTo>
                  <a:lnTo>
                    <a:pt x="271783" y="1675818"/>
                  </a:lnTo>
                  <a:lnTo>
                    <a:pt x="407675" y="1179279"/>
                  </a:lnTo>
                  <a:lnTo>
                    <a:pt x="543566" y="993077"/>
                  </a:lnTo>
                  <a:lnTo>
                    <a:pt x="679458" y="868942"/>
                  </a:lnTo>
                  <a:lnTo>
                    <a:pt x="815350" y="682740"/>
                  </a:lnTo>
                  <a:lnTo>
                    <a:pt x="951242" y="806875"/>
                  </a:lnTo>
                  <a:lnTo>
                    <a:pt x="1087133" y="496538"/>
                  </a:lnTo>
                  <a:lnTo>
                    <a:pt x="1223025" y="248269"/>
                  </a:lnTo>
                  <a:lnTo>
                    <a:pt x="1358917" y="186202"/>
                  </a:lnTo>
                  <a:lnTo>
                    <a:pt x="1494809" y="0"/>
                  </a:lnTo>
                  <a:lnTo>
                    <a:pt x="1630700" y="372404"/>
                  </a:lnTo>
                  <a:lnTo>
                    <a:pt x="1766592" y="496538"/>
                  </a:lnTo>
                  <a:lnTo>
                    <a:pt x="1902484" y="682740"/>
                  </a:lnTo>
                  <a:lnTo>
                    <a:pt x="2038375" y="558606"/>
                  </a:lnTo>
                  <a:lnTo>
                    <a:pt x="2174267" y="931010"/>
                  </a:lnTo>
                  <a:lnTo>
                    <a:pt x="2310159" y="806875"/>
                  </a:lnTo>
                  <a:lnTo>
                    <a:pt x="2446051" y="558606"/>
                  </a:lnTo>
                  <a:lnTo>
                    <a:pt x="2581942" y="248269"/>
                  </a:lnTo>
                  <a:lnTo>
                    <a:pt x="2717834" y="372404"/>
                  </a:lnTo>
                  <a:lnTo>
                    <a:pt x="2853726" y="372404"/>
                  </a:lnTo>
                  <a:lnTo>
                    <a:pt x="2989618" y="868942"/>
                  </a:lnTo>
                  <a:lnTo>
                    <a:pt x="3125509" y="558606"/>
                  </a:lnTo>
                  <a:lnTo>
                    <a:pt x="3261401" y="434471"/>
                  </a:lnTo>
                  <a:lnTo>
                    <a:pt x="3397293" y="496538"/>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193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038783" y="22193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66436"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2206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22209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171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213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00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80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9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389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14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12716" y="49907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17" name="tx117"/>
            <p:cNvSpPr/>
            <p:nvPr/>
          </p:nvSpPr>
          <p:spPr>
            <a:xfrm>
              <a:off x="71060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6852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30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556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81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069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428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684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941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197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436863" cy="114824"/>
            </a:xfrm>
            <a:prstGeom prst="rect">
              <a:avLst/>
            </a:prstGeom>
            <a:solidFill>
              <a:srgbClr val="E2231A">
                <a:alpha val="80000"/>
              </a:srgbClr>
            </a:solidFill>
          </p:spPr>
          <p:txBody>
            <a:bodyPr/>
            <a:lstStyle/>
            <a:p/>
          </p:txBody>
        </p:sp>
        <p:sp>
          <p:nvSpPr>
            <p:cNvPr id="133" name="rc133"/>
            <p:cNvSpPr/>
            <p:nvPr/>
          </p:nvSpPr>
          <p:spPr>
            <a:xfrm>
              <a:off x="1317178" y="5743865"/>
              <a:ext cx="6601256"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748739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15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45411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636682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81924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Malawi (88%) was 4 percentage points higher than the global average (84%) and 11 percentage points higher than the average across all ESAR countries (77%).
National MCV1 coverage was 4 percentage points lower than in 2019 (92%).
This equates to 80,000 unvaccinated children in 2025 compared to 49,000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MCV1 coverage was 88% - this is 4 percentage points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Malawi ranked number 15 out of 21 countries for lowest MCV1 coverage (based on tied ranks).
Malawi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70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050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030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010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06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040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020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000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623669"/>
              <a:ext cx="238662" cy="684351"/>
            </a:xfrm>
            <a:prstGeom prst="rect">
              <a:avLst/>
            </a:prstGeom>
            <a:solidFill>
              <a:srgbClr val="80BD41">
                <a:alpha val="100000"/>
              </a:srgbClr>
            </a:solidFill>
          </p:spPr>
          <p:txBody>
            <a:bodyPr/>
            <a:lstStyle/>
            <a:p/>
          </p:txBody>
        </p:sp>
        <p:sp>
          <p:nvSpPr>
            <p:cNvPr id="26" name="rc26"/>
            <p:cNvSpPr/>
            <p:nvPr/>
          </p:nvSpPr>
          <p:spPr>
            <a:xfrm>
              <a:off x="1333322" y="3370557"/>
              <a:ext cx="238662" cy="253112"/>
            </a:xfrm>
            <a:prstGeom prst="rect">
              <a:avLst/>
            </a:prstGeom>
            <a:solidFill>
              <a:srgbClr val="E2231A">
                <a:alpha val="100000"/>
              </a:srgbClr>
            </a:solidFill>
          </p:spPr>
          <p:txBody>
            <a:bodyPr/>
            <a:lstStyle/>
            <a:p/>
          </p:txBody>
        </p:sp>
        <p:sp>
          <p:nvSpPr>
            <p:cNvPr id="27" name="rc27"/>
            <p:cNvSpPr/>
            <p:nvPr/>
          </p:nvSpPr>
          <p:spPr>
            <a:xfrm>
              <a:off x="1598503" y="3533673"/>
              <a:ext cx="238662" cy="774347"/>
            </a:xfrm>
            <a:prstGeom prst="rect">
              <a:avLst/>
            </a:prstGeom>
            <a:solidFill>
              <a:srgbClr val="80BD41">
                <a:alpha val="100000"/>
              </a:srgbClr>
            </a:solidFill>
          </p:spPr>
          <p:txBody>
            <a:bodyPr/>
            <a:lstStyle/>
            <a:p/>
          </p:txBody>
        </p:sp>
        <p:sp>
          <p:nvSpPr>
            <p:cNvPr id="28" name="rc28"/>
            <p:cNvSpPr/>
            <p:nvPr/>
          </p:nvSpPr>
          <p:spPr>
            <a:xfrm>
              <a:off x="1598503" y="3352036"/>
              <a:ext cx="238662" cy="181637"/>
            </a:xfrm>
            <a:prstGeom prst="rect">
              <a:avLst/>
            </a:prstGeom>
            <a:solidFill>
              <a:srgbClr val="E2231A">
                <a:alpha val="100000"/>
              </a:srgbClr>
            </a:solidFill>
          </p:spPr>
          <p:txBody>
            <a:bodyPr/>
            <a:lstStyle/>
            <a:p/>
          </p:txBody>
        </p:sp>
        <p:sp>
          <p:nvSpPr>
            <p:cNvPr id="29" name="rc29"/>
            <p:cNvSpPr/>
            <p:nvPr/>
          </p:nvSpPr>
          <p:spPr>
            <a:xfrm>
              <a:off x="1863684" y="3632619"/>
              <a:ext cx="238662" cy="675402"/>
            </a:xfrm>
            <a:prstGeom prst="rect">
              <a:avLst/>
            </a:prstGeom>
            <a:solidFill>
              <a:srgbClr val="80BD41">
                <a:alpha val="100000"/>
              </a:srgbClr>
            </a:solidFill>
          </p:spPr>
          <p:txBody>
            <a:bodyPr/>
            <a:lstStyle/>
            <a:p/>
          </p:txBody>
        </p:sp>
        <p:sp>
          <p:nvSpPr>
            <p:cNvPr id="30" name="rc30"/>
            <p:cNvSpPr/>
            <p:nvPr/>
          </p:nvSpPr>
          <p:spPr>
            <a:xfrm>
              <a:off x="1863684" y="3329180"/>
              <a:ext cx="238662" cy="303438"/>
            </a:xfrm>
            <a:prstGeom prst="rect">
              <a:avLst/>
            </a:prstGeom>
            <a:solidFill>
              <a:srgbClr val="E2231A">
                <a:alpha val="100000"/>
              </a:srgbClr>
            </a:solidFill>
          </p:spPr>
          <p:txBody>
            <a:bodyPr/>
            <a:lstStyle/>
            <a:p/>
          </p:txBody>
        </p:sp>
        <p:sp>
          <p:nvSpPr>
            <p:cNvPr id="31" name="rc31"/>
            <p:cNvSpPr/>
            <p:nvPr/>
          </p:nvSpPr>
          <p:spPr>
            <a:xfrm>
              <a:off x="2128865" y="3532269"/>
              <a:ext cx="238662" cy="775752"/>
            </a:xfrm>
            <a:prstGeom prst="rect">
              <a:avLst/>
            </a:prstGeom>
            <a:solidFill>
              <a:srgbClr val="80BD41">
                <a:alpha val="100000"/>
              </a:srgbClr>
            </a:solidFill>
          </p:spPr>
          <p:txBody>
            <a:bodyPr/>
            <a:lstStyle/>
            <a:p/>
          </p:txBody>
        </p:sp>
        <p:sp>
          <p:nvSpPr>
            <p:cNvPr id="32" name="rc32"/>
            <p:cNvSpPr/>
            <p:nvPr/>
          </p:nvSpPr>
          <p:spPr>
            <a:xfrm>
              <a:off x="2128865" y="3300546"/>
              <a:ext cx="238662" cy="231722"/>
            </a:xfrm>
            <a:prstGeom prst="rect">
              <a:avLst/>
            </a:prstGeom>
            <a:solidFill>
              <a:srgbClr val="E2231A">
                <a:alpha val="100000"/>
              </a:srgbClr>
            </a:solidFill>
          </p:spPr>
          <p:txBody>
            <a:bodyPr/>
            <a:lstStyle/>
            <a:p/>
          </p:txBody>
        </p:sp>
        <p:sp>
          <p:nvSpPr>
            <p:cNvPr id="33" name="rc33"/>
            <p:cNvSpPr/>
            <p:nvPr/>
          </p:nvSpPr>
          <p:spPr>
            <a:xfrm>
              <a:off x="2394045" y="3476325"/>
              <a:ext cx="238662" cy="831696"/>
            </a:xfrm>
            <a:prstGeom prst="rect">
              <a:avLst/>
            </a:prstGeom>
            <a:solidFill>
              <a:srgbClr val="80BD41">
                <a:alpha val="100000"/>
              </a:srgbClr>
            </a:solidFill>
          </p:spPr>
          <p:txBody>
            <a:bodyPr/>
            <a:lstStyle/>
            <a:p/>
          </p:txBody>
        </p:sp>
        <p:sp>
          <p:nvSpPr>
            <p:cNvPr id="34" name="rc34"/>
            <p:cNvSpPr/>
            <p:nvPr/>
          </p:nvSpPr>
          <p:spPr>
            <a:xfrm>
              <a:off x="2394045" y="3268400"/>
              <a:ext cx="238662" cy="207924"/>
            </a:xfrm>
            <a:prstGeom prst="rect">
              <a:avLst/>
            </a:prstGeom>
            <a:solidFill>
              <a:srgbClr val="E2231A">
                <a:alpha val="100000"/>
              </a:srgbClr>
            </a:solidFill>
          </p:spPr>
          <p:txBody>
            <a:bodyPr/>
            <a:lstStyle/>
            <a:p/>
          </p:txBody>
        </p:sp>
        <p:sp>
          <p:nvSpPr>
            <p:cNvPr id="35" name="rc35"/>
            <p:cNvSpPr/>
            <p:nvPr/>
          </p:nvSpPr>
          <p:spPr>
            <a:xfrm>
              <a:off x="2659226" y="3428768"/>
              <a:ext cx="238662" cy="879253"/>
            </a:xfrm>
            <a:prstGeom prst="rect">
              <a:avLst/>
            </a:prstGeom>
            <a:solidFill>
              <a:srgbClr val="80BD41">
                <a:alpha val="100000"/>
              </a:srgbClr>
            </a:solidFill>
          </p:spPr>
          <p:txBody>
            <a:bodyPr/>
            <a:lstStyle/>
            <a:p/>
          </p:txBody>
        </p:sp>
        <p:sp>
          <p:nvSpPr>
            <p:cNvPr id="36" name="rc36"/>
            <p:cNvSpPr/>
            <p:nvPr/>
          </p:nvSpPr>
          <p:spPr>
            <a:xfrm>
              <a:off x="2659226" y="3235753"/>
              <a:ext cx="238662" cy="193015"/>
            </a:xfrm>
            <a:prstGeom prst="rect">
              <a:avLst/>
            </a:prstGeom>
            <a:solidFill>
              <a:srgbClr val="E2231A">
                <a:alpha val="100000"/>
              </a:srgbClr>
            </a:solidFill>
          </p:spPr>
          <p:txBody>
            <a:bodyPr/>
            <a:lstStyle/>
            <a:p/>
          </p:txBody>
        </p:sp>
        <p:sp>
          <p:nvSpPr>
            <p:cNvPr id="37" name="rc37"/>
            <p:cNvSpPr/>
            <p:nvPr/>
          </p:nvSpPr>
          <p:spPr>
            <a:xfrm>
              <a:off x="2924407" y="3374409"/>
              <a:ext cx="238662" cy="933611"/>
            </a:xfrm>
            <a:prstGeom prst="rect">
              <a:avLst/>
            </a:prstGeom>
            <a:solidFill>
              <a:srgbClr val="80BD41">
                <a:alpha val="100000"/>
              </a:srgbClr>
            </a:solidFill>
          </p:spPr>
          <p:txBody>
            <a:bodyPr/>
            <a:lstStyle/>
            <a:p/>
          </p:txBody>
        </p:sp>
        <p:sp>
          <p:nvSpPr>
            <p:cNvPr id="38" name="rc38"/>
            <p:cNvSpPr/>
            <p:nvPr/>
          </p:nvSpPr>
          <p:spPr>
            <a:xfrm>
              <a:off x="2924407" y="3209647"/>
              <a:ext cx="238662" cy="164762"/>
            </a:xfrm>
            <a:prstGeom prst="rect">
              <a:avLst/>
            </a:prstGeom>
            <a:solidFill>
              <a:srgbClr val="E2231A">
                <a:alpha val="100000"/>
              </a:srgbClr>
            </a:solidFill>
          </p:spPr>
          <p:txBody>
            <a:bodyPr/>
            <a:lstStyle/>
            <a:p/>
          </p:txBody>
        </p:sp>
        <p:sp>
          <p:nvSpPr>
            <p:cNvPr id="39" name="rc39"/>
            <p:cNvSpPr/>
            <p:nvPr/>
          </p:nvSpPr>
          <p:spPr>
            <a:xfrm>
              <a:off x="3189588" y="3378743"/>
              <a:ext cx="238662" cy="929277"/>
            </a:xfrm>
            <a:prstGeom prst="rect">
              <a:avLst/>
            </a:prstGeom>
            <a:solidFill>
              <a:srgbClr val="80BD41">
                <a:alpha val="100000"/>
              </a:srgbClr>
            </a:solidFill>
          </p:spPr>
          <p:txBody>
            <a:bodyPr/>
            <a:lstStyle/>
            <a:p/>
          </p:txBody>
        </p:sp>
        <p:sp>
          <p:nvSpPr>
            <p:cNvPr id="40" name="rc40"/>
            <p:cNvSpPr/>
            <p:nvPr/>
          </p:nvSpPr>
          <p:spPr>
            <a:xfrm>
              <a:off x="3189588" y="3188397"/>
              <a:ext cx="238662" cy="190346"/>
            </a:xfrm>
            <a:prstGeom prst="rect">
              <a:avLst/>
            </a:prstGeom>
            <a:solidFill>
              <a:srgbClr val="E2231A">
                <a:alpha val="100000"/>
              </a:srgbClr>
            </a:solidFill>
          </p:spPr>
          <p:txBody>
            <a:bodyPr/>
            <a:lstStyle/>
            <a:p/>
          </p:txBody>
        </p:sp>
        <p:sp>
          <p:nvSpPr>
            <p:cNvPr id="41" name="rc41"/>
            <p:cNvSpPr/>
            <p:nvPr/>
          </p:nvSpPr>
          <p:spPr>
            <a:xfrm>
              <a:off x="3454768" y="3308492"/>
              <a:ext cx="238662" cy="999528"/>
            </a:xfrm>
            <a:prstGeom prst="rect">
              <a:avLst/>
            </a:prstGeom>
            <a:solidFill>
              <a:srgbClr val="80BD41">
                <a:alpha val="100000"/>
              </a:srgbClr>
            </a:solidFill>
          </p:spPr>
          <p:txBody>
            <a:bodyPr/>
            <a:lstStyle/>
            <a:p/>
          </p:txBody>
        </p:sp>
        <p:sp>
          <p:nvSpPr>
            <p:cNvPr id="42" name="rc42"/>
            <p:cNvSpPr/>
            <p:nvPr/>
          </p:nvSpPr>
          <p:spPr>
            <a:xfrm>
              <a:off x="3454768" y="3172184"/>
              <a:ext cx="238662" cy="136308"/>
            </a:xfrm>
            <a:prstGeom prst="rect">
              <a:avLst/>
            </a:prstGeom>
            <a:solidFill>
              <a:srgbClr val="E2231A">
                <a:alpha val="100000"/>
              </a:srgbClr>
            </a:solidFill>
          </p:spPr>
          <p:txBody>
            <a:bodyPr/>
            <a:lstStyle/>
            <a:p/>
          </p:txBody>
        </p:sp>
        <p:sp>
          <p:nvSpPr>
            <p:cNvPr id="43" name="rc43"/>
            <p:cNvSpPr/>
            <p:nvPr/>
          </p:nvSpPr>
          <p:spPr>
            <a:xfrm>
              <a:off x="3719949" y="3250401"/>
              <a:ext cx="238662" cy="1057620"/>
            </a:xfrm>
            <a:prstGeom prst="rect">
              <a:avLst/>
            </a:prstGeom>
            <a:solidFill>
              <a:srgbClr val="80BD41">
                <a:alpha val="100000"/>
              </a:srgbClr>
            </a:solidFill>
          </p:spPr>
          <p:txBody>
            <a:bodyPr/>
            <a:lstStyle/>
            <a:p/>
          </p:txBody>
        </p:sp>
        <p:sp>
          <p:nvSpPr>
            <p:cNvPr id="44" name="rc44"/>
            <p:cNvSpPr/>
            <p:nvPr/>
          </p:nvSpPr>
          <p:spPr>
            <a:xfrm>
              <a:off x="3719949" y="3158439"/>
              <a:ext cx="238662" cy="91962"/>
            </a:xfrm>
            <a:prstGeom prst="rect">
              <a:avLst/>
            </a:prstGeom>
            <a:solidFill>
              <a:srgbClr val="E2231A">
                <a:alpha val="100000"/>
              </a:srgbClr>
            </a:solidFill>
          </p:spPr>
          <p:txBody>
            <a:bodyPr/>
            <a:lstStyle/>
            <a:p/>
          </p:txBody>
        </p:sp>
        <p:sp>
          <p:nvSpPr>
            <p:cNvPr id="45" name="rc45"/>
            <p:cNvSpPr/>
            <p:nvPr/>
          </p:nvSpPr>
          <p:spPr>
            <a:xfrm>
              <a:off x="3985130" y="3232703"/>
              <a:ext cx="238662" cy="1075318"/>
            </a:xfrm>
            <a:prstGeom prst="rect">
              <a:avLst/>
            </a:prstGeom>
            <a:solidFill>
              <a:srgbClr val="80BD41">
                <a:alpha val="100000"/>
              </a:srgbClr>
            </a:solidFill>
          </p:spPr>
          <p:txBody>
            <a:bodyPr/>
            <a:lstStyle/>
            <a:p/>
          </p:txBody>
        </p:sp>
        <p:sp>
          <p:nvSpPr>
            <p:cNvPr id="46" name="rc46"/>
            <p:cNvSpPr/>
            <p:nvPr/>
          </p:nvSpPr>
          <p:spPr>
            <a:xfrm>
              <a:off x="3985130" y="3151757"/>
              <a:ext cx="238662" cy="80946"/>
            </a:xfrm>
            <a:prstGeom prst="rect">
              <a:avLst/>
            </a:prstGeom>
            <a:solidFill>
              <a:srgbClr val="E2231A">
                <a:alpha val="100000"/>
              </a:srgbClr>
            </a:solidFill>
          </p:spPr>
          <p:txBody>
            <a:bodyPr/>
            <a:lstStyle/>
            <a:p/>
          </p:txBody>
        </p:sp>
        <p:sp>
          <p:nvSpPr>
            <p:cNvPr id="47" name="rc47"/>
            <p:cNvSpPr/>
            <p:nvPr/>
          </p:nvSpPr>
          <p:spPr>
            <a:xfrm>
              <a:off x="4250311" y="3190785"/>
              <a:ext cx="238662" cy="1117236"/>
            </a:xfrm>
            <a:prstGeom prst="rect">
              <a:avLst/>
            </a:prstGeom>
            <a:solidFill>
              <a:srgbClr val="80BD41">
                <a:alpha val="100000"/>
              </a:srgbClr>
            </a:solidFill>
          </p:spPr>
          <p:txBody>
            <a:bodyPr/>
            <a:lstStyle/>
            <a:p/>
          </p:txBody>
        </p:sp>
        <p:sp>
          <p:nvSpPr>
            <p:cNvPr id="48" name="rc48"/>
            <p:cNvSpPr/>
            <p:nvPr/>
          </p:nvSpPr>
          <p:spPr>
            <a:xfrm>
              <a:off x="4250311" y="3144232"/>
              <a:ext cx="238662" cy="46553"/>
            </a:xfrm>
            <a:prstGeom prst="rect">
              <a:avLst/>
            </a:prstGeom>
            <a:solidFill>
              <a:srgbClr val="E2231A">
                <a:alpha val="100000"/>
              </a:srgbClr>
            </a:solidFill>
          </p:spPr>
          <p:txBody>
            <a:bodyPr/>
            <a:lstStyle/>
            <a:p/>
          </p:txBody>
        </p:sp>
        <p:sp>
          <p:nvSpPr>
            <p:cNvPr id="49" name="rc49"/>
            <p:cNvSpPr/>
            <p:nvPr/>
          </p:nvSpPr>
          <p:spPr>
            <a:xfrm>
              <a:off x="4515492" y="3258407"/>
              <a:ext cx="238662" cy="1049613"/>
            </a:xfrm>
            <a:prstGeom prst="rect">
              <a:avLst/>
            </a:prstGeom>
            <a:solidFill>
              <a:srgbClr val="80BD41">
                <a:alpha val="100000"/>
              </a:srgbClr>
            </a:solidFill>
          </p:spPr>
          <p:txBody>
            <a:bodyPr/>
            <a:lstStyle/>
            <a:p/>
          </p:txBody>
        </p:sp>
        <p:sp>
          <p:nvSpPr>
            <p:cNvPr id="50" name="rc50"/>
            <p:cNvSpPr/>
            <p:nvPr/>
          </p:nvSpPr>
          <p:spPr>
            <a:xfrm>
              <a:off x="4515492" y="3141784"/>
              <a:ext cx="238662" cy="116623"/>
            </a:xfrm>
            <a:prstGeom prst="rect">
              <a:avLst/>
            </a:prstGeom>
            <a:solidFill>
              <a:srgbClr val="E2231A">
                <a:alpha val="100000"/>
              </a:srgbClr>
            </a:solidFill>
          </p:spPr>
          <p:txBody>
            <a:bodyPr/>
            <a:lstStyle/>
            <a:p/>
          </p:txBody>
        </p:sp>
        <p:sp>
          <p:nvSpPr>
            <p:cNvPr id="51" name="rc51"/>
            <p:cNvSpPr/>
            <p:nvPr/>
          </p:nvSpPr>
          <p:spPr>
            <a:xfrm>
              <a:off x="4780672" y="3273056"/>
              <a:ext cx="238662" cy="1034965"/>
            </a:xfrm>
            <a:prstGeom prst="rect">
              <a:avLst/>
            </a:prstGeom>
            <a:solidFill>
              <a:srgbClr val="80BD41">
                <a:alpha val="100000"/>
              </a:srgbClr>
            </a:solidFill>
          </p:spPr>
          <p:txBody>
            <a:bodyPr/>
            <a:lstStyle/>
            <a:p/>
          </p:txBody>
        </p:sp>
        <p:sp>
          <p:nvSpPr>
            <p:cNvPr id="52" name="rc52"/>
            <p:cNvSpPr/>
            <p:nvPr/>
          </p:nvSpPr>
          <p:spPr>
            <a:xfrm>
              <a:off x="4780672" y="3131931"/>
              <a:ext cx="238662" cy="141124"/>
            </a:xfrm>
            <a:prstGeom prst="rect">
              <a:avLst/>
            </a:prstGeom>
            <a:solidFill>
              <a:srgbClr val="E2231A">
                <a:alpha val="100000"/>
              </a:srgbClr>
            </a:solidFill>
          </p:spPr>
          <p:txBody>
            <a:bodyPr/>
            <a:lstStyle/>
            <a:p/>
          </p:txBody>
        </p:sp>
        <p:sp>
          <p:nvSpPr>
            <p:cNvPr id="53" name="rc53"/>
            <p:cNvSpPr/>
            <p:nvPr/>
          </p:nvSpPr>
          <p:spPr>
            <a:xfrm>
              <a:off x="5045853" y="3311121"/>
              <a:ext cx="238662" cy="996900"/>
            </a:xfrm>
            <a:prstGeom prst="rect">
              <a:avLst/>
            </a:prstGeom>
            <a:solidFill>
              <a:srgbClr val="80BD41">
                <a:alpha val="100000"/>
              </a:srgbClr>
            </a:solidFill>
          </p:spPr>
          <p:txBody>
            <a:bodyPr/>
            <a:lstStyle/>
            <a:p/>
          </p:txBody>
        </p:sp>
        <p:sp>
          <p:nvSpPr>
            <p:cNvPr id="54" name="rc54"/>
            <p:cNvSpPr/>
            <p:nvPr/>
          </p:nvSpPr>
          <p:spPr>
            <a:xfrm>
              <a:off x="5045853" y="3135202"/>
              <a:ext cx="238662" cy="175918"/>
            </a:xfrm>
            <a:prstGeom prst="rect">
              <a:avLst/>
            </a:prstGeom>
            <a:solidFill>
              <a:srgbClr val="E2231A">
                <a:alpha val="100000"/>
              </a:srgbClr>
            </a:solidFill>
          </p:spPr>
          <p:txBody>
            <a:bodyPr/>
            <a:lstStyle/>
            <a:p/>
          </p:txBody>
        </p:sp>
        <p:sp>
          <p:nvSpPr>
            <p:cNvPr id="55" name="rc55"/>
            <p:cNvSpPr/>
            <p:nvPr/>
          </p:nvSpPr>
          <p:spPr>
            <a:xfrm>
              <a:off x="5311034" y="3292098"/>
              <a:ext cx="238662" cy="1015922"/>
            </a:xfrm>
            <a:prstGeom prst="rect">
              <a:avLst/>
            </a:prstGeom>
            <a:solidFill>
              <a:srgbClr val="80BD41">
                <a:alpha val="100000"/>
              </a:srgbClr>
            </a:solidFill>
          </p:spPr>
          <p:txBody>
            <a:bodyPr/>
            <a:lstStyle/>
            <a:p/>
          </p:txBody>
        </p:sp>
        <p:sp>
          <p:nvSpPr>
            <p:cNvPr id="56" name="rc56"/>
            <p:cNvSpPr/>
            <p:nvPr/>
          </p:nvSpPr>
          <p:spPr>
            <a:xfrm>
              <a:off x="5311034" y="3140299"/>
              <a:ext cx="238662" cy="151799"/>
            </a:xfrm>
            <a:prstGeom prst="rect">
              <a:avLst/>
            </a:prstGeom>
            <a:solidFill>
              <a:srgbClr val="E2231A">
                <a:alpha val="100000"/>
              </a:srgbClr>
            </a:solidFill>
          </p:spPr>
          <p:txBody>
            <a:bodyPr/>
            <a:lstStyle/>
            <a:p/>
          </p:txBody>
        </p:sp>
        <p:sp>
          <p:nvSpPr>
            <p:cNvPr id="57" name="rc57"/>
            <p:cNvSpPr/>
            <p:nvPr/>
          </p:nvSpPr>
          <p:spPr>
            <a:xfrm>
              <a:off x="5576215" y="3363854"/>
              <a:ext cx="238662" cy="944166"/>
            </a:xfrm>
            <a:prstGeom prst="rect">
              <a:avLst/>
            </a:prstGeom>
            <a:solidFill>
              <a:srgbClr val="80BD41">
                <a:alpha val="100000"/>
              </a:srgbClr>
            </a:solidFill>
          </p:spPr>
          <p:txBody>
            <a:bodyPr/>
            <a:lstStyle/>
            <a:p/>
          </p:txBody>
        </p:sp>
        <p:sp>
          <p:nvSpPr>
            <p:cNvPr id="58" name="rc58"/>
            <p:cNvSpPr/>
            <p:nvPr/>
          </p:nvSpPr>
          <p:spPr>
            <a:xfrm>
              <a:off x="5576215" y="3142386"/>
              <a:ext cx="238662" cy="221468"/>
            </a:xfrm>
            <a:prstGeom prst="rect">
              <a:avLst/>
            </a:prstGeom>
            <a:solidFill>
              <a:srgbClr val="E2231A">
                <a:alpha val="100000"/>
              </a:srgbClr>
            </a:solidFill>
          </p:spPr>
          <p:txBody>
            <a:bodyPr/>
            <a:lstStyle/>
            <a:p/>
          </p:txBody>
        </p:sp>
        <p:sp>
          <p:nvSpPr>
            <p:cNvPr id="59" name="rc59"/>
            <p:cNvSpPr/>
            <p:nvPr/>
          </p:nvSpPr>
          <p:spPr>
            <a:xfrm>
              <a:off x="5841395" y="3328277"/>
              <a:ext cx="238662" cy="979743"/>
            </a:xfrm>
            <a:prstGeom prst="rect">
              <a:avLst/>
            </a:prstGeom>
            <a:solidFill>
              <a:srgbClr val="80BD41">
                <a:alpha val="100000"/>
              </a:srgbClr>
            </a:solidFill>
          </p:spPr>
          <p:txBody>
            <a:bodyPr/>
            <a:lstStyle/>
            <a:p/>
          </p:txBody>
        </p:sp>
        <p:sp>
          <p:nvSpPr>
            <p:cNvPr id="60" name="rc60"/>
            <p:cNvSpPr/>
            <p:nvPr/>
          </p:nvSpPr>
          <p:spPr>
            <a:xfrm>
              <a:off x="5841395" y="3127617"/>
              <a:ext cx="238662" cy="200660"/>
            </a:xfrm>
            <a:prstGeom prst="rect">
              <a:avLst/>
            </a:prstGeom>
            <a:solidFill>
              <a:srgbClr val="E2231A">
                <a:alpha val="100000"/>
              </a:srgbClr>
            </a:solidFill>
          </p:spPr>
          <p:txBody>
            <a:bodyPr/>
            <a:lstStyle/>
            <a:p/>
          </p:txBody>
        </p:sp>
        <p:sp>
          <p:nvSpPr>
            <p:cNvPr id="61" name="rc61"/>
            <p:cNvSpPr/>
            <p:nvPr/>
          </p:nvSpPr>
          <p:spPr>
            <a:xfrm>
              <a:off x="6106576" y="3266133"/>
              <a:ext cx="238662" cy="1041888"/>
            </a:xfrm>
            <a:prstGeom prst="rect">
              <a:avLst/>
            </a:prstGeom>
            <a:solidFill>
              <a:srgbClr val="80BD41">
                <a:alpha val="100000"/>
              </a:srgbClr>
            </a:solidFill>
          </p:spPr>
          <p:txBody>
            <a:bodyPr/>
            <a:lstStyle/>
            <a:p/>
          </p:txBody>
        </p:sp>
        <p:sp>
          <p:nvSpPr>
            <p:cNvPr id="62" name="rc62"/>
            <p:cNvSpPr/>
            <p:nvPr/>
          </p:nvSpPr>
          <p:spPr>
            <a:xfrm>
              <a:off x="6106576" y="3110441"/>
              <a:ext cx="238662" cy="155692"/>
            </a:xfrm>
            <a:prstGeom prst="rect">
              <a:avLst/>
            </a:prstGeom>
            <a:solidFill>
              <a:srgbClr val="E2231A">
                <a:alpha val="100000"/>
              </a:srgbClr>
            </a:solidFill>
          </p:spPr>
          <p:txBody>
            <a:bodyPr/>
            <a:lstStyle/>
            <a:p/>
          </p:txBody>
        </p:sp>
        <p:sp>
          <p:nvSpPr>
            <p:cNvPr id="63" name="rc63"/>
            <p:cNvSpPr/>
            <p:nvPr/>
          </p:nvSpPr>
          <p:spPr>
            <a:xfrm>
              <a:off x="6371757" y="3186411"/>
              <a:ext cx="238662" cy="1121610"/>
            </a:xfrm>
            <a:prstGeom prst="rect">
              <a:avLst/>
            </a:prstGeom>
            <a:solidFill>
              <a:srgbClr val="80BD41">
                <a:alpha val="100000"/>
              </a:srgbClr>
            </a:solidFill>
          </p:spPr>
          <p:txBody>
            <a:bodyPr/>
            <a:lstStyle/>
            <a:p/>
          </p:txBody>
        </p:sp>
        <p:sp>
          <p:nvSpPr>
            <p:cNvPr id="64" name="rc64"/>
            <p:cNvSpPr/>
            <p:nvPr/>
          </p:nvSpPr>
          <p:spPr>
            <a:xfrm>
              <a:off x="6371757" y="3088870"/>
              <a:ext cx="238662" cy="97540"/>
            </a:xfrm>
            <a:prstGeom prst="rect">
              <a:avLst/>
            </a:prstGeom>
            <a:solidFill>
              <a:srgbClr val="E2231A">
                <a:alpha val="100000"/>
              </a:srgbClr>
            </a:solidFill>
          </p:spPr>
          <p:txBody>
            <a:bodyPr/>
            <a:lstStyle/>
            <a:p/>
          </p:txBody>
        </p:sp>
        <p:sp>
          <p:nvSpPr>
            <p:cNvPr id="65" name="rc65"/>
            <p:cNvSpPr/>
            <p:nvPr/>
          </p:nvSpPr>
          <p:spPr>
            <a:xfrm>
              <a:off x="6636938" y="3192751"/>
              <a:ext cx="238662" cy="1115269"/>
            </a:xfrm>
            <a:prstGeom prst="rect">
              <a:avLst/>
            </a:prstGeom>
            <a:solidFill>
              <a:srgbClr val="80BD41">
                <a:alpha val="100000"/>
              </a:srgbClr>
            </a:solidFill>
          </p:spPr>
          <p:txBody>
            <a:bodyPr/>
            <a:lstStyle/>
            <a:p/>
          </p:txBody>
        </p:sp>
        <p:sp>
          <p:nvSpPr>
            <p:cNvPr id="66" name="rc66"/>
            <p:cNvSpPr/>
            <p:nvPr/>
          </p:nvSpPr>
          <p:spPr>
            <a:xfrm>
              <a:off x="6636938" y="3068824"/>
              <a:ext cx="238662" cy="123927"/>
            </a:xfrm>
            <a:prstGeom prst="rect">
              <a:avLst/>
            </a:prstGeom>
            <a:solidFill>
              <a:srgbClr val="E2231A">
                <a:alpha val="100000"/>
              </a:srgbClr>
            </a:solidFill>
          </p:spPr>
          <p:txBody>
            <a:bodyPr/>
            <a:lstStyle/>
            <a:p/>
          </p:txBody>
        </p:sp>
        <p:sp>
          <p:nvSpPr>
            <p:cNvPr id="67" name="rc67"/>
            <p:cNvSpPr/>
            <p:nvPr/>
          </p:nvSpPr>
          <p:spPr>
            <a:xfrm>
              <a:off x="6902119" y="3178866"/>
              <a:ext cx="238662" cy="1129155"/>
            </a:xfrm>
            <a:prstGeom prst="rect">
              <a:avLst/>
            </a:prstGeom>
            <a:solidFill>
              <a:srgbClr val="80BD41">
                <a:alpha val="100000"/>
              </a:srgbClr>
            </a:solidFill>
          </p:spPr>
          <p:txBody>
            <a:bodyPr/>
            <a:lstStyle/>
            <a:p/>
          </p:txBody>
        </p:sp>
        <p:sp>
          <p:nvSpPr>
            <p:cNvPr id="68" name="rc68"/>
            <p:cNvSpPr/>
            <p:nvPr/>
          </p:nvSpPr>
          <p:spPr>
            <a:xfrm>
              <a:off x="6902119" y="3053413"/>
              <a:ext cx="238662" cy="125452"/>
            </a:xfrm>
            <a:prstGeom prst="rect">
              <a:avLst/>
            </a:prstGeom>
            <a:solidFill>
              <a:srgbClr val="E2231A">
                <a:alpha val="100000"/>
              </a:srgbClr>
            </a:solidFill>
          </p:spPr>
          <p:txBody>
            <a:bodyPr/>
            <a:lstStyle/>
            <a:p/>
          </p:txBody>
        </p:sp>
        <p:sp>
          <p:nvSpPr>
            <p:cNvPr id="69" name="rc69"/>
            <p:cNvSpPr/>
            <p:nvPr/>
          </p:nvSpPr>
          <p:spPr>
            <a:xfrm>
              <a:off x="7167299" y="3262441"/>
              <a:ext cx="238662" cy="1045580"/>
            </a:xfrm>
            <a:prstGeom prst="rect">
              <a:avLst/>
            </a:prstGeom>
            <a:solidFill>
              <a:srgbClr val="80BD41">
                <a:alpha val="100000"/>
              </a:srgbClr>
            </a:solidFill>
          </p:spPr>
          <p:txBody>
            <a:bodyPr/>
            <a:lstStyle/>
            <a:p/>
          </p:txBody>
        </p:sp>
        <p:sp>
          <p:nvSpPr>
            <p:cNvPr id="70" name="rc70"/>
            <p:cNvSpPr/>
            <p:nvPr/>
          </p:nvSpPr>
          <p:spPr>
            <a:xfrm>
              <a:off x="7167299" y="3032926"/>
              <a:ext cx="238662" cy="229515"/>
            </a:xfrm>
            <a:prstGeom prst="rect">
              <a:avLst/>
            </a:prstGeom>
            <a:solidFill>
              <a:srgbClr val="E2231A">
                <a:alpha val="100000"/>
              </a:srgbClr>
            </a:solidFill>
          </p:spPr>
          <p:txBody>
            <a:bodyPr/>
            <a:lstStyle/>
            <a:p/>
          </p:txBody>
        </p:sp>
        <p:sp>
          <p:nvSpPr>
            <p:cNvPr id="71" name="rc71"/>
            <p:cNvSpPr/>
            <p:nvPr/>
          </p:nvSpPr>
          <p:spPr>
            <a:xfrm>
              <a:off x="7432480" y="3181655"/>
              <a:ext cx="238662" cy="1126366"/>
            </a:xfrm>
            <a:prstGeom prst="rect">
              <a:avLst/>
            </a:prstGeom>
            <a:solidFill>
              <a:srgbClr val="80BD41">
                <a:alpha val="100000"/>
              </a:srgbClr>
            </a:solidFill>
          </p:spPr>
          <p:txBody>
            <a:bodyPr/>
            <a:lstStyle/>
            <a:p/>
          </p:txBody>
        </p:sp>
        <p:sp>
          <p:nvSpPr>
            <p:cNvPr id="72" name="rc72"/>
            <p:cNvSpPr/>
            <p:nvPr/>
          </p:nvSpPr>
          <p:spPr>
            <a:xfrm>
              <a:off x="7432480" y="3013341"/>
              <a:ext cx="238662" cy="168313"/>
            </a:xfrm>
            <a:prstGeom prst="rect">
              <a:avLst/>
            </a:prstGeom>
            <a:solidFill>
              <a:srgbClr val="E2231A">
                <a:alpha val="100000"/>
              </a:srgbClr>
            </a:solidFill>
          </p:spPr>
          <p:txBody>
            <a:bodyPr/>
            <a:lstStyle/>
            <a:p/>
          </p:txBody>
        </p:sp>
        <p:sp>
          <p:nvSpPr>
            <p:cNvPr id="73" name="rc73"/>
            <p:cNvSpPr/>
            <p:nvPr/>
          </p:nvSpPr>
          <p:spPr>
            <a:xfrm>
              <a:off x="7697661" y="3133938"/>
              <a:ext cx="238662" cy="1174083"/>
            </a:xfrm>
            <a:prstGeom prst="rect">
              <a:avLst/>
            </a:prstGeom>
            <a:solidFill>
              <a:srgbClr val="80BD41">
                <a:alpha val="100000"/>
              </a:srgbClr>
            </a:solidFill>
          </p:spPr>
          <p:txBody>
            <a:bodyPr/>
            <a:lstStyle/>
            <a:p/>
          </p:txBody>
        </p:sp>
        <p:sp>
          <p:nvSpPr>
            <p:cNvPr id="74" name="rc74"/>
            <p:cNvSpPr/>
            <p:nvPr/>
          </p:nvSpPr>
          <p:spPr>
            <a:xfrm>
              <a:off x="7697661" y="2988820"/>
              <a:ext cx="238662" cy="145117"/>
            </a:xfrm>
            <a:prstGeom prst="rect">
              <a:avLst/>
            </a:prstGeom>
            <a:solidFill>
              <a:srgbClr val="E2231A">
                <a:alpha val="100000"/>
              </a:srgbClr>
            </a:solidFill>
          </p:spPr>
          <p:txBody>
            <a:bodyPr/>
            <a:lstStyle/>
            <a:p/>
          </p:txBody>
        </p:sp>
        <p:sp>
          <p:nvSpPr>
            <p:cNvPr id="75" name="rc75"/>
            <p:cNvSpPr/>
            <p:nvPr/>
          </p:nvSpPr>
          <p:spPr>
            <a:xfrm>
              <a:off x="7962842" y="3127758"/>
              <a:ext cx="238662" cy="1180263"/>
            </a:xfrm>
            <a:prstGeom prst="rect">
              <a:avLst/>
            </a:prstGeom>
            <a:solidFill>
              <a:srgbClr val="80BD41">
                <a:alpha val="100000"/>
              </a:srgbClr>
            </a:solidFill>
          </p:spPr>
          <p:txBody>
            <a:bodyPr/>
            <a:lstStyle/>
            <a:p/>
          </p:txBody>
        </p:sp>
        <p:sp>
          <p:nvSpPr>
            <p:cNvPr id="76" name="rc76"/>
            <p:cNvSpPr/>
            <p:nvPr/>
          </p:nvSpPr>
          <p:spPr>
            <a:xfrm>
              <a:off x="7962842" y="2966808"/>
              <a:ext cx="238662" cy="160949"/>
            </a:xfrm>
            <a:prstGeom prst="rect">
              <a:avLst/>
            </a:prstGeom>
            <a:solidFill>
              <a:srgbClr val="E2231A">
                <a:alpha val="100000"/>
              </a:srgbClr>
            </a:solidFill>
          </p:spPr>
          <p:txBody>
            <a:bodyPr/>
            <a:lstStyle/>
            <a:p/>
          </p:txBody>
        </p:sp>
        <p:sp>
          <p:nvSpPr>
            <p:cNvPr id="77" name="pl77"/>
            <p:cNvSpPr/>
            <p:nvPr/>
          </p:nvSpPr>
          <p:spPr>
            <a:xfrm>
              <a:off x="1452654" y="2162083"/>
              <a:ext cx="6629519" cy="603545"/>
            </a:xfrm>
            <a:custGeom>
              <a:avLst/>
              <a:pathLst>
                <a:path w="6629519" h="603545">
                  <a:moveTo>
                    <a:pt x="0" y="514130"/>
                  </a:moveTo>
                  <a:lnTo>
                    <a:pt x="265180" y="335302"/>
                  </a:lnTo>
                  <a:lnTo>
                    <a:pt x="530361" y="603545"/>
                  </a:lnTo>
                  <a:lnTo>
                    <a:pt x="795542" y="424716"/>
                  </a:lnTo>
                  <a:lnTo>
                    <a:pt x="1060723" y="357656"/>
                  </a:lnTo>
                  <a:lnTo>
                    <a:pt x="1325903" y="312949"/>
                  </a:lnTo>
                  <a:lnTo>
                    <a:pt x="1591084" y="245888"/>
                  </a:lnTo>
                  <a:lnTo>
                    <a:pt x="1856265" y="290595"/>
                  </a:lnTo>
                  <a:lnTo>
                    <a:pt x="2121446" y="178828"/>
                  </a:lnTo>
                  <a:lnTo>
                    <a:pt x="2386626" y="89414"/>
                  </a:lnTo>
                  <a:lnTo>
                    <a:pt x="2651807" y="67060"/>
                  </a:lnTo>
                  <a:lnTo>
                    <a:pt x="2916988" y="0"/>
                  </a:lnTo>
                  <a:lnTo>
                    <a:pt x="3182169" y="134121"/>
                  </a:lnTo>
                  <a:lnTo>
                    <a:pt x="3447350" y="178828"/>
                  </a:lnTo>
                  <a:lnTo>
                    <a:pt x="3712530" y="245888"/>
                  </a:lnTo>
                  <a:lnTo>
                    <a:pt x="3977711" y="201181"/>
                  </a:lnTo>
                  <a:lnTo>
                    <a:pt x="4242892" y="335302"/>
                  </a:lnTo>
                  <a:lnTo>
                    <a:pt x="4508073" y="290595"/>
                  </a:lnTo>
                  <a:lnTo>
                    <a:pt x="4773253" y="201181"/>
                  </a:lnTo>
                  <a:lnTo>
                    <a:pt x="5038434" y="89414"/>
                  </a:lnTo>
                  <a:lnTo>
                    <a:pt x="5303615" y="134121"/>
                  </a:lnTo>
                  <a:lnTo>
                    <a:pt x="5568796" y="134121"/>
                  </a:lnTo>
                  <a:lnTo>
                    <a:pt x="5833977" y="312949"/>
                  </a:lnTo>
                  <a:lnTo>
                    <a:pt x="6099157" y="201181"/>
                  </a:lnTo>
                  <a:lnTo>
                    <a:pt x="6364338" y="156474"/>
                  </a:lnTo>
                  <a:lnTo>
                    <a:pt x="6629519" y="178828"/>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404417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335100" y="3234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0" name="tx90"/>
            <p:cNvSpPr/>
            <p:nvPr/>
          </p:nvSpPr>
          <p:spPr>
            <a:xfrm>
              <a:off x="2661004" y="3099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91" name="tx91"/>
            <p:cNvSpPr/>
            <p:nvPr/>
          </p:nvSpPr>
          <p:spPr>
            <a:xfrm>
              <a:off x="3986908" y="3015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92" name="tx92"/>
            <p:cNvSpPr/>
            <p:nvPr/>
          </p:nvSpPr>
          <p:spPr>
            <a:xfrm>
              <a:off x="5312812" y="3004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93" name="tx93"/>
            <p:cNvSpPr/>
            <p:nvPr/>
          </p:nvSpPr>
          <p:spPr>
            <a:xfrm>
              <a:off x="6373535" y="2952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4" name="tx94"/>
            <p:cNvSpPr/>
            <p:nvPr/>
          </p:nvSpPr>
          <p:spPr>
            <a:xfrm>
              <a:off x="6638716" y="2932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5" name="tx95"/>
            <p:cNvSpPr/>
            <p:nvPr/>
          </p:nvSpPr>
          <p:spPr>
            <a:xfrm>
              <a:off x="6903896" y="291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6" name="tx96"/>
            <p:cNvSpPr/>
            <p:nvPr/>
          </p:nvSpPr>
          <p:spPr>
            <a:xfrm>
              <a:off x="7169077" y="2896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7" name="tx97"/>
            <p:cNvSpPr/>
            <p:nvPr/>
          </p:nvSpPr>
          <p:spPr>
            <a:xfrm>
              <a:off x="7434258" y="28774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8" name="tx98"/>
            <p:cNvSpPr/>
            <p:nvPr/>
          </p:nvSpPr>
          <p:spPr>
            <a:xfrm>
              <a:off x="7699439" y="2852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9" name="tx99"/>
            <p:cNvSpPr/>
            <p:nvPr/>
          </p:nvSpPr>
          <p:spPr>
            <a:xfrm>
              <a:off x="7964620" y="2830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668.4</a:t>
              </a:r>
            </a:p>
          </p:txBody>
        </p:sp>
        <p:sp>
          <p:nvSpPr>
            <p:cNvPr id="100" name="pl100"/>
            <p:cNvSpPr/>
            <p:nvPr/>
          </p:nvSpPr>
          <p:spPr>
            <a:xfrm>
              <a:off x="1452654"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74277" y="393075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2" name="tx112"/>
            <p:cNvSpPr/>
            <p:nvPr/>
          </p:nvSpPr>
          <p:spPr>
            <a:xfrm>
              <a:off x="1335100" y="3462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13" name="tx113"/>
            <p:cNvSpPr/>
            <p:nvPr/>
          </p:nvSpPr>
          <p:spPr>
            <a:xfrm>
              <a:off x="2661004" y="3833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438.2</a:t>
              </a:r>
            </a:p>
          </p:txBody>
        </p:sp>
        <p:sp>
          <p:nvSpPr>
            <p:cNvPr id="114" name="tx114"/>
            <p:cNvSpPr/>
            <p:nvPr/>
          </p:nvSpPr>
          <p:spPr>
            <a:xfrm>
              <a:off x="2687130" y="3297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15" name="tx115"/>
            <p:cNvSpPr/>
            <p:nvPr/>
          </p:nvSpPr>
          <p:spPr>
            <a:xfrm>
              <a:off x="3986908" y="3735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6" name="tx116"/>
            <p:cNvSpPr/>
            <p:nvPr/>
          </p:nvSpPr>
          <p:spPr>
            <a:xfrm>
              <a:off x="4013033" y="3157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7" name="tx117"/>
            <p:cNvSpPr/>
            <p:nvPr/>
          </p:nvSpPr>
          <p:spPr>
            <a:xfrm>
              <a:off x="5312812" y="3764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506.3</a:t>
              </a:r>
            </a:p>
          </p:txBody>
        </p:sp>
        <p:sp>
          <p:nvSpPr>
            <p:cNvPr id="118" name="tx118"/>
            <p:cNvSpPr/>
            <p:nvPr/>
          </p:nvSpPr>
          <p:spPr>
            <a:xfrm>
              <a:off x="5338937" y="31822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a:t>
              </a:r>
            </a:p>
          </p:txBody>
        </p:sp>
        <p:sp>
          <p:nvSpPr>
            <p:cNvPr id="119" name="tx119"/>
            <p:cNvSpPr/>
            <p:nvPr/>
          </p:nvSpPr>
          <p:spPr>
            <a:xfrm>
              <a:off x="6412712" y="37121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0" name="tx120"/>
            <p:cNvSpPr/>
            <p:nvPr/>
          </p:nvSpPr>
          <p:spPr>
            <a:xfrm>
              <a:off x="6399660" y="3102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1" name="tx121"/>
            <p:cNvSpPr/>
            <p:nvPr/>
          </p:nvSpPr>
          <p:spPr>
            <a:xfrm>
              <a:off x="6638716" y="3715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555.8</a:t>
              </a:r>
            </a:p>
          </p:txBody>
        </p:sp>
        <p:sp>
          <p:nvSpPr>
            <p:cNvPr id="122" name="tx122"/>
            <p:cNvSpPr/>
            <p:nvPr/>
          </p:nvSpPr>
          <p:spPr>
            <a:xfrm>
              <a:off x="6664841" y="30957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3" name="tx123"/>
            <p:cNvSpPr/>
            <p:nvPr/>
          </p:nvSpPr>
          <p:spPr>
            <a:xfrm>
              <a:off x="6903896" y="37083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562.7</a:t>
              </a:r>
            </a:p>
          </p:txBody>
        </p:sp>
        <p:sp>
          <p:nvSpPr>
            <p:cNvPr id="124" name="tx124"/>
            <p:cNvSpPr/>
            <p:nvPr/>
          </p:nvSpPr>
          <p:spPr>
            <a:xfrm>
              <a:off x="6930022" y="3081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5" name="tx125"/>
            <p:cNvSpPr/>
            <p:nvPr/>
          </p:nvSpPr>
          <p:spPr>
            <a:xfrm>
              <a:off x="7169077" y="3750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521.1</a:t>
              </a:r>
            </a:p>
          </p:txBody>
        </p:sp>
        <p:sp>
          <p:nvSpPr>
            <p:cNvPr id="126" name="tx126"/>
            <p:cNvSpPr/>
            <p:nvPr/>
          </p:nvSpPr>
          <p:spPr>
            <a:xfrm>
              <a:off x="7169077" y="31137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27" name="tx127"/>
            <p:cNvSpPr/>
            <p:nvPr/>
          </p:nvSpPr>
          <p:spPr>
            <a:xfrm>
              <a:off x="7434258" y="37097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561.3</a:t>
              </a:r>
            </a:p>
          </p:txBody>
        </p:sp>
        <p:sp>
          <p:nvSpPr>
            <p:cNvPr id="128" name="tx128"/>
            <p:cNvSpPr/>
            <p:nvPr/>
          </p:nvSpPr>
          <p:spPr>
            <a:xfrm>
              <a:off x="7460384" y="30624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9" name="tx129"/>
            <p:cNvSpPr/>
            <p:nvPr/>
          </p:nvSpPr>
          <p:spPr>
            <a:xfrm>
              <a:off x="7699439" y="3685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585.1</a:t>
              </a:r>
            </a:p>
          </p:txBody>
        </p:sp>
        <p:sp>
          <p:nvSpPr>
            <p:cNvPr id="130" name="tx130"/>
            <p:cNvSpPr/>
            <p:nvPr/>
          </p:nvSpPr>
          <p:spPr>
            <a:xfrm>
              <a:off x="7725564" y="3026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31" name="tx131"/>
            <p:cNvSpPr/>
            <p:nvPr/>
          </p:nvSpPr>
          <p:spPr>
            <a:xfrm>
              <a:off x="7964620" y="36828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588.2</a:t>
              </a:r>
            </a:p>
          </p:txBody>
        </p:sp>
        <p:sp>
          <p:nvSpPr>
            <p:cNvPr id="132" name="tx132"/>
            <p:cNvSpPr/>
            <p:nvPr/>
          </p:nvSpPr>
          <p:spPr>
            <a:xfrm>
              <a:off x="7990745" y="3012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80.2</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5385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694200" y="30519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694200" y="2449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7" name="tx137"/>
            <p:cNvSpPr/>
            <p:nvPr/>
          </p:nvSpPr>
          <p:spPr>
            <a:xfrm>
              <a:off x="577692" y="18299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94448"/>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164" name="pl164"/>
            <p:cNvSpPr/>
            <p:nvPr/>
          </p:nvSpPr>
          <p:spPr>
            <a:xfrm>
              <a:off x="23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91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64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1836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905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78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050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5470119" cy="129091"/>
            </a:xfrm>
            <a:prstGeom prst="rect">
              <a:avLst/>
            </a:prstGeom>
            <a:solidFill>
              <a:srgbClr val="80BD41">
                <a:alpha val="100000"/>
              </a:srgbClr>
            </a:solidFill>
          </p:spPr>
          <p:txBody>
            <a:bodyPr/>
            <a:lstStyle/>
            <a:p/>
          </p:txBody>
        </p:sp>
        <p:sp>
          <p:nvSpPr>
            <p:cNvPr id="176" name="rc176"/>
            <p:cNvSpPr/>
            <p:nvPr/>
          </p:nvSpPr>
          <p:spPr>
            <a:xfrm>
              <a:off x="6803441" y="5954972"/>
              <a:ext cx="475709" cy="129091"/>
            </a:xfrm>
            <a:prstGeom prst="rect">
              <a:avLst/>
            </a:prstGeom>
            <a:solidFill>
              <a:srgbClr val="E2231A">
                <a:alpha val="100000"/>
              </a:srgbClr>
            </a:solidFill>
          </p:spPr>
          <p:txBody>
            <a:bodyPr/>
            <a:lstStyle/>
            <a:p/>
          </p:txBody>
        </p:sp>
        <p:sp>
          <p:nvSpPr>
            <p:cNvPr id="177" name="rc177"/>
            <p:cNvSpPr/>
            <p:nvPr/>
          </p:nvSpPr>
          <p:spPr>
            <a:xfrm>
              <a:off x="1333322" y="5793607"/>
              <a:ext cx="5726029" cy="129091"/>
            </a:xfrm>
            <a:prstGeom prst="rect">
              <a:avLst/>
            </a:prstGeom>
            <a:solidFill>
              <a:srgbClr val="80BD41">
                <a:alpha val="100000"/>
              </a:srgbClr>
            </a:solidFill>
          </p:spPr>
          <p:txBody>
            <a:bodyPr/>
            <a:lstStyle/>
            <a:p/>
          </p:txBody>
        </p:sp>
        <p:sp>
          <p:nvSpPr>
            <p:cNvPr id="178" name="rc178"/>
            <p:cNvSpPr/>
            <p:nvPr/>
          </p:nvSpPr>
          <p:spPr>
            <a:xfrm>
              <a:off x="7059352" y="5793607"/>
              <a:ext cx="707741" cy="129091"/>
            </a:xfrm>
            <a:prstGeom prst="rect">
              <a:avLst/>
            </a:prstGeom>
            <a:solidFill>
              <a:srgbClr val="E2231A">
                <a:alpha val="100000"/>
              </a:srgbClr>
            </a:solidFill>
          </p:spPr>
          <p:txBody>
            <a:bodyPr/>
            <a:lstStyle/>
            <a:p/>
          </p:txBody>
        </p:sp>
        <p:sp>
          <p:nvSpPr>
            <p:cNvPr id="179" name="rc179"/>
            <p:cNvSpPr/>
            <p:nvPr/>
          </p:nvSpPr>
          <p:spPr>
            <a:xfrm>
              <a:off x="1333322" y="5632243"/>
              <a:ext cx="5756171" cy="129091"/>
            </a:xfrm>
            <a:prstGeom prst="rect">
              <a:avLst/>
            </a:prstGeom>
            <a:solidFill>
              <a:srgbClr val="80BD41">
                <a:alpha val="100000"/>
              </a:srgbClr>
            </a:solidFill>
          </p:spPr>
          <p:txBody>
            <a:bodyPr/>
            <a:lstStyle/>
            <a:p/>
          </p:txBody>
        </p:sp>
        <p:sp>
          <p:nvSpPr>
            <p:cNvPr id="180" name="rc180"/>
            <p:cNvSpPr/>
            <p:nvPr/>
          </p:nvSpPr>
          <p:spPr>
            <a:xfrm>
              <a:off x="7089493" y="5632243"/>
              <a:ext cx="784954" cy="129091"/>
            </a:xfrm>
            <a:prstGeom prst="rect">
              <a:avLst/>
            </a:prstGeom>
            <a:solidFill>
              <a:srgbClr val="E2231A">
                <a:alpha val="100000"/>
              </a:srgbClr>
            </a:solidFill>
          </p:spPr>
          <p:txBody>
            <a:bodyPr/>
            <a:lstStyle/>
            <a:p/>
          </p:txBody>
        </p:sp>
        <p:sp>
          <p:nvSpPr>
            <p:cNvPr id="181" name="tx181"/>
            <p:cNvSpPr/>
            <p:nvPr/>
          </p:nvSpPr>
          <p:spPr>
            <a:xfrm>
              <a:off x="743176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82" name="tx182"/>
            <p:cNvSpPr/>
            <p:nvPr/>
          </p:nvSpPr>
          <p:spPr>
            <a:xfrm>
              <a:off x="794410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83" name="tx183"/>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668.4</a:t>
              </a:r>
            </a:p>
          </p:txBody>
        </p:sp>
        <p:sp>
          <p:nvSpPr>
            <p:cNvPr id="184" name="tx184"/>
            <p:cNvSpPr/>
            <p:nvPr/>
          </p:nvSpPr>
          <p:spPr>
            <a:xfrm>
              <a:off x="3977947"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85" name="tx185"/>
            <p:cNvSpPr/>
            <p:nvPr/>
          </p:nvSpPr>
          <p:spPr>
            <a:xfrm>
              <a:off x="693580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86" name="tx186"/>
            <p:cNvSpPr/>
            <p:nvPr/>
          </p:nvSpPr>
          <p:spPr>
            <a:xfrm>
              <a:off x="406069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585.1</a:t>
              </a:r>
            </a:p>
          </p:txBody>
        </p:sp>
        <p:sp>
          <p:nvSpPr>
            <p:cNvPr id="187" name="tx187"/>
            <p:cNvSpPr/>
            <p:nvPr/>
          </p:nvSpPr>
          <p:spPr>
            <a:xfrm>
              <a:off x="730772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72.3</a:t>
              </a:r>
            </a:p>
          </p:txBody>
        </p:sp>
        <p:sp>
          <p:nvSpPr>
            <p:cNvPr id="188" name="tx188"/>
            <p:cNvSpPr/>
            <p:nvPr/>
          </p:nvSpPr>
          <p:spPr>
            <a:xfrm>
              <a:off x="407576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588.2</a:t>
              </a:r>
            </a:p>
          </p:txBody>
        </p:sp>
        <p:sp>
          <p:nvSpPr>
            <p:cNvPr id="189" name="tx189"/>
            <p:cNvSpPr/>
            <p:nvPr/>
          </p:nvSpPr>
          <p:spPr>
            <a:xfrm>
              <a:off x="737647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80.2</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740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51312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708852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7" name="tx197"/>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lower than in 2019 (92%).
The number of children vaccinated with MCV1 increased 5% compared to in 2019.
The number of surviving infants increased approximately 10%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431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1849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938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6692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8081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5617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3153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98059"/>
              <a:ext cx="420026" cy="7397"/>
            </a:xfrm>
            <a:prstGeom prst="rect">
              <a:avLst/>
            </a:prstGeom>
            <a:solidFill>
              <a:srgbClr val="1CABE2">
                <a:alpha val="100000"/>
              </a:srgbClr>
            </a:solidFill>
          </p:spPr>
          <p:txBody>
            <a:bodyPr/>
            <a:lstStyle/>
            <a:p/>
          </p:txBody>
        </p:sp>
        <p:sp>
          <p:nvSpPr>
            <p:cNvPr id="27" name="rc27"/>
            <p:cNvSpPr/>
            <p:nvPr/>
          </p:nvSpPr>
          <p:spPr>
            <a:xfrm>
              <a:off x="1425243" y="4901757"/>
              <a:ext cx="420026" cy="3698"/>
            </a:xfrm>
            <a:prstGeom prst="rect">
              <a:avLst/>
            </a:prstGeom>
            <a:solidFill>
              <a:srgbClr val="1CABE2">
                <a:alpha val="100000"/>
              </a:srgbClr>
            </a:solidFill>
          </p:spPr>
          <p:txBody>
            <a:bodyPr/>
            <a:lstStyle/>
            <a:p/>
          </p:txBody>
        </p:sp>
        <p:sp>
          <p:nvSpPr>
            <p:cNvPr id="28" name="rc28"/>
            <p:cNvSpPr/>
            <p:nvPr/>
          </p:nvSpPr>
          <p:spPr>
            <a:xfrm>
              <a:off x="1891939" y="4889737"/>
              <a:ext cx="420026" cy="15718"/>
            </a:xfrm>
            <a:prstGeom prst="rect">
              <a:avLst/>
            </a:prstGeom>
            <a:solidFill>
              <a:srgbClr val="1CABE2">
                <a:alpha val="100000"/>
              </a:srgbClr>
            </a:solidFill>
          </p:spPr>
          <p:txBody>
            <a:bodyPr/>
            <a:lstStyle/>
            <a:p/>
          </p:txBody>
        </p:sp>
        <p:sp>
          <p:nvSpPr>
            <p:cNvPr id="29" name="rc29"/>
            <p:cNvSpPr/>
            <p:nvPr/>
          </p:nvSpPr>
          <p:spPr>
            <a:xfrm>
              <a:off x="2358635" y="4887888"/>
              <a:ext cx="420026" cy="17568"/>
            </a:xfrm>
            <a:prstGeom prst="rect">
              <a:avLst/>
            </a:prstGeom>
            <a:solidFill>
              <a:srgbClr val="1CABE2">
                <a:alpha val="100000"/>
              </a:srgbClr>
            </a:solidFill>
          </p:spPr>
          <p:txBody>
            <a:bodyPr/>
            <a:lstStyle/>
            <a:p/>
          </p:txBody>
        </p:sp>
        <p:sp>
          <p:nvSpPr>
            <p:cNvPr id="30" name="rc30"/>
            <p:cNvSpPr/>
            <p:nvPr/>
          </p:nvSpPr>
          <p:spPr>
            <a:xfrm>
              <a:off x="2825330" y="4901757"/>
              <a:ext cx="420026" cy="3698"/>
            </a:xfrm>
            <a:prstGeom prst="rect">
              <a:avLst/>
            </a:prstGeom>
            <a:solidFill>
              <a:srgbClr val="1CABE2">
                <a:alpha val="100000"/>
              </a:srgbClr>
            </a:solidFill>
          </p:spPr>
          <p:txBody>
            <a:bodyPr/>
            <a:lstStyle/>
            <a:p/>
          </p:txBody>
        </p:sp>
        <p:sp>
          <p:nvSpPr>
            <p:cNvPr id="31" name="rc31"/>
            <p:cNvSpPr/>
            <p:nvPr/>
          </p:nvSpPr>
          <p:spPr>
            <a:xfrm>
              <a:off x="3292026" y="4901757"/>
              <a:ext cx="420026" cy="3698"/>
            </a:xfrm>
            <a:prstGeom prst="rect">
              <a:avLst/>
            </a:prstGeom>
            <a:solidFill>
              <a:srgbClr val="1CABE2">
                <a:alpha val="100000"/>
              </a:srgbClr>
            </a:solidFill>
          </p:spPr>
          <p:txBody>
            <a:bodyPr/>
            <a:lstStyle/>
            <a:p/>
          </p:txBody>
        </p:sp>
        <p:sp>
          <p:nvSpPr>
            <p:cNvPr id="32" name="rc32"/>
            <p:cNvSpPr/>
            <p:nvPr/>
          </p:nvSpPr>
          <p:spPr>
            <a:xfrm>
              <a:off x="3758722" y="4901757"/>
              <a:ext cx="420026" cy="3698"/>
            </a:xfrm>
            <a:prstGeom prst="rect">
              <a:avLst/>
            </a:prstGeom>
            <a:solidFill>
              <a:srgbClr val="1CABE2">
                <a:alpha val="100000"/>
              </a:srgbClr>
            </a:solidFill>
          </p:spPr>
          <p:txBody>
            <a:bodyPr/>
            <a:lstStyle/>
            <a:p/>
          </p:txBody>
        </p:sp>
        <p:sp>
          <p:nvSpPr>
            <p:cNvPr id="33" name="rc33"/>
            <p:cNvSpPr/>
            <p:nvPr/>
          </p:nvSpPr>
          <p:spPr>
            <a:xfrm>
              <a:off x="4225417" y="4856450"/>
              <a:ext cx="420026" cy="49006"/>
            </a:xfrm>
            <a:prstGeom prst="rect">
              <a:avLst/>
            </a:prstGeom>
            <a:solidFill>
              <a:srgbClr val="1CABE2">
                <a:alpha val="100000"/>
              </a:srgbClr>
            </a:solidFill>
          </p:spPr>
          <p:txBody>
            <a:bodyPr/>
            <a:lstStyle/>
            <a:p/>
          </p:txBody>
        </p:sp>
        <p:sp>
          <p:nvSpPr>
            <p:cNvPr id="34" name="rc34"/>
            <p:cNvSpPr/>
            <p:nvPr/>
          </p:nvSpPr>
          <p:spPr>
            <a:xfrm>
              <a:off x="4692113" y="4899908"/>
              <a:ext cx="420026" cy="5547"/>
            </a:xfrm>
            <a:prstGeom prst="rect">
              <a:avLst/>
            </a:prstGeom>
            <a:solidFill>
              <a:srgbClr val="1CABE2">
                <a:alpha val="100000"/>
              </a:srgbClr>
            </a:solidFill>
          </p:spPr>
          <p:txBody>
            <a:bodyPr/>
            <a:lstStyle/>
            <a:p/>
          </p:txBody>
        </p:sp>
        <p:sp>
          <p:nvSpPr>
            <p:cNvPr id="35" name="rc35"/>
            <p:cNvSpPr/>
            <p:nvPr/>
          </p:nvSpPr>
          <p:spPr>
            <a:xfrm>
              <a:off x="5158809" y="4865696"/>
              <a:ext cx="420026" cy="39759"/>
            </a:xfrm>
            <a:prstGeom prst="rect">
              <a:avLst/>
            </a:prstGeom>
            <a:solidFill>
              <a:srgbClr val="1CABE2">
                <a:alpha val="100000"/>
              </a:srgbClr>
            </a:solidFill>
          </p:spPr>
          <p:txBody>
            <a:bodyPr/>
            <a:lstStyle/>
            <a:p/>
          </p:txBody>
        </p:sp>
        <p:sp>
          <p:nvSpPr>
            <p:cNvPr id="36" name="rc36"/>
            <p:cNvSpPr/>
            <p:nvPr/>
          </p:nvSpPr>
          <p:spPr>
            <a:xfrm>
              <a:off x="5625505" y="4855525"/>
              <a:ext cx="420026" cy="49930"/>
            </a:xfrm>
            <a:prstGeom prst="rect">
              <a:avLst/>
            </a:prstGeom>
            <a:solidFill>
              <a:srgbClr val="1CABE2">
                <a:alpha val="100000"/>
              </a:srgbClr>
            </a:solidFill>
          </p:spPr>
          <p:txBody>
            <a:bodyPr/>
            <a:lstStyle/>
            <a:p/>
          </p:txBody>
        </p:sp>
        <p:sp>
          <p:nvSpPr>
            <p:cNvPr id="37" name="rc37"/>
            <p:cNvSpPr/>
            <p:nvPr/>
          </p:nvSpPr>
          <p:spPr>
            <a:xfrm>
              <a:off x="6092200" y="4756588"/>
              <a:ext cx="420026" cy="148867"/>
            </a:xfrm>
            <a:prstGeom prst="rect">
              <a:avLst/>
            </a:prstGeom>
            <a:solidFill>
              <a:srgbClr val="1CABE2">
                <a:alpha val="100000"/>
              </a:srgbClr>
            </a:solidFill>
          </p:spPr>
          <p:txBody>
            <a:bodyPr/>
            <a:lstStyle/>
            <a:p/>
          </p:txBody>
        </p:sp>
        <p:sp>
          <p:nvSpPr>
            <p:cNvPr id="38" name="rc38"/>
            <p:cNvSpPr/>
            <p:nvPr/>
          </p:nvSpPr>
          <p:spPr>
            <a:xfrm>
              <a:off x="6558896" y="4739020"/>
              <a:ext cx="420026" cy="166435"/>
            </a:xfrm>
            <a:prstGeom prst="rect">
              <a:avLst/>
            </a:prstGeom>
            <a:solidFill>
              <a:srgbClr val="1CABE2">
                <a:alpha val="100000"/>
              </a:srgbClr>
            </a:solidFill>
          </p:spPr>
          <p:txBody>
            <a:bodyPr/>
            <a:lstStyle/>
            <a:p/>
          </p:txBody>
        </p:sp>
        <p:sp>
          <p:nvSpPr>
            <p:cNvPr id="39" name="rc39"/>
            <p:cNvSpPr/>
            <p:nvPr/>
          </p:nvSpPr>
          <p:spPr>
            <a:xfrm>
              <a:off x="7025592" y="3982663"/>
              <a:ext cx="420026" cy="922792"/>
            </a:xfrm>
            <a:prstGeom prst="rect">
              <a:avLst/>
            </a:prstGeom>
            <a:solidFill>
              <a:srgbClr val="1CABE2">
                <a:alpha val="100000"/>
              </a:srgbClr>
            </a:solidFill>
          </p:spPr>
          <p:txBody>
            <a:bodyPr/>
            <a:lstStyle/>
            <a:p/>
          </p:txBody>
        </p:sp>
        <p:sp>
          <p:nvSpPr>
            <p:cNvPr id="40" name="pl40"/>
            <p:cNvSpPr/>
            <p:nvPr/>
          </p:nvSpPr>
          <p:spPr>
            <a:xfrm>
              <a:off x="1168561" y="2075559"/>
              <a:ext cx="6067044" cy="338357"/>
            </a:xfrm>
            <a:custGeom>
              <a:avLst/>
              <a:pathLst>
                <a:path w="6067044" h="338357">
                  <a:moveTo>
                    <a:pt x="0" y="61519"/>
                  </a:moveTo>
                  <a:lnTo>
                    <a:pt x="466695" y="123038"/>
                  </a:lnTo>
                  <a:lnTo>
                    <a:pt x="933391" y="215318"/>
                  </a:lnTo>
                  <a:lnTo>
                    <a:pt x="1400087" y="153798"/>
                  </a:lnTo>
                  <a:lnTo>
                    <a:pt x="1866782" y="338357"/>
                  </a:lnTo>
                  <a:lnTo>
                    <a:pt x="2333478" y="276837"/>
                  </a:lnTo>
                  <a:lnTo>
                    <a:pt x="2800174" y="153798"/>
                  </a:lnTo>
                  <a:lnTo>
                    <a:pt x="3266869" y="0"/>
                  </a:lnTo>
                  <a:lnTo>
                    <a:pt x="3733565" y="61519"/>
                  </a:lnTo>
                  <a:lnTo>
                    <a:pt x="4200261" y="61519"/>
                  </a:lnTo>
                  <a:lnTo>
                    <a:pt x="4666957" y="307597"/>
                  </a:lnTo>
                  <a:lnTo>
                    <a:pt x="5133652" y="153798"/>
                  </a:lnTo>
                  <a:lnTo>
                    <a:pt x="5600348" y="92279"/>
                  </a:lnTo>
                  <a:lnTo>
                    <a:pt x="6067044" y="123038"/>
                  </a:lnTo>
                </a:path>
              </a:pathLst>
            </a:custGeom>
            <a:ln w="27101" cap="flat">
              <a:solidFill>
                <a:srgbClr val="00833D">
                  <a:alpha val="100000"/>
                </a:srgbClr>
              </a:solidFill>
              <a:prstDash val="solid"/>
              <a:round/>
            </a:ln>
          </p:spPr>
          <p:txBody>
            <a:bodyPr/>
            <a:lstStyle/>
            <a:p/>
          </p:txBody>
        </p:sp>
        <p:sp>
          <p:nvSpPr>
            <p:cNvPr id="41" name="pl41"/>
            <p:cNvSpPr/>
            <p:nvPr/>
          </p:nvSpPr>
          <p:spPr>
            <a:xfrm>
              <a:off x="2568648" y="2598475"/>
              <a:ext cx="4666957" cy="2060903"/>
            </a:xfrm>
            <a:custGeom>
              <a:avLst/>
              <a:pathLst>
                <a:path w="4666957" h="2060903">
                  <a:moveTo>
                    <a:pt x="0" y="2060903"/>
                  </a:moveTo>
                  <a:lnTo>
                    <a:pt x="466695" y="430636"/>
                  </a:lnTo>
                  <a:lnTo>
                    <a:pt x="933391" y="246077"/>
                  </a:lnTo>
                  <a:lnTo>
                    <a:pt x="1400087" y="92279"/>
                  </a:lnTo>
                  <a:lnTo>
                    <a:pt x="1866782" y="0"/>
                  </a:lnTo>
                  <a:lnTo>
                    <a:pt x="2333478" y="0"/>
                  </a:lnTo>
                  <a:lnTo>
                    <a:pt x="2800174" y="30759"/>
                  </a:lnTo>
                  <a:lnTo>
                    <a:pt x="3266869" y="461396"/>
                  </a:lnTo>
                  <a:lnTo>
                    <a:pt x="3733565" y="307597"/>
                  </a:lnTo>
                  <a:lnTo>
                    <a:pt x="4200261" y="184558"/>
                  </a:lnTo>
                  <a:lnTo>
                    <a:pt x="4666957" y="215318"/>
                  </a:lnTo>
                </a:path>
              </a:pathLst>
            </a:custGeom>
            <a:ln w="27101" cap="flat">
              <a:solidFill>
                <a:srgbClr val="002759">
                  <a:alpha val="100000"/>
                </a:srgbClr>
              </a:solidFill>
              <a:prstDash val="solid"/>
              <a:round/>
            </a:ln>
          </p:spPr>
          <p:txBody>
            <a:bodyPr/>
            <a:lstStyle/>
            <a:p/>
          </p:txBody>
        </p:sp>
        <p:sp>
          <p:nvSpPr>
            <p:cNvPr id="42" name="pt42"/>
            <p:cNvSpPr/>
            <p:nvPr/>
          </p:nvSpPr>
          <p:spPr>
            <a:xfrm>
              <a:off x="1136959"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0439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537046" y="46277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003742" y="2997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70438" y="2812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7134"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03829"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870525"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337221" y="2597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803916" y="30282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270612"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737308"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204004"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35401" y="476821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8" name="tx68"/>
            <p:cNvSpPr/>
            <p:nvPr/>
          </p:nvSpPr>
          <p:spPr>
            <a:xfrm>
              <a:off x="1602097" y="477372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9" name="tx69"/>
            <p:cNvSpPr/>
            <p:nvPr/>
          </p:nvSpPr>
          <p:spPr>
            <a:xfrm>
              <a:off x="2035633" y="476135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0" name="tx70"/>
            <p:cNvSpPr/>
            <p:nvPr/>
          </p:nvSpPr>
          <p:spPr>
            <a:xfrm>
              <a:off x="2502329" y="47580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1" name="tx71"/>
            <p:cNvSpPr/>
            <p:nvPr/>
          </p:nvSpPr>
          <p:spPr>
            <a:xfrm>
              <a:off x="3002184" y="477372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3468880" y="477372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3935575" y="477372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4369112" y="472654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75" name="tx75"/>
            <p:cNvSpPr/>
            <p:nvPr/>
          </p:nvSpPr>
          <p:spPr>
            <a:xfrm>
              <a:off x="4868967" y="477006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6" name="tx76"/>
            <p:cNvSpPr/>
            <p:nvPr/>
          </p:nvSpPr>
          <p:spPr>
            <a:xfrm>
              <a:off x="5302503" y="473579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7" name="tx77"/>
            <p:cNvSpPr/>
            <p:nvPr/>
          </p:nvSpPr>
          <p:spPr>
            <a:xfrm>
              <a:off x="5769199" y="4726032"/>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78" name="tx78"/>
            <p:cNvSpPr/>
            <p:nvPr/>
          </p:nvSpPr>
          <p:spPr>
            <a:xfrm>
              <a:off x="6202735" y="46267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a:t>
              </a:r>
            </a:p>
          </p:txBody>
        </p:sp>
        <p:sp>
          <p:nvSpPr>
            <p:cNvPr id="79" name="tx79"/>
            <p:cNvSpPr/>
            <p:nvPr/>
          </p:nvSpPr>
          <p:spPr>
            <a:xfrm>
              <a:off x="6669431" y="460917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80" name="tx80"/>
            <p:cNvSpPr/>
            <p:nvPr/>
          </p:nvSpPr>
          <p:spPr>
            <a:xfrm>
              <a:off x="7136127" y="385282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998</a:t>
              </a:r>
            </a:p>
          </p:txBody>
        </p:sp>
        <p:sp>
          <p:nvSpPr>
            <p:cNvPr id="81" name="pl81"/>
            <p:cNvSpPr/>
            <p:nvPr/>
          </p:nvSpPr>
          <p:spPr>
            <a:xfrm>
              <a:off x="7254832" y="2198655"/>
              <a:ext cx="607471" cy="1789"/>
            </a:xfrm>
            <a:custGeom>
              <a:avLst/>
              <a:pathLst>
                <a:path w="607471" h="1789">
                  <a:moveTo>
                    <a:pt x="607471" y="1789"/>
                  </a:moveTo>
                  <a:lnTo>
                    <a:pt x="0" y="0"/>
                  </a:lnTo>
                </a:path>
              </a:pathLst>
            </a:custGeom>
          </p:spPr>
          <p:txBody>
            <a:bodyPr/>
            <a:lstStyle/>
            <a:p/>
          </p:txBody>
        </p:sp>
        <p:sp>
          <p:nvSpPr>
            <p:cNvPr id="82" name="pl82"/>
            <p:cNvSpPr/>
            <p:nvPr/>
          </p:nvSpPr>
          <p:spPr>
            <a:xfrm>
              <a:off x="7254832" y="2813875"/>
              <a:ext cx="607471" cy="2601"/>
            </a:xfrm>
            <a:custGeom>
              <a:avLst/>
              <a:pathLst>
                <a:path w="607471" h="2601">
                  <a:moveTo>
                    <a:pt x="607471" y="2601"/>
                  </a:moveTo>
                  <a:lnTo>
                    <a:pt x="0" y="0"/>
                  </a:lnTo>
                </a:path>
              </a:pathLst>
            </a:custGeom>
          </p:spPr>
          <p:txBody>
            <a:bodyPr/>
            <a:lstStyle/>
            <a:p/>
          </p:txBody>
        </p:sp>
        <p:sp>
          <p:nvSpPr>
            <p:cNvPr id="83" name="pg83"/>
            <p:cNvSpPr/>
            <p:nvPr/>
          </p:nvSpPr>
          <p:spPr>
            <a:xfrm>
              <a:off x="7793724" y="21120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21531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5" name="pg85"/>
            <p:cNvSpPr/>
            <p:nvPr/>
          </p:nvSpPr>
          <p:spPr>
            <a:xfrm>
              <a:off x="7793724" y="27280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7691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87" name="rc87"/>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391700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299236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1" name="tx91"/>
            <p:cNvSpPr/>
            <p:nvPr/>
          </p:nvSpPr>
          <p:spPr>
            <a:xfrm>
              <a:off x="508103" y="206772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2" name="tx92"/>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33451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2659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9329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9958"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2668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3828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29279" y="5900002"/>
              <a:ext cx="201456" cy="201456"/>
            </a:xfrm>
            <a:prstGeom prst="rect">
              <a:avLst/>
            </a:prstGeom>
            <a:solidFill>
              <a:srgbClr val="1CABE2">
                <a:alpha val="100000"/>
              </a:srgbClr>
            </a:solidFill>
          </p:spPr>
          <p:txBody>
            <a:bodyPr/>
            <a:lstStyle/>
            <a:p/>
          </p:txBody>
        </p:sp>
        <p:sp>
          <p:nvSpPr>
            <p:cNvPr id="126" name="tx126"/>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68328" y="1334104"/>
              <a:ext cx="5387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Malawi,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998 confirmed measles cases in Malawi. In the same year, MCV1 coverage was 88% and MCV2 coverage was 68%.
The number of cases in 2025 was 5.5 times more cases than in 2024 (n=180).
The highest number of measles cases was reported in 2025 (n=998). In this year, MCV1 coverage was 88%.
Malawi reported measles vaccine stockouts in 2017 and 2025.
There were measles-containing vaccine supplementary immunization activities/campaigns in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experienced an increase in measles cases compared with 2024, while MCV1 coverage was 88% and MCV2 coverage was 68%.</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452753"/>
              <a:ext cx="3520101" cy="2707182"/>
            </a:xfrm>
            <a:custGeom>
              <a:avLst/>
              <a:pathLst>
                <a:path w="3520101" h="2707182">
                  <a:moveTo>
                    <a:pt x="0" y="761395"/>
                  </a:moveTo>
                  <a:lnTo>
                    <a:pt x="140804" y="1945787"/>
                  </a:lnTo>
                  <a:lnTo>
                    <a:pt x="281608" y="0"/>
                  </a:lnTo>
                  <a:lnTo>
                    <a:pt x="422412" y="1438190"/>
                  </a:lnTo>
                  <a:lnTo>
                    <a:pt x="563216" y="1861188"/>
                  </a:lnTo>
                  <a:lnTo>
                    <a:pt x="704020" y="2199586"/>
                  </a:lnTo>
                  <a:lnTo>
                    <a:pt x="844824" y="2707182"/>
                  </a:lnTo>
                  <a:lnTo>
                    <a:pt x="985628" y="1945787"/>
                  </a:lnTo>
                  <a:lnTo>
                    <a:pt x="1126432" y="2199586"/>
                  </a:lnTo>
                  <a:lnTo>
                    <a:pt x="1267236" y="2368784"/>
                  </a:lnTo>
                  <a:lnTo>
                    <a:pt x="1408040" y="2368784"/>
                  </a:lnTo>
                  <a:lnTo>
                    <a:pt x="1548844" y="2622583"/>
                  </a:lnTo>
                  <a:lnTo>
                    <a:pt x="1689648" y="2453384"/>
                  </a:lnTo>
                  <a:lnTo>
                    <a:pt x="1830452" y="2114986"/>
                  </a:lnTo>
                  <a:lnTo>
                    <a:pt x="1971256" y="2199586"/>
                  </a:lnTo>
                  <a:lnTo>
                    <a:pt x="2112061" y="2284185"/>
                  </a:lnTo>
                  <a:lnTo>
                    <a:pt x="2252865" y="2199586"/>
                  </a:lnTo>
                  <a:lnTo>
                    <a:pt x="2393669" y="2284185"/>
                  </a:lnTo>
                  <a:lnTo>
                    <a:pt x="2534473" y="2368784"/>
                  </a:lnTo>
                  <a:lnTo>
                    <a:pt x="2675277" y="2537983"/>
                  </a:lnTo>
                  <a:lnTo>
                    <a:pt x="2816081" y="2622583"/>
                  </a:lnTo>
                  <a:lnTo>
                    <a:pt x="2956885" y="2537983"/>
                  </a:lnTo>
                  <a:lnTo>
                    <a:pt x="3097689" y="2453384"/>
                  </a:lnTo>
                  <a:lnTo>
                    <a:pt x="3238493" y="2368784"/>
                  </a:lnTo>
                  <a:lnTo>
                    <a:pt x="3379297" y="2453384"/>
                  </a:lnTo>
                  <a:lnTo>
                    <a:pt x="3520101" y="2368784"/>
                  </a:lnTo>
                </a:path>
              </a:pathLst>
            </a:custGeom>
            <a:ln w="27101" cap="flat">
              <a:solidFill>
                <a:srgbClr val="0058AB">
                  <a:alpha val="80000"/>
                </a:srgbClr>
              </a:solidFill>
              <a:prstDash val="solid"/>
              <a:round/>
            </a:ln>
          </p:spPr>
          <p:txBody>
            <a:bodyPr/>
            <a:lstStyle/>
            <a:p/>
          </p:txBody>
        </p:sp>
        <p:sp>
          <p:nvSpPr>
            <p:cNvPr id="21" name="pl21"/>
            <p:cNvSpPr/>
            <p:nvPr/>
          </p:nvSpPr>
          <p:spPr>
            <a:xfrm>
              <a:off x="943464" y="4060143"/>
              <a:ext cx="3520101" cy="761395"/>
            </a:xfrm>
            <a:custGeom>
              <a:avLst/>
              <a:pathLst>
                <a:path w="3520101" h="761395">
                  <a:moveTo>
                    <a:pt x="0" y="0"/>
                  </a:moveTo>
                  <a:lnTo>
                    <a:pt x="140804" y="84599"/>
                  </a:lnTo>
                  <a:lnTo>
                    <a:pt x="281608" y="0"/>
                  </a:lnTo>
                  <a:lnTo>
                    <a:pt x="422412" y="169198"/>
                  </a:lnTo>
                  <a:lnTo>
                    <a:pt x="563216" y="253798"/>
                  </a:lnTo>
                  <a:lnTo>
                    <a:pt x="704020" y="169198"/>
                  </a:lnTo>
                  <a:lnTo>
                    <a:pt x="844824" y="253798"/>
                  </a:lnTo>
                  <a:lnTo>
                    <a:pt x="985628" y="253798"/>
                  </a:lnTo>
                  <a:lnTo>
                    <a:pt x="1126432" y="422997"/>
                  </a:lnTo>
                  <a:lnTo>
                    <a:pt x="1267236" y="507596"/>
                  </a:lnTo>
                  <a:lnTo>
                    <a:pt x="1408040" y="592196"/>
                  </a:lnTo>
                  <a:lnTo>
                    <a:pt x="1548844" y="592196"/>
                  </a:lnTo>
                  <a:lnTo>
                    <a:pt x="1689648" y="592196"/>
                  </a:lnTo>
                  <a:lnTo>
                    <a:pt x="1830452" y="592196"/>
                  </a:lnTo>
                  <a:lnTo>
                    <a:pt x="1971256" y="676795"/>
                  </a:lnTo>
                  <a:lnTo>
                    <a:pt x="2112061" y="676795"/>
                  </a:lnTo>
                  <a:lnTo>
                    <a:pt x="2252865" y="676795"/>
                  </a:lnTo>
                  <a:lnTo>
                    <a:pt x="2393669" y="676795"/>
                  </a:lnTo>
                  <a:lnTo>
                    <a:pt x="2534473" y="761395"/>
                  </a:lnTo>
                  <a:lnTo>
                    <a:pt x="2675277" y="761395"/>
                  </a:lnTo>
                  <a:lnTo>
                    <a:pt x="2816081" y="676795"/>
                  </a:lnTo>
                  <a:lnTo>
                    <a:pt x="2956885" y="592196"/>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22" name="pl22"/>
            <p:cNvSpPr/>
            <p:nvPr/>
          </p:nvSpPr>
          <p:spPr>
            <a:xfrm>
              <a:off x="943464" y="3552546"/>
              <a:ext cx="3520101" cy="1184392"/>
            </a:xfrm>
            <a:custGeom>
              <a:avLst/>
              <a:pathLst>
                <a:path w="3520101" h="1184392">
                  <a:moveTo>
                    <a:pt x="0" y="0"/>
                  </a:moveTo>
                  <a:lnTo>
                    <a:pt x="140804" y="84599"/>
                  </a:lnTo>
                  <a:lnTo>
                    <a:pt x="281608" y="84599"/>
                  </a:lnTo>
                  <a:lnTo>
                    <a:pt x="422412" y="84599"/>
                  </a:lnTo>
                  <a:lnTo>
                    <a:pt x="563216" y="169198"/>
                  </a:lnTo>
                  <a:lnTo>
                    <a:pt x="704020" y="422997"/>
                  </a:lnTo>
                  <a:lnTo>
                    <a:pt x="844824" y="338397"/>
                  </a:lnTo>
                  <a:lnTo>
                    <a:pt x="985628" y="338397"/>
                  </a:lnTo>
                  <a:lnTo>
                    <a:pt x="1126432" y="507596"/>
                  </a:lnTo>
                  <a:lnTo>
                    <a:pt x="1267236" y="676795"/>
                  </a:lnTo>
                  <a:lnTo>
                    <a:pt x="1408040" y="676795"/>
                  </a:lnTo>
                  <a:lnTo>
                    <a:pt x="1548844" y="761395"/>
                  </a:lnTo>
                  <a:lnTo>
                    <a:pt x="1689648" y="761395"/>
                  </a:lnTo>
                  <a:lnTo>
                    <a:pt x="1830452" y="845994"/>
                  </a:lnTo>
                  <a:lnTo>
                    <a:pt x="1971256" y="845994"/>
                  </a:lnTo>
                  <a:lnTo>
                    <a:pt x="2112061" y="845994"/>
                  </a:lnTo>
                  <a:lnTo>
                    <a:pt x="2252865" y="1015193"/>
                  </a:lnTo>
                  <a:lnTo>
                    <a:pt x="2393669" y="1015193"/>
                  </a:lnTo>
                  <a:lnTo>
                    <a:pt x="2534473" y="1099793"/>
                  </a:lnTo>
                  <a:lnTo>
                    <a:pt x="2675277" y="1184392"/>
                  </a:lnTo>
                  <a:lnTo>
                    <a:pt x="2816081" y="1015193"/>
                  </a:lnTo>
                  <a:lnTo>
                    <a:pt x="2956885" y="930594"/>
                  </a:lnTo>
                  <a:lnTo>
                    <a:pt x="3097689" y="930594"/>
                  </a:lnTo>
                  <a:lnTo>
                    <a:pt x="3238493" y="1015193"/>
                  </a:lnTo>
                  <a:lnTo>
                    <a:pt x="3379297" y="1015193"/>
                  </a:lnTo>
                  <a:lnTo>
                    <a:pt x="3520101" y="1099793"/>
                  </a:lnTo>
                </a:path>
              </a:pathLst>
            </a:custGeom>
            <a:ln w="27101" cap="flat">
              <a:solidFill>
                <a:srgbClr val="00833D">
                  <a:alpha val="80000"/>
                </a:srgbClr>
              </a:solidFill>
              <a:prstDash val="solid"/>
              <a:round/>
            </a:ln>
          </p:spPr>
          <p:txBody>
            <a:bodyPr/>
            <a:lstStyle/>
            <a:p/>
          </p:txBody>
        </p:sp>
        <p:sp>
          <p:nvSpPr>
            <p:cNvPr id="23" name="pl23"/>
            <p:cNvSpPr/>
            <p:nvPr/>
          </p:nvSpPr>
          <p:spPr>
            <a:xfrm>
              <a:off x="943464" y="2452753"/>
              <a:ext cx="3520101" cy="2707182"/>
            </a:xfrm>
            <a:custGeom>
              <a:avLst/>
              <a:pathLst>
                <a:path w="3520101" h="2707182">
                  <a:moveTo>
                    <a:pt x="0" y="761395"/>
                  </a:moveTo>
                  <a:lnTo>
                    <a:pt x="140804" y="1945787"/>
                  </a:lnTo>
                  <a:lnTo>
                    <a:pt x="281608" y="0"/>
                  </a:lnTo>
                  <a:lnTo>
                    <a:pt x="422412" y="1438190"/>
                  </a:lnTo>
                  <a:lnTo>
                    <a:pt x="563216" y="1861188"/>
                  </a:lnTo>
                  <a:lnTo>
                    <a:pt x="704020" y="2199586"/>
                  </a:lnTo>
                  <a:lnTo>
                    <a:pt x="844824" y="2707182"/>
                  </a:lnTo>
                  <a:lnTo>
                    <a:pt x="985628" y="1945787"/>
                  </a:lnTo>
                  <a:lnTo>
                    <a:pt x="1126432" y="2199586"/>
                  </a:lnTo>
                  <a:lnTo>
                    <a:pt x="1267236" y="2368784"/>
                  </a:lnTo>
                  <a:lnTo>
                    <a:pt x="1408040" y="2368784"/>
                  </a:lnTo>
                  <a:lnTo>
                    <a:pt x="1548844" y="2622583"/>
                  </a:lnTo>
                  <a:lnTo>
                    <a:pt x="1689648" y="2453384"/>
                  </a:lnTo>
                  <a:lnTo>
                    <a:pt x="1830452" y="2114986"/>
                  </a:lnTo>
                  <a:lnTo>
                    <a:pt x="1971256" y="2199586"/>
                  </a:lnTo>
                  <a:lnTo>
                    <a:pt x="2112061" y="2284185"/>
                  </a:lnTo>
                  <a:lnTo>
                    <a:pt x="2252865" y="2199586"/>
                  </a:lnTo>
                  <a:lnTo>
                    <a:pt x="2393669" y="2284185"/>
                  </a:lnTo>
                  <a:lnTo>
                    <a:pt x="2534473" y="2368784"/>
                  </a:lnTo>
                  <a:lnTo>
                    <a:pt x="2675277" y="2537983"/>
                  </a:lnTo>
                  <a:lnTo>
                    <a:pt x="2816081" y="2622583"/>
                  </a:lnTo>
                  <a:lnTo>
                    <a:pt x="2956885" y="2537983"/>
                  </a:lnTo>
                  <a:lnTo>
                    <a:pt x="3097689" y="2453384"/>
                  </a:lnTo>
                  <a:lnTo>
                    <a:pt x="3238493" y="2368784"/>
                  </a:lnTo>
                  <a:lnTo>
                    <a:pt x="3379297" y="2453384"/>
                  </a:lnTo>
                  <a:lnTo>
                    <a:pt x="3520101" y="2368784"/>
                  </a:lnTo>
                </a:path>
              </a:pathLst>
            </a:custGeom>
            <a:ln w="43362" cap="flat">
              <a:solidFill>
                <a:srgbClr val="000000">
                  <a:alpha val="100000"/>
                </a:srgbClr>
              </a:solidFill>
              <a:prstDash val="solid"/>
              <a:round/>
            </a:ln>
          </p:spPr>
          <p:txBody>
            <a:bodyPr/>
            <a:lstStyle/>
            <a:p/>
          </p:txBody>
        </p:sp>
        <p:sp>
          <p:nvSpPr>
            <p:cNvPr id="24" name="pl24"/>
            <p:cNvSpPr/>
            <p:nvPr/>
          </p:nvSpPr>
          <p:spPr>
            <a:xfrm>
              <a:off x="943464" y="2452753"/>
              <a:ext cx="3520101" cy="2707182"/>
            </a:xfrm>
            <a:custGeom>
              <a:avLst/>
              <a:pathLst>
                <a:path w="3520101" h="2707182">
                  <a:moveTo>
                    <a:pt x="0" y="761395"/>
                  </a:moveTo>
                  <a:lnTo>
                    <a:pt x="140804" y="1945787"/>
                  </a:lnTo>
                  <a:lnTo>
                    <a:pt x="281608" y="0"/>
                  </a:lnTo>
                  <a:lnTo>
                    <a:pt x="422412" y="1438190"/>
                  </a:lnTo>
                  <a:lnTo>
                    <a:pt x="563216" y="1861188"/>
                  </a:lnTo>
                  <a:lnTo>
                    <a:pt x="704020" y="2199586"/>
                  </a:lnTo>
                  <a:lnTo>
                    <a:pt x="844824" y="2707182"/>
                  </a:lnTo>
                  <a:lnTo>
                    <a:pt x="985628" y="1945787"/>
                  </a:lnTo>
                  <a:lnTo>
                    <a:pt x="1126432" y="2199586"/>
                  </a:lnTo>
                  <a:lnTo>
                    <a:pt x="1267236" y="2368784"/>
                  </a:lnTo>
                  <a:lnTo>
                    <a:pt x="1408040" y="2368784"/>
                  </a:lnTo>
                  <a:lnTo>
                    <a:pt x="1548844" y="2622583"/>
                  </a:lnTo>
                  <a:lnTo>
                    <a:pt x="1689648" y="2453384"/>
                  </a:lnTo>
                  <a:lnTo>
                    <a:pt x="1830452" y="2114986"/>
                  </a:lnTo>
                  <a:lnTo>
                    <a:pt x="1971256" y="2199586"/>
                  </a:lnTo>
                  <a:lnTo>
                    <a:pt x="2112061" y="2284185"/>
                  </a:lnTo>
                  <a:lnTo>
                    <a:pt x="2252865" y="2199586"/>
                  </a:lnTo>
                  <a:lnTo>
                    <a:pt x="2393669" y="2284185"/>
                  </a:lnTo>
                  <a:lnTo>
                    <a:pt x="2534473" y="2368784"/>
                  </a:lnTo>
                  <a:lnTo>
                    <a:pt x="2675277" y="2537983"/>
                  </a:lnTo>
                  <a:lnTo>
                    <a:pt x="2816081" y="2622583"/>
                  </a:lnTo>
                  <a:lnTo>
                    <a:pt x="2956885" y="2537983"/>
                  </a:lnTo>
                  <a:lnTo>
                    <a:pt x="3097689" y="2453384"/>
                  </a:lnTo>
                  <a:lnTo>
                    <a:pt x="3238493" y="2368784"/>
                  </a:lnTo>
                  <a:lnTo>
                    <a:pt x="3379297" y="2453384"/>
                  </a:lnTo>
                  <a:lnTo>
                    <a:pt x="3520101" y="2368784"/>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96035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4831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736939"/>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52339"/>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8937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92255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5" name="pg35"/>
            <p:cNvSpPr/>
            <p:nvPr/>
          </p:nvSpPr>
          <p:spPr>
            <a:xfrm>
              <a:off x="1588995"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293016"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5315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997036" y="4416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4668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1" name="pg41"/>
            <p:cNvSpPr/>
            <p:nvPr/>
          </p:nvSpPr>
          <p:spPr>
            <a:xfrm>
              <a:off x="3560252" y="46703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7004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5857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1454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405077"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315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697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11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1282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1282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0617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6863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79921" y="6120905"/>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6" name="tx66"/>
            <p:cNvSpPr/>
            <p:nvPr/>
          </p:nvSpPr>
          <p:spPr>
            <a:xfrm>
              <a:off x="267327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5730"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875751"/>
              <a:ext cx="3520101" cy="2114986"/>
            </a:xfrm>
            <a:custGeom>
              <a:avLst/>
              <a:pathLst>
                <a:path w="3520101" h="2114986">
                  <a:moveTo>
                    <a:pt x="0" y="84599"/>
                  </a:moveTo>
                  <a:lnTo>
                    <a:pt x="140804" y="761395"/>
                  </a:lnTo>
                  <a:lnTo>
                    <a:pt x="281608" y="0"/>
                  </a:lnTo>
                  <a:lnTo>
                    <a:pt x="422412" y="422997"/>
                  </a:lnTo>
                  <a:lnTo>
                    <a:pt x="563216" y="676795"/>
                  </a:lnTo>
                  <a:lnTo>
                    <a:pt x="704020" y="845994"/>
                  </a:lnTo>
                  <a:lnTo>
                    <a:pt x="844824" y="1099793"/>
                  </a:lnTo>
                  <a:lnTo>
                    <a:pt x="985628" y="1099793"/>
                  </a:lnTo>
                  <a:lnTo>
                    <a:pt x="1126432" y="1522790"/>
                  </a:lnTo>
                  <a:lnTo>
                    <a:pt x="1267236" y="1861188"/>
                  </a:lnTo>
                  <a:lnTo>
                    <a:pt x="1408040" y="1945787"/>
                  </a:lnTo>
                  <a:lnTo>
                    <a:pt x="1548844" y="2114986"/>
                  </a:lnTo>
                  <a:lnTo>
                    <a:pt x="1689648" y="1522790"/>
                  </a:lnTo>
                  <a:lnTo>
                    <a:pt x="1830452" y="1607389"/>
                  </a:lnTo>
                  <a:lnTo>
                    <a:pt x="1971256" y="1268991"/>
                  </a:lnTo>
                  <a:lnTo>
                    <a:pt x="2112061" y="1776588"/>
                  </a:lnTo>
                  <a:lnTo>
                    <a:pt x="2252865" y="1522790"/>
                  </a:lnTo>
                  <a:lnTo>
                    <a:pt x="2393669" y="1353591"/>
                  </a:lnTo>
                  <a:lnTo>
                    <a:pt x="2534473" y="1522790"/>
                  </a:lnTo>
                  <a:lnTo>
                    <a:pt x="2675277" y="1861188"/>
                  </a:lnTo>
                  <a:lnTo>
                    <a:pt x="2816081" y="1861188"/>
                  </a:lnTo>
                  <a:lnTo>
                    <a:pt x="2956885" y="1861188"/>
                  </a:lnTo>
                  <a:lnTo>
                    <a:pt x="3097689" y="1607389"/>
                  </a:lnTo>
                  <a:lnTo>
                    <a:pt x="3238493" y="1607389"/>
                  </a:lnTo>
                  <a:lnTo>
                    <a:pt x="3379297" y="1861188"/>
                  </a:lnTo>
                  <a:lnTo>
                    <a:pt x="3520101" y="1776588"/>
                  </a:lnTo>
                </a:path>
              </a:pathLst>
            </a:custGeom>
            <a:ln w="27101" cap="flat">
              <a:solidFill>
                <a:srgbClr val="0058AB">
                  <a:alpha val="80000"/>
                </a:srgbClr>
              </a:solidFill>
              <a:prstDash val="solid"/>
              <a:round/>
            </a:ln>
          </p:spPr>
          <p:txBody>
            <a:bodyPr/>
            <a:lstStyle/>
            <a:p/>
          </p:txBody>
        </p:sp>
        <p:sp>
          <p:nvSpPr>
            <p:cNvPr id="85" name="pl85"/>
            <p:cNvSpPr/>
            <p:nvPr/>
          </p:nvSpPr>
          <p:spPr>
            <a:xfrm>
              <a:off x="5308715" y="3975544"/>
              <a:ext cx="3520101" cy="761395"/>
            </a:xfrm>
            <a:custGeom>
              <a:avLst/>
              <a:pathLst>
                <a:path w="3520101" h="761395">
                  <a:moveTo>
                    <a:pt x="0" y="0"/>
                  </a:moveTo>
                  <a:lnTo>
                    <a:pt x="140804" y="84599"/>
                  </a:lnTo>
                  <a:lnTo>
                    <a:pt x="281608" y="84599"/>
                  </a:lnTo>
                  <a:lnTo>
                    <a:pt x="422412" y="169198"/>
                  </a:lnTo>
                  <a:lnTo>
                    <a:pt x="563216" y="253798"/>
                  </a:lnTo>
                  <a:lnTo>
                    <a:pt x="704020" y="253798"/>
                  </a:lnTo>
                  <a:lnTo>
                    <a:pt x="844824" y="338397"/>
                  </a:lnTo>
                  <a:lnTo>
                    <a:pt x="985628" y="422997"/>
                  </a:lnTo>
                  <a:lnTo>
                    <a:pt x="1126432" y="507596"/>
                  </a:lnTo>
                  <a:lnTo>
                    <a:pt x="1267236" y="592196"/>
                  </a:lnTo>
                  <a:lnTo>
                    <a:pt x="1408040" y="676795"/>
                  </a:lnTo>
                  <a:lnTo>
                    <a:pt x="1548844" y="676795"/>
                  </a:lnTo>
                  <a:lnTo>
                    <a:pt x="1689648" y="676795"/>
                  </a:lnTo>
                  <a:lnTo>
                    <a:pt x="1830452" y="676795"/>
                  </a:lnTo>
                  <a:lnTo>
                    <a:pt x="1971256" y="676795"/>
                  </a:lnTo>
                  <a:lnTo>
                    <a:pt x="2112061" y="761395"/>
                  </a:lnTo>
                  <a:lnTo>
                    <a:pt x="2252865" y="676795"/>
                  </a:lnTo>
                  <a:lnTo>
                    <a:pt x="2393669" y="676795"/>
                  </a:lnTo>
                  <a:lnTo>
                    <a:pt x="2534473" y="761395"/>
                  </a:lnTo>
                  <a:lnTo>
                    <a:pt x="2675277" y="761395"/>
                  </a:lnTo>
                  <a:lnTo>
                    <a:pt x="2816081" y="761395"/>
                  </a:lnTo>
                  <a:lnTo>
                    <a:pt x="2956885" y="676795"/>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86" name="pl86"/>
            <p:cNvSpPr/>
            <p:nvPr/>
          </p:nvSpPr>
          <p:spPr>
            <a:xfrm>
              <a:off x="5308715" y="3383347"/>
              <a:ext cx="3520101" cy="1099793"/>
            </a:xfrm>
            <a:custGeom>
              <a:avLst/>
              <a:pathLst>
                <a:path w="3520101" h="1099793">
                  <a:moveTo>
                    <a:pt x="0" y="0"/>
                  </a:moveTo>
                  <a:lnTo>
                    <a:pt x="140804" y="169198"/>
                  </a:lnTo>
                  <a:lnTo>
                    <a:pt x="281608" y="253798"/>
                  </a:lnTo>
                  <a:lnTo>
                    <a:pt x="422412" y="169198"/>
                  </a:lnTo>
                  <a:lnTo>
                    <a:pt x="563216" y="253798"/>
                  </a:lnTo>
                  <a:lnTo>
                    <a:pt x="704020" y="169198"/>
                  </a:lnTo>
                  <a:lnTo>
                    <a:pt x="844824" y="338397"/>
                  </a:lnTo>
                  <a:lnTo>
                    <a:pt x="985628" y="507596"/>
                  </a:lnTo>
                  <a:lnTo>
                    <a:pt x="1126432" y="676795"/>
                  </a:lnTo>
                  <a:lnTo>
                    <a:pt x="1267236" y="845994"/>
                  </a:lnTo>
                  <a:lnTo>
                    <a:pt x="1408040" y="930594"/>
                  </a:lnTo>
                  <a:lnTo>
                    <a:pt x="1548844" y="930594"/>
                  </a:lnTo>
                  <a:lnTo>
                    <a:pt x="1689648" y="1099793"/>
                  </a:lnTo>
                  <a:lnTo>
                    <a:pt x="1830452" y="1099793"/>
                  </a:lnTo>
                  <a:lnTo>
                    <a:pt x="1971256" y="845994"/>
                  </a:lnTo>
                  <a:lnTo>
                    <a:pt x="2112061" y="845994"/>
                  </a:lnTo>
                  <a:lnTo>
                    <a:pt x="2252865" y="761395"/>
                  </a:lnTo>
                  <a:lnTo>
                    <a:pt x="2393669" y="845994"/>
                  </a:lnTo>
                  <a:lnTo>
                    <a:pt x="2534473" y="930594"/>
                  </a:lnTo>
                  <a:lnTo>
                    <a:pt x="2675277" y="1015193"/>
                  </a:lnTo>
                  <a:lnTo>
                    <a:pt x="2816081" y="1015193"/>
                  </a:lnTo>
                  <a:lnTo>
                    <a:pt x="2956885" y="845994"/>
                  </a:lnTo>
                  <a:lnTo>
                    <a:pt x="3097689" y="845994"/>
                  </a:lnTo>
                  <a:lnTo>
                    <a:pt x="3238493" y="845994"/>
                  </a:lnTo>
                  <a:lnTo>
                    <a:pt x="3379297" y="930594"/>
                  </a:lnTo>
                  <a:lnTo>
                    <a:pt x="3520101" y="1015193"/>
                  </a:lnTo>
                </a:path>
              </a:pathLst>
            </a:custGeom>
            <a:ln w="27101" cap="flat">
              <a:solidFill>
                <a:srgbClr val="00833D">
                  <a:alpha val="80000"/>
                </a:srgbClr>
              </a:solidFill>
              <a:prstDash val="solid"/>
              <a:round/>
            </a:ln>
          </p:spPr>
          <p:txBody>
            <a:bodyPr/>
            <a:lstStyle/>
            <a:p/>
          </p:txBody>
        </p:sp>
        <p:sp>
          <p:nvSpPr>
            <p:cNvPr id="87" name="pl87"/>
            <p:cNvSpPr/>
            <p:nvPr/>
          </p:nvSpPr>
          <p:spPr>
            <a:xfrm>
              <a:off x="5308715" y="2875751"/>
              <a:ext cx="3520101" cy="2114986"/>
            </a:xfrm>
            <a:custGeom>
              <a:avLst/>
              <a:pathLst>
                <a:path w="3520101" h="2114986">
                  <a:moveTo>
                    <a:pt x="0" y="84599"/>
                  </a:moveTo>
                  <a:lnTo>
                    <a:pt x="140804" y="761395"/>
                  </a:lnTo>
                  <a:lnTo>
                    <a:pt x="281608" y="0"/>
                  </a:lnTo>
                  <a:lnTo>
                    <a:pt x="422412" y="422997"/>
                  </a:lnTo>
                  <a:lnTo>
                    <a:pt x="563216" y="676795"/>
                  </a:lnTo>
                  <a:lnTo>
                    <a:pt x="704020" y="845994"/>
                  </a:lnTo>
                  <a:lnTo>
                    <a:pt x="844824" y="1099793"/>
                  </a:lnTo>
                  <a:lnTo>
                    <a:pt x="985628" y="1099793"/>
                  </a:lnTo>
                  <a:lnTo>
                    <a:pt x="1126432" y="1522790"/>
                  </a:lnTo>
                  <a:lnTo>
                    <a:pt x="1267236" y="1861188"/>
                  </a:lnTo>
                  <a:lnTo>
                    <a:pt x="1408040" y="1945787"/>
                  </a:lnTo>
                  <a:lnTo>
                    <a:pt x="1548844" y="2114986"/>
                  </a:lnTo>
                  <a:lnTo>
                    <a:pt x="1689648" y="1522790"/>
                  </a:lnTo>
                  <a:lnTo>
                    <a:pt x="1830452" y="1607389"/>
                  </a:lnTo>
                  <a:lnTo>
                    <a:pt x="1971256" y="1268991"/>
                  </a:lnTo>
                  <a:lnTo>
                    <a:pt x="2112061" y="1776588"/>
                  </a:lnTo>
                  <a:lnTo>
                    <a:pt x="2252865" y="1522790"/>
                  </a:lnTo>
                  <a:lnTo>
                    <a:pt x="2393669" y="1353591"/>
                  </a:lnTo>
                  <a:lnTo>
                    <a:pt x="2534473" y="1522790"/>
                  </a:lnTo>
                  <a:lnTo>
                    <a:pt x="2675277" y="1861188"/>
                  </a:lnTo>
                  <a:lnTo>
                    <a:pt x="2816081" y="1861188"/>
                  </a:lnTo>
                  <a:lnTo>
                    <a:pt x="2956885" y="1861188"/>
                  </a:lnTo>
                  <a:lnTo>
                    <a:pt x="3097689" y="1607389"/>
                  </a:lnTo>
                  <a:lnTo>
                    <a:pt x="3238493" y="1607389"/>
                  </a:lnTo>
                  <a:lnTo>
                    <a:pt x="3379297" y="1861188"/>
                  </a:lnTo>
                  <a:lnTo>
                    <a:pt x="3520101" y="1776588"/>
                  </a:lnTo>
                </a:path>
              </a:pathLst>
            </a:custGeom>
            <a:ln w="43362" cap="flat">
              <a:solidFill>
                <a:srgbClr val="000000">
                  <a:alpha val="100000"/>
                </a:srgbClr>
              </a:solidFill>
              <a:prstDash val="solid"/>
              <a:round/>
            </a:ln>
          </p:spPr>
          <p:txBody>
            <a:bodyPr/>
            <a:lstStyle/>
            <a:p/>
          </p:txBody>
        </p:sp>
        <p:sp>
          <p:nvSpPr>
            <p:cNvPr id="88" name="pl88"/>
            <p:cNvSpPr/>
            <p:nvPr/>
          </p:nvSpPr>
          <p:spPr>
            <a:xfrm>
              <a:off x="5308715" y="2875751"/>
              <a:ext cx="3520101" cy="2114986"/>
            </a:xfrm>
            <a:custGeom>
              <a:avLst/>
              <a:pathLst>
                <a:path w="3520101" h="2114986">
                  <a:moveTo>
                    <a:pt x="0" y="84599"/>
                  </a:moveTo>
                  <a:lnTo>
                    <a:pt x="140804" y="761395"/>
                  </a:lnTo>
                  <a:lnTo>
                    <a:pt x="281608" y="0"/>
                  </a:lnTo>
                  <a:lnTo>
                    <a:pt x="422412" y="422997"/>
                  </a:lnTo>
                  <a:lnTo>
                    <a:pt x="563216" y="676795"/>
                  </a:lnTo>
                  <a:lnTo>
                    <a:pt x="704020" y="845994"/>
                  </a:lnTo>
                  <a:lnTo>
                    <a:pt x="844824" y="1099793"/>
                  </a:lnTo>
                  <a:lnTo>
                    <a:pt x="985628" y="1099793"/>
                  </a:lnTo>
                  <a:lnTo>
                    <a:pt x="1126432" y="1522790"/>
                  </a:lnTo>
                  <a:lnTo>
                    <a:pt x="1267236" y="1861188"/>
                  </a:lnTo>
                  <a:lnTo>
                    <a:pt x="1408040" y="1945787"/>
                  </a:lnTo>
                  <a:lnTo>
                    <a:pt x="1548844" y="2114986"/>
                  </a:lnTo>
                  <a:lnTo>
                    <a:pt x="1689648" y="1522790"/>
                  </a:lnTo>
                  <a:lnTo>
                    <a:pt x="1830452" y="1607389"/>
                  </a:lnTo>
                  <a:lnTo>
                    <a:pt x="1971256" y="1268991"/>
                  </a:lnTo>
                  <a:lnTo>
                    <a:pt x="2112061" y="1776588"/>
                  </a:lnTo>
                  <a:lnTo>
                    <a:pt x="2252865" y="1522790"/>
                  </a:lnTo>
                  <a:lnTo>
                    <a:pt x="2393669" y="1353591"/>
                  </a:lnTo>
                  <a:lnTo>
                    <a:pt x="2534473" y="1522790"/>
                  </a:lnTo>
                  <a:lnTo>
                    <a:pt x="2675277" y="1861188"/>
                  </a:lnTo>
                  <a:lnTo>
                    <a:pt x="2816081" y="1861188"/>
                  </a:lnTo>
                  <a:lnTo>
                    <a:pt x="2956885" y="1861188"/>
                  </a:lnTo>
                  <a:lnTo>
                    <a:pt x="3097689" y="1607389"/>
                  </a:lnTo>
                  <a:lnTo>
                    <a:pt x="3238493" y="1607389"/>
                  </a:lnTo>
                  <a:lnTo>
                    <a:pt x="3379297" y="1861188"/>
                  </a:lnTo>
                  <a:lnTo>
                    <a:pt x="3520101" y="1776588"/>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70655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4679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4831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4831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6399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6688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99" name="pg99"/>
            <p:cNvSpPr/>
            <p:nvPr/>
          </p:nvSpPr>
          <p:spPr>
            <a:xfrm>
              <a:off x="5926111" y="3401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431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1" name="pg101"/>
            <p:cNvSpPr/>
            <p:nvPr/>
          </p:nvSpPr>
          <p:spPr>
            <a:xfrm>
              <a:off x="6658267"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5315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362287"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7925503" y="4416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4668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629524" y="4416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4668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pg109"/>
            <p:cNvSpPr/>
            <p:nvPr/>
          </p:nvSpPr>
          <p:spPr>
            <a:xfrm>
              <a:off x="8770328"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89106" y="4611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35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7807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7807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142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388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5172" y="6120905"/>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30" name="tx130"/>
            <p:cNvSpPr/>
            <p:nvPr/>
          </p:nvSpPr>
          <p:spPr>
            <a:xfrm>
              <a:off x="703852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0981"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Malawi DTP drop-out was lower than the global rate, while DTP-MCV drop-out was the same as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moderate (6%) in Malawi, indicating good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78181"/>
            </a:xfrm>
            <a:custGeom>
              <a:avLst/>
              <a:pathLst>
                <a:path w="2135265" h="178181">
                  <a:moveTo>
                    <a:pt x="0" y="135757"/>
                  </a:moveTo>
                  <a:lnTo>
                    <a:pt x="85410" y="50909"/>
                  </a:lnTo>
                  <a:lnTo>
                    <a:pt x="170821" y="178181"/>
                  </a:lnTo>
                  <a:lnTo>
                    <a:pt x="256231" y="67878"/>
                  </a:lnTo>
                  <a:lnTo>
                    <a:pt x="341642" y="16969"/>
                  </a:lnTo>
                  <a:lnTo>
                    <a:pt x="427053" y="0"/>
                  </a:lnTo>
                  <a:lnTo>
                    <a:pt x="512463" y="0"/>
                  </a:lnTo>
                  <a:lnTo>
                    <a:pt x="597874" y="33939"/>
                  </a:lnTo>
                  <a:lnTo>
                    <a:pt x="683284" y="16969"/>
                  </a:lnTo>
                  <a:lnTo>
                    <a:pt x="768695" y="33939"/>
                  </a:lnTo>
                  <a:lnTo>
                    <a:pt x="854106" y="16969"/>
                  </a:lnTo>
                  <a:lnTo>
                    <a:pt x="939516" y="0"/>
                  </a:lnTo>
                  <a:lnTo>
                    <a:pt x="1024927" y="0"/>
                  </a:lnTo>
                  <a:lnTo>
                    <a:pt x="1110337" y="25454"/>
                  </a:lnTo>
                  <a:lnTo>
                    <a:pt x="1195748" y="16969"/>
                  </a:lnTo>
                  <a:lnTo>
                    <a:pt x="1281159" y="76363"/>
                  </a:lnTo>
                  <a:lnTo>
                    <a:pt x="1366569" y="110302"/>
                  </a:lnTo>
                  <a:lnTo>
                    <a:pt x="1451980" y="84848"/>
                  </a:lnTo>
                  <a:lnTo>
                    <a:pt x="1537390" y="59393"/>
                  </a:lnTo>
                  <a:lnTo>
                    <a:pt x="1622801" y="42424"/>
                  </a:lnTo>
                  <a:lnTo>
                    <a:pt x="1708212" y="33939"/>
                  </a:lnTo>
                  <a:lnTo>
                    <a:pt x="1793622" y="16969"/>
                  </a:lnTo>
                  <a:lnTo>
                    <a:pt x="1879033" y="16969"/>
                  </a:lnTo>
                  <a:lnTo>
                    <a:pt x="1964443" y="0"/>
                  </a:lnTo>
                  <a:lnTo>
                    <a:pt x="2049854" y="0"/>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678906" y="3318278"/>
              <a:ext cx="512463" cy="67878"/>
            </a:xfrm>
            <a:custGeom>
              <a:avLst/>
              <a:pathLst>
                <a:path w="512463" h="67878">
                  <a:moveTo>
                    <a:pt x="0" y="33939"/>
                  </a:moveTo>
                  <a:lnTo>
                    <a:pt x="85410" y="8484"/>
                  </a:lnTo>
                  <a:lnTo>
                    <a:pt x="170821" y="0"/>
                  </a:lnTo>
                  <a:lnTo>
                    <a:pt x="256231" y="67878"/>
                  </a:lnTo>
                  <a:lnTo>
                    <a:pt x="341642" y="8484"/>
                  </a:lnTo>
                  <a:lnTo>
                    <a:pt x="427053" y="16969"/>
                  </a:lnTo>
                  <a:lnTo>
                    <a:pt x="512463" y="42424"/>
                  </a:lnTo>
                </a:path>
              </a:pathLst>
            </a:custGeom>
            <a:ln w="27101" cap="flat">
              <a:solidFill>
                <a:srgbClr val="1CABE2">
                  <a:alpha val="100000"/>
                </a:srgbClr>
              </a:solidFill>
              <a:prstDash val="solid"/>
              <a:round/>
            </a:ln>
          </p:spPr>
          <p:txBody>
            <a:bodyPr/>
            <a:lstStyle/>
            <a:p/>
          </p:txBody>
        </p:sp>
        <p:sp>
          <p:nvSpPr>
            <p:cNvPr id="74" name="pt74"/>
            <p:cNvSpPr/>
            <p:nvPr/>
          </p:nvSpPr>
          <p:spPr>
            <a:xfrm>
              <a:off x="266085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74626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83167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917087"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8790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1733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tx81"/>
            <p:cNvSpPr/>
            <p:nvPr/>
          </p:nvSpPr>
          <p:spPr>
            <a:xfrm>
              <a:off x="2526976"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2" name="tx82"/>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3" name="tx83"/>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4" name="tx84"/>
            <p:cNvSpPr/>
            <p:nvPr/>
          </p:nvSpPr>
          <p:spPr>
            <a:xfrm>
              <a:off x="3051698"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5" name="pl85"/>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081032" y="4612424"/>
              <a:ext cx="1110337" cy="644847"/>
            </a:xfrm>
            <a:custGeom>
              <a:avLst/>
              <a:pathLst>
                <a:path w="1110337" h="644847">
                  <a:moveTo>
                    <a:pt x="0" y="644847"/>
                  </a:moveTo>
                  <a:lnTo>
                    <a:pt x="85410" y="16969"/>
                  </a:lnTo>
                  <a:lnTo>
                    <a:pt x="170821" y="0"/>
                  </a:lnTo>
                  <a:lnTo>
                    <a:pt x="256231" y="25454"/>
                  </a:lnTo>
                  <a:lnTo>
                    <a:pt x="341642" y="76363"/>
                  </a:lnTo>
                  <a:lnTo>
                    <a:pt x="427053" y="76363"/>
                  </a:lnTo>
                  <a:lnTo>
                    <a:pt x="512463" y="33939"/>
                  </a:lnTo>
                  <a:lnTo>
                    <a:pt x="597874" y="16969"/>
                  </a:lnTo>
                  <a:lnTo>
                    <a:pt x="683284" y="25454"/>
                  </a:lnTo>
                  <a:lnTo>
                    <a:pt x="768695" y="16969"/>
                  </a:lnTo>
                  <a:lnTo>
                    <a:pt x="854106" y="76363"/>
                  </a:lnTo>
                  <a:lnTo>
                    <a:pt x="939516" y="25454"/>
                  </a:lnTo>
                  <a:lnTo>
                    <a:pt x="1024927" y="42424"/>
                  </a:lnTo>
                  <a:lnTo>
                    <a:pt x="1110337" y="42424"/>
                  </a:lnTo>
                </a:path>
              </a:pathLst>
            </a:custGeom>
            <a:ln w="27101" cap="flat">
              <a:solidFill>
                <a:srgbClr val="1CABE2">
                  <a:alpha val="100000"/>
                </a:srgbClr>
              </a:solidFill>
              <a:prstDash val="solid"/>
              <a:round/>
            </a:ln>
          </p:spPr>
          <p:txBody>
            <a:bodyPr/>
            <a:lstStyle/>
            <a:p/>
          </p:txBody>
        </p:sp>
        <p:sp>
          <p:nvSpPr>
            <p:cNvPr id="105" name="pt105"/>
            <p:cNvSpPr/>
            <p:nvPr/>
          </p:nvSpPr>
          <p:spPr>
            <a:xfrm>
              <a:off x="2062981" y="523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2148391"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233802"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57544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1929101" y="516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20" name="tx120"/>
            <p:cNvSpPr/>
            <p:nvPr/>
          </p:nvSpPr>
          <p:spPr>
            <a:xfrm>
              <a:off x="3223926"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3051698"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84848"/>
            </a:xfrm>
            <a:custGeom>
              <a:avLst/>
              <a:pathLst>
                <a:path w="2135265" h="84848">
                  <a:moveTo>
                    <a:pt x="0" y="8484"/>
                  </a:moveTo>
                  <a:lnTo>
                    <a:pt x="85410" y="0"/>
                  </a:lnTo>
                  <a:lnTo>
                    <a:pt x="170821" y="42424"/>
                  </a:lnTo>
                  <a:lnTo>
                    <a:pt x="256231" y="0"/>
                  </a:lnTo>
                  <a:lnTo>
                    <a:pt x="341642" y="0"/>
                  </a:lnTo>
                  <a:lnTo>
                    <a:pt x="427053" y="0"/>
                  </a:lnTo>
                  <a:lnTo>
                    <a:pt x="512463" y="0"/>
                  </a:lnTo>
                  <a:lnTo>
                    <a:pt x="597874" y="25454"/>
                  </a:lnTo>
                  <a:lnTo>
                    <a:pt x="683284" y="16969"/>
                  </a:lnTo>
                  <a:lnTo>
                    <a:pt x="768695" y="16969"/>
                  </a:lnTo>
                  <a:lnTo>
                    <a:pt x="854106" y="16969"/>
                  </a:lnTo>
                  <a:lnTo>
                    <a:pt x="939516" y="8484"/>
                  </a:lnTo>
                  <a:lnTo>
                    <a:pt x="1024927" y="0"/>
                  </a:lnTo>
                  <a:lnTo>
                    <a:pt x="1110337" y="25454"/>
                  </a:lnTo>
                  <a:lnTo>
                    <a:pt x="1195748" y="16969"/>
                  </a:lnTo>
                  <a:lnTo>
                    <a:pt x="1281159" y="50909"/>
                  </a:lnTo>
                  <a:lnTo>
                    <a:pt x="1366569" y="84848"/>
                  </a:lnTo>
                  <a:lnTo>
                    <a:pt x="1451980" y="50909"/>
                  </a:lnTo>
                  <a:lnTo>
                    <a:pt x="1537390" y="25454"/>
                  </a:lnTo>
                  <a:lnTo>
                    <a:pt x="1622801" y="16969"/>
                  </a:lnTo>
                  <a:lnTo>
                    <a:pt x="1708212" y="33939"/>
                  </a:lnTo>
                  <a:lnTo>
                    <a:pt x="1793622" y="33939"/>
                  </a:lnTo>
                  <a:lnTo>
                    <a:pt x="1879033" y="84848"/>
                  </a:lnTo>
                  <a:lnTo>
                    <a:pt x="1964443" y="33939"/>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584588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84338"/>
              <a:ext cx="2135265" cy="229090"/>
            </a:xfrm>
            <a:custGeom>
              <a:avLst/>
              <a:pathLst>
                <a:path w="2135265" h="229090">
                  <a:moveTo>
                    <a:pt x="0" y="195151"/>
                  </a:moveTo>
                  <a:lnTo>
                    <a:pt x="85410" y="127272"/>
                  </a:lnTo>
                  <a:lnTo>
                    <a:pt x="170821" y="229090"/>
                  </a:lnTo>
                  <a:lnTo>
                    <a:pt x="256231" y="161211"/>
                  </a:lnTo>
                  <a:lnTo>
                    <a:pt x="341642" y="135757"/>
                  </a:lnTo>
                  <a:lnTo>
                    <a:pt x="427053" y="118787"/>
                  </a:lnTo>
                  <a:lnTo>
                    <a:pt x="512463" y="93333"/>
                  </a:lnTo>
                  <a:lnTo>
                    <a:pt x="597874" y="110302"/>
                  </a:lnTo>
                  <a:lnTo>
                    <a:pt x="683284" y="67878"/>
                  </a:lnTo>
                  <a:lnTo>
                    <a:pt x="768695" y="33939"/>
                  </a:lnTo>
                  <a:lnTo>
                    <a:pt x="854106" y="25454"/>
                  </a:lnTo>
                  <a:lnTo>
                    <a:pt x="939516" y="0"/>
                  </a:lnTo>
                  <a:lnTo>
                    <a:pt x="1024927" y="50909"/>
                  </a:lnTo>
                  <a:lnTo>
                    <a:pt x="1110337" y="67878"/>
                  </a:lnTo>
                  <a:lnTo>
                    <a:pt x="1195748" y="93333"/>
                  </a:lnTo>
                  <a:lnTo>
                    <a:pt x="1281159" y="76363"/>
                  </a:lnTo>
                  <a:lnTo>
                    <a:pt x="1366569" y="127272"/>
                  </a:lnTo>
                  <a:lnTo>
                    <a:pt x="1451980" y="110302"/>
                  </a:lnTo>
                  <a:lnTo>
                    <a:pt x="1537390" y="76363"/>
                  </a:lnTo>
                  <a:lnTo>
                    <a:pt x="1622801" y="33939"/>
                  </a:lnTo>
                  <a:lnTo>
                    <a:pt x="1708212" y="50909"/>
                  </a:lnTo>
                  <a:lnTo>
                    <a:pt x="1793622" y="50909"/>
                  </a:lnTo>
                  <a:lnTo>
                    <a:pt x="1879033" y="118787"/>
                  </a:lnTo>
                  <a:lnTo>
                    <a:pt x="1964443" y="76363"/>
                  </a:lnTo>
                  <a:lnTo>
                    <a:pt x="2049854" y="59393"/>
                  </a:lnTo>
                  <a:lnTo>
                    <a:pt x="2135265" y="67878"/>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36963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tx219"/>
            <p:cNvSpPr/>
            <p:nvPr/>
          </p:nvSpPr>
          <p:spPr>
            <a:xfrm>
              <a:off x="3698362" y="33871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0" name="tx220"/>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1" name="tx221"/>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2" name="tx222"/>
            <p:cNvSpPr/>
            <p:nvPr/>
          </p:nvSpPr>
          <p:spPr>
            <a:xfrm>
              <a:off x="5845885"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47768"/>
              <a:ext cx="2135265" cy="296969"/>
            </a:xfrm>
            <a:custGeom>
              <a:avLst/>
              <a:pathLst>
                <a:path w="2135265" h="296969">
                  <a:moveTo>
                    <a:pt x="0" y="203636"/>
                  </a:moveTo>
                  <a:lnTo>
                    <a:pt x="85410" y="76363"/>
                  </a:lnTo>
                  <a:lnTo>
                    <a:pt x="170821" y="296969"/>
                  </a:lnTo>
                  <a:lnTo>
                    <a:pt x="256231" y="127272"/>
                  </a:lnTo>
                  <a:lnTo>
                    <a:pt x="341642" y="84848"/>
                  </a:lnTo>
                  <a:lnTo>
                    <a:pt x="427053" y="50909"/>
                  </a:lnTo>
                  <a:lnTo>
                    <a:pt x="512463" y="0"/>
                  </a:lnTo>
                  <a:lnTo>
                    <a:pt x="597874" y="101818"/>
                  </a:lnTo>
                  <a:lnTo>
                    <a:pt x="683284" y="67878"/>
                  </a:lnTo>
                  <a:lnTo>
                    <a:pt x="768695" y="50909"/>
                  </a:lnTo>
                  <a:lnTo>
                    <a:pt x="854106" y="50909"/>
                  </a:lnTo>
                  <a:lnTo>
                    <a:pt x="939516" y="16969"/>
                  </a:lnTo>
                  <a:lnTo>
                    <a:pt x="1024927" y="25454"/>
                  </a:lnTo>
                  <a:lnTo>
                    <a:pt x="1110337" y="84848"/>
                  </a:lnTo>
                  <a:lnTo>
                    <a:pt x="1195748" y="67878"/>
                  </a:lnTo>
                  <a:lnTo>
                    <a:pt x="1281159" y="93333"/>
                  </a:lnTo>
                  <a:lnTo>
                    <a:pt x="1366569" y="127272"/>
                  </a:lnTo>
                  <a:lnTo>
                    <a:pt x="1451980" y="93333"/>
                  </a:lnTo>
                  <a:lnTo>
                    <a:pt x="1537390" y="59393"/>
                  </a:lnTo>
                  <a:lnTo>
                    <a:pt x="1622801" y="33939"/>
                  </a:lnTo>
                  <a:lnTo>
                    <a:pt x="1708212" y="42424"/>
                  </a:lnTo>
                  <a:lnTo>
                    <a:pt x="1793622" y="50909"/>
                  </a:lnTo>
                  <a:lnTo>
                    <a:pt x="1879033" y="110302"/>
                  </a:lnTo>
                  <a:lnTo>
                    <a:pt x="1964443" y="67878"/>
                  </a:lnTo>
                  <a:lnTo>
                    <a:pt x="2049854" y="67878"/>
                  </a:lnTo>
                  <a:lnTo>
                    <a:pt x="2135265" y="76363"/>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70" name="tx270"/>
            <p:cNvSpPr/>
            <p:nvPr/>
          </p:nvSpPr>
          <p:spPr>
            <a:xfrm>
              <a:off x="8812300"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1" name="tx271"/>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2" name="tx272"/>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925638" y="3462520"/>
              <a:ext cx="854106" cy="568483"/>
            </a:xfrm>
            <a:custGeom>
              <a:avLst/>
              <a:pathLst>
                <a:path w="854106" h="568483">
                  <a:moveTo>
                    <a:pt x="0" y="568483"/>
                  </a:moveTo>
                  <a:lnTo>
                    <a:pt x="85410" y="118787"/>
                  </a:lnTo>
                  <a:lnTo>
                    <a:pt x="170821" y="67878"/>
                  </a:lnTo>
                  <a:lnTo>
                    <a:pt x="256231" y="25454"/>
                  </a:lnTo>
                  <a:lnTo>
                    <a:pt x="341642" y="0"/>
                  </a:lnTo>
                  <a:lnTo>
                    <a:pt x="427053" y="0"/>
                  </a:lnTo>
                  <a:lnTo>
                    <a:pt x="512463" y="8484"/>
                  </a:lnTo>
                  <a:lnTo>
                    <a:pt x="597874" y="127272"/>
                  </a:lnTo>
                  <a:lnTo>
                    <a:pt x="683284" y="84848"/>
                  </a:lnTo>
                  <a:lnTo>
                    <a:pt x="768695" y="50909"/>
                  </a:lnTo>
                  <a:lnTo>
                    <a:pt x="854106" y="59393"/>
                  </a:lnTo>
                </a:path>
              </a:pathLst>
            </a:custGeom>
            <a:ln w="27101" cap="flat">
              <a:solidFill>
                <a:srgbClr val="1CABE2">
                  <a:alpha val="100000"/>
                </a:srgbClr>
              </a:solidFill>
              <a:prstDash val="solid"/>
              <a:round/>
            </a:ln>
          </p:spPr>
          <p:txBody>
            <a:bodyPr/>
            <a:lstStyle/>
            <a:p/>
          </p:txBody>
        </p:sp>
        <p:sp>
          <p:nvSpPr>
            <p:cNvPr id="293" name="pt293"/>
            <p:cNvSpPr/>
            <p:nvPr/>
          </p:nvSpPr>
          <p:spPr>
            <a:xfrm>
              <a:off x="7907587"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992998"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078408"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8163819"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24923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33464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420051"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0546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90872"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67628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761693"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tx304"/>
            <p:cNvSpPr/>
            <p:nvPr/>
          </p:nvSpPr>
          <p:spPr>
            <a:xfrm>
              <a:off x="7849673"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305" name="tx305"/>
            <p:cNvSpPr/>
            <p:nvPr/>
          </p:nvSpPr>
          <p:spPr>
            <a:xfrm>
              <a:off x="8812300"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06" name="tx306"/>
            <p:cNvSpPr/>
            <p:nvPr/>
          </p:nvSpPr>
          <p:spPr>
            <a:xfrm>
              <a:off x="8213020"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07" name="tx307"/>
            <p:cNvSpPr/>
            <p:nvPr/>
          </p:nvSpPr>
          <p:spPr>
            <a:xfrm>
              <a:off x="8640073"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08" name="tx30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9" name="tx30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0" name="tx31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1" name="tx31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2" name="tx31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3" name="tx31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4" name="tx31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5" name="tx31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7" name="tx33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8" name="tx33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9" name="tx33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0" name="tx34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1" name="tx34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2" name="tx34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5" name="pt35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8" name="tx35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9" name="tx359"/>
            <p:cNvSpPr/>
            <p:nvPr/>
          </p:nvSpPr>
          <p:spPr>
            <a:xfrm>
              <a:off x="2415848" y="1330710"/>
              <a:ext cx="50041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Malawi, 2000-2025</a:t>
              </a:r>
            </a:p>
          </p:txBody>
        </p:sp>
        <p:sp>
          <p:nvSpPr>
            <p:cNvPr id="360" name="tx36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1" name="tx36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(68%), followed by IPV1 (87%).
Compared to 2019, coverage of one vaccine increased (BCG) and 6 vaccines decreased (DTP1, DTP3, IPV1, MCV1, MCV2 and ROTAC).
Compared to 2024, coverage of 5 vaccines decreased (BCG, DTP3, IPV1, MCV1 and MCV2) and 2 vaccines remained constant (DTP1 and ROTAC).</a:t>
            </a:r>
          </a:p>
        </p:txBody>
      </p:sp>
      <p:sp>
        <p:nvSpPr>
          <p:cNvPr id="3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had its lowest coverage in MCV2 (68%), while most other routine vaccines clustered around 87-98%; 6 antigens decreased since 2019, and 5 antigens decreased since 2024.</a:t>
            </a:r>
          </a:p>
        </p:txBody>
      </p:sp>
      <p:grpSp xmlns:pic="http://schemas.openxmlformats.org/drawingml/2006/picture">
        <p:nvGrpSpPr>
          <p:cNvPr id="364" name=""/>
          <p:cNvGrpSpPr/>
          <p:nvPr/>
        </p:nvGrpSpPr>
        <p:grpSpPr>
          <a:xfrm>
            <a:off x="292608" y="1097280"/>
            <a:ext cx="8595360" cy="28575"/>
            <a:chOff x="292608" y="1097280"/>
            <a:chExt cx="8595360" cy="28575"/>
          </a:xfrm>
        </p:grpSpPr>
        <p:sp>
          <p:nvSpPr>
            <p:cNvPr id="3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660736"/>
            </a:xfrm>
            <a:custGeom>
              <a:avLst/>
              <a:pathLst>
                <a:path w="6518190" h="1660736">
                  <a:moveTo>
                    <a:pt x="0" y="1138790"/>
                  </a:moveTo>
                  <a:lnTo>
                    <a:pt x="260727" y="427046"/>
                  </a:lnTo>
                  <a:lnTo>
                    <a:pt x="521455" y="1660736"/>
                  </a:lnTo>
                  <a:lnTo>
                    <a:pt x="782182" y="711744"/>
                  </a:lnTo>
                  <a:lnTo>
                    <a:pt x="1042910" y="474496"/>
                  </a:lnTo>
                  <a:lnTo>
                    <a:pt x="1303638" y="284697"/>
                  </a:lnTo>
                  <a:lnTo>
                    <a:pt x="1564365" y="0"/>
                  </a:lnTo>
                  <a:lnTo>
                    <a:pt x="1825093" y="569395"/>
                  </a:lnTo>
                  <a:lnTo>
                    <a:pt x="2085820" y="379596"/>
                  </a:lnTo>
                  <a:lnTo>
                    <a:pt x="2346548" y="284697"/>
                  </a:lnTo>
                  <a:lnTo>
                    <a:pt x="2607276" y="284697"/>
                  </a:lnTo>
                  <a:lnTo>
                    <a:pt x="2868003" y="94899"/>
                  </a:lnTo>
                  <a:lnTo>
                    <a:pt x="3128731" y="142348"/>
                  </a:lnTo>
                  <a:lnTo>
                    <a:pt x="3389458" y="474496"/>
                  </a:lnTo>
                  <a:lnTo>
                    <a:pt x="3650186" y="379596"/>
                  </a:lnTo>
                  <a:lnTo>
                    <a:pt x="3910914" y="521945"/>
                  </a:lnTo>
                  <a:lnTo>
                    <a:pt x="4171641" y="711744"/>
                  </a:lnTo>
                  <a:lnTo>
                    <a:pt x="4432369" y="521945"/>
                  </a:lnTo>
                  <a:lnTo>
                    <a:pt x="4693096" y="332147"/>
                  </a:lnTo>
                  <a:lnTo>
                    <a:pt x="4953824" y="189798"/>
                  </a:lnTo>
                  <a:lnTo>
                    <a:pt x="5214552" y="237248"/>
                  </a:lnTo>
                  <a:lnTo>
                    <a:pt x="5475279" y="284697"/>
                  </a:lnTo>
                  <a:lnTo>
                    <a:pt x="5736007" y="616844"/>
                  </a:lnTo>
                  <a:lnTo>
                    <a:pt x="5996734" y="379596"/>
                  </a:lnTo>
                  <a:lnTo>
                    <a:pt x="6257462" y="379596"/>
                  </a:lnTo>
                  <a:lnTo>
                    <a:pt x="6518190" y="427046"/>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1660736"/>
            </a:xfrm>
            <a:custGeom>
              <a:avLst/>
              <a:pathLst>
                <a:path w="5996734" h="1660736">
                  <a:moveTo>
                    <a:pt x="0" y="1660736"/>
                  </a:moveTo>
                  <a:lnTo>
                    <a:pt x="260727" y="711744"/>
                  </a:lnTo>
                  <a:lnTo>
                    <a:pt x="521455" y="474496"/>
                  </a:lnTo>
                  <a:lnTo>
                    <a:pt x="782182" y="284697"/>
                  </a:lnTo>
                  <a:lnTo>
                    <a:pt x="1042910" y="0"/>
                  </a:lnTo>
                  <a:lnTo>
                    <a:pt x="1303638" y="569395"/>
                  </a:lnTo>
                  <a:lnTo>
                    <a:pt x="1564365" y="379596"/>
                  </a:lnTo>
                  <a:lnTo>
                    <a:pt x="1825093" y="284697"/>
                  </a:lnTo>
                  <a:lnTo>
                    <a:pt x="2085820" y="284697"/>
                  </a:lnTo>
                  <a:lnTo>
                    <a:pt x="2346548" y="94899"/>
                  </a:lnTo>
                  <a:lnTo>
                    <a:pt x="2607276" y="142348"/>
                  </a:lnTo>
                  <a:lnTo>
                    <a:pt x="2868003" y="474496"/>
                  </a:lnTo>
                  <a:lnTo>
                    <a:pt x="3128731" y="379596"/>
                  </a:lnTo>
                  <a:lnTo>
                    <a:pt x="3389458" y="521945"/>
                  </a:lnTo>
                  <a:lnTo>
                    <a:pt x="3650186" y="711744"/>
                  </a:lnTo>
                  <a:lnTo>
                    <a:pt x="3910914" y="521945"/>
                  </a:lnTo>
                  <a:lnTo>
                    <a:pt x="4171641" y="332147"/>
                  </a:lnTo>
                  <a:lnTo>
                    <a:pt x="4432369" y="189798"/>
                  </a:lnTo>
                  <a:lnTo>
                    <a:pt x="4693096" y="237248"/>
                  </a:lnTo>
                  <a:lnTo>
                    <a:pt x="4953824" y="284697"/>
                  </a:lnTo>
                  <a:lnTo>
                    <a:pt x="5214552" y="616844"/>
                  </a:lnTo>
                  <a:lnTo>
                    <a:pt x="5475279" y="379596"/>
                  </a:lnTo>
                  <a:lnTo>
                    <a:pt x="5736007" y="379596"/>
                  </a:lnTo>
                  <a:lnTo>
                    <a:pt x="5996734" y="427046"/>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1660736"/>
            </a:xfrm>
            <a:custGeom>
              <a:avLst/>
              <a:pathLst>
                <a:path w="5996734" h="1660736">
                  <a:moveTo>
                    <a:pt x="0" y="1660736"/>
                  </a:moveTo>
                  <a:lnTo>
                    <a:pt x="260727" y="711744"/>
                  </a:lnTo>
                  <a:lnTo>
                    <a:pt x="521455" y="474496"/>
                  </a:lnTo>
                  <a:lnTo>
                    <a:pt x="782182" y="284697"/>
                  </a:lnTo>
                  <a:lnTo>
                    <a:pt x="1042910" y="0"/>
                  </a:lnTo>
                  <a:lnTo>
                    <a:pt x="1303638" y="569395"/>
                  </a:lnTo>
                  <a:lnTo>
                    <a:pt x="1564365" y="379596"/>
                  </a:lnTo>
                  <a:lnTo>
                    <a:pt x="1825093" y="284697"/>
                  </a:lnTo>
                  <a:lnTo>
                    <a:pt x="2085820" y="284697"/>
                  </a:lnTo>
                  <a:lnTo>
                    <a:pt x="2346548" y="94899"/>
                  </a:lnTo>
                  <a:lnTo>
                    <a:pt x="2607276" y="142348"/>
                  </a:lnTo>
                  <a:lnTo>
                    <a:pt x="2868003" y="474496"/>
                  </a:lnTo>
                  <a:lnTo>
                    <a:pt x="3128731" y="379596"/>
                  </a:lnTo>
                  <a:lnTo>
                    <a:pt x="3389458" y="521945"/>
                  </a:lnTo>
                  <a:lnTo>
                    <a:pt x="3650186" y="711744"/>
                  </a:lnTo>
                  <a:lnTo>
                    <a:pt x="3910914" y="521945"/>
                  </a:lnTo>
                  <a:lnTo>
                    <a:pt x="4171641" y="332147"/>
                  </a:lnTo>
                  <a:lnTo>
                    <a:pt x="4432369" y="189798"/>
                  </a:lnTo>
                  <a:lnTo>
                    <a:pt x="4693096" y="237248"/>
                  </a:lnTo>
                  <a:lnTo>
                    <a:pt x="4953824" y="284697"/>
                  </a:lnTo>
                  <a:lnTo>
                    <a:pt x="5214552" y="616844"/>
                  </a:lnTo>
                  <a:lnTo>
                    <a:pt x="5475279" y="379596"/>
                  </a:lnTo>
                  <a:lnTo>
                    <a:pt x="5736007" y="379596"/>
                  </a:lnTo>
                  <a:lnTo>
                    <a:pt x="5996734" y="427046"/>
                  </a:lnTo>
                </a:path>
              </a:pathLst>
            </a:custGeom>
            <a:ln w="27101" cap="flat">
              <a:solidFill>
                <a:srgbClr val="EE00EE">
                  <a:alpha val="100000"/>
                </a:srgbClr>
              </a:solidFill>
              <a:prstDash val="solid"/>
              <a:round/>
            </a:ln>
          </p:spPr>
          <p:txBody>
            <a:bodyPr/>
            <a:lstStyle/>
            <a:p/>
          </p:txBody>
        </p:sp>
        <p:sp>
          <p:nvSpPr>
            <p:cNvPr id="41" name="pl41"/>
            <p:cNvSpPr/>
            <p:nvPr/>
          </p:nvSpPr>
          <p:spPr>
            <a:xfrm>
              <a:off x="6349807" y="1737442"/>
              <a:ext cx="1303638" cy="3558720"/>
            </a:xfrm>
            <a:custGeom>
              <a:avLst/>
              <a:pathLst>
                <a:path w="1303638" h="3558720">
                  <a:moveTo>
                    <a:pt x="0" y="379596"/>
                  </a:moveTo>
                  <a:lnTo>
                    <a:pt x="260727" y="3321472"/>
                  </a:lnTo>
                  <a:lnTo>
                    <a:pt x="521455" y="3558720"/>
                  </a:lnTo>
                  <a:lnTo>
                    <a:pt x="782182" y="2609728"/>
                  </a:lnTo>
                  <a:lnTo>
                    <a:pt x="1042910" y="616844"/>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6089079" y="1262946"/>
              <a:ext cx="1564365" cy="379596"/>
            </a:xfrm>
            <a:custGeom>
              <a:avLst/>
              <a:pathLst>
                <a:path w="1564365" h="379596">
                  <a:moveTo>
                    <a:pt x="0" y="189798"/>
                  </a:moveTo>
                  <a:lnTo>
                    <a:pt x="260727" y="47449"/>
                  </a:lnTo>
                  <a:lnTo>
                    <a:pt x="521455" y="0"/>
                  </a:lnTo>
                  <a:lnTo>
                    <a:pt x="782182" y="379596"/>
                  </a:lnTo>
                  <a:lnTo>
                    <a:pt x="1042910" y="47449"/>
                  </a:lnTo>
                  <a:lnTo>
                    <a:pt x="1303638" y="94899"/>
                  </a:lnTo>
                  <a:lnTo>
                    <a:pt x="1564365" y="2372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1073148"/>
              <a:ext cx="6518190" cy="1281139"/>
            </a:xfrm>
            <a:custGeom>
              <a:avLst/>
              <a:pathLst>
                <a:path w="6518190" h="1281139">
                  <a:moveTo>
                    <a:pt x="0" y="1091341"/>
                  </a:moveTo>
                  <a:lnTo>
                    <a:pt x="260727" y="711744"/>
                  </a:lnTo>
                  <a:lnTo>
                    <a:pt x="521455" y="1281139"/>
                  </a:lnTo>
                  <a:lnTo>
                    <a:pt x="782182" y="901542"/>
                  </a:lnTo>
                  <a:lnTo>
                    <a:pt x="1042910" y="759193"/>
                  </a:lnTo>
                  <a:lnTo>
                    <a:pt x="1303638" y="664294"/>
                  </a:lnTo>
                  <a:lnTo>
                    <a:pt x="1564365" y="521945"/>
                  </a:lnTo>
                  <a:lnTo>
                    <a:pt x="1825093" y="616844"/>
                  </a:lnTo>
                  <a:lnTo>
                    <a:pt x="2085820" y="379596"/>
                  </a:lnTo>
                  <a:lnTo>
                    <a:pt x="2346548" y="189798"/>
                  </a:lnTo>
                  <a:lnTo>
                    <a:pt x="2607276" y="142348"/>
                  </a:lnTo>
                  <a:lnTo>
                    <a:pt x="2868003" y="0"/>
                  </a:lnTo>
                  <a:lnTo>
                    <a:pt x="3128731" y="284697"/>
                  </a:lnTo>
                  <a:lnTo>
                    <a:pt x="3389458" y="379596"/>
                  </a:lnTo>
                  <a:lnTo>
                    <a:pt x="3650186" y="521945"/>
                  </a:lnTo>
                  <a:lnTo>
                    <a:pt x="3910914" y="427046"/>
                  </a:lnTo>
                  <a:lnTo>
                    <a:pt x="4171641" y="711744"/>
                  </a:lnTo>
                  <a:lnTo>
                    <a:pt x="4432369" y="616844"/>
                  </a:lnTo>
                  <a:lnTo>
                    <a:pt x="4693096" y="427046"/>
                  </a:lnTo>
                  <a:lnTo>
                    <a:pt x="4953824" y="189798"/>
                  </a:lnTo>
                  <a:lnTo>
                    <a:pt x="5214552" y="284697"/>
                  </a:lnTo>
                  <a:lnTo>
                    <a:pt x="5475279" y="284697"/>
                  </a:lnTo>
                  <a:lnTo>
                    <a:pt x="5736007" y="664294"/>
                  </a:lnTo>
                  <a:lnTo>
                    <a:pt x="5996734" y="427046"/>
                  </a:lnTo>
                  <a:lnTo>
                    <a:pt x="6257462" y="332147"/>
                  </a:lnTo>
                  <a:lnTo>
                    <a:pt x="6518190" y="379596"/>
                  </a:lnTo>
                </a:path>
              </a:pathLst>
            </a:custGeom>
            <a:ln w="27101" cap="flat">
              <a:solidFill>
                <a:srgbClr val="FFC20E">
                  <a:alpha val="100000"/>
                </a:srgbClr>
              </a:solidFill>
              <a:prstDash val="solid"/>
              <a:round/>
            </a:ln>
          </p:spPr>
          <p:txBody>
            <a:bodyPr/>
            <a:lstStyle/>
            <a:p/>
          </p:txBody>
        </p:sp>
        <p:sp>
          <p:nvSpPr>
            <p:cNvPr id="44" name="pl44"/>
            <p:cNvSpPr/>
            <p:nvPr/>
          </p:nvSpPr>
          <p:spPr>
            <a:xfrm>
              <a:off x="5046169" y="2069589"/>
              <a:ext cx="2607276" cy="3179123"/>
            </a:xfrm>
            <a:custGeom>
              <a:avLst/>
              <a:pathLst>
                <a:path w="2607276" h="3179123">
                  <a:moveTo>
                    <a:pt x="0" y="3179123"/>
                  </a:moveTo>
                  <a:lnTo>
                    <a:pt x="260727" y="664294"/>
                  </a:lnTo>
                  <a:lnTo>
                    <a:pt x="521455" y="379596"/>
                  </a:lnTo>
                  <a:lnTo>
                    <a:pt x="782182" y="142348"/>
                  </a:lnTo>
                  <a:lnTo>
                    <a:pt x="1042910" y="0"/>
                  </a:lnTo>
                  <a:lnTo>
                    <a:pt x="1303638" y="0"/>
                  </a:lnTo>
                  <a:lnTo>
                    <a:pt x="1564365" y="47449"/>
                  </a:lnTo>
                  <a:lnTo>
                    <a:pt x="1825093" y="711744"/>
                  </a:lnTo>
                  <a:lnTo>
                    <a:pt x="2085820" y="474496"/>
                  </a:lnTo>
                  <a:lnTo>
                    <a:pt x="2346548" y="284697"/>
                  </a:lnTo>
                  <a:lnTo>
                    <a:pt x="2607276" y="332147"/>
                  </a:lnTo>
                </a:path>
              </a:pathLst>
            </a:custGeom>
            <a:ln w="27101" cap="flat">
              <a:solidFill>
                <a:srgbClr val="008B00">
                  <a:alpha val="100000"/>
                </a:srgbClr>
              </a:solidFill>
              <a:prstDash val="solid"/>
              <a:round/>
            </a:ln>
          </p:spPr>
          <p:txBody>
            <a:bodyPr/>
            <a:lstStyle/>
            <a:p/>
          </p:txBody>
        </p:sp>
        <p:sp>
          <p:nvSpPr>
            <p:cNvPr id="45" name="pl45"/>
            <p:cNvSpPr/>
            <p:nvPr/>
          </p:nvSpPr>
          <p:spPr>
            <a:xfrm>
              <a:off x="4263986" y="930799"/>
              <a:ext cx="3389458" cy="759193"/>
            </a:xfrm>
            <a:custGeom>
              <a:avLst/>
              <a:pathLst>
                <a:path w="3389458" h="759193">
                  <a:moveTo>
                    <a:pt x="0" y="0"/>
                  </a:moveTo>
                  <a:lnTo>
                    <a:pt x="260727" y="474496"/>
                  </a:lnTo>
                  <a:lnTo>
                    <a:pt x="521455" y="569395"/>
                  </a:lnTo>
                  <a:lnTo>
                    <a:pt x="782182" y="521945"/>
                  </a:lnTo>
                  <a:lnTo>
                    <a:pt x="1042910" y="759193"/>
                  </a:lnTo>
                  <a:lnTo>
                    <a:pt x="1303638" y="521945"/>
                  </a:lnTo>
                  <a:lnTo>
                    <a:pt x="1564365" y="332147"/>
                  </a:lnTo>
                  <a:lnTo>
                    <a:pt x="1825093" y="189798"/>
                  </a:lnTo>
                  <a:lnTo>
                    <a:pt x="2085820" y="284697"/>
                  </a:lnTo>
                  <a:lnTo>
                    <a:pt x="2346548" y="284697"/>
                  </a:lnTo>
                  <a:lnTo>
                    <a:pt x="2607276" y="569395"/>
                  </a:lnTo>
                  <a:lnTo>
                    <a:pt x="2868003" y="379596"/>
                  </a:lnTo>
                  <a:lnTo>
                    <a:pt x="3128731" y="332147"/>
                  </a:lnTo>
                  <a:lnTo>
                    <a:pt x="3389458" y="379596"/>
                  </a:lnTo>
                </a:path>
              </a:pathLst>
            </a:custGeom>
            <a:ln w="27101" cap="flat">
              <a:solidFill>
                <a:srgbClr val="9A32CD">
                  <a:alpha val="100000"/>
                </a:srgbClr>
              </a:solidFill>
              <a:prstDash val="solid"/>
              <a:round/>
            </a:ln>
          </p:spPr>
          <p:txBody>
            <a:bodyPr/>
            <a:lstStyle/>
            <a:p/>
          </p:txBody>
        </p:sp>
        <p:sp>
          <p:nvSpPr>
            <p:cNvPr id="46" name="pl46"/>
            <p:cNvSpPr/>
            <p:nvPr/>
          </p:nvSpPr>
          <p:spPr>
            <a:xfrm>
              <a:off x="4263986" y="1168047"/>
              <a:ext cx="3389458" cy="3606170"/>
            </a:xfrm>
            <a:custGeom>
              <a:avLst/>
              <a:pathLst>
                <a:path w="3389458" h="3606170">
                  <a:moveTo>
                    <a:pt x="0" y="3606170"/>
                  </a:moveTo>
                  <a:lnTo>
                    <a:pt x="260727" y="94899"/>
                  </a:lnTo>
                  <a:lnTo>
                    <a:pt x="521455" y="0"/>
                  </a:lnTo>
                  <a:lnTo>
                    <a:pt x="782182" y="142348"/>
                  </a:lnTo>
                  <a:lnTo>
                    <a:pt x="1042910" y="427046"/>
                  </a:lnTo>
                  <a:lnTo>
                    <a:pt x="1303638" y="427046"/>
                  </a:lnTo>
                  <a:lnTo>
                    <a:pt x="1564365" y="189798"/>
                  </a:lnTo>
                  <a:lnTo>
                    <a:pt x="1825093" y="94899"/>
                  </a:lnTo>
                  <a:lnTo>
                    <a:pt x="2085820" y="142348"/>
                  </a:lnTo>
                  <a:lnTo>
                    <a:pt x="2346548" y="94899"/>
                  </a:lnTo>
                  <a:lnTo>
                    <a:pt x="2607276" y="427046"/>
                  </a:lnTo>
                  <a:lnTo>
                    <a:pt x="2868003" y="142348"/>
                  </a:lnTo>
                  <a:lnTo>
                    <a:pt x="3128731" y="237248"/>
                  </a:lnTo>
                  <a:lnTo>
                    <a:pt x="3389458" y="237248"/>
                  </a:lnTo>
                </a:path>
              </a:pathLst>
            </a:custGeom>
            <a:ln w="27101" cap="flat">
              <a:solidFill>
                <a:srgbClr val="836FFF">
                  <a:alpha val="100000"/>
                </a:srgbClr>
              </a:solidFill>
              <a:prstDash val="solid"/>
              <a:round/>
            </a:ln>
          </p:spPr>
          <p:txBody>
            <a:bodyPr/>
            <a:lstStyle/>
            <a:p/>
          </p:txBody>
        </p:sp>
        <p:sp>
          <p:nvSpPr>
            <p:cNvPr id="47" name="pl47"/>
            <p:cNvSpPr/>
            <p:nvPr/>
          </p:nvSpPr>
          <p:spPr>
            <a:xfrm>
              <a:off x="5567624" y="1262946"/>
              <a:ext cx="2085820" cy="474496"/>
            </a:xfrm>
            <a:custGeom>
              <a:avLst/>
              <a:pathLst>
                <a:path w="2085820" h="474496">
                  <a:moveTo>
                    <a:pt x="0" y="427046"/>
                  </a:moveTo>
                  <a:lnTo>
                    <a:pt x="260727" y="237248"/>
                  </a:lnTo>
                  <a:lnTo>
                    <a:pt x="521455" y="0"/>
                  </a:lnTo>
                  <a:lnTo>
                    <a:pt x="782182" y="94899"/>
                  </a:lnTo>
                  <a:lnTo>
                    <a:pt x="1042910" y="94899"/>
                  </a:lnTo>
                  <a:lnTo>
                    <a:pt x="1303638" y="474496"/>
                  </a:lnTo>
                  <a:lnTo>
                    <a:pt x="1564365" y="237248"/>
                  </a:lnTo>
                  <a:lnTo>
                    <a:pt x="1825093" y="142348"/>
                  </a:lnTo>
                  <a:lnTo>
                    <a:pt x="2085820" y="189798"/>
                  </a:lnTo>
                </a:path>
              </a:pathLst>
            </a:custGeom>
            <a:ln w="27101" cap="flat">
              <a:solidFill>
                <a:srgbClr val="FB9A99">
                  <a:alpha val="100000"/>
                </a:srgbClr>
              </a:solidFill>
              <a:prstDash val="solid"/>
              <a:round/>
            </a:ln>
          </p:spPr>
          <p:txBody>
            <a:bodyPr/>
            <a:lstStyle/>
            <a:p/>
          </p:txBody>
        </p:sp>
        <p:sp>
          <p:nvSpPr>
            <p:cNvPr id="48" name="pl48"/>
            <p:cNvSpPr/>
            <p:nvPr/>
          </p:nvSpPr>
          <p:spPr>
            <a:xfrm>
              <a:off x="7665386" y="786833"/>
              <a:ext cx="717559" cy="514992"/>
            </a:xfrm>
            <a:custGeom>
              <a:avLst/>
              <a:pathLst>
                <a:path w="717559" h="514992">
                  <a:moveTo>
                    <a:pt x="717559" y="0"/>
                  </a:moveTo>
                  <a:lnTo>
                    <a:pt x="0" y="514992"/>
                  </a:lnTo>
                </a:path>
              </a:pathLst>
            </a:custGeom>
          </p:spPr>
          <p:txBody>
            <a:bodyPr/>
            <a:lstStyle/>
            <a:p/>
          </p:txBody>
        </p:sp>
        <p:sp>
          <p:nvSpPr>
            <p:cNvPr id="49" name="pl49"/>
            <p:cNvSpPr/>
            <p:nvPr/>
          </p:nvSpPr>
          <p:spPr>
            <a:xfrm>
              <a:off x="7670057" y="1362419"/>
              <a:ext cx="712888" cy="196264"/>
            </a:xfrm>
            <a:custGeom>
              <a:avLst/>
              <a:pathLst>
                <a:path w="712888" h="196264">
                  <a:moveTo>
                    <a:pt x="712888" y="196264"/>
                  </a:moveTo>
                  <a:lnTo>
                    <a:pt x="0" y="0"/>
                  </a:lnTo>
                </a:path>
              </a:pathLst>
            </a:custGeom>
          </p:spPr>
          <p:txBody>
            <a:bodyPr/>
            <a:lstStyle/>
            <a:p/>
          </p:txBody>
        </p:sp>
        <p:sp>
          <p:nvSpPr>
            <p:cNvPr id="50" name="pl50"/>
            <p:cNvSpPr/>
            <p:nvPr/>
          </p:nvSpPr>
          <p:spPr>
            <a:xfrm>
              <a:off x="7668104" y="1049001"/>
              <a:ext cx="660479" cy="302138"/>
            </a:xfrm>
            <a:custGeom>
              <a:avLst/>
              <a:pathLst>
                <a:path w="660479" h="302138">
                  <a:moveTo>
                    <a:pt x="660479" y="0"/>
                  </a:moveTo>
                  <a:lnTo>
                    <a:pt x="0" y="302138"/>
                  </a:lnTo>
                </a:path>
              </a:pathLst>
            </a:custGeom>
          </p:spPr>
          <p:txBody>
            <a:bodyPr/>
            <a:lstStyle/>
            <a:p/>
          </p:txBody>
        </p:sp>
        <p:sp>
          <p:nvSpPr>
            <p:cNvPr id="51" name="pl51"/>
            <p:cNvSpPr/>
            <p:nvPr/>
          </p:nvSpPr>
          <p:spPr>
            <a:xfrm>
              <a:off x="7671473" y="1302946"/>
              <a:ext cx="765621" cy="53635"/>
            </a:xfrm>
            <a:custGeom>
              <a:avLst/>
              <a:pathLst>
                <a:path w="765621" h="53635">
                  <a:moveTo>
                    <a:pt x="765621" y="0"/>
                  </a:moveTo>
                  <a:lnTo>
                    <a:pt x="0" y="53635"/>
                  </a:lnTo>
                </a:path>
              </a:pathLst>
            </a:custGeom>
          </p:spPr>
          <p:txBody>
            <a:bodyPr/>
            <a:lstStyle/>
            <a:p/>
          </p:txBody>
        </p:sp>
        <p:sp>
          <p:nvSpPr>
            <p:cNvPr id="52" name="pl52"/>
            <p:cNvSpPr/>
            <p:nvPr/>
          </p:nvSpPr>
          <p:spPr>
            <a:xfrm>
              <a:off x="7666667" y="1413089"/>
              <a:ext cx="686107" cy="404468"/>
            </a:xfrm>
            <a:custGeom>
              <a:avLst/>
              <a:pathLst>
                <a:path w="686107" h="404468">
                  <a:moveTo>
                    <a:pt x="686107" y="404468"/>
                  </a:moveTo>
                  <a:lnTo>
                    <a:pt x="0" y="0"/>
                  </a:lnTo>
                </a:path>
              </a:pathLst>
            </a:custGeom>
          </p:spPr>
          <p:txBody>
            <a:bodyPr/>
            <a:lstStyle/>
            <a:p/>
          </p:txBody>
        </p:sp>
        <p:sp>
          <p:nvSpPr>
            <p:cNvPr id="53" name="pl53"/>
            <p:cNvSpPr/>
            <p:nvPr/>
          </p:nvSpPr>
          <p:spPr>
            <a:xfrm>
              <a:off x="7661517" y="1462939"/>
              <a:ext cx="697343" cy="880681"/>
            </a:xfrm>
            <a:custGeom>
              <a:avLst/>
              <a:pathLst>
                <a:path w="697343" h="880681">
                  <a:moveTo>
                    <a:pt x="697343" y="880681"/>
                  </a:moveTo>
                  <a:lnTo>
                    <a:pt x="0" y="0"/>
                  </a:lnTo>
                </a:path>
              </a:pathLst>
            </a:custGeom>
          </p:spPr>
          <p:txBody>
            <a:bodyPr/>
            <a:lstStyle/>
            <a:p/>
          </p:txBody>
        </p:sp>
        <p:sp>
          <p:nvSpPr>
            <p:cNvPr id="54" name="pl54"/>
            <p:cNvSpPr/>
            <p:nvPr/>
          </p:nvSpPr>
          <p:spPr>
            <a:xfrm>
              <a:off x="7663239" y="1462327"/>
              <a:ext cx="629192" cy="615570"/>
            </a:xfrm>
            <a:custGeom>
              <a:avLst/>
              <a:pathLst>
                <a:path w="629192" h="615570">
                  <a:moveTo>
                    <a:pt x="629192" y="615570"/>
                  </a:moveTo>
                  <a:lnTo>
                    <a:pt x="0" y="0"/>
                  </a:lnTo>
                </a:path>
              </a:pathLst>
            </a:custGeom>
          </p:spPr>
          <p:txBody>
            <a:bodyPr/>
            <a:lstStyle/>
            <a:p/>
          </p:txBody>
        </p:sp>
        <p:sp>
          <p:nvSpPr>
            <p:cNvPr id="55" name="pl55"/>
            <p:cNvSpPr/>
            <p:nvPr/>
          </p:nvSpPr>
          <p:spPr>
            <a:xfrm>
              <a:off x="7660723" y="1510622"/>
              <a:ext cx="764303" cy="1095035"/>
            </a:xfrm>
            <a:custGeom>
              <a:avLst/>
              <a:pathLst>
                <a:path w="764303" h="1095035">
                  <a:moveTo>
                    <a:pt x="764303" y="1095035"/>
                  </a:moveTo>
                  <a:lnTo>
                    <a:pt x="0" y="0"/>
                  </a:lnTo>
                </a:path>
              </a:pathLst>
            </a:custGeom>
          </p:spPr>
          <p:txBody>
            <a:bodyPr/>
            <a:lstStyle/>
            <a:p/>
          </p:txBody>
        </p:sp>
        <p:sp>
          <p:nvSpPr>
            <p:cNvPr id="56" name="pl56"/>
            <p:cNvSpPr/>
            <p:nvPr/>
          </p:nvSpPr>
          <p:spPr>
            <a:xfrm>
              <a:off x="7660252" y="1747994"/>
              <a:ext cx="722693" cy="1120319"/>
            </a:xfrm>
            <a:custGeom>
              <a:avLst/>
              <a:pathLst>
                <a:path w="722693" h="1120319">
                  <a:moveTo>
                    <a:pt x="722693" y="1120319"/>
                  </a:moveTo>
                  <a:lnTo>
                    <a:pt x="0" y="0"/>
                  </a:lnTo>
                </a:path>
              </a:pathLst>
            </a:custGeom>
          </p:spPr>
          <p:txBody>
            <a:bodyPr/>
            <a:lstStyle/>
            <a:p/>
          </p:txBody>
        </p:sp>
        <p:sp>
          <p:nvSpPr>
            <p:cNvPr id="57" name="pl57"/>
            <p:cNvSpPr/>
            <p:nvPr/>
          </p:nvSpPr>
          <p:spPr>
            <a:xfrm>
              <a:off x="7662481" y="2316709"/>
              <a:ext cx="744548" cy="813403"/>
            </a:xfrm>
            <a:custGeom>
              <a:avLst/>
              <a:pathLst>
                <a:path w="744548" h="813403">
                  <a:moveTo>
                    <a:pt x="744548" y="813403"/>
                  </a:moveTo>
                  <a:lnTo>
                    <a:pt x="0" y="0"/>
                  </a:lnTo>
                </a:path>
              </a:pathLst>
            </a:custGeom>
          </p:spPr>
          <p:txBody>
            <a:bodyPr/>
            <a:lstStyle/>
            <a:p/>
          </p:txBody>
        </p:sp>
        <p:sp>
          <p:nvSpPr>
            <p:cNvPr id="58" name="pl58"/>
            <p:cNvSpPr/>
            <p:nvPr/>
          </p:nvSpPr>
          <p:spPr>
            <a:xfrm>
              <a:off x="7660848" y="2412130"/>
              <a:ext cx="698013" cy="979952"/>
            </a:xfrm>
            <a:custGeom>
              <a:avLst/>
              <a:pathLst>
                <a:path w="698013" h="979952">
                  <a:moveTo>
                    <a:pt x="698013" y="979952"/>
                  </a:moveTo>
                  <a:lnTo>
                    <a:pt x="0" y="0"/>
                  </a:lnTo>
                </a:path>
              </a:pathLst>
            </a:custGeom>
          </p:spPr>
          <p:txBody>
            <a:bodyPr/>
            <a:lstStyle/>
            <a:p/>
          </p:txBody>
        </p:sp>
        <p:sp>
          <p:nvSpPr>
            <p:cNvPr id="59" name="pg59"/>
            <p:cNvSpPr/>
            <p:nvPr/>
          </p:nvSpPr>
          <p:spPr>
            <a:xfrm>
              <a:off x="8314365" y="6948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337225" y="7364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61" name="pg61"/>
            <p:cNvSpPr/>
            <p:nvPr/>
          </p:nvSpPr>
          <p:spPr>
            <a:xfrm>
              <a:off x="8314365" y="14789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204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3" name="pg63"/>
            <p:cNvSpPr/>
            <p:nvPr/>
          </p:nvSpPr>
          <p:spPr>
            <a:xfrm>
              <a:off x="8260004" y="95716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8001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5" name="pg65"/>
            <p:cNvSpPr/>
            <p:nvPr/>
          </p:nvSpPr>
          <p:spPr>
            <a:xfrm>
              <a:off x="8368515" y="12180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962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7" name="pg67"/>
            <p:cNvSpPr/>
            <p:nvPr/>
          </p:nvSpPr>
          <p:spPr>
            <a:xfrm>
              <a:off x="8284194" y="17406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7822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69" name="pg69"/>
            <p:cNvSpPr/>
            <p:nvPr/>
          </p:nvSpPr>
          <p:spPr>
            <a:xfrm>
              <a:off x="8290281" y="22654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3069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71" name="pg71"/>
            <p:cNvSpPr/>
            <p:nvPr/>
          </p:nvSpPr>
          <p:spPr>
            <a:xfrm>
              <a:off x="8223851" y="20012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280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3" name="pg73"/>
            <p:cNvSpPr/>
            <p:nvPr/>
          </p:nvSpPr>
          <p:spPr>
            <a:xfrm>
              <a:off x="8356446" y="25265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680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75" name="pg75"/>
            <p:cNvSpPr/>
            <p:nvPr/>
          </p:nvSpPr>
          <p:spPr>
            <a:xfrm>
              <a:off x="8314365" y="27891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28307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82%</a:t>
              </a:r>
            </a:p>
          </p:txBody>
        </p:sp>
        <p:sp>
          <p:nvSpPr>
            <p:cNvPr id="77" name="pg77"/>
            <p:cNvSpPr/>
            <p:nvPr/>
          </p:nvSpPr>
          <p:spPr>
            <a:xfrm>
              <a:off x="8338449" y="305200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8" name="tx78"/>
            <p:cNvSpPr/>
            <p:nvPr/>
          </p:nvSpPr>
          <p:spPr>
            <a:xfrm>
              <a:off x="8361309" y="309354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70%</a:t>
              </a:r>
            </a:p>
          </p:txBody>
        </p:sp>
        <p:sp>
          <p:nvSpPr>
            <p:cNvPr id="79" name="pg79"/>
            <p:cNvSpPr/>
            <p:nvPr/>
          </p:nvSpPr>
          <p:spPr>
            <a:xfrm>
              <a:off x="8290281" y="33135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0" name="tx80"/>
            <p:cNvSpPr/>
            <p:nvPr/>
          </p:nvSpPr>
          <p:spPr>
            <a:xfrm>
              <a:off x="8313141" y="33550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275236"/>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4190" y="401416"/>
              <a:ext cx="28632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Malawi,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(68%), followed by IPVC (70%).
Coverage of 8 vaccines decreased (DTP3, HEPB3, HIB3, IPV1, MCV1, MCV2, ROTAC and RUBELLA) compared to respective coverage in 2019.
Coverage of 7 vaccines decreased (DTP3, HEPB3, HIB3, IPV1, MCV1, MCV2 and RUBELLA), 1 vaccine increased (HPVC), and 1 vaccine was the same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80030" y="907931"/>
              <a:ext cx="361082" cy="0"/>
            </a:xfrm>
            <a:custGeom>
              <a:avLst/>
              <a:pathLst>
                <a:path w="361082" h="0">
                  <a:moveTo>
                    <a:pt x="0" y="0"/>
                  </a:moveTo>
                  <a:lnTo>
                    <a:pt x="72216" y="0"/>
                  </a:lnTo>
                  <a:lnTo>
                    <a:pt x="216649"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577731" cy="0"/>
            </a:xfrm>
            <a:custGeom>
              <a:avLst/>
              <a:pathLst>
                <a:path w="577731" h="0">
                  <a:moveTo>
                    <a:pt x="0" y="0"/>
                  </a:moveTo>
                  <a:lnTo>
                    <a:pt x="361082" y="0"/>
                  </a:lnTo>
                  <a:lnTo>
                    <a:pt x="361082" y="0"/>
                  </a:lnTo>
                  <a:lnTo>
                    <a:pt x="433298"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733641"/>
              <a:ext cx="649947" cy="0"/>
            </a:xfrm>
            <a:custGeom>
              <a:avLst/>
              <a:pathLst>
                <a:path w="649947" h="0">
                  <a:moveTo>
                    <a:pt x="0" y="0"/>
                  </a:moveTo>
                  <a:lnTo>
                    <a:pt x="288865"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2146496"/>
              <a:ext cx="649947" cy="0"/>
            </a:xfrm>
            <a:custGeom>
              <a:avLst/>
              <a:pathLst>
                <a:path w="649947" h="0">
                  <a:moveTo>
                    <a:pt x="0" y="0"/>
                  </a:moveTo>
                  <a:lnTo>
                    <a:pt x="288865"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351"/>
              <a:ext cx="649947" cy="0"/>
            </a:xfrm>
            <a:custGeom>
              <a:avLst/>
              <a:pathLst>
                <a:path w="649947" h="0">
                  <a:moveTo>
                    <a:pt x="0" y="0"/>
                  </a:moveTo>
                  <a:lnTo>
                    <a:pt x="288865"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2972206"/>
              <a:ext cx="577731" cy="0"/>
            </a:xfrm>
            <a:custGeom>
              <a:avLst/>
              <a:pathLst>
                <a:path w="577731" h="0">
                  <a:moveTo>
                    <a:pt x="0" y="0"/>
                  </a:moveTo>
                  <a:lnTo>
                    <a:pt x="216649" y="0"/>
                  </a:lnTo>
                  <a:lnTo>
                    <a:pt x="288865"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3385062"/>
              <a:ext cx="722164" cy="0"/>
            </a:xfrm>
            <a:custGeom>
              <a:avLst/>
              <a:pathLst>
                <a:path w="722164" h="0">
                  <a:moveTo>
                    <a:pt x="0" y="0"/>
                  </a:moveTo>
                  <a:lnTo>
                    <a:pt x="361082" y="0"/>
                  </a:lnTo>
                  <a:lnTo>
                    <a:pt x="433298" y="0"/>
                  </a:lnTo>
                  <a:lnTo>
                    <a:pt x="505514"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5824672" y="3797917"/>
              <a:ext cx="1083246" cy="0"/>
            </a:xfrm>
            <a:custGeom>
              <a:avLst/>
              <a:pathLst>
                <a:path w="1083246" h="0">
                  <a:moveTo>
                    <a:pt x="0" y="0"/>
                  </a:moveTo>
                  <a:lnTo>
                    <a:pt x="361082" y="0"/>
                  </a:lnTo>
                  <a:lnTo>
                    <a:pt x="577731" y="0"/>
                  </a:lnTo>
                  <a:lnTo>
                    <a:pt x="649947"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4210772"/>
              <a:ext cx="577731" cy="0"/>
            </a:xfrm>
            <a:custGeom>
              <a:avLst/>
              <a:pathLst>
                <a:path w="577731" h="0">
                  <a:moveTo>
                    <a:pt x="0" y="0"/>
                  </a:moveTo>
                  <a:lnTo>
                    <a:pt x="288865" y="0"/>
                  </a:lnTo>
                  <a:lnTo>
                    <a:pt x="288865" y="0"/>
                  </a:lnTo>
                  <a:lnTo>
                    <a:pt x="361082"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4623627"/>
              <a:ext cx="722164" cy="0"/>
            </a:xfrm>
            <a:custGeom>
              <a:avLst/>
              <a:pathLst>
                <a:path w="722164" h="0">
                  <a:moveTo>
                    <a:pt x="0" y="0"/>
                  </a:moveTo>
                  <a:lnTo>
                    <a:pt x="361082" y="0"/>
                  </a:lnTo>
                  <a:lnTo>
                    <a:pt x="433298" y="0"/>
                  </a:lnTo>
                  <a:lnTo>
                    <a:pt x="505514"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7630082" y="5036482"/>
              <a:ext cx="505514" cy="0"/>
            </a:xfrm>
            <a:custGeom>
              <a:avLst/>
              <a:pathLst>
                <a:path w="505514" h="0">
                  <a:moveTo>
                    <a:pt x="0" y="0"/>
                  </a:moveTo>
                  <a:lnTo>
                    <a:pt x="288865" y="0"/>
                  </a:lnTo>
                  <a:lnTo>
                    <a:pt x="288865" y="0"/>
                  </a:lnTo>
                  <a:lnTo>
                    <a:pt x="433298"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31" name="pt31"/>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2017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8125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1726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00613"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2839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839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339636"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495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Malawi,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(94%). DTP1 coverage remained the same in 2025 (94%) compared to 2024, and was lower than in 2019. In 2019-2025, DTP1 coverage was at it's lowest level in 2022 (89%).
In 2024, 9 vaccines had lower coverage than in 2019.
In 2025, 10 vaccines had lower coverage than in 2019.
In 2025, 9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708531"/>
              <a:ext cx="5670825" cy="1941146"/>
            </a:xfrm>
            <a:custGeom>
              <a:avLst/>
              <a:pathLst>
                <a:path w="5670825" h="1941146">
                  <a:moveTo>
                    <a:pt x="0" y="0"/>
                  </a:moveTo>
                  <a:lnTo>
                    <a:pt x="945137" y="109360"/>
                  </a:lnTo>
                  <a:lnTo>
                    <a:pt x="1890275" y="1941146"/>
                  </a:lnTo>
                  <a:lnTo>
                    <a:pt x="2835412" y="1941146"/>
                  </a:lnTo>
                  <a:lnTo>
                    <a:pt x="3780550" y="437441"/>
                  </a:lnTo>
                  <a:lnTo>
                    <a:pt x="4725687" y="410101"/>
                  </a:lnTo>
                  <a:lnTo>
                    <a:pt x="5670825" y="5468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763211"/>
              <a:ext cx="4725687" cy="2050506"/>
            </a:xfrm>
            <a:custGeom>
              <a:avLst/>
              <a:pathLst>
                <a:path w="4725687" h="2050506">
                  <a:moveTo>
                    <a:pt x="0" y="218720"/>
                  </a:moveTo>
                  <a:lnTo>
                    <a:pt x="945137" y="1913806"/>
                  </a:lnTo>
                  <a:lnTo>
                    <a:pt x="1890275" y="2050506"/>
                  </a:lnTo>
                  <a:lnTo>
                    <a:pt x="2835412" y="1503704"/>
                  </a:lnTo>
                  <a:lnTo>
                    <a:pt x="3780550" y="355421"/>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0" name="tx40"/>
            <p:cNvSpPr/>
            <p:nvPr/>
          </p:nvSpPr>
          <p:spPr>
            <a:xfrm>
              <a:off x="3970668"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41" name="tx41"/>
            <p:cNvSpPr/>
            <p:nvPr/>
          </p:nvSpPr>
          <p:spPr>
            <a:xfrm>
              <a:off x="491580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2" name="tx42"/>
            <p:cNvSpPr/>
            <p:nvPr/>
          </p:nvSpPr>
          <p:spPr>
            <a:xfrm>
              <a:off x="5860943"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43" name="tx43"/>
            <p:cNvSpPr/>
            <p:nvPr/>
          </p:nvSpPr>
          <p:spPr>
            <a:xfrm>
              <a:off x="6806080"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44" name="tx44"/>
            <p:cNvSpPr/>
            <p:nvPr/>
          </p:nvSpPr>
          <p:spPr>
            <a:xfrm>
              <a:off x="7751218"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5" name="tx45"/>
            <p:cNvSpPr/>
            <p:nvPr/>
          </p:nvSpPr>
          <p:spPr>
            <a:xfrm>
              <a:off x="2080392"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6" name="tx46"/>
            <p:cNvSpPr/>
            <p:nvPr/>
          </p:nvSpPr>
          <p:spPr>
            <a:xfrm>
              <a:off x="302553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47" name="tx47"/>
            <p:cNvSpPr/>
            <p:nvPr/>
          </p:nvSpPr>
          <p:spPr>
            <a:xfrm>
              <a:off x="3970668"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8" name="tx48"/>
            <p:cNvSpPr/>
            <p:nvPr/>
          </p:nvSpPr>
          <p:spPr>
            <a:xfrm>
              <a:off x="4915805"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9" name="tx49"/>
            <p:cNvSpPr/>
            <p:nvPr/>
          </p:nvSpPr>
          <p:spPr>
            <a:xfrm>
              <a:off x="5860943"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50" name="tx50"/>
            <p:cNvSpPr/>
            <p:nvPr/>
          </p:nvSpPr>
          <p:spPr>
            <a:xfrm>
              <a:off x="680608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1" name="tx51"/>
            <p:cNvSpPr/>
            <p:nvPr/>
          </p:nvSpPr>
          <p:spPr>
            <a:xfrm>
              <a:off x="7751218"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64791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63455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329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Malawi,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Malawi was 2019.
In 2025, first dose (HPV1) programme coverage among girls was 82%. In 2025, last dose (HPVc) programme coverage among girls was 82%.</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82%, following switch to single dose in 2024.</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053285"/>
            </a:xfrm>
            <a:custGeom>
              <a:avLst/>
              <a:pathLst>
                <a:path w="6481656" h="1053285">
                  <a:moveTo>
                    <a:pt x="0" y="722252"/>
                  </a:moveTo>
                  <a:lnTo>
                    <a:pt x="259266" y="270844"/>
                  </a:lnTo>
                  <a:lnTo>
                    <a:pt x="518532" y="1053285"/>
                  </a:lnTo>
                  <a:lnTo>
                    <a:pt x="777798" y="451408"/>
                  </a:lnTo>
                  <a:lnTo>
                    <a:pt x="1037065" y="300938"/>
                  </a:lnTo>
                  <a:lnTo>
                    <a:pt x="1296331" y="180563"/>
                  </a:lnTo>
                  <a:lnTo>
                    <a:pt x="1555597" y="0"/>
                  </a:lnTo>
                  <a:lnTo>
                    <a:pt x="1814863" y="361126"/>
                  </a:lnTo>
                  <a:lnTo>
                    <a:pt x="2074130" y="240750"/>
                  </a:lnTo>
                  <a:lnTo>
                    <a:pt x="2333396" y="180563"/>
                  </a:lnTo>
                  <a:lnTo>
                    <a:pt x="2592662" y="180563"/>
                  </a:lnTo>
                  <a:lnTo>
                    <a:pt x="2851928" y="60187"/>
                  </a:lnTo>
                  <a:lnTo>
                    <a:pt x="3111195" y="90281"/>
                  </a:lnTo>
                  <a:lnTo>
                    <a:pt x="3370461" y="300938"/>
                  </a:lnTo>
                  <a:lnTo>
                    <a:pt x="3629727" y="240750"/>
                  </a:lnTo>
                  <a:lnTo>
                    <a:pt x="3888994" y="331032"/>
                  </a:lnTo>
                  <a:lnTo>
                    <a:pt x="4148260" y="451408"/>
                  </a:lnTo>
                  <a:lnTo>
                    <a:pt x="4407526" y="331032"/>
                  </a:lnTo>
                  <a:lnTo>
                    <a:pt x="4666792" y="210657"/>
                  </a:lnTo>
                  <a:lnTo>
                    <a:pt x="4926059" y="120375"/>
                  </a:lnTo>
                  <a:lnTo>
                    <a:pt x="5185325" y="150469"/>
                  </a:lnTo>
                  <a:lnTo>
                    <a:pt x="5444591" y="180563"/>
                  </a:lnTo>
                  <a:lnTo>
                    <a:pt x="5703857" y="391220"/>
                  </a:lnTo>
                  <a:lnTo>
                    <a:pt x="5963124" y="240750"/>
                  </a:lnTo>
                  <a:lnTo>
                    <a:pt x="6222390" y="240750"/>
                  </a:lnTo>
                  <a:lnTo>
                    <a:pt x="6481656" y="270844"/>
                  </a:lnTo>
                </a:path>
              </a:pathLst>
            </a:custGeom>
            <a:ln w="27101" cap="flat">
              <a:solidFill>
                <a:srgbClr val="F8766D">
                  <a:alpha val="100000"/>
                </a:srgbClr>
              </a:solidFill>
              <a:prstDash val="solid"/>
              <a:round/>
            </a:ln>
          </p:spPr>
          <p:txBody>
            <a:bodyPr/>
            <a:lstStyle/>
            <a:p/>
          </p:txBody>
        </p:sp>
        <p:sp>
          <p:nvSpPr>
            <p:cNvPr id="28" name="pl28"/>
            <p:cNvSpPr/>
            <p:nvPr/>
          </p:nvSpPr>
          <p:spPr>
            <a:xfrm>
              <a:off x="5328013" y="2857824"/>
              <a:ext cx="2592662" cy="2016289"/>
            </a:xfrm>
            <a:custGeom>
              <a:avLst/>
              <a:pathLst>
                <a:path w="2592662" h="2016289">
                  <a:moveTo>
                    <a:pt x="0" y="2016289"/>
                  </a:moveTo>
                  <a:lnTo>
                    <a:pt x="259266" y="421314"/>
                  </a:lnTo>
                  <a:lnTo>
                    <a:pt x="518532" y="240750"/>
                  </a:lnTo>
                  <a:lnTo>
                    <a:pt x="777798" y="90281"/>
                  </a:lnTo>
                  <a:lnTo>
                    <a:pt x="1037065" y="0"/>
                  </a:lnTo>
                  <a:lnTo>
                    <a:pt x="1296331" y="0"/>
                  </a:lnTo>
                  <a:lnTo>
                    <a:pt x="1555597" y="30093"/>
                  </a:lnTo>
                  <a:lnTo>
                    <a:pt x="1814863" y="451408"/>
                  </a:lnTo>
                  <a:lnTo>
                    <a:pt x="2074130" y="300938"/>
                  </a:lnTo>
                  <a:lnTo>
                    <a:pt x="2333396" y="180563"/>
                  </a:lnTo>
                  <a:lnTo>
                    <a:pt x="2592662" y="210657"/>
                  </a:lnTo>
                </a:path>
              </a:pathLst>
            </a:custGeom>
            <a:ln w="27101" cap="flat">
              <a:solidFill>
                <a:srgbClr val="7CAE00">
                  <a:alpha val="100000"/>
                </a:srgbClr>
              </a:solidFill>
              <a:prstDash val="solid"/>
              <a:round/>
            </a:ln>
          </p:spPr>
          <p:txBody>
            <a:bodyPr/>
            <a:lstStyle/>
            <a:p/>
          </p:txBody>
        </p:sp>
        <p:sp>
          <p:nvSpPr>
            <p:cNvPr id="29" name="pl29"/>
            <p:cNvSpPr/>
            <p:nvPr/>
          </p:nvSpPr>
          <p:spPr>
            <a:xfrm>
              <a:off x="4550214" y="2135571"/>
              <a:ext cx="3370461" cy="481501"/>
            </a:xfrm>
            <a:custGeom>
              <a:avLst/>
              <a:pathLst>
                <a:path w="3370461" h="481501">
                  <a:moveTo>
                    <a:pt x="0" y="0"/>
                  </a:moveTo>
                  <a:lnTo>
                    <a:pt x="259266" y="300938"/>
                  </a:lnTo>
                  <a:lnTo>
                    <a:pt x="518532" y="361126"/>
                  </a:lnTo>
                  <a:lnTo>
                    <a:pt x="777798" y="331032"/>
                  </a:lnTo>
                  <a:lnTo>
                    <a:pt x="1037065" y="481501"/>
                  </a:lnTo>
                  <a:lnTo>
                    <a:pt x="1296331" y="331032"/>
                  </a:lnTo>
                  <a:lnTo>
                    <a:pt x="1555597" y="210657"/>
                  </a:lnTo>
                  <a:lnTo>
                    <a:pt x="1814863" y="120375"/>
                  </a:lnTo>
                  <a:lnTo>
                    <a:pt x="2074130" y="180563"/>
                  </a:lnTo>
                  <a:lnTo>
                    <a:pt x="2333396" y="180563"/>
                  </a:lnTo>
                  <a:lnTo>
                    <a:pt x="2592662" y="361126"/>
                  </a:lnTo>
                  <a:lnTo>
                    <a:pt x="2851928" y="240750"/>
                  </a:lnTo>
                  <a:lnTo>
                    <a:pt x="3111195" y="210657"/>
                  </a:lnTo>
                  <a:lnTo>
                    <a:pt x="3370461" y="240750"/>
                  </a:lnTo>
                </a:path>
              </a:pathLst>
            </a:custGeom>
            <a:ln w="27101" cap="flat">
              <a:solidFill>
                <a:srgbClr val="00BFC4">
                  <a:alpha val="100000"/>
                </a:srgbClr>
              </a:solidFill>
              <a:prstDash val="solid"/>
              <a:round/>
            </a:ln>
          </p:spPr>
          <p:txBody>
            <a:bodyPr/>
            <a:lstStyle/>
            <a:p/>
          </p:txBody>
        </p:sp>
        <p:sp>
          <p:nvSpPr>
            <p:cNvPr id="30" name="pl30"/>
            <p:cNvSpPr/>
            <p:nvPr/>
          </p:nvSpPr>
          <p:spPr>
            <a:xfrm>
              <a:off x="6624344" y="2647167"/>
              <a:ext cx="1296331" cy="2257040"/>
            </a:xfrm>
            <a:custGeom>
              <a:avLst/>
              <a:pathLst>
                <a:path w="1296331" h="2257040">
                  <a:moveTo>
                    <a:pt x="0" y="240750"/>
                  </a:moveTo>
                  <a:lnTo>
                    <a:pt x="259266" y="2106570"/>
                  </a:lnTo>
                  <a:lnTo>
                    <a:pt x="518532" y="2257040"/>
                  </a:lnTo>
                  <a:lnTo>
                    <a:pt x="777798" y="1655162"/>
                  </a:lnTo>
                  <a:lnTo>
                    <a:pt x="1037065" y="391220"/>
                  </a:lnTo>
                  <a:lnTo>
                    <a:pt x="129633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301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087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819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289636" y="48357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28495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327" y="2300910"/>
              <a:ext cx="243614" cy="70859"/>
            </a:xfrm>
            <a:custGeom>
              <a:avLst/>
              <a:pathLst>
                <a:path w="243614" h="70859">
                  <a:moveTo>
                    <a:pt x="243614" y="0"/>
                  </a:moveTo>
                  <a:lnTo>
                    <a:pt x="0" y="70859"/>
                  </a:lnTo>
                </a:path>
              </a:pathLst>
            </a:custGeom>
          </p:spPr>
          <p:txBody>
            <a:bodyPr/>
            <a:lstStyle/>
            <a:p/>
          </p:txBody>
        </p:sp>
        <p:sp>
          <p:nvSpPr>
            <p:cNvPr id="41" name="pl41"/>
            <p:cNvSpPr/>
            <p:nvPr/>
          </p:nvSpPr>
          <p:spPr>
            <a:xfrm>
              <a:off x="7933936" y="2412055"/>
              <a:ext cx="246005" cy="104612"/>
            </a:xfrm>
            <a:custGeom>
              <a:avLst/>
              <a:pathLst>
                <a:path w="246005" h="104612">
                  <a:moveTo>
                    <a:pt x="246005" y="104612"/>
                  </a:moveTo>
                  <a:lnTo>
                    <a:pt x="0" y="0"/>
                  </a:lnTo>
                </a:path>
              </a:pathLst>
            </a:custGeom>
          </p:spPr>
          <p:txBody>
            <a:bodyPr/>
            <a:lstStyle/>
            <a:p/>
          </p:txBody>
        </p:sp>
        <p:sp>
          <p:nvSpPr>
            <p:cNvPr id="42" name="pl42"/>
            <p:cNvSpPr/>
            <p:nvPr/>
          </p:nvSpPr>
          <p:spPr>
            <a:xfrm>
              <a:off x="7932040" y="2653434"/>
              <a:ext cx="247901" cy="136710"/>
            </a:xfrm>
            <a:custGeom>
              <a:avLst/>
              <a:pathLst>
                <a:path w="247901" h="136710">
                  <a:moveTo>
                    <a:pt x="247901" y="136710"/>
                  </a:moveTo>
                  <a:lnTo>
                    <a:pt x="0" y="0"/>
                  </a:lnTo>
                </a:path>
              </a:pathLst>
            </a:custGeom>
          </p:spPr>
          <p:txBody>
            <a:bodyPr/>
            <a:lstStyle/>
            <a:p/>
          </p:txBody>
        </p:sp>
        <p:sp>
          <p:nvSpPr>
            <p:cNvPr id="43" name="pl43"/>
            <p:cNvSpPr/>
            <p:nvPr/>
          </p:nvSpPr>
          <p:spPr>
            <a:xfrm>
              <a:off x="7939387" y="3070451"/>
              <a:ext cx="240555" cy="25328"/>
            </a:xfrm>
            <a:custGeom>
              <a:avLst/>
              <a:pathLst>
                <a:path w="240555" h="25328">
                  <a:moveTo>
                    <a:pt x="240555" y="25328"/>
                  </a:moveTo>
                  <a:lnTo>
                    <a:pt x="0" y="0"/>
                  </a:lnTo>
                </a:path>
              </a:pathLst>
            </a:custGeom>
          </p:spPr>
          <p:txBody>
            <a:bodyPr/>
            <a:lstStyle/>
            <a:p/>
          </p:txBody>
        </p:sp>
        <p:sp>
          <p:nvSpPr>
            <p:cNvPr id="44" name="pg44"/>
            <p:cNvSpPr/>
            <p:nvPr/>
          </p:nvSpPr>
          <p:spPr>
            <a:xfrm>
              <a:off x="8111362" y="21844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2253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6" name="pg46"/>
            <p:cNvSpPr/>
            <p:nvPr/>
          </p:nvSpPr>
          <p:spPr>
            <a:xfrm>
              <a:off x="8111362" y="24568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9765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8" name="pg48"/>
            <p:cNvSpPr/>
            <p:nvPr/>
          </p:nvSpPr>
          <p:spPr>
            <a:xfrm>
              <a:off x="8111362" y="27304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7712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82%</a:t>
              </a:r>
            </a:p>
          </p:txBody>
        </p:sp>
        <p:sp>
          <p:nvSpPr>
            <p:cNvPr id="50" name="pg50"/>
            <p:cNvSpPr/>
            <p:nvPr/>
          </p:nvSpPr>
          <p:spPr>
            <a:xfrm>
              <a:off x="8111362" y="30057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466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68%</a:t>
              </a:r>
            </a:p>
          </p:txBody>
        </p:sp>
        <p:sp>
          <p:nvSpPr>
            <p:cNvPr id="52" name="pg52"/>
            <p:cNvSpPr/>
            <p:nvPr/>
          </p:nvSpPr>
          <p:spPr>
            <a:xfrm>
              <a:off x="1504097" y="26936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817" y="27389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4" name="pg54"/>
            <p:cNvSpPr/>
            <p:nvPr/>
          </p:nvSpPr>
          <p:spPr>
            <a:xfrm>
              <a:off x="5098279" y="4841842"/>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143999" y="48856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a:t>
              </a:r>
            </a:p>
          </p:txBody>
        </p:sp>
        <p:sp>
          <p:nvSpPr>
            <p:cNvPr id="56" name="pg56"/>
            <p:cNvSpPr/>
            <p:nvPr/>
          </p:nvSpPr>
          <p:spPr>
            <a:xfrm>
              <a:off x="4253626" y="21175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9346" y="21614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327296" y="28687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373016" y="2914503"/>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30859" y="1705910"/>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Malawi has all 4 of the  SDG vaccines.
In 2025, Malawi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Malawi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94% between 2024 and 2025.
• DTP3 coverage declined 1 percentage point from 91% in 2024 to 90% in 2025.
• There were there were &lt;1,000 more zero-dose children in 2025. This leaves 40,000 children without vaccination, vulnerable to vaccine-preventable diseases and a further 27,000 with incomplete protection.
• Malawi accounted for 1.4% of zero-dose children in Eastern and Southern Africa (ESAR) and 0.3% of zero-dose children globally.
• MCV1 coverage declined 1 percentage point from 89% in 2024 to 88% in 2025. There were 80,000 children who missed out on the first measles vaccination.
• MCV2 coverage declined 1 percentage point from 69% in 2024 to 68% in 2025.
• Last dose coverage of HPV vaccination (HPVc) among girls increased from 69% to 82%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Malawi,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Malawi.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P7TF5XRZ5TZD-1674051314-8130</_dlc_DocId>
    <_dlc_DocIdUrl xmlns="5ce71423-0d49-4a04-8822-86064e799dcd">
      <Url>https://unicef.sharepoint.com/teams/DAPM-DataComm/_layouts/15/DocIdRedir.aspx?ID=P7TF5XRZ5TZD-1674051314-8130</Url>
      <Description>P7TF5XRZ5TZD-1674051314-8130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86A85A2-8703-4104-8B36-BF2CF6437FF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2f1e3f0e-7877-4e9e-8edd-458369fe5fb4</vt:lpwstr>
  </property>
</Properties>
</file>