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7bcc2aac91c83dc8d2ef78b1f577001a4778d8e.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47f580b220cde8e915c3032d9345a6aeec6925c.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8f9ed630fe3f448ed2e682e376ae42409dadd7d.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438321"/>
              <a:ext cx="6481656" cy="917762"/>
            </a:xfrm>
            <a:custGeom>
              <a:avLst/>
              <a:pathLst>
                <a:path w="6481656" h="917762">
                  <a:moveTo>
                    <a:pt x="0" y="917762"/>
                  </a:moveTo>
                  <a:lnTo>
                    <a:pt x="259266" y="798054"/>
                  </a:lnTo>
                  <a:lnTo>
                    <a:pt x="518532" y="0"/>
                  </a:lnTo>
                  <a:lnTo>
                    <a:pt x="777798" y="199513"/>
                  </a:lnTo>
                  <a:lnTo>
                    <a:pt x="1037065" y="518735"/>
                  </a:lnTo>
                  <a:lnTo>
                    <a:pt x="1296331" y="438929"/>
                  </a:lnTo>
                  <a:lnTo>
                    <a:pt x="1555597" y="438929"/>
                  </a:lnTo>
                  <a:lnTo>
                    <a:pt x="1814863" y="159610"/>
                  </a:lnTo>
                  <a:lnTo>
                    <a:pt x="2074130" y="319221"/>
                  </a:lnTo>
                  <a:lnTo>
                    <a:pt x="2333396" y="678346"/>
                  </a:lnTo>
                  <a:lnTo>
                    <a:pt x="2592662" y="558638"/>
                  </a:lnTo>
                  <a:lnTo>
                    <a:pt x="2851928" y="199513"/>
                  </a:lnTo>
                  <a:lnTo>
                    <a:pt x="3111195" y="39902"/>
                  </a:lnTo>
                  <a:lnTo>
                    <a:pt x="3370461" y="39902"/>
                  </a:lnTo>
                  <a:lnTo>
                    <a:pt x="3629727" y="39902"/>
                  </a:lnTo>
                  <a:lnTo>
                    <a:pt x="3888994" y="359124"/>
                  </a:lnTo>
                  <a:lnTo>
                    <a:pt x="4148260" y="359124"/>
                  </a:lnTo>
                  <a:lnTo>
                    <a:pt x="4407526" y="399027"/>
                  </a:lnTo>
                  <a:lnTo>
                    <a:pt x="4666792" y="399027"/>
                  </a:lnTo>
                  <a:lnTo>
                    <a:pt x="4926059" y="319221"/>
                  </a:lnTo>
                  <a:lnTo>
                    <a:pt x="5185325" y="159610"/>
                  </a:lnTo>
                  <a:lnTo>
                    <a:pt x="5444591" y="359124"/>
                  </a:lnTo>
                  <a:lnTo>
                    <a:pt x="5703857" y="0"/>
                  </a:lnTo>
                  <a:lnTo>
                    <a:pt x="5963124" y="0"/>
                  </a:lnTo>
                  <a:lnTo>
                    <a:pt x="6222390" y="39902"/>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677737"/>
              <a:ext cx="6481656" cy="1556206"/>
            </a:xfrm>
            <a:custGeom>
              <a:avLst/>
              <a:pathLst>
                <a:path w="6481656" h="1556206">
                  <a:moveTo>
                    <a:pt x="0" y="1556206"/>
                  </a:moveTo>
                  <a:lnTo>
                    <a:pt x="259266" y="598540"/>
                  </a:lnTo>
                  <a:lnTo>
                    <a:pt x="518532" y="39902"/>
                  </a:lnTo>
                  <a:lnTo>
                    <a:pt x="777798" y="558638"/>
                  </a:lnTo>
                  <a:lnTo>
                    <a:pt x="1037065" y="798054"/>
                  </a:lnTo>
                  <a:lnTo>
                    <a:pt x="1296331" y="758151"/>
                  </a:lnTo>
                  <a:lnTo>
                    <a:pt x="1555597" y="877859"/>
                  </a:lnTo>
                  <a:lnTo>
                    <a:pt x="1814863" y="598540"/>
                  </a:lnTo>
                  <a:lnTo>
                    <a:pt x="2074130" y="638443"/>
                  </a:lnTo>
                  <a:lnTo>
                    <a:pt x="2333396" y="1037470"/>
                  </a:lnTo>
                  <a:lnTo>
                    <a:pt x="2592662" y="1037470"/>
                  </a:lnTo>
                  <a:lnTo>
                    <a:pt x="2851928" y="598540"/>
                  </a:lnTo>
                  <a:lnTo>
                    <a:pt x="3111195" y="399027"/>
                  </a:lnTo>
                  <a:lnTo>
                    <a:pt x="3370461" y="399027"/>
                  </a:lnTo>
                  <a:lnTo>
                    <a:pt x="3629727" y="359124"/>
                  </a:lnTo>
                  <a:lnTo>
                    <a:pt x="3888994" y="678346"/>
                  </a:lnTo>
                  <a:lnTo>
                    <a:pt x="4148260" y="638443"/>
                  </a:lnTo>
                  <a:lnTo>
                    <a:pt x="4407526" y="558638"/>
                  </a:lnTo>
                  <a:lnTo>
                    <a:pt x="4666792" y="518735"/>
                  </a:lnTo>
                  <a:lnTo>
                    <a:pt x="4926059" y="399027"/>
                  </a:lnTo>
                  <a:lnTo>
                    <a:pt x="5185325" y="359124"/>
                  </a:lnTo>
                  <a:lnTo>
                    <a:pt x="5444591" y="518735"/>
                  </a:lnTo>
                  <a:lnTo>
                    <a:pt x="5703857" y="199513"/>
                  </a:lnTo>
                  <a:lnTo>
                    <a:pt x="5963124" y="0"/>
                  </a:lnTo>
                  <a:lnTo>
                    <a:pt x="6222390" y="159610"/>
                  </a:lnTo>
                  <a:lnTo>
                    <a:pt x="6481656" y="15961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558029"/>
              <a:ext cx="6481656" cy="1875427"/>
            </a:xfrm>
            <a:custGeom>
              <a:avLst/>
              <a:pathLst>
                <a:path w="6481656" h="1875427">
                  <a:moveTo>
                    <a:pt x="0" y="1875427"/>
                  </a:moveTo>
                  <a:lnTo>
                    <a:pt x="259266" y="1396595"/>
                  </a:lnTo>
                  <a:lnTo>
                    <a:pt x="518532" y="239416"/>
                  </a:lnTo>
                  <a:lnTo>
                    <a:pt x="777798" y="359124"/>
                  </a:lnTo>
                  <a:lnTo>
                    <a:pt x="1037065" y="798054"/>
                  </a:lnTo>
                  <a:lnTo>
                    <a:pt x="1296331" y="1117276"/>
                  </a:lnTo>
                  <a:lnTo>
                    <a:pt x="1555597" y="1236984"/>
                  </a:lnTo>
                  <a:lnTo>
                    <a:pt x="1814863" y="1037470"/>
                  </a:lnTo>
                  <a:lnTo>
                    <a:pt x="2074130" y="1117276"/>
                  </a:lnTo>
                  <a:lnTo>
                    <a:pt x="2333396" y="1356692"/>
                  </a:lnTo>
                  <a:lnTo>
                    <a:pt x="2592662" y="1037470"/>
                  </a:lnTo>
                  <a:lnTo>
                    <a:pt x="2851928" y="1037470"/>
                  </a:lnTo>
                  <a:lnTo>
                    <a:pt x="3111195" y="718249"/>
                  </a:lnTo>
                  <a:lnTo>
                    <a:pt x="3370461" y="518735"/>
                  </a:lnTo>
                  <a:lnTo>
                    <a:pt x="3629727" y="718249"/>
                  </a:lnTo>
                  <a:lnTo>
                    <a:pt x="3888994" y="917762"/>
                  </a:lnTo>
                  <a:lnTo>
                    <a:pt x="4148260" y="798054"/>
                  </a:lnTo>
                  <a:lnTo>
                    <a:pt x="4407526" y="718249"/>
                  </a:lnTo>
                  <a:lnTo>
                    <a:pt x="4666792" y="598540"/>
                  </a:lnTo>
                  <a:lnTo>
                    <a:pt x="4926059" y="718249"/>
                  </a:lnTo>
                  <a:lnTo>
                    <a:pt x="5185325" y="438929"/>
                  </a:lnTo>
                  <a:lnTo>
                    <a:pt x="5444591" y="718249"/>
                  </a:lnTo>
                  <a:lnTo>
                    <a:pt x="5703857" y="359124"/>
                  </a:lnTo>
                  <a:lnTo>
                    <a:pt x="5963124" y="39902"/>
                  </a:lnTo>
                  <a:lnTo>
                    <a:pt x="6222390" y="0"/>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7402143" y="2914721"/>
              <a:ext cx="518532" cy="1396595"/>
            </a:xfrm>
            <a:custGeom>
              <a:avLst/>
              <a:pathLst>
                <a:path w="518532" h="1396595">
                  <a:moveTo>
                    <a:pt x="0" y="1396595"/>
                  </a:moveTo>
                  <a:lnTo>
                    <a:pt x="259266" y="0"/>
                  </a:lnTo>
                  <a:lnTo>
                    <a:pt x="518532"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8763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3177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1955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39508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7363766" y="427294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5712" y="1369940"/>
              <a:ext cx="244230" cy="102003"/>
            </a:xfrm>
            <a:custGeom>
              <a:avLst/>
              <a:pathLst>
                <a:path w="244230" h="102003">
                  <a:moveTo>
                    <a:pt x="244230" y="0"/>
                  </a:moveTo>
                  <a:lnTo>
                    <a:pt x="0" y="102003"/>
                  </a:lnTo>
                </a:path>
              </a:pathLst>
            </a:custGeom>
          </p:spPr>
          <p:txBody>
            <a:bodyPr/>
            <a:lstStyle/>
            <a:p/>
          </p:txBody>
        </p:sp>
        <p:sp>
          <p:nvSpPr>
            <p:cNvPr id="42" name="pl42"/>
            <p:cNvSpPr/>
            <p:nvPr/>
          </p:nvSpPr>
          <p:spPr>
            <a:xfrm>
              <a:off x="7937861" y="1562007"/>
              <a:ext cx="242080" cy="56043"/>
            </a:xfrm>
            <a:custGeom>
              <a:avLst/>
              <a:pathLst>
                <a:path w="242080" h="56043">
                  <a:moveTo>
                    <a:pt x="242080" y="56043"/>
                  </a:moveTo>
                  <a:lnTo>
                    <a:pt x="0" y="0"/>
                  </a:lnTo>
                </a:path>
              </a:pathLst>
            </a:custGeom>
          </p:spPr>
          <p:txBody>
            <a:bodyPr/>
            <a:lstStyle/>
            <a:p/>
          </p:txBody>
        </p:sp>
        <p:sp>
          <p:nvSpPr>
            <p:cNvPr id="43" name="pl43"/>
            <p:cNvSpPr/>
            <p:nvPr/>
          </p:nvSpPr>
          <p:spPr>
            <a:xfrm>
              <a:off x="7937967" y="1841167"/>
              <a:ext cx="241974" cy="53447"/>
            </a:xfrm>
            <a:custGeom>
              <a:avLst/>
              <a:pathLst>
                <a:path w="241974" h="53447">
                  <a:moveTo>
                    <a:pt x="241974" y="53447"/>
                  </a:moveTo>
                  <a:lnTo>
                    <a:pt x="0" y="0"/>
                  </a:lnTo>
                </a:path>
              </a:pathLst>
            </a:custGeom>
          </p:spPr>
          <p:txBody>
            <a:bodyPr/>
            <a:lstStyle/>
            <a:p/>
          </p:txBody>
        </p:sp>
        <p:sp>
          <p:nvSpPr>
            <p:cNvPr id="44" name="pl44"/>
            <p:cNvSpPr/>
            <p:nvPr/>
          </p:nvSpPr>
          <p:spPr>
            <a:xfrm>
              <a:off x="7939163" y="2914716"/>
              <a:ext cx="240778" cy="4"/>
            </a:xfrm>
            <a:custGeom>
              <a:avLst/>
              <a:pathLst>
                <a:path w="240778" h="4">
                  <a:moveTo>
                    <a:pt x="240778" y="0"/>
                  </a:moveTo>
                  <a:lnTo>
                    <a:pt x="0" y="4"/>
                  </a:lnTo>
                </a:path>
              </a:pathLst>
            </a:custGeom>
          </p:spPr>
          <p:txBody>
            <a:bodyPr/>
            <a:lstStyle/>
            <a:p/>
          </p:txBody>
        </p:sp>
        <p:sp>
          <p:nvSpPr>
            <p:cNvPr id="45" name="pg45"/>
            <p:cNvSpPr/>
            <p:nvPr/>
          </p:nvSpPr>
          <p:spPr>
            <a:xfrm>
              <a:off x="8111362" y="125952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0036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7" name="pg47"/>
            <p:cNvSpPr/>
            <p:nvPr/>
          </p:nvSpPr>
          <p:spPr>
            <a:xfrm>
              <a:off x="8111362" y="153242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57326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49" name="pg49"/>
            <p:cNvSpPr/>
            <p:nvPr/>
          </p:nvSpPr>
          <p:spPr>
            <a:xfrm>
              <a:off x="8111362" y="180822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84907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86%</a:t>
              </a:r>
            </a:p>
          </p:txBody>
        </p:sp>
        <p:sp>
          <p:nvSpPr>
            <p:cNvPr id="51" name="pg51"/>
            <p:cNvSpPr/>
            <p:nvPr/>
          </p:nvSpPr>
          <p:spPr>
            <a:xfrm>
              <a:off x="8111362" y="282373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86457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7617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Mauritania,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93%.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the 95% target.
Between 2024 and 2025,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853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137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3420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538395"/>
              <a:ext cx="1379037" cy="181730"/>
            </a:xfrm>
            <a:prstGeom prst="rect">
              <a:avLst/>
            </a:prstGeom>
            <a:solidFill>
              <a:srgbClr val="D9D9D9">
                <a:alpha val="60000"/>
              </a:srgbClr>
            </a:solidFill>
          </p:spPr>
          <p:txBody>
            <a:bodyPr/>
            <a:lstStyle/>
            <a:p/>
          </p:txBody>
        </p:sp>
        <p:sp>
          <p:nvSpPr>
            <p:cNvPr id="10" name="pl10"/>
            <p:cNvSpPr/>
            <p:nvPr/>
          </p:nvSpPr>
          <p:spPr>
            <a:xfrm>
              <a:off x="135848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90797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94853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047035"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129121"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6045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26126"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26126"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58960"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58960"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58960"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91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91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08211"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57463"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57463"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473880"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490297"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06714"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506714"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523131"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539548"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39548"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39548"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39548"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5217"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107939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17789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259983"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391320"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129360"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116162"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193131"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144571"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144571"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177444"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19510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220295"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251885"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291634"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285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306728"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309948"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292325"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326365"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351632"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334048"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338396"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334009"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39963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21340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46235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7906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792535" y="2447045"/>
              <a:ext cx="1379037" cy="181730"/>
            </a:xfrm>
            <a:prstGeom prst="rect">
              <a:avLst/>
            </a:prstGeom>
            <a:solidFill>
              <a:srgbClr val="D9D9D9">
                <a:alpha val="60000"/>
              </a:srgbClr>
            </a:solidFill>
          </p:spPr>
          <p:txBody>
            <a:bodyPr/>
            <a:lstStyle/>
            <a:p/>
          </p:txBody>
        </p:sp>
        <p:sp>
          <p:nvSpPr>
            <p:cNvPr id="67" name="pl67"/>
            <p:cNvSpPr/>
            <p:nvPr/>
          </p:nvSpPr>
          <p:spPr>
            <a:xfrm>
              <a:off x="26429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21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218373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446410"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4464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495661"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495661"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561330"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5777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594164"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70908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774752"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79116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79116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80758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80758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824004"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840421"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856838"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856838"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906089"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922506"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922506"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922506"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955341"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053843"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314599"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577273"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577273"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6265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6265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692193"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708610"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725027"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839947"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560363"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576819"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60321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602009"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641757"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609614"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634921"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655685"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668922"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700550"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734590"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725740"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738938"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758574"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84826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5826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9109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2393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3241161" y="2447045"/>
              <a:ext cx="1379037" cy="181730"/>
            </a:xfrm>
            <a:prstGeom prst="rect">
              <a:avLst/>
            </a:prstGeom>
            <a:solidFill>
              <a:srgbClr val="D9D9D9">
                <a:alpha val="60000"/>
              </a:srgbClr>
            </a:solidFill>
          </p:spPr>
          <p:txBody>
            <a:bodyPr/>
            <a:lstStyle/>
            <a:p/>
          </p:txBody>
        </p:sp>
        <p:sp>
          <p:nvSpPr>
            <p:cNvPr id="124" name="pl124"/>
            <p:cNvSpPr/>
            <p:nvPr/>
          </p:nvSpPr>
          <p:spPr>
            <a:xfrm>
              <a:off x="415723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70672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61594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87861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944288"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993539"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4009956"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400995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4009956"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410845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4124876"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419054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4206962"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422337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4239796"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4239796"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4256213"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4256213"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4305464"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4305464"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435471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4371133"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4371133"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4420384"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4420384"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446963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7468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4009482"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4075151"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4124402"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4140819"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4140819"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4140819"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4239322"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4255739"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976155"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992611"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4035424"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4073967"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4025407"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4041824"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405071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4104312"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411754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4149177"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418321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4187564"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4223618"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4223618"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426405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0312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35960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6879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689788" y="2338007"/>
              <a:ext cx="1379037" cy="278652"/>
            </a:xfrm>
            <a:prstGeom prst="rect">
              <a:avLst/>
            </a:prstGeom>
            <a:solidFill>
              <a:srgbClr val="D9D9D9">
                <a:alpha val="60000"/>
              </a:srgbClr>
            </a:solidFill>
          </p:spPr>
          <p:txBody>
            <a:bodyPr/>
            <a:lstStyle/>
            <a:p/>
          </p:txBody>
        </p:sp>
        <p:sp>
          <p:nvSpPr>
            <p:cNvPr id="181" name="pl181"/>
            <p:cNvSpPr/>
            <p:nvPr/>
          </p:nvSpPr>
          <p:spPr>
            <a:xfrm>
              <a:off x="534318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89268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99890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5195909"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5212326"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5261577"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5310829"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5458583"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5458583"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5475000"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5475000"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5491417"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5507834"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5557085"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5557085"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688422"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721256"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81975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5129766"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5326772" y="495481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5343189" y="467612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5392440"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5441691" y="411881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589445"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589445" y="356151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605862" y="328289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605862" y="30042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622280" y="272559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638697"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687948" y="216828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687948" y="188963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5487270" y="161292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5533340" y="133426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622993"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6479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8082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71365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6138414" y="1174934"/>
              <a:ext cx="1379037" cy="181730"/>
            </a:xfrm>
            <a:prstGeom prst="rect">
              <a:avLst/>
            </a:prstGeom>
            <a:solidFill>
              <a:srgbClr val="D9D9D9">
                <a:alpha val="60000"/>
              </a:srgbClr>
            </a:solidFill>
          </p:spPr>
          <p:txBody>
            <a:bodyPr/>
            <a:lstStyle/>
            <a:p/>
          </p:txBody>
        </p:sp>
        <p:sp>
          <p:nvSpPr>
            <p:cNvPr id="222" name="pl222"/>
            <p:cNvSpPr/>
            <p:nvPr/>
          </p:nvSpPr>
          <p:spPr>
            <a:xfrm>
              <a:off x="687390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642339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649678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6578867"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6677369"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669378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669378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726621"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792289"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792289"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890792"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890792"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907209"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7005712"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7054963"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7104214"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712063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7120631"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716988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720271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7219134"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7251968"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7284803"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7301220"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7301220"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733405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6627644"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6709729"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808232"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824649"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824649"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857483"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923152"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923152"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7021655"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7021655"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7038072"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7136574"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7185826"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898675"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932677"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919479"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955494"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7014801"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7031218"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7068400"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708803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7095642"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7095720"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7137288"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9285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82568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85852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7587040" y="3173966"/>
              <a:ext cx="1379037" cy="199037"/>
            </a:xfrm>
            <a:prstGeom prst="rect">
              <a:avLst/>
            </a:prstGeom>
            <a:solidFill>
              <a:srgbClr val="D9D9D9">
                <a:alpha val="60000"/>
              </a:srgbClr>
            </a:solidFill>
          </p:spPr>
          <p:txBody>
            <a:bodyPr/>
            <a:lstStyle/>
            <a:p/>
          </p:txBody>
        </p:sp>
        <p:sp>
          <p:nvSpPr>
            <p:cNvPr id="279" name="pl279"/>
            <p:cNvSpPr/>
            <p:nvPr/>
          </p:nvSpPr>
          <p:spPr>
            <a:xfrm>
              <a:off x="809268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764218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760064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7797654"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7814071"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994659"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8027493"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8060327"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8076744"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8076744"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8093162"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817524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8191664"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8208081"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8257333"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8290167"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8306584"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8421504"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8503589"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8503589"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8536424"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8634926"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8651343"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873342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773151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928516"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944933"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8125522"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8158356"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8191190"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8207607"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8207607"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822402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8306110"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8322527"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8338944"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8388195"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8421030"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843744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8552367"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8634452"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8634452"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8335271"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8438160"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8463427"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8527851"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326" name="pl326"/>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93771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970548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100338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9035667" y="2733988"/>
              <a:ext cx="1379037" cy="219989"/>
            </a:xfrm>
            <a:prstGeom prst="rect">
              <a:avLst/>
            </a:prstGeom>
            <a:solidFill>
              <a:srgbClr val="D9D9D9">
                <a:alpha val="60000"/>
              </a:srgbClr>
            </a:solidFill>
          </p:spPr>
          <p:txBody>
            <a:bodyPr/>
            <a:lstStyle/>
            <a:p/>
          </p:txBody>
        </p:sp>
        <p:sp>
          <p:nvSpPr>
            <p:cNvPr id="332" name="pl332"/>
            <p:cNvSpPr/>
            <p:nvPr/>
          </p:nvSpPr>
          <p:spPr>
            <a:xfrm>
              <a:off x="982040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936989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941045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9476119"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9640291"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9689542"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9705959"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9722376"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9985050"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1000146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10017884"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10017884"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10067135"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10067135"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10083553"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10099970"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101328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10149221"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10165638"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10165638"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10198472"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1026414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9541314"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9606982"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9771153"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9820405"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9836822"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9853239"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9797095"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9835638"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9803534"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9803495"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9852746"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9861635"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9895637"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9898817"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9927265"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9943643"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9977722"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9968872"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10014904"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1005856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375" name="pl375"/>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108257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111541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148245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10484293" y="2361228"/>
              <a:ext cx="1379037" cy="232210"/>
            </a:xfrm>
            <a:prstGeom prst="rect">
              <a:avLst/>
            </a:prstGeom>
            <a:solidFill>
              <a:srgbClr val="D9D9D9">
                <a:alpha val="60000"/>
              </a:srgbClr>
            </a:solidFill>
          </p:spPr>
          <p:txBody>
            <a:bodyPr/>
            <a:lstStyle/>
            <a:p/>
          </p:txBody>
        </p:sp>
        <p:sp>
          <p:nvSpPr>
            <p:cNvPr id="381" name="pl381"/>
            <p:cNvSpPr/>
            <p:nvPr/>
          </p:nvSpPr>
          <p:spPr>
            <a:xfrm>
              <a:off x="1115411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1070360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1053073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10891912"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11088917"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11154585"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11171003"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1335174"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1433676"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1433676"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1482928"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1482928"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1532179"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1532179"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1532179"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1548596"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1565013"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1597847"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1614265"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1614265"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164709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10661598"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11022774"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1219780"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1285448"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1301865"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1466036"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11219326"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1267847"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1268538"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1294973"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1344263"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1326601"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1326679"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1360680"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1381445"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1401081"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1413112"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1408726"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1441521"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422" name="rc42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3" name="tx42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(95%)</a:t>
              </a:r>
            </a:p>
          </p:txBody>
        </p:sp>
        <p:sp>
          <p:nvSpPr>
            <p:cNvPr id="424" name="rc42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5" name="tx42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(86%)</a:t>
              </a:r>
            </a:p>
          </p:txBody>
        </p:sp>
        <p:sp>
          <p:nvSpPr>
            <p:cNvPr id="426" name="rc42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7" name="tx42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(84%)</a:t>
              </a:r>
            </a:p>
          </p:txBody>
        </p:sp>
        <p:sp>
          <p:nvSpPr>
            <p:cNvPr id="428" name="rc42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9" name="tx42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(72%)</a:t>
              </a:r>
            </a:p>
          </p:txBody>
        </p:sp>
        <p:sp>
          <p:nvSpPr>
            <p:cNvPr id="430" name="rc43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1" name="tx43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(93%)</a:t>
              </a:r>
            </a:p>
          </p:txBody>
        </p:sp>
        <p:sp>
          <p:nvSpPr>
            <p:cNvPr id="432" name="rc43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3" name="tx43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(59%)</a:t>
              </a:r>
            </a:p>
          </p:txBody>
        </p:sp>
        <p:sp>
          <p:nvSpPr>
            <p:cNvPr id="434" name="rc43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5" name="tx43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(85%)</a:t>
              </a:r>
            </a:p>
          </p:txBody>
        </p:sp>
        <p:sp>
          <p:nvSpPr>
            <p:cNvPr id="436" name="rc43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7" name="tx43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(86%)</a:t>
              </a:r>
            </a:p>
          </p:txBody>
        </p:sp>
        <p:sp>
          <p:nvSpPr>
            <p:cNvPr id="438" name="pl438"/>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9" name="pl439"/>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6853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1" name="pl441"/>
            <p:cNvSpPr/>
            <p:nvPr/>
          </p:nvSpPr>
          <p:spPr>
            <a:xfrm>
              <a:off x="10137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2" name="pl442"/>
            <p:cNvSpPr/>
            <p:nvPr/>
          </p:nvSpPr>
          <p:spPr>
            <a:xfrm>
              <a:off x="13420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3" name="pl443"/>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4" name="tx444"/>
            <p:cNvSpPr/>
            <p:nvPr/>
          </p:nvSpPr>
          <p:spPr>
            <a:xfrm rot="-5400000">
              <a:off x="2940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45" name="tx445"/>
            <p:cNvSpPr/>
            <p:nvPr/>
          </p:nvSpPr>
          <p:spPr>
            <a:xfrm rot="-5400000">
              <a:off x="6223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46" name="tx446"/>
            <p:cNvSpPr/>
            <p:nvPr/>
          </p:nvSpPr>
          <p:spPr>
            <a:xfrm rot="-5400000">
              <a:off x="95072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47" name="tx447"/>
            <p:cNvSpPr/>
            <p:nvPr/>
          </p:nvSpPr>
          <p:spPr>
            <a:xfrm rot="-5400000">
              <a:off x="12790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48" name="tx448"/>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49" name="pl449"/>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0" name="pl450"/>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21340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2" name="pl452"/>
            <p:cNvSpPr/>
            <p:nvPr/>
          </p:nvSpPr>
          <p:spPr>
            <a:xfrm>
              <a:off x="246235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27906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5" name="tx455"/>
            <p:cNvSpPr/>
            <p:nvPr/>
          </p:nvSpPr>
          <p:spPr>
            <a:xfrm rot="-5400000">
              <a:off x="17426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6" name="tx456"/>
            <p:cNvSpPr/>
            <p:nvPr/>
          </p:nvSpPr>
          <p:spPr>
            <a:xfrm rot="-5400000">
              <a:off x="20710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7" name="tx457"/>
            <p:cNvSpPr/>
            <p:nvPr/>
          </p:nvSpPr>
          <p:spPr>
            <a:xfrm rot="-5400000">
              <a:off x="239935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58" name="tx458"/>
            <p:cNvSpPr/>
            <p:nvPr/>
          </p:nvSpPr>
          <p:spPr>
            <a:xfrm rot="-5400000">
              <a:off x="27276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59" name="tx45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60" name="pl46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1" name="pl46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35826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3" name="pl463"/>
            <p:cNvSpPr/>
            <p:nvPr/>
          </p:nvSpPr>
          <p:spPr>
            <a:xfrm>
              <a:off x="39109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42393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6" name="tx466"/>
            <p:cNvSpPr/>
            <p:nvPr/>
          </p:nvSpPr>
          <p:spPr>
            <a:xfrm rot="-5400000">
              <a:off x="31912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67" name="tx467"/>
            <p:cNvSpPr/>
            <p:nvPr/>
          </p:nvSpPr>
          <p:spPr>
            <a:xfrm rot="-5400000">
              <a:off x="35196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68" name="tx468"/>
            <p:cNvSpPr/>
            <p:nvPr/>
          </p:nvSpPr>
          <p:spPr>
            <a:xfrm rot="-5400000">
              <a:off x="384797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69" name="tx469"/>
            <p:cNvSpPr/>
            <p:nvPr/>
          </p:nvSpPr>
          <p:spPr>
            <a:xfrm rot="-5400000">
              <a:off x="41763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0" name="tx470"/>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71" name="pl471"/>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2" name="pl472"/>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50312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4" name="pl474"/>
            <p:cNvSpPr/>
            <p:nvPr/>
          </p:nvSpPr>
          <p:spPr>
            <a:xfrm>
              <a:off x="535960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56879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7" name="tx477"/>
            <p:cNvSpPr/>
            <p:nvPr/>
          </p:nvSpPr>
          <p:spPr>
            <a:xfrm rot="-5400000">
              <a:off x="46399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78" name="tx478"/>
            <p:cNvSpPr/>
            <p:nvPr/>
          </p:nvSpPr>
          <p:spPr>
            <a:xfrm rot="-5400000">
              <a:off x="49682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9" name="tx479"/>
            <p:cNvSpPr/>
            <p:nvPr/>
          </p:nvSpPr>
          <p:spPr>
            <a:xfrm rot="-5400000">
              <a:off x="52966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80" name="tx480"/>
            <p:cNvSpPr/>
            <p:nvPr/>
          </p:nvSpPr>
          <p:spPr>
            <a:xfrm rot="-5400000">
              <a:off x="56249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1" name="tx481"/>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2" name="pl482"/>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3" name="pl483"/>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6479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5" name="pl485"/>
            <p:cNvSpPr/>
            <p:nvPr/>
          </p:nvSpPr>
          <p:spPr>
            <a:xfrm>
              <a:off x="68082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71365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8" name="tx488"/>
            <p:cNvSpPr/>
            <p:nvPr/>
          </p:nvSpPr>
          <p:spPr>
            <a:xfrm rot="-5400000">
              <a:off x="60885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89" name="tx489"/>
            <p:cNvSpPr/>
            <p:nvPr/>
          </p:nvSpPr>
          <p:spPr>
            <a:xfrm rot="-5400000">
              <a:off x="6416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0" name="tx490"/>
            <p:cNvSpPr/>
            <p:nvPr/>
          </p:nvSpPr>
          <p:spPr>
            <a:xfrm rot="-5400000">
              <a:off x="674523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91" name="tx491"/>
            <p:cNvSpPr/>
            <p:nvPr/>
          </p:nvSpPr>
          <p:spPr>
            <a:xfrm rot="-5400000">
              <a:off x="70735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2" name="tx492"/>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93" name="pl493"/>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94" name="pl494"/>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79285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82568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85852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9" name="tx499"/>
            <p:cNvSpPr/>
            <p:nvPr/>
          </p:nvSpPr>
          <p:spPr>
            <a:xfrm rot="-5400000">
              <a:off x="75371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0" name="tx500"/>
            <p:cNvSpPr/>
            <p:nvPr/>
          </p:nvSpPr>
          <p:spPr>
            <a:xfrm rot="-5400000">
              <a:off x="7865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01" name="tx501"/>
            <p:cNvSpPr/>
            <p:nvPr/>
          </p:nvSpPr>
          <p:spPr>
            <a:xfrm rot="-5400000">
              <a:off x="81938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2" name="tx502"/>
            <p:cNvSpPr/>
            <p:nvPr/>
          </p:nvSpPr>
          <p:spPr>
            <a:xfrm rot="-5400000">
              <a:off x="85221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3" name="tx503"/>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4" name="pl504"/>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5" name="pl505"/>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93771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970548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pl508"/>
            <p:cNvSpPr/>
            <p:nvPr/>
          </p:nvSpPr>
          <p:spPr>
            <a:xfrm>
              <a:off x="100338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9" name="pl509"/>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0" name="tx510"/>
            <p:cNvSpPr/>
            <p:nvPr/>
          </p:nvSpPr>
          <p:spPr>
            <a:xfrm rot="-5400000">
              <a:off x="89857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11" name="tx511"/>
            <p:cNvSpPr/>
            <p:nvPr/>
          </p:nvSpPr>
          <p:spPr>
            <a:xfrm rot="-5400000">
              <a:off x="93141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2" name="tx512"/>
            <p:cNvSpPr/>
            <p:nvPr/>
          </p:nvSpPr>
          <p:spPr>
            <a:xfrm rot="-5400000">
              <a:off x="96424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3" name="tx513"/>
            <p:cNvSpPr/>
            <p:nvPr/>
          </p:nvSpPr>
          <p:spPr>
            <a:xfrm rot="-5400000">
              <a:off x="99708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4" name="tx51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5" name="pl51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16" name="pl51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108257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111541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pl519"/>
            <p:cNvSpPr/>
            <p:nvPr/>
          </p:nvSpPr>
          <p:spPr>
            <a:xfrm>
              <a:off x="1148245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0" name="pl520"/>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1" name="tx521"/>
            <p:cNvSpPr/>
            <p:nvPr/>
          </p:nvSpPr>
          <p:spPr>
            <a:xfrm rot="-5400000">
              <a:off x="1043442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2" name="tx522"/>
            <p:cNvSpPr/>
            <p:nvPr/>
          </p:nvSpPr>
          <p:spPr>
            <a:xfrm rot="-5400000">
              <a:off x="107627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3" name="tx523"/>
            <p:cNvSpPr/>
            <p:nvPr/>
          </p:nvSpPr>
          <p:spPr>
            <a:xfrm rot="-5400000">
              <a:off x="1109111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4" name="tx524"/>
            <p:cNvSpPr/>
            <p:nvPr/>
          </p:nvSpPr>
          <p:spPr>
            <a:xfrm rot="-5400000">
              <a:off x="1141945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5" name="tx525"/>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6" name="tx52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7" name="tx52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8" name="pt52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0" name="pt53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1" name="pt53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2" name="pt53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33" name="pt53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4" name="tx53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35" name="tx53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36" name="tx53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37" name="tx53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38" name="tx53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39" name="tx53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40" name="tx540"/>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541" name="tx54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42" name="tx542"/>
            <p:cNvSpPr/>
            <p:nvPr/>
          </p:nvSpPr>
          <p:spPr>
            <a:xfrm>
              <a:off x="5414757" y="6568512"/>
              <a:ext cx="644857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mrt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472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098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724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350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85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411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037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663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434538"/>
              <a:ext cx="239888" cy="681459"/>
            </a:xfrm>
            <a:prstGeom prst="rect">
              <a:avLst/>
            </a:prstGeom>
            <a:solidFill>
              <a:srgbClr val="1CABE2">
                <a:alpha val="85098"/>
              </a:srgbClr>
            </a:solidFill>
          </p:spPr>
          <p:txBody>
            <a:bodyPr/>
            <a:lstStyle/>
            <a:p/>
          </p:txBody>
        </p:sp>
        <p:sp>
          <p:nvSpPr>
            <p:cNvPr id="26" name="rc26"/>
            <p:cNvSpPr/>
            <p:nvPr/>
          </p:nvSpPr>
          <p:spPr>
            <a:xfrm>
              <a:off x="1562816" y="3493035"/>
              <a:ext cx="239888" cy="622962"/>
            </a:xfrm>
            <a:prstGeom prst="rect">
              <a:avLst/>
            </a:prstGeom>
            <a:solidFill>
              <a:srgbClr val="1CABE2">
                <a:alpha val="85098"/>
              </a:srgbClr>
            </a:solidFill>
          </p:spPr>
          <p:txBody>
            <a:bodyPr/>
            <a:lstStyle/>
            <a:p/>
          </p:txBody>
        </p:sp>
        <p:sp>
          <p:nvSpPr>
            <p:cNvPr id="27" name="rc27"/>
            <p:cNvSpPr/>
            <p:nvPr/>
          </p:nvSpPr>
          <p:spPr>
            <a:xfrm>
              <a:off x="1829360" y="4010020"/>
              <a:ext cx="239888" cy="105976"/>
            </a:xfrm>
            <a:prstGeom prst="rect">
              <a:avLst/>
            </a:prstGeom>
            <a:solidFill>
              <a:srgbClr val="1CABE2">
                <a:alpha val="85098"/>
              </a:srgbClr>
            </a:solidFill>
          </p:spPr>
          <p:txBody>
            <a:bodyPr/>
            <a:lstStyle/>
            <a:p/>
          </p:txBody>
        </p:sp>
        <p:sp>
          <p:nvSpPr>
            <p:cNvPr id="28" name="rc28"/>
            <p:cNvSpPr/>
            <p:nvPr/>
          </p:nvSpPr>
          <p:spPr>
            <a:xfrm>
              <a:off x="2095903" y="3871235"/>
              <a:ext cx="239888" cy="244762"/>
            </a:xfrm>
            <a:prstGeom prst="rect">
              <a:avLst/>
            </a:prstGeom>
            <a:solidFill>
              <a:srgbClr val="1CABE2">
                <a:alpha val="85098"/>
              </a:srgbClr>
            </a:solidFill>
          </p:spPr>
          <p:txBody>
            <a:bodyPr/>
            <a:lstStyle/>
            <a:p/>
          </p:txBody>
        </p:sp>
        <p:sp>
          <p:nvSpPr>
            <p:cNvPr id="29" name="rc29"/>
            <p:cNvSpPr/>
            <p:nvPr/>
          </p:nvSpPr>
          <p:spPr>
            <a:xfrm>
              <a:off x="2362446" y="3637248"/>
              <a:ext cx="239888" cy="478749"/>
            </a:xfrm>
            <a:prstGeom prst="rect">
              <a:avLst/>
            </a:prstGeom>
            <a:solidFill>
              <a:srgbClr val="1CABE2">
                <a:alpha val="85098"/>
              </a:srgbClr>
            </a:solidFill>
          </p:spPr>
          <p:txBody>
            <a:bodyPr/>
            <a:lstStyle/>
            <a:p/>
          </p:txBody>
        </p:sp>
        <p:sp>
          <p:nvSpPr>
            <p:cNvPr id="30" name="rc30"/>
            <p:cNvSpPr/>
            <p:nvPr/>
          </p:nvSpPr>
          <p:spPr>
            <a:xfrm>
              <a:off x="2628989" y="3680536"/>
              <a:ext cx="239888" cy="435461"/>
            </a:xfrm>
            <a:prstGeom prst="rect">
              <a:avLst/>
            </a:prstGeom>
            <a:solidFill>
              <a:srgbClr val="1CABE2">
                <a:alpha val="85098"/>
              </a:srgbClr>
            </a:solidFill>
          </p:spPr>
          <p:txBody>
            <a:bodyPr/>
            <a:lstStyle/>
            <a:p/>
          </p:txBody>
        </p:sp>
        <p:sp>
          <p:nvSpPr>
            <p:cNvPr id="31" name="rc31"/>
            <p:cNvSpPr/>
            <p:nvPr/>
          </p:nvSpPr>
          <p:spPr>
            <a:xfrm>
              <a:off x="2895532" y="3664871"/>
              <a:ext cx="239888" cy="451126"/>
            </a:xfrm>
            <a:prstGeom prst="rect">
              <a:avLst/>
            </a:prstGeom>
            <a:solidFill>
              <a:srgbClr val="1CABE2">
                <a:alpha val="85098"/>
              </a:srgbClr>
            </a:solidFill>
          </p:spPr>
          <p:txBody>
            <a:bodyPr/>
            <a:lstStyle/>
            <a:p/>
          </p:txBody>
        </p:sp>
        <p:sp>
          <p:nvSpPr>
            <p:cNvPr id="32" name="rc32"/>
            <p:cNvSpPr/>
            <p:nvPr/>
          </p:nvSpPr>
          <p:spPr>
            <a:xfrm>
              <a:off x="3162075" y="3866882"/>
              <a:ext cx="239888" cy="249115"/>
            </a:xfrm>
            <a:prstGeom prst="rect">
              <a:avLst/>
            </a:prstGeom>
            <a:solidFill>
              <a:srgbClr val="1CABE2">
                <a:alpha val="85098"/>
              </a:srgbClr>
            </a:solidFill>
          </p:spPr>
          <p:txBody>
            <a:bodyPr/>
            <a:lstStyle/>
            <a:p/>
          </p:txBody>
        </p:sp>
        <p:sp>
          <p:nvSpPr>
            <p:cNvPr id="33" name="rc33"/>
            <p:cNvSpPr/>
            <p:nvPr/>
          </p:nvSpPr>
          <p:spPr>
            <a:xfrm>
              <a:off x="3428618" y="3730542"/>
              <a:ext cx="239888" cy="385455"/>
            </a:xfrm>
            <a:prstGeom prst="rect">
              <a:avLst/>
            </a:prstGeom>
            <a:solidFill>
              <a:srgbClr val="1CABE2">
                <a:alpha val="85098"/>
              </a:srgbClr>
            </a:solidFill>
          </p:spPr>
          <p:txBody>
            <a:bodyPr/>
            <a:lstStyle/>
            <a:p/>
          </p:txBody>
        </p:sp>
        <p:sp>
          <p:nvSpPr>
            <p:cNvPr id="34" name="rc34"/>
            <p:cNvSpPr/>
            <p:nvPr/>
          </p:nvSpPr>
          <p:spPr>
            <a:xfrm>
              <a:off x="3695161" y="3420350"/>
              <a:ext cx="239888" cy="695646"/>
            </a:xfrm>
            <a:prstGeom prst="rect">
              <a:avLst/>
            </a:prstGeom>
            <a:solidFill>
              <a:srgbClr val="1CABE2">
                <a:alpha val="85098"/>
              </a:srgbClr>
            </a:solidFill>
          </p:spPr>
          <p:txBody>
            <a:bodyPr/>
            <a:lstStyle/>
            <a:p/>
          </p:txBody>
        </p:sp>
        <p:sp>
          <p:nvSpPr>
            <p:cNvPr id="35" name="rc35"/>
            <p:cNvSpPr/>
            <p:nvPr/>
          </p:nvSpPr>
          <p:spPr>
            <a:xfrm>
              <a:off x="3961705" y="3500773"/>
              <a:ext cx="239888" cy="615223"/>
            </a:xfrm>
            <a:prstGeom prst="rect">
              <a:avLst/>
            </a:prstGeom>
            <a:solidFill>
              <a:srgbClr val="1CABE2">
                <a:alpha val="85098"/>
              </a:srgbClr>
            </a:solidFill>
          </p:spPr>
          <p:txBody>
            <a:bodyPr/>
            <a:lstStyle/>
            <a:p/>
          </p:txBody>
        </p:sp>
        <p:sp>
          <p:nvSpPr>
            <p:cNvPr id="36" name="rc36"/>
            <p:cNvSpPr/>
            <p:nvPr/>
          </p:nvSpPr>
          <p:spPr>
            <a:xfrm>
              <a:off x="4228248" y="3797933"/>
              <a:ext cx="239888" cy="318064"/>
            </a:xfrm>
            <a:prstGeom prst="rect">
              <a:avLst/>
            </a:prstGeom>
            <a:solidFill>
              <a:srgbClr val="1CABE2">
                <a:alpha val="85098"/>
              </a:srgbClr>
            </a:solidFill>
          </p:spPr>
          <p:txBody>
            <a:bodyPr/>
            <a:lstStyle/>
            <a:p/>
          </p:txBody>
        </p:sp>
        <p:sp>
          <p:nvSpPr>
            <p:cNvPr id="37" name="rc37"/>
            <p:cNvSpPr/>
            <p:nvPr/>
          </p:nvSpPr>
          <p:spPr>
            <a:xfrm>
              <a:off x="4494791" y="3934219"/>
              <a:ext cx="239888" cy="181777"/>
            </a:xfrm>
            <a:prstGeom prst="rect">
              <a:avLst/>
            </a:prstGeom>
            <a:solidFill>
              <a:srgbClr val="1CABE2">
                <a:alpha val="85098"/>
              </a:srgbClr>
            </a:solidFill>
          </p:spPr>
          <p:txBody>
            <a:bodyPr/>
            <a:lstStyle/>
            <a:p/>
          </p:txBody>
        </p:sp>
        <p:sp>
          <p:nvSpPr>
            <p:cNvPr id="38" name="rc38"/>
            <p:cNvSpPr/>
            <p:nvPr/>
          </p:nvSpPr>
          <p:spPr>
            <a:xfrm>
              <a:off x="4761334" y="3929409"/>
              <a:ext cx="239888" cy="186587"/>
            </a:xfrm>
            <a:prstGeom prst="rect">
              <a:avLst/>
            </a:prstGeom>
            <a:solidFill>
              <a:srgbClr val="1CABE2">
                <a:alpha val="85098"/>
              </a:srgbClr>
            </a:solidFill>
          </p:spPr>
          <p:txBody>
            <a:bodyPr/>
            <a:lstStyle/>
            <a:p/>
          </p:txBody>
        </p:sp>
        <p:sp>
          <p:nvSpPr>
            <p:cNvPr id="39" name="rc39"/>
            <p:cNvSpPr/>
            <p:nvPr/>
          </p:nvSpPr>
          <p:spPr>
            <a:xfrm>
              <a:off x="5027877" y="3925459"/>
              <a:ext cx="239888" cy="190537"/>
            </a:xfrm>
            <a:prstGeom prst="rect">
              <a:avLst/>
            </a:prstGeom>
            <a:solidFill>
              <a:srgbClr val="1CABE2">
                <a:alpha val="85098"/>
              </a:srgbClr>
            </a:solidFill>
          </p:spPr>
          <p:txBody>
            <a:bodyPr/>
            <a:lstStyle/>
            <a:p/>
          </p:txBody>
        </p:sp>
        <p:sp>
          <p:nvSpPr>
            <p:cNvPr id="40" name="rc40"/>
            <p:cNvSpPr/>
            <p:nvPr/>
          </p:nvSpPr>
          <p:spPr>
            <a:xfrm>
              <a:off x="5294420" y="3609733"/>
              <a:ext cx="239888" cy="506264"/>
            </a:xfrm>
            <a:prstGeom prst="rect">
              <a:avLst/>
            </a:prstGeom>
            <a:solidFill>
              <a:srgbClr val="1CABE2">
                <a:alpha val="85098"/>
              </a:srgbClr>
            </a:solidFill>
          </p:spPr>
          <p:txBody>
            <a:bodyPr/>
            <a:lstStyle/>
            <a:p/>
          </p:txBody>
        </p:sp>
        <p:sp>
          <p:nvSpPr>
            <p:cNvPr id="41" name="rc41"/>
            <p:cNvSpPr/>
            <p:nvPr/>
          </p:nvSpPr>
          <p:spPr>
            <a:xfrm>
              <a:off x="5560963" y="3599119"/>
              <a:ext cx="239888" cy="516878"/>
            </a:xfrm>
            <a:prstGeom prst="rect">
              <a:avLst/>
            </a:prstGeom>
            <a:solidFill>
              <a:srgbClr val="1CABE2">
                <a:alpha val="85098"/>
              </a:srgbClr>
            </a:solidFill>
          </p:spPr>
          <p:txBody>
            <a:bodyPr/>
            <a:lstStyle/>
            <a:p/>
          </p:txBody>
        </p:sp>
        <p:sp>
          <p:nvSpPr>
            <p:cNvPr id="42" name="rc42"/>
            <p:cNvSpPr/>
            <p:nvPr/>
          </p:nvSpPr>
          <p:spPr>
            <a:xfrm>
              <a:off x="5827506" y="3547474"/>
              <a:ext cx="239888" cy="568523"/>
            </a:xfrm>
            <a:prstGeom prst="rect">
              <a:avLst/>
            </a:prstGeom>
            <a:solidFill>
              <a:srgbClr val="1CABE2">
                <a:alpha val="85098"/>
              </a:srgbClr>
            </a:solidFill>
          </p:spPr>
          <p:txBody>
            <a:bodyPr/>
            <a:lstStyle/>
            <a:p/>
          </p:txBody>
        </p:sp>
        <p:sp>
          <p:nvSpPr>
            <p:cNvPr id="43" name="rc43"/>
            <p:cNvSpPr/>
            <p:nvPr/>
          </p:nvSpPr>
          <p:spPr>
            <a:xfrm>
              <a:off x="6094049" y="3536565"/>
              <a:ext cx="239888" cy="579432"/>
            </a:xfrm>
            <a:prstGeom prst="rect">
              <a:avLst/>
            </a:prstGeom>
            <a:solidFill>
              <a:srgbClr val="1CABE2">
                <a:alpha val="85098"/>
              </a:srgbClr>
            </a:solidFill>
          </p:spPr>
          <p:txBody>
            <a:bodyPr/>
            <a:lstStyle/>
            <a:p/>
          </p:txBody>
        </p:sp>
        <p:sp>
          <p:nvSpPr>
            <p:cNvPr id="44" name="rc44"/>
            <p:cNvSpPr/>
            <p:nvPr/>
          </p:nvSpPr>
          <p:spPr>
            <a:xfrm>
              <a:off x="6360593" y="3609813"/>
              <a:ext cx="239888" cy="506183"/>
            </a:xfrm>
            <a:prstGeom prst="rect">
              <a:avLst/>
            </a:prstGeom>
            <a:solidFill>
              <a:srgbClr val="1CABE2">
                <a:alpha val="85098"/>
              </a:srgbClr>
            </a:solidFill>
          </p:spPr>
          <p:txBody>
            <a:bodyPr/>
            <a:lstStyle/>
            <a:p/>
          </p:txBody>
        </p:sp>
        <p:sp>
          <p:nvSpPr>
            <p:cNvPr id="45" name="rc45"/>
            <p:cNvSpPr/>
            <p:nvPr/>
          </p:nvSpPr>
          <p:spPr>
            <a:xfrm>
              <a:off x="6627136" y="3772836"/>
              <a:ext cx="239888" cy="343161"/>
            </a:xfrm>
            <a:prstGeom prst="rect">
              <a:avLst/>
            </a:prstGeom>
            <a:solidFill>
              <a:srgbClr val="1CABE2">
                <a:alpha val="85098"/>
              </a:srgbClr>
            </a:solidFill>
          </p:spPr>
          <p:txBody>
            <a:bodyPr/>
            <a:lstStyle/>
            <a:p/>
          </p:txBody>
        </p:sp>
        <p:sp>
          <p:nvSpPr>
            <p:cNvPr id="46" name="rc46"/>
            <p:cNvSpPr/>
            <p:nvPr/>
          </p:nvSpPr>
          <p:spPr>
            <a:xfrm>
              <a:off x="6893679" y="3547904"/>
              <a:ext cx="239888" cy="568093"/>
            </a:xfrm>
            <a:prstGeom prst="rect">
              <a:avLst/>
            </a:prstGeom>
            <a:solidFill>
              <a:srgbClr val="1CABE2">
                <a:alpha val="85098"/>
              </a:srgbClr>
            </a:solidFill>
          </p:spPr>
          <p:txBody>
            <a:bodyPr/>
            <a:lstStyle/>
            <a:p/>
          </p:txBody>
        </p:sp>
        <p:sp>
          <p:nvSpPr>
            <p:cNvPr id="47" name="rc47"/>
            <p:cNvSpPr/>
            <p:nvPr/>
          </p:nvSpPr>
          <p:spPr>
            <a:xfrm>
              <a:off x="7160222" y="3938411"/>
              <a:ext cx="239888" cy="177586"/>
            </a:xfrm>
            <a:prstGeom prst="rect">
              <a:avLst/>
            </a:prstGeom>
            <a:solidFill>
              <a:srgbClr val="1CABE2">
                <a:alpha val="85098"/>
              </a:srgbClr>
            </a:solidFill>
          </p:spPr>
          <p:txBody>
            <a:bodyPr/>
            <a:lstStyle/>
            <a:p/>
          </p:txBody>
        </p:sp>
        <p:sp>
          <p:nvSpPr>
            <p:cNvPr id="48" name="rc48"/>
            <p:cNvSpPr/>
            <p:nvPr/>
          </p:nvSpPr>
          <p:spPr>
            <a:xfrm>
              <a:off x="7426765" y="3935133"/>
              <a:ext cx="239888" cy="180864"/>
            </a:xfrm>
            <a:prstGeom prst="rect">
              <a:avLst/>
            </a:prstGeom>
            <a:solidFill>
              <a:srgbClr val="1CABE2">
                <a:alpha val="85098"/>
              </a:srgbClr>
            </a:solidFill>
          </p:spPr>
          <p:txBody>
            <a:bodyPr/>
            <a:lstStyle/>
            <a:p/>
          </p:txBody>
        </p:sp>
        <p:sp>
          <p:nvSpPr>
            <p:cNvPr id="49" name="rc49"/>
            <p:cNvSpPr/>
            <p:nvPr/>
          </p:nvSpPr>
          <p:spPr>
            <a:xfrm>
              <a:off x="7693308" y="3885772"/>
              <a:ext cx="239888" cy="230225"/>
            </a:xfrm>
            <a:prstGeom prst="rect">
              <a:avLst/>
            </a:prstGeom>
            <a:solidFill>
              <a:srgbClr val="1CABE2">
                <a:alpha val="85098"/>
              </a:srgbClr>
            </a:solidFill>
          </p:spPr>
          <p:txBody>
            <a:bodyPr/>
            <a:lstStyle/>
            <a:p/>
          </p:txBody>
        </p:sp>
        <p:sp>
          <p:nvSpPr>
            <p:cNvPr id="50" name="rc50"/>
            <p:cNvSpPr/>
            <p:nvPr/>
          </p:nvSpPr>
          <p:spPr>
            <a:xfrm>
              <a:off x="7959851" y="3881661"/>
              <a:ext cx="239888" cy="234336"/>
            </a:xfrm>
            <a:prstGeom prst="rect">
              <a:avLst/>
            </a:prstGeom>
            <a:solidFill>
              <a:srgbClr val="1CABE2">
                <a:alpha val="85098"/>
              </a:srgbClr>
            </a:solidFill>
          </p:spPr>
          <p:txBody>
            <a:bodyPr/>
            <a:lstStyle/>
            <a:p/>
          </p:txBody>
        </p:sp>
        <p:sp>
          <p:nvSpPr>
            <p:cNvPr id="51" name="rc51"/>
            <p:cNvSpPr/>
            <p:nvPr/>
          </p:nvSpPr>
          <p:spPr>
            <a:xfrm>
              <a:off x="1296273" y="2879289"/>
              <a:ext cx="239888" cy="555249"/>
            </a:xfrm>
            <a:prstGeom prst="rect">
              <a:avLst/>
            </a:prstGeom>
            <a:solidFill>
              <a:srgbClr val="B3B3B3">
                <a:alpha val="85098"/>
              </a:srgbClr>
            </a:solidFill>
          </p:spPr>
          <p:txBody>
            <a:bodyPr/>
            <a:lstStyle/>
            <a:p/>
          </p:txBody>
        </p:sp>
        <p:sp>
          <p:nvSpPr>
            <p:cNvPr id="52" name="rc52"/>
            <p:cNvSpPr/>
            <p:nvPr/>
          </p:nvSpPr>
          <p:spPr>
            <a:xfrm>
              <a:off x="1562816" y="3467105"/>
              <a:ext cx="239888" cy="25929"/>
            </a:xfrm>
            <a:prstGeom prst="rect">
              <a:avLst/>
            </a:prstGeom>
            <a:solidFill>
              <a:srgbClr val="B3B3B3">
                <a:alpha val="85098"/>
              </a:srgbClr>
            </a:solidFill>
          </p:spPr>
          <p:txBody>
            <a:bodyPr/>
            <a:lstStyle/>
            <a:p/>
          </p:txBody>
        </p:sp>
        <p:sp>
          <p:nvSpPr>
            <p:cNvPr id="53" name="rc53"/>
            <p:cNvSpPr/>
            <p:nvPr/>
          </p:nvSpPr>
          <p:spPr>
            <a:xfrm>
              <a:off x="1829360" y="3824588"/>
              <a:ext cx="239888" cy="185432"/>
            </a:xfrm>
            <a:prstGeom prst="rect">
              <a:avLst/>
            </a:prstGeom>
            <a:solidFill>
              <a:srgbClr val="B3B3B3">
                <a:alpha val="85098"/>
              </a:srgbClr>
            </a:solidFill>
          </p:spPr>
          <p:txBody>
            <a:bodyPr/>
            <a:lstStyle/>
            <a:p/>
          </p:txBody>
        </p:sp>
        <p:sp>
          <p:nvSpPr>
            <p:cNvPr id="54" name="rc54"/>
            <p:cNvSpPr/>
            <p:nvPr/>
          </p:nvSpPr>
          <p:spPr>
            <a:xfrm>
              <a:off x="2095903" y="3463289"/>
              <a:ext cx="239888" cy="407945"/>
            </a:xfrm>
            <a:prstGeom prst="rect">
              <a:avLst/>
            </a:prstGeom>
            <a:solidFill>
              <a:srgbClr val="B3B3B3">
                <a:alpha val="85098"/>
              </a:srgbClr>
            </a:solidFill>
          </p:spPr>
          <p:txBody>
            <a:bodyPr/>
            <a:lstStyle/>
            <a:p/>
          </p:txBody>
        </p:sp>
        <p:sp>
          <p:nvSpPr>
            <p:cNvPr id="55" name="rc55"/>
            <p:cNvSpPr/>
            <p:nvPr/>
          </p:nvSpPr>
          <p:spPr>
            <a:xfrm>
              <a:off x="2362446" y="3271139"/>
              <a:ext cx="239888" cy="366108"/>
            </a:xfrm>
            <a:prstGeom prst="rect">
              <a:avLst/>
            </a:prstGeom>
            <a:solidFill>
              <a:srgbClr val="B3B3B3">
                <a:alpha val="85098"/>
              </a:srgbClr>
            </a:solidFill>
          </p:spPr>
          <p:txBody>
            <a:bodyPr/>
            <a:lstStyle/>
            <a:p/>
          </p:txBody>
        </p:sp>
        <p:sp>
          <p:nvSpPr>
            <p:cNvPr id="56" name="rc56"/>
            <p:cNvSpPr/>
            <p:nvPr/>
          </p:nvSpPr>
          <p:spPr>
            <a:xfrm>
              <a:off x="2628989" y="3274122"/>
              <a:ext cx="239888" cy="406414"/>
            </a:xfrm>
            <a:prstGeom prst="rect">
              <a:avLst/>
            </a:prstGeom>
            <a:solidFill>
              <a:srgbClr val="B3B3B3">
                <a:alpha val="85098"/>
              </a:srgbClr>
            </a:solidFill>
          </p:spPr>
          <p:txBody>
            <a:bodyPr/>
            <a:lstStyle/>
            <a:p/>
          </p:txBody>
        </p:sp>
        <p:sp>
          <p:nvSpPr>
            <p:cNvPr id="57" name="rc57"/>
            <p:cNvSpPr/>
            <p:nvPr/>
          </p:nvSpPr>
          <p:spPr>
            <a:xfrm>
              <a:off x="2895532" y="3153608"/>
              <a:ext cx="239888" cy="511262"/>
            </a:xfrm>
            <a:prstGeom prst="rect">
              <a:avLst/>
            </a:prstGeom>
            <a:solidFill>
              <a:srgbClr val="B3B3B3">
                <a:alpha val="85098"/>
              </a:srgbClr>
            </a:solidFill>
          </p:spPr>
          <p:txBody>
            <a:bodyPr/>
            <a:lstStyle/>
            <a:p/>
          </p:txBody>
        </p:sp>
        <p:sp>
          <p:nvSpPr>
            <p:cNvPr id="58" name="rc58"/>
            <p:cNvSpPr/>
            <p:nvPr/>
          </p:nvSpPr>
          <p:spPr>
            <a:xfrm>
              <a:off x="3162075" y="3337482"/>
              <a:ext cx="239888" cy="529399"/>
            </a:xfrm>
            <a:prstGeom prst="rect">
              <a:avLst/>
            </a:prstGeom>
            <a:solidFill>
              <a:srgbClr val="B3B3B3">
                <a:alpha val="85098"/>
              </a:srgbClr>
            </a:solidFill>
          </p:spPr>
          <p:txBody>
            <a:bodyPr/>
            <a:lstStyle/>
            <a:p/>
          </p:txBody>
        </p:sp>
        <p:sp>
          <p:nvSpPr>
            <p:cNvPr id="59" name="rc59"/>
            <p:cNvSpPr/>
            <p:nvPr/>
          </p:nvSpPr>
          <p:spPr>
            <a:xfrm>
              <a:off x="3428618" y="3280840"/>
              <a:ext cx="239888" cy="449702"/>
            </a:xfrm>
            <a:prstGeom prst="rect">
              <a:avLst/>
            </a:prstGeom>
            <a:solidFill>
              <a:srgbClr val="B3B3B3">
                <a:alpha val="85098"/>
              </a:srgbClr>
            </a:solidFill>
          </p:spPr>
          <p:txBody>
            <a:bodyPr/>
            <a:lstStyle/>
            <a:p/>
          </p:txBody>
        </p:sp>
        <p:sp>
          <p:nvSpPr>
            <p:cNvPr id="60" name="rc60"/>
            <p:cNvSpPr/>
            <p:nvPr/>
          </p:nvSpPr>
          <p:spPr>
            <a:xfrm>
              <a:off x="3695161" y="2923491"/>
              <a:ext cx="239888" cy="496859"/>
            </a:xfrm>
            <a:prstGeom prst="rect">
              <a:avLst/>
            </a:prstGeom>
            <a:solidFill>
              <a:srgbClr val="B3B3B3">
                <a:alpha val="85098"/>
              </a:srgbClr>
            </a:solidFill>
          </p:spPr>
          <p:txBody>
            <a:bodyPr/>
            <a:lstStyle/>
            <a:p/>
          </p:txBody>
        </p:sp>
        <p:sp>
          <p:nvSpPr>
            <p:cNvPr id="61" name="rc61"/>
            <p:cNvSpPr/>
            <p:nvPr/>
          </p:nvSpPr>
          <p:spPr>
            <a:xfrm>
              <a:off x="3961705" y="2885550"/>
              <a:ext cx="239888" cy="615223"/>
            </a:xfrm>
            <a:prstGeom prst="rect">
              <a:avLst/>
            </a:prstGeom>
            <a:solidFill>
              <a:srgbClr val="B3B3B3">
                <a:alpha val="85098"/>
              </a:srgbClr>
            </a:solidFill>
          </p:spPr>
          <p:txBody>
            <a:bodyPr/>
            <a:lstStyle/>
            <a:p/>
          </p:txBody>
        </p:sp>
        <p:sp>
          <p:nvSpPr>
            <p:cNvPr id="62" name="rc62"/>
            <p:cNvSpPr/>
            <p:nvPr/>
          </p:nvSpPr>
          <p:spPr>
            <a:xfrm>
              <a:off x="4228248" y="3232473"/>
              <a:ext cx="239888" cy="565459"/>
            </a:xfrm>
            <a:prstGeom prst="rect">
              <a:avLst/>
            </a:prstGeom>
            <a:solidFill>
              <a:srgbClr val="B3B3B3">
                <a:alpha val="85098"/>
              </a:srgbClr>
            </a:solidFill>
          </p:spPr>
          <p:txBody>
            <a:bodyPr/>
            <a:lstStyle/>
            <a:p/>
          </p:txBody>
        </p:sp>
        <p:sp>
          <p:nvSpPr>
            <p:cNvPr id="63" name="rc63"/>
            <p:cNvSpPr/>
            <p:nvPr/>
          </p:nvSpPr>
          <p:spPr>
            <a:xfrm>
              <a:off x="4494791" y="3388885"/>
              <a:ext cx="239888" cy="545333"/>
            </a:xfrm>
            <a:prstGeom prst="rect">
              <a:avLst/>
            </a:prstGeom>
            <a:solidFill>
              <a:srgbClr val="B3B3B3">
                <a:alpha val="85098"/>
              </a:srgbClr>
            </a:solidFill>
          </p:spPr>
          <p:txBody>
            <a:bodyPr/>
            <a:lstStyle/>
            <a:p/>
          </p:txBody>
        </p:sp>
        <p:sp>
          <p:nvSpPr>
            <p:cNvPr id="64" name="rc64"/>
            <p:cNvSpPr/>
            <p:nvPr/>
          </p:nvSpPr>
          <p:spPr>
            <a:xfrm>
              <a:off x="4761334" y="3369592"/>
              <a:ext cx="239888" cy="559817"/>
            </a:xfrm>
            <a:prstGeom prst="rect">
              <a:avLst/>
            </a:prstGeom>
            <a:solidFill>
              <a:srgbClr val="B3B3B3">
                <a:alpha val="85098"/>
              </a:srgbClr>
            </a:solidFill>
          </p:spPr>
          <p:txBody>
            <a:bodyPr/>
            <a:lstStyle/>
            <a:p/>
          </p:txBody>
        </p:sp>
        <p:sp>
          <p:nvSpPr>
            <p:cNvPr id="65" name="rc65"/>
            <p:cNvSpPr/>
            <p:nvPr/>
          </p:nvSpPr>
          <p:spPr>
            <a:xfrm>
              <a:off x="5027877" y="3391895"/>
              <a:ext cx="239888" cy="533564"/>
            </a:xfrm>
            <a:prstGeom prst="rect">
              <a:avLst/>
            </a:prstGeom>
            <a:solidFill>
              <a:srgbClr val="B3B3B3">
                <a:alpha val="85098"/>
              </a:srgbClr>
            </a:solidFill>
          </p:spPr>
          <p:txBody>
            <a:bodyPr/>
            <a:lstStyle/>
            <a:p/>
          </p:txBody>
        </p:sp>
        <p:sp>
          <p:nvSpPr>
            <p:cNvPr id="66" name="rc66"/>
            <p:cNvSpPr/>
            <p:nvPr/>
          </p:nvSpPr>
          <p:spPr>
            <a:xfrm>
              <a:off x="5294420" y="3064506"/>
              <a:ext cx="239888" cy="545226"/>
            </a:xfrm>
            <a:prstGeom prst="rect">
              <a:avLst/>
            </a:prstGeom>
            <a:solidFill>
              <a:srgbClr val="B3B3B3">
                <a:alpha val="85098"/>
              </a:srgbClr>
            </a:solidFill>
          </p:spPr>
          <p:txBody>
            <a:bodyPr/>
            <a:lstStyle/>
            <a:p/>
          </p:txBody>
        </p:sp>
        <p:sp>
          <p:nvSpPr>
            <p:cNvPr id="67" name="rc67"/>
            <p:cNvSpPr/>
            <p:nvPr/>
          </p:nvSpPr>
          <p:spPr>
            <a:xfrm>
              <a:off x="5560963" y="3082214"/>
              <a:ext cx="239888" cy="516905"/>
            </a:xfrm>
            <a:prstGeom prst="rect">
              <a:avLst/>
            </a:prstGeom>
            <a:solidFill>
              <a:srgbClr val="B3B3B3">
                <a:alpha val="85098"/>
              </a:srgbClr>
            </a:solidFill>
          </p:spPr>
          <p:txBody>
            <a:bodyPr/>
            <a:lstStyle/>
            <a:p/>
          </p:txBody>
        </p:sp>
        <p:sp>
          <p:nvSpPr>
            <p:cNvPr id="68" name="rc68"/>
            <p:cNvSpPr/>
            <p:nvPr/>
          </p:nvSpPr>
          <p:spPr>
            <a:xfrm>
              <a:off x="5827506" y="3141409"/>
              <a:ext cx="239888" cy="406064"/>
            </a:xfrm>
            <a:prstGeom prst="rect">
              <a:avLst/>
            </a:prstGeom>
            <a:solidFill>
              <a:srgbClr val="B3B3B3">
                <a:alpha val="85098"/>
              </a:srgbClr>
            </a:solidFill>
          </p:spPr>
          <p:txBody>
            <a:bodyPr/>
            <a:lstStyle/>
            <a:p/>
          </p:txBody>
        </p:sp>
        <p:sp>
          <p:nvSpPr>
            <p:cNvPr id="69" name="rc69"/>
            <p:cNvSpPr/>
            <p:nvPr/>
          </p:nvSpPr>
          <p:spPr>
            <a:xfrm>
              <a:off x="6094049" y="3164088"/>
              <a:ext cx="239888" cy="372476"/>
            </a:xfrm>
            <a:prstGeom prst="rect">
              <a:avLst/>
            </a:prstGeom>
            <a:solidFill>
              <a:srgbClr val="B3B3B3">
                <a:alpha val="85098"/>
              </a:srgbClr>
            </a:solidFill>
          </p:spPr>
          <p:txBody>
            <a:bodyPr/>
            <a:lstStyle/>
            <a:p/>
          </p:txBody>
        </p:sp>
        <p:sp>
          <p:nvSpPr>
            <p:cNvPr id="70" name="rc70"/>
            <p:cNvSpPr/>
            <p:nvPr/>
          </p:nvSpPr>
          <p:spPr>
            <a:xfrm>
              <a:off x="6360593" y="3272348"/>
              <a:ext cx="239888" cy="337464"/>
            </a:xfrm>
            <a:prstGeom prst="rect">
              <a:avLst/>
            </a:prstGeom>
            <a:solidFill>
              <a:srgbClr val="B3B3B3">
                <a:alpha val="85098"/>
              </a:srgbClr>
            </a:solidFill>
          </p:spPr>
          <p:txBody>
            <a:bodyPr/>
            <a:lstStyle/>
            <a:p/>
          </p:txBody>
        </p:sp>
        <p:sp>
          <p:nvSpPr>
            <p:cNvPr id="71" name="rc71"/>
            <p:cNvSpPr/>
            <p:nvPr/>
          </p:nvSpPr>
          <p:spPr>
            <a:xfrm>
              <a:off x="6627136" y="3300992"/>
              <a:ext cx="239888" cy="471843"/>
            </a:xfrm>
            <a:prstGeom prst="rect">
              <a:avLst/>
            </a:prstGeom>
            <a:solidFill>
              <a:srgbClr val="B3B3B3">
                <a:alpha val="85098"/>
              </a:srgbClr>
            </a:solidFill>
          </p:spPr>
          <p:txBody>
            <a:bodyPr/>
            <a:lstStyle/>
            <a:p/>
          </p:txBody>
        </p:sp>
        <p:sp>
          <p:nvSpPr>
            <p:cNvPr id="72" name="rc72"/>
            <p:cNvSpPr/>
            <p:nvPr/>
          </p:nvSpPr>
          <p:spPr>
            <a:xfrm>
              <a:off x="6893679" y="3110911"/>
              <a:ext cx="239888" cy="436992"/>
            </a:xfrm>
            <a:prstGeom prst="rect">
              <a:avLst/>
            </a:prstGeom>
            <a:solidFill>
              <a:srgbClr val="B3B3B3">
                <a:alpha val="85098"/>
              </a:srgbClr>
            </a:solidFill>
          </p:spPr>
          <p:txBody>
            <a:bodyPr/>
            <a:lstStyle/>
            <a:p/>
          </p:txBody>
        </p:sp>
        <p:sp>
          <p:nvSpPr>
            <p:cNvPr id="73" name="rc73"/>
            <p:cNvSpPr/>
            <p:nvPr/>
          </p:nvSpPr>
          <p:spPr>
            <a:xfrm>
              <a:off x="7160222" y="3450042"/>
              <a:ext cx="239888" cy="488368"/>
            </a:xfrm>
            <a:prstGeom prst="rect">
              <a:avLst/>
            </a:prstGeom>
            <a:solidFill>
              <a:srgbClr val="B3B3B3">
                <a:alpha val="85098"/>
              </a:srgbClr>
            </a:solidFill>
          </p:spPr>
          <p:txBody>
            <a:bodyPr/>
            <a:lstStyle/>
            <a:p/>
          </p:txBody>
        </p:sp>
        <p:sp>
          <p:nvSpPr>
            <p:cNvPr id="74" name="rc74"/>
            <p:cNvSpPr/>
            <p:nvPr/>
          </p:nvSpPr>
          <p:spPr>
            <a:xfrm>
              <a:off x="7426765" y="3663876"/>
              <a:ext cx="239888" cy="271256"/>
            </a:xfrm>
            <a:prstGeom prst="rect">
              <a:avLst/>
            </a:prstGeom>
            <a:solidFill>
              <a:srgbClr val="B3B3B3">
                <a:alpha val="85098"/>
              </a:srgbClr>
            </a:solidFill>
          </p:spPr>
          <p:txBody>
            <a:bodyPr/>
            <a:lstStyle/>
            <a:p/>
          </p:txBody>
        </p:sp>
        <p:sp>
          <p:nvSpPr>
            <p:cNvPr id="75" name="rc75"/>
            <p:cNvSpPr/>
            <p:nvPr/>
          </p:nvSpPr>
          <p:spPr>
            <a:xfrm>
              <a:off x="7693308" y="3471350"/>
              <a:ext cx="239888" cy="414421"/>
            </a:xfrm>
            <a:prstGeom prst="rect">
              <a:avLst/>
            </a:prstGeom>
            <a:solidFill>
              <a:srgbClr val="B3B3B3">
                <a:alpha val="85098"/>
              </a:srgbClr>
            </a:solidFill>
          </p:spPr>
          <p:txBody>
            <a:bodyPr/>
            <a:lstStyle/>
            <a:p/>
          </p:txBody>
        </p:sp>
        <p:sp>
          <p:nvSpPr>
            <p:cNvPr id="76" name="rc76"/>
            <p:cNvSpPr/>
            <p:nvPr/>
          </p:nvSpPr>
          <p:spPr>
            <a:xfrm>
              <a:off x="7959851" y="3459823"/>
              <a:ext cx="239888" cy="421837"/>
            </a:xfrm>
            <a:prstGeom prst="rect">
              <a:avLst/>
            </a:prstGeom>
            <a:solidFill>
              <a:srgbClr val="B3B3B3">
                <a:alpha val="85098"/>
              </a:srgbClr>
            </a:solidFill>
          </p:spPr>
          <p:txBody>
            <a:bodyPr/>
            <a:lstStyle/>
            <a:p/>
          </p:txBody>
        </p:sp>
        <p:sp>
          <p:nvSpPr>
            <p:cNvPr id="77" name="pl77"/>
            <p:cNvSpPr/>
            <p:nvPr/>
          </p:nvSpPr>
          <p:spPr>
            <a:xfrm>
              <a:off x="1416218" y="2137264"/>
              <a:ext cx="6663577" cy="474071"/>
            </a:xfrm>
            <a:custGeom>
              <a:avLst/>
              <a:pathLst>
                <a:path w="6663577" h="474071">
                  <a:moveTo>
                    <a:pt x="0" y="474071"/>
                  </a:moveTo>
                  <a:lnTo>
                    <a:pt x="266543" y="412236"/>
                  </a:lnTo>
                  <a:lnTo>
                    <a:pt x="533086" y="0"/>
                  </a:lnTo>
                  <a:lnTo>
                    <a:pt x="799629" y="103059"/>
                  </a:lnTo>
                  <a:lnTo>
                    <a:pt x="1066172" y="267953"/>
                  </a:lnTo>
                  <a:lnTo>
                    <a:pt x="1332715" y="226729"/>
                  </a:lnTo>
                  <a:lnTo>
                    <a:pt x="1599258" y="226729"/>
                  </a:lnTo>
                  <a:lnTo>
                    <a:pt x="1865801" y="82447"/>
                  </a:lnTo>
                  <a:lnTo>
                    <a:pt x="2132344" y="164894"/>
                  </a:lnTo>
                  <a:lnTo>
                    <a:pt x="2398888" y="350400"/>
                  </a:lnTo>
                  <a:lnTo>
                    <a:pt x="2665431" y="288565"/>
                  </a:lnTo>
                  <a:lnTo>
                    <a:pt x="2931974" y="103059"/>
                  </a:lnTo>
                  <a:lnTo>
                    <a:pt x="3198517" y="20611"/>
                  </a:lnTo>
                  <a:lnTo>
                    <a:pt x="3465060" y="20611"/>
                  </a:lnTo>
                  <a:lnTo>
                    <a:pt x="3731603" y="20611"/>
                  </a:lnTo>
                  <a:lnTo>
                    <a:pt x="3998146" y="185506"/>
                  </a:lnTo>
                  <a:lnTo>
                    <a:pt x="4264689" y="185506"/>
                  </a:lnTo>
                  <a:lnTo>
                    <a:pt x="4531233" y="206118"/>
                  </a:lnTo>
                  <a:lnTo>
                    <a:pt x="4797776" y="206118"/>
                  </a:lnTo>
                  <a:lnTo>
                    <a:pt x="5064319" y="164894"/>
                  </a:lnTo>
                  <a:lnTo>
                    <a:pt x="5330862" y="82447"/>
                  </a:lnTo>
                  <a:lnTo>
                    <a:pt x="5597405" y="185506"/>
                  </a:lnTo>
                  <a:lnTo>
                    <a:pt x="5863948" y="0"/>
                  </a:lnTo>
                  <a:lnTo>
                    <a:pt x="6130491" y="0"/>
                  </a:lnTo>
                  <a:lnTo>
                    <a:pt x="6397034" y="20611"/>
                  </a:lnTo>
                  <a:lnTo>
                    <a:pt x="6663577" y="20611"/>
                  </a:lnTo>
                </a:path>
              </a:pathLst>
            </a:custGeom>
            <a:ln w="27101" cap="flat">
              <a:solidFill>
                <a:srgbClr val="0058AB">
                  <a:alpha val="100000"/>
                </a:srgbClr>
              </a:solidFill>
              <a:prstDash val="solid"/>
              <a:round/>
            </a:ln>
          </p:spPr>
          <p:txBody>
            <a:bodyPr/>
            <a:lstStyle/>
            <a:p/>
          </p:txBody>
        </p:sp>
        <p:sp>
          <p:nvSpPr>
            <p:cNvPr id="78" name="pl78"/>
            <p:cNvSpPr/>
            <p:nvPr/>
          </p:nvSpPr>
          <p:spPr>
            <a:xfrm>
              <a:off x="1416218" y="2260935"/>
              <a:ext cx="6663577" cy="803860"/>
            </a:xfrm>
            <a:custGeom>
              <a:avLst/>
              <a:pathLst>
                <a:path w="6663577" h="803860">
                  <a:moveTo>
                    <a:pt x="0" y="803860"/>
                  </a:moveTo>
                  <a:lnTo>
                    <a:pt x="266543" y="309177"/>
                  </a:lnTo>
                  <a:lnTo>
                    <a:pt x="533086" y="20611"/>
                  </a:lnTo>
                  <a:lnTo>
                    <a:pt x="799629" y="288565"/>
                  </a:lnTo>
                  <a:lnTo>
                    <a:pt x="1066172" y="412236"/>
                  </a:lnTo>
                  <a:lnTo>
                    <a:pt x="1332715" y="391624"/>
                  </a:lnTo>
                  <a:lnTo>
                    <a:pt x="1599258" y="453459"/>
                  </a:lnTo>
                  <a:lnTo>
                    <a:pt x="1865801" y="309177"/>
                  </a:lnTo>
                  <a:lnTo>
                    <a:pt x="2132344" y="329788"/>
                  </a:lnTo>
                  <a:lnTo>
                    <a:pt x="2398888" y="535906"/>
                  </a:lnTo>
                  <a:lnTo>
                    <a:pt x="2665431" y="535906"/>
                  </a:lnTo>
                  <a:lnTo>
                    <a:pt x="2931974" y="309177"/>
                  </a:lnTo>
                  <a:lnTo>
                    <a:pt x="3198517" y="206118"/>
                  </a:lnTo>
                  <a:lnTo>
                    <a:pt x="3465060" y="206118"/>
                  </a:lnTo>
                  <a:lnTo>
                    <a:pt x="3731603" y="185506"/>
                  </a:lnTo>
                  <a:lnTo>
                    <a:pt x="3998146" y="350400"/>
                  </a:lnTo>
                  <a:lnTo>
                    <a:pt x="4264689" y="329788"/>
                  </a:lnTo>
                  <a:lnTo>
                    <a:pt x="4531233" y="288565"/>
                  </a:lnTo>
                  <a:lnTo>
                    <a:pt x="4797776" y="267953"/>
                  </a:lnTo>
                  <a:lnTo>
                    <a:pt x="5064319" y="206118"/>
                  </a:lnTo>
                  <a:lnTo>
                    <a:pt x="5330862" y="185506"/>
                  </a:lnTo>
                  <a:lnTo>
                    <a:pt x="5597405" y="267953"/>
                  </a:lnTo>
                  <a:lnTo>
                    <a:pt x="5863948" y="103059"/>
                  </a:lnTo>
                  <a:lnTo>
                    <a:pt x="6130491" y="0"/>
                  </a:lnTo>
                  <a:lnTo>
                    <a:pt x="6397034" y="82447"/>
                  </a:lnTo>
                  <a:lnTo>
                    <a:pt x="6663577" y="82447"/>
                  </a:lnTo>
                </a:path>
              </a:pathLst>
            </a:custGeom>
            <a:ln w="27101" cap="flat">
              <a:solidFill>
                <a:srgbClr val="F26A21">
                  <a:alpha val="100000"/>
                </a:srgbClr>
              </a:solidFill>
              <a:prstDash val="solid"/>
              <a:round/>
            </a:ln>
          </p:spPr>
          <p:txBody>
            <a:bodyPr/>
            <a:lstStyle/>
            <a:p/>
          </p:txBody>
        </p:sp>
        <p:sp>
          <p:nvSpPr>
            <p:cNvPr id="79" name="tx79"/>
            <p:cNvSpPr/>
            <p:nvPr/>
          </p:nvSpPr>
          <p:spPr>
            <a:xfrm>
              <a:off x="1355928" y="2454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0" name="tx80"/>
            <p:cNvSpPr/>
            <p:nvPr/>
          </p:nvSpPr>
          <p:spPr>
            <a:xfrm>
              <a:off x="2688644"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4021359"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5354075"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6420247"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6686790"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6953334"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721987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48642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7752963"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8019506"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1355928" y="31174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51</a:t>
              </a:r>
            </a:p>
          </p:txBody>
        </p:sp>
        <p:sp>
          <p:nvSpPr>
            <p:cNvPr id="91" name="tx91"/>
            <p:cNvSpPr/>
            <p:nvPr/>
          </p:nvSpPr>
          <p:spPr>
            <a:xfrm>
              <a:off x="2688644"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2" name="tx92"/>
            <p:cNvSpPr/>
            <p:nvPr/>
          </p:nvSpPr>
          <p:spPr>
            <a:xfrm>
              <a:off x="4021359" y="28495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64</a:t>
              </a:r>
            </a:p>
          </p:txBody>
        </p:sp>
        <p:sp>
          <p:nvSpPr>
            <p:cNvPr id="93" name="tx93"/>
            <p:cNvSpPr/>
            <p:nvPr/>
          </p:nvSpPr>
          <p:spPr>
            <a:xfrm>
              <a:off x="5354075"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94" name="tx94"/>
            <p:cNvSpPr/>
            <p:nvPr/>
          </p:nvSpPr>
          <p:spPr>
            <a:xfrm>
              <a:off x="6420247"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5" name="tx95"/>
            <p:cNvSpPr/>
            <p:nvPr/>
          </p:nvSpPr>
          <p:spPr>
            <a:xfrm>
              <a:off x="6686790"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96" name="tx96"/>
            <p:cNvSpPr/>
            <p:nvPr/>
          </p:nvSpPr>
          <p:spPr>
            <a:xfrm>
              <a:off x="6953334"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7" name="tx97"/>
            <p:cNvSpPr/>
            <p:nvPr/>
          </p:nvSpPr>
          <p:spPr>
            <a:xfrm>
              <a:off x="7219877"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8" name="tx98"/>
            <p:cNvSpPr/>
            <p:nvPr/>
          </p:nvSpPr>
          <p:spPr>
            <a:xfrm>
              <a:off x="7486420"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9" name="tx99"/>
            <p:cNvSpPr/>
            <p:nvPr/>
          </p:nvSpPr>
          <p:spPr>
            <a:xfrm>
              <a:off x="7752963"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100" name="tx100"/>
            <p:cNvSpPr/>
            <p:nvPr/>
          </p:nvSpPr>
          <p:spPr>
            <a:xfrm>
              <a:off x="8019506"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101" name="tx101"/>
            <p:cNvSpPr/>
            <p:nvPr/>
          </p:nvSpPr>
          <p:spPr>
            <a:xfrm>
              <a:off x="1310724" y="373482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102" name="tx102"/>
            <p:cNvSpPr/>
            <p:nvPr/>
          </p:nvSpPr>
          <p:spPr>
            <a:xfrm>
              <a:off x="2643440" y="385782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103" name="tx103"/>
            <p:cNvSpPr/>
            <p:nvPr/>
          </p:nvSpPr>
          <p:spPr>
            <a:xfrm>
              <a:off x="3976155" y="376794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22.9</a:t>
              </a:r>
            </a:p>
          </p:txBody>
        </p:sp>
        <p:sp>
          <p:nvSpPr>
            <p:cNvPr id="104" name="tx104"/>
            <p:cNvSpPr/>
            <p:nvPr/>
          </p:nvSpPr>
          <p:spPr>
            <a:xfrm>
              <a:off x="5308871" y="38224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05" name="tx105"/>
            <p:cNvSpPr/>
            <p:nvPr/>
          </p:nvSpPr>
          <p:spPr>
            <a:xfrm>
              <a:off x="6375043" y="38224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06" name="tx106"/>
            <p:cNvSpPr/>
            <p:nvPr/>
          </p:nvSpPr>
          <p:spPr>
            <a:xfrm>
              <a:off x="6641586" y="390397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07" name="tx107"/>
            <p:cNvSpPr/>
            <p:nvPr/>
          </p:nvSpPr>
          <p:spPr>
            <a:xfrm>
              <a:off x="6908130" y="379283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21.1</a:t>
              </a:r>
            </a:p>
          </p:txBody>
        </p:sp>
        <p:sp>
          <p:nvSpPr>
            <p:cNvPr id="108" name="tx108"/>
            <p:cNvSpPr/>
            <p:nvPr/>
          </p:nvSpPr>
          <p:spPr>
            <a:xfrm>
              <a:off x="7204817" y="39867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09" name="tx109"/>
            <p:cNvSpPr/>
            <p:nvPr/>
          </p:nvSpPr>
          <p:spPr>
            <a:xfrm>
              <a:off x="7471361" y="39851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10" name="tx110"/>
            <p:cNvSpPr/>
            <p:nvPr/>
          </p:nvSpPr>
          <p:spPr>
            <a:xfrm>
              <a:off x="7737904" y="39604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11" name="tx111"/>
            <p:cNvSpPr/>
            <p:nvPr/>
          </p:nvSpPr>
          <p:spPr>
            <a:xfrm>
              <a:off x="8004447" y="39583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112" name="tx112"/>
            <p:cNvSpPr/>
            <p:nvPr/>
          </p:nvSpPr>
          <p:spPr>
            <a:xfrm>
              <a:off x="1310724" y="311647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20.7</a:t>
              </a:r>
            </a:p>
          </p:txBody>
        </p:sp>
        <p:sp>
          <p:nvSpPr>
            <p:cNvPr id="113" name="tx113"/>
            <p:cNvSpPr/>
            <p:nvPr/>
          </p:nvSpPr>
          <p:spPr>
            <a:xfrm>
              <a:off x="2643440" y="343688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114" name="tx114"/>
            <p:cNvSpPr/>
            <p:nvPr/>
          </p:nvSpPr>
          <p:spPr>
            <a:xfrm>
              <a:off x="3976155" y="315272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22.9</a:t>
              </a:r>
            </a:p>
          </p:txBody>
        </p:sp>
        <p:sp>
          <p:nvSpPr>
            <p:cNvPr id="115" name="tx115"/>
            <p:cNvSpPr/>
            <p:nvPr/>
          </p:nvSpPr>
          <p:spPr>
            <a:xfrm>
              <a:off x="5308871" y="329662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20.3</a:t>
              </a:r>
            </a:p>
          </p:txBody>
        </p:sp>
        <p:sp>
          <p:nvSpPr>
            <p:cNvPr id="116" name="tx116"/>
            <p:cNvSpPr/>
            <p:nvPr/>
          </p:nvSpPr>
          <p:spPr>
            <a:xfrm>
              <a:off x="6375043" y="340064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117" name="tx117"/>
            <p:cNvSpPr/>
            <p:nvPr/>
          </p:nvSpPr>
          <p:spPr>
            <a:xfrm>
              <a:off x="6641586" y="349647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118" name="tx118"/>
            <p:cNvSpPr/>
            <p:nvPr/>
          </p:nvSpPr>
          <p:spPr>
            <a:xfrm>
              <a:off x="6908130" y="328891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119" name="tx119"/>
            <p:cNvSpPr/>
            <p:nvPr/>
          </p:nvSpPr>
          <p:spPr>
            <a:xfrm>
              <a:off x="7174673" y="365378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120" name="tx120"/>
            <p:cNvSpPr/>
            <p:nvPr/>
          </p:nvSpPr>
          <p:spPr>
            <a:xfrm>
              <a:off x="7441216" y="375906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21" name="tx121"/>
            <p:cNvSpPr/>
            <p:nvPr/>
          </p:nvSpPr>
          <p:spPr>
            <a:xfrm>
              <a:off x="7707759" y="363812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22" name="tx122"/>
            <p:cNvSpPr/>
            <p:nvPr/>
          </p:nvSpPr>
          <p:spPr>
            <a:xfrm>
              <a:off x="7974302" y="363030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15.7</a:t>
              </a:r>
            </a:p>
          </p:txBody>
        </p:sp>
        <p:sp>
          <p:nvSpPr>
            <p:cNvPr id="123" name="tx123"/>
            <p:cNvSpPr/>
            <p:nvPr/>
          </p:nvSpPr>
          <p:spPr>
            <a:xfrm>
              <a:off x="1355928" y="27612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24" name="tx124"/>
            <p:cNvSpPr/>
            <p:nvPr/>
          </p:nvSpPr>
          <p:spPr>
            <a:xfrm>
              <a:off x="2643440" y="31560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31.3</a:t>
              </a:r>
            </a:p>
          </p:txBody>
        </p:sp>
        <p:sp>
          <p:nvSpPr>
            <p:cNvPr id="125" name="tx125"/>
            <p:cNvSpPr/>
            <p:nvPr/>
          </p:nvSpPr>
          <p:spPr>
            <a:xfrm>
              <a:off x="3976155" y="276751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45.8</a:t>
              </a:r>
            </a:p>
          </p:txBody>
        </p:sp>
        <p:sp>
          <p:nvSpPr>
            <p:cNvPr id="126" name="tx126"/>
            <p:cNvSpPr/>
            <p:nvPr/>
          </p:nvSpPr>
          <p:spPr>
            <a:xfrm>
              <a:off x="5308871" y="294641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39.1</a:t>
              </a:r>
            </a:p>
          </p:txBody>
        </p:sp>
        <p:sp>
          <p:nvSpPr>
            <p:cNvPr id="127" name="tx127"/>
            <p:cNvSpPr/>
            <p:nvPr/>
          </p:nvSpPr>
          <p:spPr>
            <a:xfrm>
              <a:off x="6375043" y="315425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31.4</a:t>
              </a:r>
            </a:p>
          </p:txBody>
        </p:sp>
        <p:sp>
          <p:nvSpPr>
            <p:cNvPr id="128" name="tx128"/>
            <p:cNvSpPr/>
            <p:nvPr/>
          </p:nvSpPr>
          <p:spPr>
            <a:xfrm>
              <a:off x="6641586" y="318290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30.3</a:t>
              </a:r>
            </a:p>
          </p:txBody>
        </p:sp>
        <p:sp>
          <p:nvSpPr>
            <p:cNvPr id="129" name="tx129"/>
            <p:cNvSpPr/>
            <p:nvPr/>
          </p:nvSpPr>
          <p:spPr>
            <a:xfrm>
              <a:off x="6908130" y="299282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37.4</a:t>
              </a:r>
            </a:p>
          </p:txBody>
        </p:sp>
        <p:sp>
          <p:nvSpPr>
            <p:cNvPr id="130" name="tx130"/>
            <p:cNvSpPr/>
            <p:nvPr/>
          </p:nvSpPr>
          <p:spPr>
            <a:xfrm>
              <a:off x="7174673" y="33320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24.8</a:t>
              </a:r>
            </a:p>
          </p:txBody>
        </p:sp>
        <p:sp>
          <p:nvSpPr>
            <p:cNvPr id="131" name="tx131"/>
            <p:cNvSpPr/>
            <p:nvPr/>
          </p:nvSpPr>
          <p:spPr>
            <a:xfrm>
              <a:off x="7441216" y="354583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a:t>
              </a:r>
            </a:p>
          </p:txBody>
        </p:sp>
        <p:sp>
          <p:nvSpPr>
            <p:cNvPr id="132" name="tx132"/>
            <p:cNvSpPr/>
            <p:nvPr/>
          </p:nvSpPr>
          <p:spPr>
            <a:xfrm>
              <a:off x="7752963" y="33546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33" name="tx133"/>
            <p:cNvSpPr/>
            <p:nvPr/>
          </p:nvSpPr>
          <p:spPr>
            <a:xfrm>
              <a:off x="7974302" y="334310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24.4</a:t>
              </a:r>
            </a:p>
          </p:txBody>
        </p:sp>
        <p:sp>
          <p:nvSpPr>
            <p:cNvPr id="134" name="tx134"/>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639902" y="352647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6" name="tx136"/>
            <p:cNvSpPr/>
            <p:nvPr/>
          </p:nvSpPr>
          <p:spPr>
            <a:xfrm>
              <a:off x="639902" y="298906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37" name="tx137"/>
            <p:cNvSpPr/>
            <p:nvPr/>
          </p:nvSpPr>
          <p:spPr>
            <a:xfrm>
              <a:off x="639902" y="245166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38" name="tx138"/>
            <p:cNvSpPr/>
            <p:nvPr/>
          </p:nvSpPr>
          <p:spPr>
            <a:xfrm>
              <a:off x="639902" y="191425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7" name="pl157"/>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663170" y="4979579"/>
              <a:ext cx="201456" cy="201456"/>
            </a:xfrm>
            <a:prstGeom prst="rect">
              <a:avLst/>
            </a:prstGeom>
            <a:solidFill>
              <a:srgbClr val="B3B3B3">
                <a:alpha val="85098"/>
              </a:srgbClr>
            </a:solidFill>
          </p:spPr>
          <p:txBody>
            <a:bodyPr/>
            <a:lstStyle/>
            <a:p/>
          </p:txBody>
        </p:sp>
        <p:sp>
          <p:nvSpPr>
            <p:cNvPr id="162" name="rc162"/>
            <p:cNvSpPr/>
            <p:nvPr/>
          </p:nvSpPr>
          <p:spPr>
            <a:xfrm>
              <a:off x="5565324" y="4979579"/>
              <a:ext cx="201456" cy="201456"/>
            </a:xfrm>
            <a:prstGeom prst="rect">
              <a:avLst/>
            </a:prstGeom>
            <a:solidFill>
              <a:srgbClr val="1CABE2">
                <a:alpha val="85098"/>
              </a:srgbClr>
            </a:solidFill>
          </p:spPr>
          <p:txBody>
            <a:bodyPr/>
            <a:lstStyle/>
            <a:p/>
          </p:txBody>
        </p:sp>
        <p:sp>
          <p:nvSpPr>
            <p:cNvPr id="163" name="tx163"/>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6" name="tx166"/>
            <p:cNvSpPr/>
            <p:nvPr/>
          </p:nvSpPr>
          <p:spPr>
            <a:xfrm>
              <a:off x="951100" y="1594448"/>
              <a:ext cx="167754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Mauritania, 2000-2025</a:t>
              </a:r>
            </a:p>
          </p:txBody>
        </p:sp>
        <p:sp>
          <p:nvSpPr>
            <p:cNvPr id="167" name="pl167"/>
            <p:cNvSpPr/>
            <p:nvPr/>
          </p:nvSpPr>
          <p:spPr>
            <a:xfrm>
              <a:off x="239565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59442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79318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49504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69380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89257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726143"/>
              <a:ext cx="4142036" cy="119033"/>
            </a:xfrm>
            <a:prstGeom prst="rect">
              <a:avLst/>
            </a:prstGeom>
            <a:solidFill>
              <a:srgbClr val="1CABE2">
                <a:alpha val="85098"/>
              </a:srgbClr>
            </a:solidFill>
          </p:spPr>
          <p:txBody>
            <a:bodyPr/>
            <a:lstStyle/>
            <a:p/>
          </p:txBody>
        </p:sp>
        <p:sp>
          <p:nvSpPr>
            <p:cNvPr id="178" name="rc178"/>
            <p:cNvSpPr/>
            <p:nvPr/>
          </p:nvSpPr>
          <p:spPr>
            <a:xfrm>
              <a:off x="1296273" y="5577352"/>
              <a:ext cx="1883903" cy="119033"/>
            </a:xfrm>
            <a:prstGeom prst="rect">
              <a:avLst/>
            </a:prstGeom>
            <a:solidFill>
              <a:srgbClr val="1CABE2">
                <a:alpha val="85098"/>
              </a:srgbClr>
            </a:solidFill>
          </p:spPr>
          <p:txBody>
            <a:bodyPr/>
            <a:lstStyle/>
            <a:p/>
          </p:txBody>
        </p:sp>
        <p:sp>
          <p:nvSpPr>
            <p:cNvPr id="179" name="rc179"/>
            <p:cNvSpPr/>
            <p:nvPr/>
          </p:nvSpPr>
          <p:spPr>
            <a:xfrm>
              <a:off x="1296273" y="5428560"/>
              <a:ext cx="1917544" cy="119033"/>
            </a:xfrm>
            <a:prstGeom prst="rect">
              <a:avLst/>
            </a:prstGeom>
            <a:solidFill>
              <a:srgbClr val="1CABE2">
                <a:alpha val="85098"/>
              </a:srgbClr>
            </a:solidFill>
          </p:spPr>
          <p:txBody>
            <a:bodyPr/>
            <a:lstStyle/>
            <a:p/>
          </p:txBody>
        </p:sp>
        <p:sp>
          <p:nvSpPr>
            <p:cNvPr id="180" name="rc180"/>
            <p:cNvSpPr/>
            <p:nvPr/>
          </p:nvSpPr>
          <p:spPr>
            <a:xfrm>
              <a:off x="5438309" y="5726143"/>
              <a:ext cx="2761430" cy="119033"/>
            </a:xfrm>
            <a:prstGeom prst="rect">
              <a:avLst/>
            </a:prstGeom>
            <a:solidFill>
              <a:srgbClr val="B3B3B3">
                <a:alpha val="85098"/>
              </a:srgbClr>
            </a:solidFill>
          </p:spPr>
          <p:txBody>
            <a:bodyPr/>
            <a:lstStyle/>
            <a:p/>
          </p:txBody>
        </p:sp>
        <p:sp>
          <p:nvSpPr>
            <p:cNvPr id="181" name="rc181"/>
            <p:cNvSpPr/>
            <p:nvPr/>
          </p:nvSpPr>
          <p:spPr>
            <a:xfrm>
              <a:off x="3180176" y="5577352"/>
              <a:ext cx="3391157" cy="119033"/>
            </a:xfrm>
            <a:prstGeom prst="rect">
              <a:avLst/>
            </a:prstGeom>
            <a:solidFill>
              <a:srgbClr val="B3B3B3">
                <a:alpha val="85098"/>
              </a:srgbClr>
            </a:solidFill>
          </p:spPr>
          <p:txBody>
            <a:bodyPr/>
            <a:lstStyle/>
            <a:p/>
          </p:txBody>
        </p:sp>
        <p:sp>
          <p:nvSpPr>
            <p:cNvPr id="182" name="rc182"/>
            <p:cNvSpPr/>
            <p:nvPr/>
          </p:nvSpPr>
          <p:spPr>
            <a:xfrm>
              <a:off x="3213818" y="5428560"/>
              <a:ext cx="3451843" cy="119033"/>
            </a:xfrm>
            <a:prstGeom prst="rect">
              <a:avLst/>
            </a:prstGeom>
            <a:solidFill>
              <a:srgbClr val="B3B3B3">
                <a:alpha val="85098"/>
              </a:srgbClr>
            </a:solidFill>
          </p:spPr>
          <p:txBody>
            <a:bodyPr/>
            <a:lstStyle/>
            <a:p/>
          </p:txBody>
        </p:sp>
        <p:sp>
          <p:nvSpPr>
            <p:cNvPr id="183" name="tx183"/>
            <p:cNvSpPr/>
            <p:nvPr/>
          </p:nvSpPr>
          <p:spPr>
            <a:xfrm>
              <a:off x="8312267"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31.4</a:t>
              </a:r>
            </a:p>
          </p:txBody>
        </p:sp>
        <p:sp>
          <p:nvSpPr>
            <p:cNvPr id="184" name="tx184"/>
            <p:cNvSpPr/>
            <p:nvPr/>
          </p:nvSpPr>
          <p:spPr>
            <a:xfrm>
              <a:off x="6635643" y="5595144"/>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85" name="tx185"/>
            <p:cNvSpPr/>
            <p:nvPr/>
          </p:nvSpPr>
          <p:spPr>
            <a:xfrm>
              <a:off x="6778187"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24.4</a:t>
              </a:r>
            </a:p>
          </p:txBody>
        </p:sp>
        <p:sp>
          <p:nvSpPr>
            <p:cNvPr id="186" name="tx186"/>
            <p:cNvSpPr/>
            <p:nvPr/>
          </p:nvSpPr>
          <p:spPr>
            <a:xfrm>
              <a:off x="3254765"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18.8</a:t>
              </a:r>
            </a:p>
          </p:txBody>
        </p:sp>
        <p:sp>
          <p:nvSpPr>
            <p:cNvPr id="187" name="tx187"/>
            <p:cNvSpPr/>
            <p:nvPr/>
          </p:nvSpPr>
          <p:spPr>
            <a:xfrm>
              <a:off x="2157853"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8.6</a:t>
              </a:r>
            </a:p>
          </p:txBody>
        </p:sp>
        <p:sp>
          <p:nvSpPr>
            <p:cNvPr id="188" name="tx188"/>
            <p:cNvSpPr/>
            <p:nvPr/>
          </p:nvSpPr>
          <p:spPr>
            <a:xfrm>
              <a:off x="2174673"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8.7</a:t>
              </a:r>
            </a:p>
          </p:txBody>
        </p:sp>
        <p:sp>
          <p:nvSpPr>
            <p:cNvPr id="189" name="tx189"/>
            <p:cNvSpPr/>
            <p:nvPr/>
          </p:nvSpPr>
          <p:spPr>
            <a:xfrm>
              <a:off x="6706498"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12.6</a:t>
              </a:r>
            </a:p>
          </p:txBody>
        </p:sp>
        <p:sp>
          <p:nvSpPr>
            <p:cNvPr id="190" name="tx190"/>
            <p:cNvSpPr/>
            <p:nvPr/>
          </p:nvSpPr>
          <p:spPr>
            <a:xfrm>
              <a:off x="4763228"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15.4</a:t>
              </a:r>
            </a:p>
          </p:txBody>
        </p:sp>
        <p:sp>
          <p:nvSpPr>
            <p:cNvPr id="191" name="tx191"/>
            <p:cNvSpPr/>
            <p:nvPr/>
          </p:nvSpPr>
          <p:spPr>
            <a:xfrm>
              <a:off x="4827213"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15.7</a:t>
              </a:r>
            </a:p>
          </p:txBody>
        </p:sp>
        <p:sp>
          <p:nvSpPr>
            <p:cNvPr id="192" name="tx192"/>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6" name="tx196"/>
            <p:cNvSpPr/>
            <p:nvPr/>
          </p:nvSpPr>
          <p:spPr>
            <a:xfrm>
              <a:off x="337075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7" name="tx197"/>
            <p:cNvSpPr/>
            <p:nvPr/>
          </p:nvSpPr>
          <p:spPr>
            <a:xfrm>
              <a:off x="5569522"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8" name="tx198"/>
            <p:cNvSpPr/>
            <p:nvPr/>
          </p:nvSpPr>
          <p:spPr>
            <a:xfrm>
              <a:off x="7768289"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9" name="tx199"/>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0" name="tx200"/>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2" name="tx202"/>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Mauritania.
In 2025, DTP1 coverage in Mauritania remained constant 95%. The number of children missing out on any DTP vaccination (zero-dose children) remained constant at from 9,000 in 2024 to 9,000 in 2025.
DTP3 coverage remained constant 86% in 2025, leaving 24,000 children vulnerable to vaccine-preventable diseases.</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95% and DTP3 was 86%, leaving 24,000 children un- or under-vaccinated, including 9,000 zero-dose and 16,000 with only partial protection.</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503041"/>
            </a:xfrm>
            <a:custGeom>
              <a:avLst/>
              <a:pathLst>
                <a:path w="3397293" h="503041">
                  <a:moveTo>
                    <a:pt x="0" y="503041"/>
                  </a:moveTo>
                  <a:lnTo>
                    <a:pt x="135891" y="437426"/>
                  </a:lnTo>
                  <a:lnTo>
                    <a:pt x="271783" y="0"/>
                  </a:lnTo>
                  <a:lnTo>
                    <a:pt x="407675" y="109356"/>
                  </a:lnTo>
                  <a:lnTo>
                    <a:pt x="543566" y="284327"/>
                  </a:lnTo>
                  <a:lnTo>
                    <a:pt x="679458" y="240584"/>
                  </a:lnTo>
                  <a:lnTo>
                    <a:pt x="815350" y="240584"/>
                  </a:lnTo>
                  <a:lnTo>
                    <a:pt x="951242" y="87485"/>
                  </a:lnTo>
                  <a:lnTo>
                    <a:pt x="1087133" y="174970"/>
                  </a:lnTo>
                  <a:lnTo>
                    <a:pt x="1223025" y="371812"/>
                  </a:lnTo>
                  <a:lnTo>
                    <a:pt x="1358917" y="306198"/>
                  </a:lnTo>
                  <a:lnTo>
                    <a:pt x="1494809" y="109356"/>
                  </a:lnTo>
                  <a:lnTo>
                    <a:pt x="1630700" y="21871"/>
                  </a:lnTo>
                  <a:lnTo>
                    <a:pt x="1766592" y="21871"/>
                  </a:lnTo>
                  <a:lnTo>
                    <a:pt x="1902484" y="21871"/>
                  </a:lnTo>
                  <a:lnTo>
                    <a:pt x="2038375" y="196842"/>
                  </a:lnTo>
                  <a:lnTo>
                    <a:pt x="2174267" y="196842"/>
                  </a:lnTo>
                  <a:lnTo>
                    <a:pt x="2310159" y="218713"/>
                  </a:lnTo>
                  <a:lnTo>
                    <a:pt x="2446051" y="218713"/>
                  </a:lnTo>
                  <a:lnTo>
                    <a:pt x="2581942" y="174970"/>
                  </a:lnTo>
                  <a:lnTo>
                    <a:pt x="2717834" y="87485"/>
                  </a:lnTo>
                  <a:lnTo>
                    <a:pt x="2853726" y="196842"/>
                  </a:lnTo>
                  <a:lnTo>
                    <a:pt x="2989618" y="0"/>
                  </a:lnTo>
                  <a:lnTo>
                    <a:pt x="3125509" y="0"/>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503041"/>
            </a:xfrm>
            <a:custGeom>
              <a:avLst/>
              <a:pathLst>
                <a:path w="3397293" h="503041">
                  <a:moveTo>
                    <a:pt x="0" y="503041"/>
                  </a:moveTo>
                  <a:lnTo>
                    <a:pt x="135891" y="437426"/>
                  </a:lnTo>
                  <a:lnTo>
                    <a:pt x="271783" y="0"/>
                  </a:lnTo>
                  <a:lnTo>
                    <a:pt x="407675" y="109356"/>
                  </a:lnTo>
                  <a:lnTo>
                    <a:pt x="543566" y="284327"/>
                  </a:lnTo>
                  <a:lnTo>
                    <a:pt x="679458" y="240584"/>
                  </a:lnTo>
                  <a:lnTo>
                    <a:pt x="815350" y="240584"/>
                  </a:lnTo>
                  <a:lnTo>
                    <a:pt x="951242" y="87485"/>
                  </a:lnTo>
                  <a:lnTo>
                    <a:pt x="1087133" y="174970"/>
                  </a:lnTo>
                  <a:lnTo>
                    <a:pt x="1223025" y="371812"/>
                  </a:lnTo>
                  <a:lnTo>
                    <a:pt x="1358917" y="306198"/>
                  </a:lnTo>
                  <a:lnTo>
                    <a:pt x="1494809" y="109356"/>
                  </a:lnTo>
                  <a:lnTo>
                    <a:pt x="1630700" y="21871"/>
                  </a:lnTo>
                  <a:lnTo>
                    <a:pt x="1766592" y="21871"/>
                  </a:lnTo>
                  <a:lnTo>
                    <a:pt x="1902484" y="21871"/>
                  </a:lnTo>
                  <a:lnTo>
                    <a:pt x="2038375" y="196842"/>
                  </a:lnTo>
                  <a:lnTo>
                    <a:pt x="2174267" y="196842"/>
                  </a:lnTo>
                  <a:lnTo>
                    <a:pt x="2310159" y="218713"/>
                  </a:lnTo>
                  <a:lnTo>
                    <a:pt x="2446051" y="218713"/>
                  </a:lnTo>
                  <a:lnTo>
                    <a:pt x="2581942" y="174970"/>
                  </a:lnTo>
                  <a:lnTo>
                    <a:pt x="2717834" y="87485"/>
                  </a:lnTo>
                  <a:lnTo>
                    <a:pt x="2853726" y="196842"/>
                  </a:lnTo>
                  <a:lnTo>
                    <a:pt x="2989618" y="0"/>
                  </a:lnTo>
                  <a:lnTo>
                    <a:pt x="3125509" y="0"/>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503041"/>
            </a:xfrm>
            <a:custGeom>
              <a:avLst/>
              <a:pathLst>
                <a:path w="3397293" h="503041">
                  <a:moveTo>
                    <a:pt x="0" y="503041"/>
                  </a:moveTo>
                  <a:lnTo>
                    <a:pt x="135891" y="437426"/>
                  </a:lnTo>
                  <a:lnTo>
                    <a:pt x="271783" y="0"/>
                  </a:lnTo>
                  <a:lnTo>
                    <a:pt x="407675" y="109356"/>
                  </a:lnTo>
                  <a:lnTo>
                    <a:pt x="543566" y="284327"/>
                  </a:lnTo>
                  <a:lnTo>
                    <a:pt x="679458" y="240584"/>
                  </a:lnTo>
                  <a:lnTo>
                    <a:pt x="815350" y="240584"/>
                  </a:lnTo>
                  <a:lnTo>
                    <a:pt x="951242" y="87485"/>
                  </a:lnTo>
                  <a:lnTo>
                    <a:pt x="1087133" y="174970"/>
                  </a:lnTo>
                  <a:lnTo>
                    <a:pt x="1223025" y="371812"/>
                  </a:lnTo>
                  <a:lnTo>
                    <a:pt x="1358917" y="306198"/>
                  </a:lnTo>
                  <a:lnTo>
                    <a:pt x="1494809" y="109356"/>
                  </a:lnTo>
                  <a:lnTo>
                    <a:pt x="1630700" y="21871"/>
                  </a:lnTo>
                  <a:lnTo>
                    <a:pt x="1766592" y="21871"/>
                  </a:lnTo>
                  <a:lnTo>
                    <a:pt x="1902484" y="21871"/>
                  </a:lnTo>
                  <a:lnTo>
                    <a:pt x="2038375" y="196842"/>
                  </a:lnTo>
                  <a:lnTo>
                    <a:pt x="2174267" y="196842"/>
                  </a:lnTo>
                  <a:lnTo>
                    <a:pt x="2310159" y="218713"/>
                  </a:lnTo>
                  <a:lnTo>
                    <a:pt x="2446051" y="218713"/>
                  </a:lnTo>
                  <a:lnTo>
                    <a:pt x="2581942" y="174970"/>
                  </a:lnTo>
                  <a:lnTo>
                    <a:pt x="2717834" y="87485"/>
                  </a:lnTo>
                  <a:lnTo>
                    <a:pt x="2853726" y="196842"/>
                  </a:lnTo>
                  <a:lnTo>
                    <a:pt x="2989618" y="0"/>
                  </a:lnTo>
                  <a:lnTo>
                    <a:pt x="3125509" y="0"/>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96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6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60" y="4990743"/>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Mauritania</a:t>
              </a:r>
            </a:p>
          </p:txBody>
        </p:sp>
        <p:sp>
          <p:nvSpPr>
            <p:cNvPr id="60" name="tx60"/>
            <p:cNvSpPr/>
            <p:nvPr/>
          </p:nvSpPr>
          <p:spPr>
            <a:xfrm>
              <a:off x="28749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85330" y="1405107"/>
              <a:ext cx="266856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Mauritania, 2000-2025</a:t>
              </a:r>
            </a:p>
          </p:txBody>
        </p:sp>
        <p:sp>
          <p:nvSpPr>
            <p:cNvPr id="63" name="pl63"/>
            <p:cNvSpPr/>
            <p:nvPr/>
          </p:nvSpPr>
          <p:spPr>
            <a:xfrm>
              <a:off x="5267799" y="41717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115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514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913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312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916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315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714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112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6511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323323"/>
              <a:ext cx="3397293" cy="1288275"/>
            </a:xfrm>
            <a:custGeom>
              <a:avLst/>
              <a:pathLst>
                <a:path w="3397293" h="1288275">
                  <a:moveTo>
                    <a:pt x="0" y="1288275"/>
                  </a:moveTo>
                  <a:lnTo>
                    <a:pt x="135891" y="1120239"/>
                  </a:lnTo>
                  <a:lnTo>
                    <a:pt x="271783" y="0"/>
                  </a:lnTo>
                  <a:lnTo>
                    <a:pt x="407675" y="280059"/>
                  </a:lnTo>
                  <a:lnTo>
                    <a:pt x="543566" y="728155"/>
                  </a:lnTo>
                  <a:lnTo>
                    <a:pt x="679458" y="616131"/>
                  </a:lnTo>
                  <a:lnTo>
                    <a:pt x="815350" y="616131"/>
                  </a:lnTo>
                  <a:lnTo>
                    <a:pt x="951242" y="224047"/>
                  </a:lnTo>
                  <a:lnTo>
                    <a:pt x="1087133" y="448095"/>
                  </a:lnTo>
                  <a:lnTo>
                    <a:pt x="1223025" y="952203"/>
                  </a:lnTo>
                  <a:lnTo>
                    <a:pt x="1358917" y="784167"/>
                  </a:lnTo>
                  <a:lnTo>
                    <a:pt x="1494809" y="280059"/>
                  </a:lnTo>
                  <a:lnTo>
                    <a:pt x="1630700" y="56011"/>
                  </a:lnTo>
                  <a:lnTo>
                    <a:pt x="1766592" y="56011"/>
                  </a:lnTo>
                  <a:lnTo>
                    <a:pt x="1902484" y="56011"/>
                  </a:lnTo>
                  <a:lnTo>
                    <a:pt x="2038375" y="504107"/>
                  </a:lnTo>
                  <a:lnTo>
                    <a:pt x="2174267" y="504107"/>
                  </a:lnTo>
                  <a:lnTo>
                    <a:pt x="2310159" y="560119"/>
                  </a:lnTo>
                  <a:lnTo>
                    <a:pt x="2446051" y="560119"/>
                  </a:lnTo>
                  <a:lnTo>
                    <a:pt x="2581942" y="448095"/>
                  </a:lnTo>
                  <a:lnTo>
                    <a:pt x="2717834" y="224047"/>
                  </a:lnTo>
                  <a:lnTo>
                    <a:pt x="2853726" y="504107"/>
                  </a:lnTo>
                  <a:lnTo>
                    <a:pt x="2989618" y="0"/>
                  </a:lnTo>
                  <a:lnTo>
                    <a:pt x="3125509" y="0"/>
                  </a:lnTo>
                  <a:lnTo>
                    <a:pt x="3261401" y="56011"/>
                  </a:lnTo>
                  <a:lnTo>
                    <a:pt x="3397293" y="56011"/>
                  </a:lnTo>
                </a:path>
              </a:pathLst>
            </a:custGeom>
            <a:ln w="27101" cap="flat">
              <a:solidFill>
                <a:srgbClr val="0058AB">
                  <a:alpha val="100000"/>
                </a:srgbClr>
              </a:solidFill>
              <a:prstDash val="solid"/>
              <a:round/>
            </a:ln>
          </p:spPr>
          <p:txBody>
            <a:bodyPr/>
            <a:lstStyle/>
            <a:p/>
          </p:txBody>
        </p:sp>
        <p:sp>
          <p:nvSpPr>
            <p:cNvPr id="81" name="pl81"/>
            <p:cNvSpPr/>
            <p:nvPr/>
          </p:nvSpPr>
          <p:spPr>
            <a:xfrm>
              <a:off x="5437664" y="2771419"/>
              <a:ext cx="3397293" cy="504107"/>
            </a:xfrm>
            <a:custGeom>
              <a:avLst/>
              <a:pathLst>
                <a:path w="3397293" h="504107">
                  <a:moveTo>
                    <a:pt x="0" y="504107"/>
                  </a:moveTo>
                  <a:lnTo>
                    <a:pt x="135891" y="448095"/>
                  </a:lnTo>
                  <a:lnTo>
                    <a:pt x="271783" y="448095"/>
                  </a:lnTo>
                  <a:lnTo>
                    <a:pt x="407675" y="392083"/>
                  </a:lnTo>
                  <a:lnTo>
                    <a:pt x="543566" y="336071"/>
                  </a:lnTo>
                  <a:lnTo>
                    <a:pt x="679458" y="280059"/>
                  </a:lnTo>
                  <a:lnTo>
                    <a:pt x="815350" y="224047"/>
                  </a:lnTo>
                  <a:lnTo>
                    <a:pt x="951242" y="224047"/>
                  </a:lnTo>
                  <a:lnTo>
                    <a:pt x="1087133" y="168035"/>
                  </a:lnTo>
                  <a:lnTo>
                    <a:pt x="1223025" y="112023"/>
                  </a:lnTo>
                  <a:lnTo>
                    <a:pt x="1358917" y="112023"/>
                  </a:lnTo>
                  <a:lnTo>
                    <a:pt x="1494809" y="56011"/>
                  </a:lnTo>
                  <a:lnTo>
                    <a:pt x="1630700" y="112023"/>
                  </a:lnTo>
                  <a:lnTo>
                    <a:pt x="1766592" y="112023"/>
                  </a:lnTo>
                  <a:lnTo>
                    <a:pt x="1902484" y="112023"/>
                  </a:lnTo>
                  <a:lnTo>
                    <a:pt x="2038375" y="112023"/>
                  </a:lnTo>
                  <a:lnTo>
                    <a:pt x="2174267" y="56011"/>
                  </a:lnTo>
                  <a:lnTo>
                    <a:pt x="2310159" y="56011"/>
                  </a:lnTo>
                  <a:lnTo>
                    <a:pt x="2446051" y="56011"/>
                  </a:lnTo>
                  <a:lnTo>
                    <a:pt x="2581942" y="0"/>
                  </a:lnTo>
                  <a:lnTo>
                    <a:pt x="2717834" y="168035"/>
                  </a:lnTo>
                  <a:lnTo>
                    <a:pt x="2853726" y="280059"/>
                  </a:lnTo>
                  <a:lnTo>
                    <a:pt x="2989618" y="112023"/>
                  </a:lnTo>
                  <a:lnTo>
                    <a:pt x="3125509" y="112023"/>
                  </a:lnTo>
                  <a:lnTo>
                    <a:pt x="3261401" y="112023"/>
                  </a:lnTo>
                  <a:lnTo>
                    <a:pt x="3397293" y="56011"/>
                  </a:lnTo>
                </a:path>
              </a:pathLst>
            </a:custGeom>
            <a:ln w="27101" cap="flat">
              <a:solidFill>
                <a:srgbClr val="80BD41">
                  <a:alpha val="100000"/>
                </a:srgbClr>
              </a:solidFill>
              <a:prstDash val="solid"/>
              <a:round/>
            </a:ln>
          </p:spPr>
          <p:txBody>
            <a:bodyPr/>
            <a:lstStyle/>
            <a:p/>
          </p:txBody>
        </p:sp>
        <p:sp>
          <p:nvSpPr>
            <p:cNvPr id="82" name="pl82"/>
            <p:cNvSpPr/>
            <p:nvPr/>
          </p:nvSpPr>
          <p:spPr>
            <a:xfrm>
              <a:off x="5437664" y="2715407"/>
              <a:ext cx="3397293" cy="1344287"/>
            </a:xfrm>
            <a:custGeom>
              <a:avLst/>
              <a:pathLst>
                <a:path w="3397293" h="1344287">
                  <a:moveTo>
                    <a:pt x="0" y="1344287"/>
                  </a:moveTo>
                  <a:lnTo>
                    <a:pt x="135891" y="1344287"/>
                  </a:lnTo>
                  <a:lnTo>
                    <a:pt x="271783" y="1288275"/>
                  </a:lnTo>
                  <a:lnTo>
                    <a:pt x="407675" y="1176251"/>
                  </a:lnTo>
                  <a:lnTo>
                    <a:pt x="543566" y="1008215"/>
                  </a:lnTo>
                  <a:lnTo>
                    <a:pt x="679458" y="840179"/>
                  </a:lnTo>
                  <a:lnTo>
                    <a:pt x="815350" y="728155"/>
                  </a:lnTo>
                  <a:lnTo>
                    <a:pt x="951242" y="616131"/>
                  </a:lnTo>
                  <a:lnTo>
                    <a:pt x="1087133" y="336071"/>
                  </a:lnTo>
                  <a:lnTo>
                    <a:pt x="1223025" y="112023"/>
                  </a:lnTo>
                  <a:lnTo>
                    <a:pt x="1358917" y="448095"/>
                  </a:lnTo>
                  <a:lnTo>
                    <a:pt x="1494809" y="504107"/>
                  </a:lnTo>
                  <a:lnTo>
                    <a:pt x="1630700" y="560119"/>
                  </a:lnTo>
                  <a:lnTo>
                    <a:pt x="1766592" y="672143"/>
                  </a:lnTo>
                  <a:lnTo>
                    <a:pt x="1902484" y="616131"/>
                  </a:lnTo>
                  <a:lnTo>
                    <a:pt x="2038375" y="560119"/>
                  </a:lnTo>
                  <a:lnTo>
                    <a:pt x="2174267" y="280059"/>
                  </a:lnTo>
                  <a:lnTo>
                    <a:pt x="2310159" y="224047"/>
                  </a:lnTo>
                  <a:lnTo>
                    <a:pt x="2446051" y="112023"/>
                  </a:lnTo>
                  <a:lnTo>
                    <a:pt x="2581942" y="56011"/>
                  </a:lnTo>
                  <a:lnTo>
                    <a:pt x="2717834" y="112023"/>
                  </a:lnTo>
                  <a:lnTo>
                    <a:pt x="2853726" y="392083"/>
                  </a:lnTo>
                  <a:lnTo>
                    <a:pt x="2989618" y="224047"/>
                  </a:lnTo>
                  <a:lnTo>
                    <a:pt x="3125509" y="56011"/>
                  </a:lnTo>
                  <a:lnTo>
                    <a:pt x="3261401" y="0"/>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77141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323323"/>
              <a:ext cx="3397293" cy="1288275"/>
            </a:xfrm>
            <a:custGeom>
              <a:avLst/>
              <a:pathLst>
                <a:path w="3397293" h="1288275">
                  <a:moveTo>
                    <a:pt x="0" y="1288275"/>
                  </a:moveTo>
                  <a:lnTo>
                    <a:pt x="135891" y="1120239"/>
                  </a:lnTo>
                  <a:lnTo>
                    <a:pt x="271783" y="0"/>
                  </a:lnTo>
                  <a:lnTo>
                    <a:pt x="407675" y="280059"/>
                  </a:lnTo>
                  <a:lnTo>
                    <a:pt x="543566" y="728155"/>
                  </a:lnTo>
                  <a:lnTo>
                    <a:pt x="679458" y="616131"/>
                  </a:lnTo>
                  <a:lnTo>
                    <a:pt x="815350" y="616131"/>
                  </a:lnTo>
                  <a:lnTo>
                    <a:pt x="951242" y="224047"/>
                  </a:lnTo>
                  <a:lnTo>
                    <a:pt x="1087133" y="448095"/>
                  </a:lnTo>
                  <a:lnTo>
                    <a:pt x="1223025" y="952203"/>
                  </a:lnTo>
                  <a:lnTo>
                    <a:pt x="1358917" y="784167"/>
                  </a:lnTo>
                  <a:lnTo>
                    <a:pt x="1494809" y="280059"/>
                  </a:lnTo>
                  <a:lnTo>
                    <a:pt x="1630700" y="56011"/>
                  </a:lnTo>
                  <a:lnTo>
                    <a:pt x="1766592" y="56011"/>
                  </a:lnTo>
                  <a:lnTo>
                    <a:pt x="1902484" y="56011"/>
                  </a:lnTo>
                  <a:lnTo>
                    <a:pt x="2038375" y="504107"/>
                  </a:lnTo>
                  <a:lnTo>
                    <a:pt x="2174267" y="504107"/>
                  </a:lnTo>
                  <a:lnTo>
                    <a:pt x="2310159" y="560119"/>
                  </a:lnTo>
                  <a:lnTo>
                    <a:pt x="2446051" y="560119"/>
                  </a:lnTo>
                  <a:lnTo>
                    <a:pt x="2581942" y="448095"/>
                  </a:lnTo>
                  <a:lnTo>
                    <a:pt x="2717834" y="224047"/>
                  </a:lnTo>
                  <a:lnTo>
                    <a:pt x="2853726" y="504107"/>
                  </a:lnTo>
                  <a:lnTo>
                    <a:pt x="2989618" y="0"/>
                  </a:lnTo>
                  <a:lnTo>
                    <a:pt x="3125509" y="0"/>
                  </a:lnTo>
                  <a:lnTo>
                    <a:pt x="3261401" y="56011"/>
                  </a:lnTo>
                  <a:lnTo>
                    <a:pt x="3397293" y="56011"/>
                  </a:lnTo>
                </a:path>
              </a:pathLst>
            </a:custGeom>
            <a:ln w="43362" cap="flat">
              <a:solidFill>
                <a:srgbClr val="000000">
                  <a:alpha val="100000"/>
                </a:srgbClr>
              </a:solidFill>
              <a:prstDash val="solid"/>
              <a:round/>
            </a:ln>
          </p:spPr>
          <p:txBody>
            <a:bodyPr/>
            <a:lstStyle/>
            <a:p/>
          </p:txBody>
        </p:sp>
        <p:sp>
          <p:nvSpPr>
            <p:cNvPr id="85" name="pl85"/>
            <p:cNvSpPr/>
            <p:nvPr/>
          </p:nvSpPr>
          <p:spPr>
            <a:xfrm>
              <a:off x="5437664" y="2323323"/>
              <a:ext cx="3397293" cy="1288275"/>
            </a:xfrm>
            <a:custGeom>
              <a:avLst/>
              <a:pathLst>
                <a:path w="3397293" h="1288275">
                  <a:moveTo>
                    <a:pt x="0" y="1288275"/>
                  </a:moveTo>
                  <a:lnTo>
                    <a:pt x="135891" y="1120239"/>
                  </a:lnTo>
                  <a:lnTo>
                    <a:pt x="271783" y="0"/>
                  </a:lnTo>
                  <a:lnTo>
                    <a:pt x="407675" y="280059"/>
                  </a:lnTo>
                  <a:lnTo>
                    <a:pt x="543566" y="728155"/>
                  </a:lnTo>
                  <a:lnTo>
                    <a:pt x="679458" y="616131"/>
                  </a:lnTo>
                  <a:lnTo>
                    <a:pt x="815350" y="616131"/>
                  </a:lnTo>
                  <a:lnTo>
                    <a:pt x="951242" y="224047"/>
                  </a:lnTo>
                  <a:lnTo>
                    <a:pt x="1087133" y="448095"/>
                  </a:lnTo>
                  <a:lnTo>
                    <a:pt x="1223025" y="952203"/>
                  </a:lnTo>
                  <a:lnTo>
                    <a:pt x="1358917" y="784167"/>
                  </a:lnTo>
                  <a:lnTo>
                    <a:pt x="1494809" y="280059"/>
                  </a:lnTo>
                  <a:lnTo>
                    <a:pt x="1630700" y="56011"/>
                  </a:lnTo>
                  <a:lnTo>
                    <a:pt x="1766592" y="56011"/>
                  </a:lnTo>
                  <a:lnTo>
                    <a:pt x="1902484" y="56011"/>
                  </a:lnTo>
                  <a:lnTo>
                    <a:pt x="2038375" y="504107"/>
                  </a:lnTo>
                  <a:lnTo>
                    <a:pt x="2174267" y="504107"/>
                  </a:lnTo>
                  <a:lnTo>
                    <a:pt x="2310159" y="560119"/>
                  </a:lnTo>
                  <a:lnTo>
                    <a:pt x="2446051" y="560119"/>
                  </a:lnTo>
                  <a:lnTo>
                    <a:pt x="2581942" y="448095"/>
                  </a:lnTo>
                  <a:lnTo>
                    <a:pt x="2717834" y="224047"/>
                  </a:lnTo>
                  <a:lnTo>
                    <a:pt x="2853726" y="504107"/>
                  </a:lnTo>
                  <a:lnTo>
                    <a:pt x="2989618" y="0"/>
                  </a:lnTo>
                  <a:lnTo>
                    <a:pt x="3125509" y="0"/>
                  </a:lnTo>
                  <a:lnTo>
                    <a:pt x="3261401" y="56011"/>
                  </a:lnTo>
                  <a:lnTo>
                    <a:pt x="3397293" y="56011"/>
                  </a:lnTo>
                </a:path>
              </a:pathLst>
            </a:custGeom>
            <a:ln w="27101" cap="flat">
              <a:solidFill>
                <a:srgbClr val="0058AB">
                  <a:alpha val="100000"/>
                </a:srgbClr>
              </a:solidFill>
              <a:prstDash val="solid"/>
              <a:round/>
            </a:ln>
          </p:spPr>
          <p:txBody>
            <a:bodyPr/>
            <a:lstStyle/>
            <a:p/>
          </p:txBody>
        </p:sp>
        <p:sp>
          <p:nvSpPr>
            <p:cNvPr id="86" name="tx86"/>
            <p:cNvSpPr/>
            <p:nvPr/>
          </p:nvSpPr>
          <p:spPr>
            <a:xfrm>
              <a:off x="8902429" y="278831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7" name="tx87"/>
            <p:cNvSpPr/>
            <p:nvPr/>
          </p:nvSpPr>
          <p:spPr>
            <a:xfrm>
              <a:off x="8877160" y="26762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88" name="tx88"/>
            <p:cNvSpPr/>
            <p:nvPr/>
          </p:nvSpPr>
          <p:spPr>
            <a:xfrm>
              <a:off x="5003259" y="38395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9" name="tx89"/>
            <p:cNvSpPr/>
            <p:nvPr/>
          </p:nvSpPr>
          <p:spPr>
            <a:xfrm>
              <a:off x="5003259" y="327942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0" name="tx90"/>
            <p:cNvSpPr/>
            <p:nvPr/>
          </p:nvSpPr>
          <p:spPr>
            <a:xfrm>
              <a:off x="5127474" y="27193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1" name="tx91"/>
            <p:cNvSpPr/>
            <p:nvPr/>
          </p:nvSpPr>
          <p:spPr>
            <a:xfrm>
              <a:off x="5049780" y="21591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2" name="tx92"/>
            <p:cNvSpPr/>
            <p:nvPr/>
          </p:nvSpPr>
          <p:spPr>
            <a:xfrm>
              <a:off x="5049780" y="15990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3" name="tx9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4" name="tx9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5" name="tx9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6" name="tx9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7" name="tx9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8" name="tx9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9" name="tx9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0" name="tx10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1" name="pl101"/>
            <p:cNvSpPr/>
            <p:nvPr/>
          </p:nvSpPr>
          <p:spPr>
            <a:xfrm>
              <a:off x="591365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591365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69245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4" name="pl104"/>
            <p:cNvSpPr/>
            <p:nvPr/>
          </p:nvSpPr>
          <p:spPr>
            <a:xfrm>
              <a:off x="768699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5" name="tx105"/>
            <p:cNvSpPr/>
            <p:nvPr/>
          </p:nvSpPr>
          <p:spPr>
            <a:xfrm>
              <a:off x="6180759" y="4990743"/>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Mauritania</a:t>
              </a:r>
            </a:p>
          </p:txBody>
        </p:sp>
        <p:sp>
          <p:nvSpPr>
            <p:cNvPr id="106" name="tx106"/>
            <p:cNvSpPr/>
            <p:nvPr/>
          </p:nvSpPr>
          <p:spPr>
            <a:xfrm>
              <a:off x="719164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7" name="tx107"/>
            <p:cNvSpPr/>
            <p:nvPr/>
          </p:nvSpPr>
          <p:spPr>
            <a:xfrm>
              <a:off x="795409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08" name="tx10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9" name="pl109"/>
            <p:cNvSpPr/>
            <p:nvPr/>
          </p:nvSpPr>
          <p:spPr>
            <a:xfrm>
              <a:off x="22888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42321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617542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811871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4" name="pl11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326047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20377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1470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0" name="rc120"/>
            <p:cNvSpPr/>
            <p:nvPr/>
          </p:nvSpPr>
          <p:spPr>
            <a:xfrm>
              <a:off x="1317178" y="5887395"/>
              <a:ext cx="7321564" cy="114824"/>
            </a:xfrm>
            <a:prstGeom prst="rect">
              <a:avLst/>
            </a:prstGeom>
            <a:solidFill>
              <a:srgbClr val="1CABE2">
                <a:alpha val="80000"/>
              </a:srgbClr>
            </a:solidFill>
          </p:spPr>
          <p:txBody>
            <a:bodyPr/>
            <a:lstStyle/>
            <a:p/>
          </p:txBody>
        </p:sp>
        <p:sp>
          <p:nvSpPr>
            <p:cNvPr id="121" name="rc121"/>
            <p:cNvSpPr/>
            <p:nvPr/>
          </p:nvSpPr>
          <p:spPr>
            <a:xfrm>
              <a:off x="1317178" y="5743865"/>
              <a:ext cx="3330033" cy="114824"/>
            </a:xfrm>
            <a:prstGeom prst="rect">
              <a:avLst/>
            </a:prstGeom>
            <a:solidFill>
              <a:srgbClr val="1CABE2">
                <a:alpha val="80000"/>
              </a:srgbClr>
            </a:solidFill>
          </p:spPr>
          <p:txBody>
            <a:bodyPr/>
            <a:lstStyle/>
            <a:p/>
          </p:txBody>
        </p:sp>
        <p:sp>
          <p:nvSpPr>
            <p:cNvPr id="122" name="rc122"/>
            <p:cNvSpPr/>
            <p:nvPr/>
          </p:nvSpPr>
          <p:spPr>
            <a:xfrm>
              <a:off x="1317178" y="5600334"/>
              <a:ext cx="3389498" cy="114824"/>
            </a:xfrm>
            <a:prstGeom prst="rect">
              <a:avLst/>
            </a:prstGeom>
            <a:solidFill>
              <a:srgbClr val="1CABE2">
                <a:alpha val="80000"/>
              </a:srgbClr>
            </a:solidFill>
          </p:spPr>
          <p:txBody>
            <a:bodyPr/>
            <a:lstStyle/>
            <a:p/>
          </p:txBody>
        </p:sp>
        <p:sp>
          <p:nvSpPr>
            <p:cNvPr id="123" name="tx12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291088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28" name="tx128"/>
            <p:cNvSpPr/>
            <p:nvPr/>
          </p:nvSpPr>
          <p:spPr>
            <a:xfrm>
              <a:off x="477648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29" name="tx129"/>
            <p:cNvSpPr/>
            <p:nvPr/>
          </p:nvSpPr>
          <p:spPr>
            <a:xfrm>
              <a:off x="671978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30" name="tx13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Mauritania (95%) was 5 percentage points higher than the global average (90%) and 14 percentage points higher than the average across all WCAR countries (81%).
National DTP1 coverage was 7 percentage points higher than in 2019 (88%).
This equates to 9,000 zero-dose children in 2025 compared to 19,000 zero-dose children in 2019.</a:t>
            </a:r>
          </a:p>
        </p:txBody>
      </p:sp>
      <p:sp>
        <p:nvSpPr>
          <p:cNvPr id="13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Mauritania DTP1 coverage was 95% - this is 7 percentage points higher than in 2019 and higher than both the global and regional averages.</a:t>
            </a:r>
          </a:p>
        </p:txBody>
      </p:sp>
      <p:grpSp xmlns:pic="http://schemas.openxmlformats.org/drawingml/2006/picture">
        <p:nvGrpSpPr>
          <p:cNvPr id="135" name=""/>
          <p:cNvGrpSpPr/>
          <p:nvPr/>
        </p:nvGrpSpPr>
        <p:grpSpPr>
          <a:xfrm>
            <a:off x="292608" y="1005840"/>
            <a:ext cx="8595360" cy="28575"/>
            <a:chOff x="292608" y="1005840"/>
            <a:chExt cx="8595360" cy="28575"/>
          </a:xfrm>
        </p:grpSpPr>
        <p:sp>
          <p:nvSpPr>
            <p:cNvPr id="13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Mauritania ranked number 20 out of 24 countries for lowest DTP1 coverage (based on tied ranks).
Mauritania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Mauritania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F26A21">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Mauritania ranked number 15 out of 24 countries with 21,000 zero-dose children.
In 2025, Mauritania ranked number 21 out of 24 countries with 9,000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1643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7851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84060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10269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4747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20956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47164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4331897"/>
              <a:ext cx="203168" cy="353489"/>
            </a:xfrm>
            <a:prstGeom prst="rect">
              <a:avLst/>
            </a:prstGeom>
            <a:solidFill>
              <a:srgbClr val="80BD41">
                <a:alpha val="100000"/>
              </a:srgbClr>
            </a:solidFill>
          </p:spPr>
          <p:txBody>
            <a:bodyPr/>
            <a:lstStyle/>
            <a:p/>
          </p:txBody>
        </p:sp>
        <p:sp>
          <p:nvSpPr>
            <p:cNvPr id="27" name="rc27"/>
            <p:cNvSpPr/>
            <p:nvPr/>
          </p:nvSpPr>
          <p:spPr>
            <a:xfrm>
              <a:off x="1332670" y="3992273"/>
              <a:ext cx="203168" cy="187142"/>
            </a:xfrm>
            <a:prstGeom prst="rect">
              <a:avLst/>
            </a:prstGeom>
            <a:solidFill>
              <a:srgbClr val="0058AB">
                <a:alpha val="100000"/>
              </a:srgbClr>
            </a:solidFill>
          </p:spPr>
          <p:txBody>
            <a:bodyPr/>
            <a:lstStyle/>
            <a:p/>
          </p:txBody>
        </p:sp>
        <p:sp>
          <p:nvSpPr>
            <p:cNvPr id="28" name="rc28"/>
            <p:cNvSpPr/>
            <p:nvPr/>
          </p:nvSpPr>
          <p:spPr>
            <a:xfrm>
              <a:off x="1332670" y="4179415"/>
              <a:ext cx="203168" cy="152482"/>
            </a:xfrm>
            <a:prstGeom prst="rect">
              <a:avLst/>
            </a:prstGeom>
            <a:solidFill>
              <a:srgbClr val="1CABE2">
                <a:alpha val="100000"/>
              </a:srgbClr>
            </a:solidFill>
          </p:spPr>
          <p:txBody>
            <a:bodyPr/>
            <a:lstStyle/>
            <a:p/>
          </p:txBody>
        </p:sp>
        <p:sp>
          <p:nvSpPr>
            <p:cNvPr id="29" name="rc29"/>
            <p:cNvSpPr/>
            <p:nvPr/>
          </p:nvSpPr>
          <p:spPr>
            <a:xfrm>
              <a:off x="1558413" y="4150776"/>
              <a:ext cx="203168" cy="534610"/>
            </a:xfrm>
            <a:prstGeom prst="rect">
              <a:avLst/>
            </a:prstGeom>
            <a:solidFill>
              <a:srgbClr val="80BD41">
                <a:alpha val="100000"/>
              </a:srgbClr>
            </a:solidFill>
          </p:spPr>
          <p:txBody>
            <a:bodyPr/>
            <a:lstStyle/>
            <a:p/>
          </p:txBody>
        </p:sp>
        <p:sp>
          <p:nvSpPr>
            <p:cNvPr id="30" name="rc30"/>
            <p:cNvSpPr/>
            <p:nvPr/>
          </p:nvSpPr>
          <p:spPr>
            <a:xfrm>
              <a:off x="1558413" y="3972578"/>
              <a:ext cx="203168" cy="171077"/>
            </a:xfrm>
            <a:prstGeom prst="rect">
              <a:avLst/>
            </a:prstGeom>
            <a:solidFill>
              <a:srgbClr val="0058AB">
                <a:alpha val="100000"/>
              </a:srgbClr>
            </a:solidFill>
          </p:spPr>
          <p:txBody>
            <a:bodyPr/>
            <a:lstStyle/>
            <a:p/>
          </p:txBody>
        </p:sp>
        <p:sp>
          <p:nvSpPr>
            <p:cNvPr id="31" name="rc31"/>
            <p:cNvSpPr/>
            <p:nvPr/>
          </p:nvSpPr>
          <p:spPr>
            <a:xfrm>
              <a:off x="1558413" y="4143656"/>
              <a:ext cx="203168" cy="7120"/>
            </a:xfrm>
            <a:prstGeom prst="rect">
              <a:avLst/>
            </a:prstGeom>
            <a:solidFill>
              <a:srgbClr val="1CABE2">
                <a:alpha val="100000"/>
              </a:srgbClr>
            </a:solidFill>
          </p:spPr>
          <p:txBody>
            <a:bodyPr/>
            <a:lstStyle/>
            <a:p/>
          </p:txBody>
        </p:sp>
        <p:sp>
          <p:nvSpPr>
            <p:cNvPr id="32" name="rc32"/>
            <p:cNvSpPr/>
            <p:nvPr/>
          </p:nvSpPr>
          <p:spPr>
            <a:xfrm>
              <a:off x="1784155" y="4037920"/>
              <a:ext cx="203168" cy="647466"/>
            </a:xfrm>
            <a:prstGeom prst="rect">
              <a:avLst/>
            </a:prstGeom>
            <a:solidFill>
              <a:srgbClr val="80BD41">
                <a:alpha val="100000"/>
              </a:srgbClr>
            </a:solidFill>
          </p:spPr>
          <p:txBody>
            <a:bodyPr/>
            <a:lstStyle/>
            <a:p/>
          </p:txBody>
        </p:sp>
        <p:sp>
          <p:nvSpPr>
            <p:cNvPr id="33" name="rc33"/>
            <p:cNvSpPr/>
            <p:nvPr/>
          </p:nvSpPr>
          <p:spPr>
            <a:xfrm>
              <a:off x="1784155" y="3957893"/>
              <a:ext cx="203168" cy="29103"/>
            </a:xfrm>
            <a:prstGeom prst="rect">
              <a:avLst/>
            </a:prstGeom>
            <a:solidFill>
              <a:srgbClr val="0058AB">
                <a:alpha val="100000"/>
              </a:srgbClr>
            </a:solidFill>
          </p:spPr>
          <p:txBody>
            <a:bodyPr/>
            <a:lstStyle/>
            <a:p/>
          </p:txBody>
        </p:sp>
        <p:sp>
          <p:nvSpPr>
            <p:cNvPr id="34" name="rc34"/>
            <p:cNvSpPr/>
            <p:nvPr/>
          </p:nvSpPr>
          <p:spPr>
            <a:xfrm>
              <a:off x="1784155" y="3986997"/>
              <a:ext cx="203168" cy="50923"/>
            </a:xfrm>
            <a:prstGeom prst="rect">
              <a:avLst/>
            </a:prstGeom>
            <a:solidFill>
              <a:srgbClr val="1CABE2">
                <a:alpha val="100000"/>
              </a:srgbClr>
            </a:solidFill>
          </p:spPr>
          <p:txBody>
            <a:bodyPr/>
            <a:lstStyle/>
            <a:p/>
          </p:txBody>
        </p:sp>
        <p:sp>
          <p:nvSpPr>
            <p:cNvPr id="35" name="rc35"/>
            <p:cNvSpPr/>
            <p:nvPr/>
          </p:nvSpPr>
          <p:spPr>
            <a:xfrm>
              <a:off x="2009898" y="4117784"/>
              <a:ext cx="203168" cy="567602"/>
            </a:xfrm>
            <a:prstGeom prst="rect">
              <a:avLst/>
            </a:prstGeom>
            <a:solidFill>
              <a:srgbClr val="80BD41">
                <a:alpha val="100000"/>
              </a:srgbClr>
            </a:solidFill>
          </p:spPr>
          <p:txBody>
            <a:bodyPr/>
            <a:lstStyle/>
            <a:p/>
          </p:txBody>
        </p:sp>
        <p:sp>
          <p:nvSpPr>
            <p:cNvPr id="36" name="rc36"/>
            <p:cNvSpPr/>
            <p:nvPr/>
          </p:nvSpPr>
          <p:spPr>
            <a:xfrm>
              <a:off x="2009898" y="3938538"/>
              <a:ext cx="203168" cy="67216"/>
            </a:xfrm>
            <a:prstGeom prst="rect">
              <a:avLst/>
            </a:prstGeom>
            <a:solidFill>
              <a:srgbClr val="0058AB">
                <a:alpha val="100000"/>
              </a:srgbClr>
            </a:solidFill>
          </p:spPr>
          <p:txBody>
            <a:bodyPr/>
            <a:lstStyle/>
            <a:p/>
          </p:txBody>
        </p:sp>
        <p:sp>
          <p:nvSpPr>
            <p:cNvPr id="37" name="rc37"/>
            <p:cNvSpPr/>
            <p:nvPr/>
          </p:nvSpPr>
          <p:spPr>
            <a:xfrm>
              <a:off x="2009898" y="4005754"/>
              <a:ext cx="203168" cy="112029"/>
            </a:xfrm>
            <a:prstGeom prst="rect">
              <a:avLst/>
            </a:prstGeom>
            <a:solidFill>
              <a:srgbClr val="1CABE2">
                <a:alpha val="100000"/>
              </a:srgbClr>
            </a:solidFill>
          </p:spPr>
          <p:txBody>
            <a:bodyPr/>
            <a:lstStyle/>
            <a:p/>
          </p:txBody>
        </p:sp>
        <p:sp>
          <p:nvSpPr>
            <p:cNvPr id="38" name="rc38"/>
            <p:cNvSpPr/>
            <p:nvPr/>
          </p:nvSpPr>
          <p:spPr>
            <a:xfrm>
              <a:off x="2235640" y="4144010"/>
              <a:ext cx="203168" cy="541376"/>
            </a:xfrm>
            <a:prstGeom prst="rect">
              <a:avLst/>
            </a:prstGeom>
            <a:solidFill>
              <a:srgbClr val="80BD41">
                <a:alpha val="100000"/>
              </a:srgbClr>
            </a:solidFill>
          </p:spPr>
          <p:txBody>
            <a:bodyPr/>
            <a:lstStyle/>
            <a:p/>
          </p:txBody>
        </p:sp>
        <p:sp>
          <p:nvSpPr>
            <p:cNvPr id="39" name="rc39"/>
            <p:cNvSpPr/>
            <p:nvPr/>
          </p:nvSpPr>
          <p:spPr>
            <a:xfrm>
              <a:off x="2235640" y="3911995"/>
              <a:ext cx="203168" cy="131473"/>
            </a:xfrm>
            <a:prstGeom prst="rect">
              <a:avLst/>
            </a:prstGeom>
            <a:solidFill>
              <a:srgbClr val="0058AB">
                <a:alpha val="100000"/>
              </a:srgbClr>
            </a:solidFill>
          </p:spPr>
          <p:txBody>
            <a:bodyPr/>
            <a:lstStyle/>
            <a:p/>
          </p:txBody>
        </p:sp>
        <p:sp>
          <p:nvSpPr>
            <p:cNvPr id="40" name="rc40"/>
            <p:cNvSpPr/>
            <p:nvPr/>
          </p:nvSpPr>
          <p:spPr>
            <a:xfrm>
              <a:off x="2235640" y="4043469"/>
              <a:ext cx="203168" cy="100540"/>
            </a:xfrm>
            <a:prstGeom prst="rect">
              <a:avLst/>
            </a:prstGeom>
            <a:solidFill>
              <a:srgbClr val="1CABE2">
                <a:alpha val="100000"/>
              </a:srgbClr>
            </a:solidFill>
          </p:spPr>
          <p:txBody>
            <a:bodyPr/>
            <a:lstStyle/>
            <a:p/>
          </p:txBody>
        </p:sp>
        <p:sp>
          <p:nvSpPr>
            <p:cNvPr id="41" name="rc41"/>
            <p:cNvSpPr/>
            <p:nvPr/>
          </p:nvSpPr>
          <p:spPr>
            <a:xfrm>
              <a:off x="2461382" y="4119349"/>
              <a:ext cx="203168" cy="566037"/>
            </a:xfrm>
            <a:prstGeom prst="rect">
              <a:avLst/>
            </a:prstGeom>
            <a:solidFill>
              <a:srgbClr val="80BD41">
                <a:alpha val="100000"/>
              </a:srgbClr>
            </a:solidFill>
          </p:spPr>
          <p:txBody>
            <a:bodyPr/>
            <a:lstStyle/>
            <a:p/>
          </p:txBody>
        </p:sp>
        <p:sp>
          <p:nvSpPr>
            <p:cNvPr id="42" name="rc42"/>
            <p:cNvSpPr/>
            <p:nvPr/>
          </p:nvSpPr>
          <p:spPr>
            <a:xfrm>
              <a:off x="2461382" y="3888153"/>
              <a:ext cx="203168" cy="119586"/>
            </a:xfrm>
            <a:prstGeom prst="rect">
              <a:avLst/>
            </a:prstGeom>
            <a:solidFill>
              <a:srgbClr val="0058AB">
                <a:alpha val="100000"/>
              </a:srgbClr>
            </a:solidFill>
          </p:spPr>
          <p:txBody>
            <a:bodyPr/>
            <a:lstStyle/>
            <a:p/>
          </p:txBody>
        </p:sp>
        <p:sp>
          <p:nvSpPr>
            <p:cNvPr id="43" name="rc43"/>
            <p:cNvSpPr/>
            <p:nvPr/>
          </p:nvSpPr>
          <p:spPr>
            <a:xfrm>
              <a:off x="2461382" y="4007739"/>
              <a:ext cx="203168" cy="111609"/>
            </a:xfrm>
            <a:prstGeom prst="rect">
              <a:avLst/>
            </a:prstGeom>
            <a:solidFill>
              <a:srgbClr val="1CABE2">
                <a:alpha val="100000"/>
              </a:srgbClr>
            </a:solidFill>
          </p:spPr>
          <p:txBody>
            <a:bodyPr/>
            <a:lstStyle/>
            <a:p/>
          </p:txBody>
        </p:sp>
        <p:sp>
          <p:nvSpPr>
            <p:cNvPr id="44" name="rc44"/>
            <p:cNvSpPr/>
            <p:nvPr/>
          </p:nvSpPr>
          <p:spPr>
            <a:xfrm>
              <a:off x="2687125" y="4123776"/>
              <a:ext cx="203168" cy="561610"/>
            </a:xfrm>
            <a:prstGeom prst="rect">
              <a:avLst/>
            </a:prstGeom>
            <a:solidFill>
              <a:srgbClr val="80BD41">
                <a:alpha val="100000"/>
              </a:srgbClr>
            </a:solidFill>
          </p:spPr>
          <p:txBody>
            <a:bodyPr/>
            <a:lstStyle/>
            <a:p/>
          </p:txBody>
        </p:sp>
        <p:sp>
          <p:nvSpPr>
            <p:cNvPr id="45" name="rc45"/>
            <p:cNvSpPr/>
            <p:nvPr/>
          </p:nvSpPr>
          <p:spPr>
            <a:xfrm>
              <a:off x="2687125" y="3859485"/>
              <a:ext cx="203168" cy="123888"/>
            </a:xfrm>
            <a:prstGeom prst="rect">
              <a:avLst/>
            </a:prstGeom>
            <a:solidFill>
              <a:srgbClr val="0058AB">
                <a:alpha val="100000"/>
              </a:srgbClr>
            </a:solidFill>
          </p:spPr>
          <p:txBody>
            <a:bodyPr/>
            <a:lstStyle/>
            <a:p/>
          </p:txBody>
        </p:sp>
        <p:sp>
          <p:nvSpPr>
            <p:cNvPr id="46" name="rc46"/>
            <p:cNvSpPr/>
            <p:nvPr/>
          </p:nvSpPr>
          <p:spPr>
            <a:xfrm>
              <a:off x="2687125" y="3983374"/>
              <a:ext cx="203168" cy="140402"/>
            </a:xfrm>
            <a:prstGeom prst="rect">
              <a:avLst/>
            </a:prstGeom>
            <a:solidFill>
              <a:srgbClr val="1CABE2">
                <a:alpha val="100000"/>
              </a:srgbClr>
            </a:solidFill>
          </p:spPr>
          <p:txBody>
            <a:bodyPr/>
            <a:lstStyle/>
            <a:p/>
          </p:txBody>
        </p:sp>
        <p:sp>
          <p:nvSpPr>
            <p:cNvPr id="47" name="rc47"/>
            <p:cNvSpPr/>
            <p:nvPr/>
          </p:nvSpPr>
          <p:spPr>
            <a:xfrm>
              <a:off x="2912867" y="4044008"/>
              <a:ext cx="203168" cy="641378"/>
            </a:xfrm>
            <a:prstGeom prst="rect">
              <a:avLst/>
            </a:prstGeom>
            <a:solidFill>
              <a:srgbClr val="80BD41">
                <a:alpha val="100000"/>
              </a:srgbClr>
            </a:solidFill>
          </p:spPr>
          <p:txBody>
            <a:bodyPr/>
            <a:lstStyle/>
            <a:p/>
          </p:txBody>
        </p:sp>
        <p:sp>
          <p:nvSpPr>
            <p:cNvPr id="48" name="rc48"/>
            <p:cNvSpPr/>
            <p:nvPr/>
          </p:nvSpPr>
          <p:spPr>
            <a:xfrm>
              <a:off x="2912867" y="3830212"/>
              <a:ext cx="203168" cy="68411"/>
            </a:xfrm>
            <a:prstGeom prst="rect">
              <a:avLst/>
            </a:prstGeom>
            <a:solidFill>
              <a:srgbClr val="0058AB">
                <a:alpha val="100000"/>
              </a:srgbClr>
            </a:solidFill>
          </p:spPr>
          <p:txBody>
            <a:bodyPr/>
            <a:lstStyle/>
            <a:p/>
          </p:txBody>
        </p:sp>
        <p:sp>
          <p:nvSpPr>
            <p:cNvPr id="49" name="rc49"/>
            <p:cNvSpPr/>
            <p:nvPr/>
          </p:nvSpPr>
          <p:spPr>
            <a:xfrm>
              <a:off x="2912867" y="3898624"/>
              <a:ext cx="203168" cy="145383"/>
            </a:xfrm>
            <a:prstGeom prst="rect">
              <a:avLst/>
            </a:prstGeom>
            <a:solidFill>
              <a:srgbClr val="1CABE2">
                <a:alpha val="100000"/>
              </a:srgbClr>
            </a:solidFill>
          </p:spPr>
          <p:txBody>
            <a:bodyPr/>
            <a:lstStyle/>
            <a:p/>
          </p:txBody>
        </p:sp>
        <p:sp>
          <p:nvSpPr>
            <p:cNvPr id="50" name="rc50"/>
            <p:cNvSpPr/>
            <p:nvPr/>
          </p:nvSpPr>
          <p:spPr>
            <a:xfrm>
              <a:off x="3138609" y="4032607"/>
              <a:ext cx="203168" cy="652779"/>
            </a:xfrm>
            <a:prstGeom prst="rect">
              <a:avLst/>
            </a:prstGeom>
            <a:solidFill>
              <a:srgbClr val="80BD41">
                <a:alpha val="100000"/>
              </a:srgbClr>
            </a:solidFill>
          </p:spPr>
          <p:txBody>
            <a:bodyPr/>
            <a:lstStyle/>
            <a:p/>
          </p:txBody>
        </p:sp>
        <p:sp>
          <p:nvSpPr>
            <p:cNvPr id="51" name="rc51"/>
            <p:cNvSpPr/>
            <p:nvPr/>
          </p:nvSpPr>
          <p:spPr>
            <a:xfrm>
              <a:off x="3138609" y="3803257"/>
              <a:ext cx="203168" cy="105853"/>
            </a:xfrm>
            <a:prstGeom prst="rect">
              <a:avLst/>
            </a:prstGeom>
            <a:solidFill>
              <a:srgbClr val="0058AB">
                <a:alpha val="100000"/>
              </a:srgbClr>
            </a:solidFill>
          </p:spPr>
          <p:txBody>
            <a:bodyPr/>
            <a:lstStyle/>
            <a:p/>
          </p:txBody>
        </p:sp>
        <p:sp>
          <p:nvSpPr>
            <p:cNvPr id="52" name="rc52"/>
            <p:cNvSpPr/>
            <p:nvPr/>
          </p:nvSpPr>
          <p:spPr>
            <a:xfrm>
              <a:off x="3138609" y="3909110"/>
              <a:ext cx="203168" cy="123497"/>
            </a:xfrm>
            <a:prstGeom prst="rect">
              <a:avLst/>
            </a:prstGeom>
            <a:solidFill>
              <a:srgbClr val="1CABE2">
                <a:alpha val="100000"/>
              </a:srgbClr>
            </a:solidFill>
          </p:spPr>
          <p:txBody>
            <a:bodyPr/>
            <a:lstStyle/>
            <a:p/>
          </p:txBody>
        </p:sp>
        <p:sp>
          <p:nvSpPr>
            <p:cNvPr id="53" name="rc53"/>
            <p:cNvSpPr/>
            <p:nvPr/>
          </p:nvSpPr>
          <p:spPr>
            <a:xfrm>
              <a:off x="3364352" y="4103181"/>
              <a:ext cx="203168" cy="582205"/>
            </a:xfrm>
            <a:prstGeom prst="rect">
              <a:avLst/>
            </a:prstGeom>
            <a:solidFill>
              <a:srgbClr val="80BD41">
                <a:alpha val="100000"/>
              </a:srgbClr>
            </a:solidFill>
          </p:spPr>
          <p:txBody>
            <a:bodyPr/>
            <a:lstStyle/>
            <a:p/>
          </p:txBody>
        </p:sp>
        <p:sp>
          <p:nvSpPr>
            <p:cNvPr id="54" name="rc54"/>
            <p:cNvSpPr/>
            <p:nvPr/>
          </p:nvSpPr>
          <p:spPr>
            <a:xfrm>
              <a:off x="3364352" y="3775695"/>
              <a:ext cx="203168" cy="191038"/>
            </a:xfrm>
            <a:prstGeom prst="rect">
              <a:avLst/>
            </a:prstGeom>
            <a:solidFill>
              <a:srgbClr val="0058AB">
                <a:alpha val="100000"/>
              </a:srgbClr>
            </a:solidFill>
          </p:spPr>
          <p:txBody>
            <a:bodyPr/>
            <a:lstStyle/>
            <a:p/>
          </p:txBody>
        </p:sp>
        <p:sp>
          <p:nvSpPr>
            <p:cNvPr id="55" name="rc55"/>
            <p:cNvSpPr/>
            <p:nvPr/>
          </p:nvSpPr>
          <p:spPr>
            <a:xfrm>
              <a:off x="3364352" y="3966734"/>
              <a:ext cx="203168" cy="136447"/>
            </a:xfrm>
            <a:prstGeom prst="rect">
              <a:avLst/>
            </a:prstGeom>
            <a:solidFill>
              <a:srgbClr val="1CABE2">
                <a:alpha val="100000"/>
              </a:srgbClr>
            </a:solidFill>
          </p:spPr>
          <p:txBody>
            <a:bodyPr/>
            <a:lstStyle/>
            <a:p/>
          </p:txBody>
        </p:sp>
        <p:sp>
          <p:nvSpPr>
            <p:cNvPr id="56" name="rc56"/>
            <p:cNvSpPr/>
            <p:nvPr/>
          </p:nvSpPr>
          <p:spPr>
            <a:xfrm>
              <a:off x="3590094" y="4084674"/>
              <a:ext cx="203168" cy="600712"/>
            </a:xfrm>
            <a:prstGeom prst="rect">
              <a:avLst/>
            </a:prstGeom>
            <a:solidFill>
              <a:srgbClr val="80BD41">
                <a:alpha val="100000"/>
              </a:srgbClr>
            </a:solidFill>
          </p:spPr>
          <p:txBody>
            <a:bodyPr/>
            <a:lstStyle/>
            <a:p/>
          </p:txBody>
        </p:sp>
        <p:sp>
          <p:nvSpPr>
            <p:cNvPr id="57" name="rc57"/>
            <p:cNvSpPr/>
            <p:nvPr/>
          </p:nvSpPr>
          <p:spPr>
            <a:xfrm>
              <a:off x="3590094" y="3746769"/>
              <a:ext cx="203168" cy="168952"/>
            </a:xfrm>
            <a:prstGeom prst="rect">
              <a:avLst/>
            </a:prstGeom>
            <a:solidFill>
              <a:srgbClr val="0058AB">
                <a:alpha val="100000"/>
              </a:srgbClr>
            </a:solidFill>
          </p:spPr>
          <p:txBody>
            <a:bodyPr/>
            <a:lstStyle/>
            <a:p/>
          </p:txBody>
        </p:sp>
        <p:sp>
          <p:nvSpPr>
            <p:cNvPr id="58" name="rc58"/>
            <p:cNvSpPr/>
            <p:nvPr/>
          </p:nvSpPr>
          <p:spPr>
            <a:xfrm>
              <a:off x="3590094" y="3915722"/>
              <a:ext cx="203168" cy="168952"/>
            </a:xfrm>
            <a:prstGeom prst="rect">
              <a:avLst/>
            </a:prstGeom>
            <a:solidFill>
              <a:srgbClr val="1CABE2">
                <a:alpha val="100000"/>
              </a:srgbClr>
            </a:solidFill>
          </p:spPr>
          <p:txBody>
            <a:bodyPr/>
            <a:lstStyle/>
            <a:p/>
          </p:txBody>
        </p:sp>
        <p:sp>
          <p:nvSpPr>
            <p:cNvPr id="59" name="rc59"/>
            <p:cNvSpPr/>
            <p:nvPr/>
          </p:nvSpPr>
          <p:spPr>
            <a:xfrm>
              <a:off x="3815836" y="3957473"/>
              <a:ext cx="203168" cy="727913"/>
            </a:xfrm>
            <a:prstGeom prst="rect">
              <a:avLst/>
            </a:prstGeom>
            <a:solidFill>
              <a:srgbClr val="80BD41">
                <a:alpha val="100000"/>
              </a:srgbClr>
            </a:solidFill>
          </p:spPr>
          <p:txBody>
            <a:bodyPr/>
            <a:lstStyle/>
            <a:p/>
          </p:txBody>
        </p:sp>
        <p:sp>
          <p:nvSpPr>
            <p:cNvPr id="60" name="rc60"/>
            <p:cNvSpPr/>
            <p:nvPr/>
          </p:nvSpPr>
          <p:spPr>
            <a:xfrm>
              <a:off x="3815836" y="3714840"/>
              <a:ext cx="203168" cy="87346"/>
            </a:xfrm>
            <a:prstGeom prst="rect">
              <a:avLst/>
            </a:prstGeom>
            <a:solidFill>
              <a:srgbClr val="0058AB">
                <a:alpha val="100000"/>
              </a:srgbClr>
            </a:solidFill>
          </p:spPr>
          <p:txBody>
            <a:bodyPr/>
            <a:lstStyle/>
            <a:p/>
          </p:txBody>
        </p:sp>
        <p:sp>
          <p:nvSpPr>
            <p:cNvPr id="61" name="rc61"/>
            <p:cNvSpPr/>
            <p:nvPr/>
          </p:nvSpPr>
          <p:spPr>
            <a:xfrm>
              <a:off x="3815836" y="3802187"/>
              <a:ext cx="203168" cy="155286"/>
            </a:xfrm>
            <a:prstGeom prst="rect">
              <a:avLst/>
            </a:prstGeom>
            <a:solidFill>
              <a:srgbClr val="1CABE2">
                <a:alpha val="100000"/>
              </a:srgbClr>
            </a:solidFill>
          </p:spPr>
          <p:txBody>
            <a:bodyPr/>
            <a:lstStyle/>
            <a:p/>
          </p:txBody>
        </p:sp>
        <p:sp>
          <p:nvSpPr>
            <p:cNvPr id="62" name="rc62"/>
            <p:cNvSpPr/>
            <p:nvPr/>
          </p:nvSpPr>
          <p:spPr>
            <a:xfrm>
              <a:off x="4041579" y="3886655"/>
              <a:ext cx="203168" cy="798731"/>
            </a:xfrm>
            <a:prstGeom prst="rect">
              <a:avLst/>
            </a:prstGeom>
            <a:solidFill>
              <a:srgbClr val="80BD41">
                <a:alpha val="100000"/>
              </a:srgbClr>
            </a:solidFill>
          </p:spPr>
          <p:txBody>
            <a:bodyPr/>
            <a:lstStyle/>
            <a:p/>
          </p:txBody>
        </p:sp>
        <p:sp>
          <p:nvSpPr>
            <p:cNvPr id="63" name="rc63"/>
            <p:cNvSpPr/>
            <p:nvPr/>
          </p:nvSpPr>
          <p:spPr>
            <a:xfrm>
              <a:off x="4041579" y="3686976"/>
              <a:ext cx="203168" cy="49919"/>
            </a:xfrm>
            <a:prstGeom prst="rect">
              <a:avLst/>
            </a:prstGeom>
            <a:solidFill>
              <a:srgbClr val="0058AB">
                <a:alpha val="100000"/>
              </a:srgbClr>
            </a:solidFill>
          </p:spPr>
          <p:txBody>
            <a:bodyPr/>
            <a:lstStyle/>
            <a:p/>
          </p:txBody>
        </p:sp>
        <p:sp>
          <p:nvSpPr>
            <p:cNvPr id="64" name="rc64"/>
            <p:cNvSpPr/>
            <p:nvPr/>
          </p:nvSpPr>
          <p:spPr>
            <a:xfrm>
              <a:off x="4041579" y="3736896"/>
              <a:ext cx="203168" cy="149759"/>
            </a:xfrm>
            <a:prstGeom prst="rect">
              <a:avLst/>
            </a:prstGeom>
            <a:solidFill>
              <a:srgbClr val="1CABE2">
                <a:alpha val="100000"/>
              </a:srgbClr>
            </a:solidFill>
          </p:spPr>
          <p:txBody>
            <a:bodyPr/>
            <a:lstStyle/>
            <a:p/>
          </p:txBody>
        </p:sp>
        <p:sp>
          <p:nvSpPr>
            <p:cNvPr id="65" name="rc65"/>
            <p:cNvSpPr/>
            <p:nvPr/>
          </p:nvSpPr>
          <p:spPr>
            <a:xfrm>
              <a:off x="4267321" y="3865477"/>
              <a:ext cx="203168" cy="819909"/>
            </a:xfrm>
            <a:prstGeom prst="rect">
              <a:avLst/>
            </a:prstGeom>
            <a:solidFill>
              <a:srgbClr val="80BD41">
                <a:alpha val="100000"/>
              </a:srgbClr>
            </a:solidFill>
          </p:spPr>
          <p:txBody>
            <a:bodyPr/>
            <a:lstStyle/>
            <a:p/>
          </p:txBody>
        </p:sp>
        <p:sp>
          <p:nvSpPr>
            <p:cNvPr id="66" name="rc66"/>
            <p:cNvSpPr/>
            <p:nvPr/>
          </p:nvSpPr>
          <p:spPr>
            <a:xfrm>
              <a:off x="4267321" y="3660500"/>
              <a:ext cx="203168" cy="51240"/>
            </a:xfrm>
            <a:prstGeom prst="rect">
              <a:avLst/>
            </a:prstGeom>
            <a:solidFill>
              <a:srgbClr val="0058AB">
                <a:alpha val="100000"/>
              </a:srgbClr>
            </a:solidFill>
          </p:spPr>
          <p:txBody>
            <a:bodyPr/>
            <a:lstStyle/>
            <a:p/>
          </p:txBody>
        </p:sp>
        <p:sp>
          <p:nvSpPr>
            <p:cNvPr id="67" name="rc67"/>
            <p:cNvSpPr/>
            <p:nvPr/>
          </p:nvSpPr>
          <p:spPr>
            <a:xfrm>
              <a:off x="4267321" y="3711741"/>
              <a:ext cx="203168" cy="153736"/>
            </a:xfrm>
            <a:prstGeom prst="rect">
              <a:avLst/>
            </a:prstGeom>
            <a:solidFill>
              <a:srgbClr val="1CABE2">
                <a:alpha val="100000"/>
              </a:srgbClr>
            </a:solidFill>
          </p:spPr>
          <p:txBody>
            <a:bodyPr/>
            <a:lstStyle/>
            <a:p/>
          </p:txBody>
        </p:sp>
        <p:sp>
          <p:nvSpPr>
            <p:cNvPr id="68" name="rc68"/>
            <p:cNvSpPr/>
            <p:nvPr/>
          </p:nvSpPr>
          <p:spPr>
            <a:xfrm>
              <a:off x="4493063" y="3837665"/>
              <a:ext cx="203168" cy="847721"/>
            </a:xfrm>
            <a:prstGeom prst="rect">
              <a:avLst/>
            </a:prstGeom>
            <a:solidFill>
              <a:srgbClr val="80BD41">
                <a:alpha val="100000"/>
              </a:srgbClr>
            </a:solidFill>
          </p:spPr>
          <p:txBody>
            <a:bodyPr/>
            <a:lstStyle/>
            <a:p/>
          </p:txBody>
        </p:sp>
        <p:sp>
          <p:nvSpPr>
            <p:cNvPr id="69" name="rc69"/>
            <p:cNvSpPr/>
            <p:nvPr/>
          </p:nvSpPr>
          <p:spPr>
            <a:xfrm>
              <a:off x="4493063" y="3638813"/>
              <a:ext cx="203168" cy="52325"/>
            </a:xfrm>
            <a:prstGeom prst="rect">
              <a:avLst/>
            </a:prstGeom>
            <a:solidFill>
              <a:srgbClr val="0058AB">
                <a:alpha val="100000"/>
              </a:srgbClr>
            </a:solidFill>
          </p:spPr>
          <p:txBody>
            <a:bodyPr/>
            <a:lstStyle/>
            <a:p/>
          </p:txBody>
        </p:sp>
        <p:sp>
          <p:nvSpPr>
            <p:cNvPr id="70" name="rc70"/>
            <p:cNvSpPr/>
            <p:nvPr/>
          </p:nvSpPr>
          <p:spPr>
            <a:xfrm>
              <a:off x="4493063" y="3691138"/>
              <a:ext cx="203168" cy="146527"/>
            </a:xfrm>
            <a:prstGeom prst="rect">
              <a:avLst/>
            </a:prstGeom>
            <a:solidFill>
              <a:srgbClr val="1CABE2">
                <a:alpha val="100000"/>
              </a:srgbClr>
            </a:solidFill>
          </p:spPr>
          <p:txBody>
            <a:bodyPr/>
            <a:lstStyle/>
            <a:p/>
          </p:txBody>
        </p:sp>
        <p:sp>
          <p:nvSpPr>
            <p:cNvPr id="71" name="rc71"/>
            <p:cNvSpPr/>
            <p:nvPr/>
          </p:nvSpPr>
          <p:spPr>
            <a:xfrm>
              <a:off x="4718806" y="3904660"/>
              <a:ext cx="203168" cy="780726"/>
            </a:xfrm>
            <a:prstGeom prst="rect">
              <a:avLst/>
            </a:prstGeom>
            <a:solidFill>
              <a:srgbClr val="80BD41">
                <a:alpha val="100000"/>
              </a:srgbClr>
            </a:solidFill>
          </p:spPr>
          <p:txBody>
            <a:bodyPr/>
            <a:lstStyle/>
            <a:p/>
          </p:txBody>
        </p:sp>
        <p:sp>
          <p:nvSpPr>
            <p:cNvPr id="72" name="rc72"/>
            <p:cNvSpPr/>
            <p:nvPr/>
          </p:nvSpPr>
          <p:spPr>
            <a:xfrm>
              <a:off x="4718806" y="3615901"/>
              <a:ext cx="203168" cy="139030"/>
            </a:xfrm>
            <a:prstGeom prst="rect">
              <a:avLst/>
            </a:prstGeom>
            <a:solidFill>
              <a:srgbClr val="0058AB">
                <a:alpha val="100000"/>
              </a:srgbClr>
            </a:solidFill>
          </p:spPr>
          <p:txBody>
            <a:bodyPr/>
            <a:lstStyle/>
            <a:p/>
          </p:txBody>
        </p:sp>
        <p:sp>
          <p:nvSpPr>
            <p:cNvPr id="73" name="rc73"/>
            <p:cNvSpPr/>
            <p:nvPr/>
          </p:nvSpPr>
          <p:spPr>
            <a:xfrm>
              <a:off x="4718806" y="3754931"/>
              <a:ext cx="203168" cy="149729"/>
            </a:xfrm>
            <a:prstGeom prst="rect">
              <a:avLst/>
            </a:prstGeom>
            <a:solidFill>
              <a:srgbClr val="1CABE2">
                <a:alpha val="100000"/>
              </a:srgbClr>
            </a:solidFill>
          </p:spPr>
          <p:txBody>
            <a:bodyPr/>
            <a:lstStyle/>
            <a:p/>
          </p:txBody>
        </p:sp>
        <p:sp>
          <p:nvSpPr>
            <p:cNvPr id="74" name="rc74"/>
            <p:cNvSpPr/>
            <p:nvPr/>
          </p:nvSpPr>
          <p:spPr>
            <a:xfrm>
              <a:off x="4944548" y="3877372"/>
              <a:ext cx="203168" cy="808014"/>
            </a:xfrm>
            <a:prstGeom prst="rect">
              <a:avLst/>
            </a:prstGeom>
            <a:solidFill>
              <a:srgbClr val="80BD41">
                <a:alpha val="100000"/>
              </a:srgbClr>
            </a:solidFill>
          </p:spPr>
          <p:txBody>
            <a:bodyPr/>
            <a:lstStyle/>
            <a:p/>
          </p:txBody>
        </p:sp>
        <p:sp>
          <p:nvSpPr>
            <p:cNvPr id="75" name="rc75"/>
            <p:cNvSpPr/>
            <p:nvPr/>
          </p:nvSpPr>
          <p:spPr>
            <a:xfrm>
              <a:off x="4944548" y="3593475"/>
              <a:ext cx="203168" cy="141944"/>
            </a:xfrm>
            <a:prstGeom prst="rect">
              <a:avLst/>
            </a:prstGeom>
            <a:solidFill>
              <a:srgbClr val="0058AB">
                <a:alpha val="100000"/>
              </a:srgbClr>
            </a:solidFill>
          </p:spPr>
          <p:txBody>
            <a:bodyPr/>
            <a:lstStyle/>
            <a:p/>
          </p:txBody>
        </p:sp>
        <p:sp>
          <p:nvSpPr>
            <p:cNvPr id="76" name="rc76"/>
            <p:cNvSpPr/>
            <p:nvPr/>
          </p:nvSpPr>
          <p:spPr>
            <a:xfrm>
              <a:off x="4944548" y="3735420"/>
              <a:ext cx="203168" cy="141952"/>
            </a:xfrm>
            <a:prstGeom prst="rect">
              <a:avLst/>
            </a:prstGeom>
            <a:solidFill>
              <a:srgbClr val="1CABE2">
                <a:alpha val="100000"/>
              </a:srgbClr>
            </a:solidFill>
          </p:spPr>
          <p:txBody>
            <a:bodyPr/>
            <a:lstStyle/>
            <a:p/>
          </p:txBody>
        </p:sp>
        <p:sp>
          <p:nvSpPr>
            <p:cNvPr id="77" name="rc77"/>
            <p:cNvSpPr/>
            <p:nvPr/>
          </p:nvSpPr>
          <p:spPr>
            <a:xfrm>
              <a:off x="5170291" y="3837850"/>
              <a:ext cx="203168" cy="847536"/>
            </a:xfrm>
            <a:prstGeom prst="rect">
              <a:avLst/>
            </a:prstGeom>
            <a:solidFill>
              <a:srgbClr val="80BD41">
                <a:alpha val="100000"/>
              </a:srgbClr>
            </a:solidFill>
          </p:spPr>
          <p:txBody>
            <a:bodyPr/>
            <a:lstStyle/>
            <a:p/>
          </p:txBody>
        </p:sp>
        <p:sp>
          <p:nvSpPr>
            <p:cNvPr id="78" name="rc78"/>
            <p:cNvSpPr/>
            <p:nvPr/>
          </p:nvSpPr>
          <p:spPr>
            <a:xfrm>
              <a:off x="5170291" y="3570209"/>
              <a:ext cx="203168" cy="156127"/>
            </a:xfrm>
            <a:prstGeom prst="rect">
              <a:avLst/>
            </a:prstGeom>
            <a:solidFill>
              <a:srgbClr val="0058AB">
                <a:alpha val="100000"/>
              </a:srgbClr>
            </a:solidFill>
          </p:spPr>
          <p:txBody>
            <a:bodyPr/>
            <a:lstStyle/>
            <a:p/>
          </p:txBody>
        </p:sp>
        <p:sp>
          <p:nvSpPr>
            <p:cNvPr id="79" name="rc79"/>
            <p:cNvSpPr/>
            <p:nvPr/>
          </p:nvSpPr>
          <p:spPr>
            <a:xfrm>
              <a:off x="5170291" y="3726337"/>
              <a:ext cx="203168" cy="111513"/>
            </a:xfrm>
            <a:prstGeom prst="rect">
              <a:avLst/>
            </a:prstGeom>
            <a:solidFill>
              <a:srgbClr val="1CABE2">
                <a:alpha val="100000"/>
              </a:srgbClr>
            </a:solidFill>
          </p:spPr>
          <p:txBody>
            <a:bodyPr/>
            <a:lstStyle/>
            <a:p/>
          </p:txBody>
        </p:sp>
        <p:sp>
          <p:nvSpPr>
            <p:cNvPr id="80" name="rc80"/>
            <p:cNvSpPr/>
            <p:nvPr/>
          </p:nvSpPr>
          <p:spPr>
            <a:xfrm>
              <a:off x="5396033" y="3810222"/>
              <a:ext cx="203168" cy="875164"/>
            </a:xfrm>
            <a:prstGeom prst="rect">
              <a:avLst/>
            </a:prstGeom>
            <a:solidFill>
              <a:srgbClr val="80BD41">
                <a:alpha val="100000"/>
              </a:srgbClr>
            </a:solidFill>
          </p:spPr>
          <p:txBody>
            <a:bodyPr/>
            <a:lstStyle/>
            <a:p/>
          </p:txBody>
        </p:sp>
        <p:sp>
          <p:nvSpPr>
            <p:cNvPr id="81" name="rc81"/>
            <p:cNvSpPr/>
            <p:nvPr/>
          </p:nvSpPr>
          <p:spPr>
            <a:xfrm>
              <a:off x="5396033" y="3548810"/>
              <a:ext cx="203168" cy="159123"/>
            </a:xfrm>
            <a:prstGeom prst="rect">
              <a:avLst/>
            </a:prstGeom>
            <a:solidFill>
              <a:srgbClr val="0058AB">
                <a:alpha val="100000"/>
              </a:srgbClr>
            </a:solidFill>
          </p:spPr>
          <p:txBody>
            <a:bodyPr/>
            <a:lstStyle/>
            <a:p/>
          </p:txBody>
        </p:sp>
        <p:sp>
          <p:nvSpPr>
            <p:cNvPr id="82" name="rc82"/>
            <p:cNvSpPr/>
            <p:nvPr/>
          </p:nvSpPr>
          <p:spPr>
            <a:xfrm>
              <a:off x="5396033" y="3707933"/>
              <a:ext cx="203168" cy="102289"/>
            </a:xfrm>
            <a:prstGeom prst="rect">
              <a:avLst/>
            </a:prstGeom>
            <a:solidFill>
              <a:srgbClr val="1CABE2">
                <a:alpha val="100000"/>
              </a:srgbClr>
            </a:solidFill>
          </p:spPr>
          <p:txBody>
            <a:bodyPr/>
            <a:lstStyle/>
            <a:p/>
          </p:txBody>
        </p:sp>
        <p:sp>
          <p:nvSpPr>
            <p:cNvPr id="83" name="rc83"/>
            <p:cNvSpPr/>
            <p:nvPr/>
          </p:nvSpPr>
          <p:spPr>
            <a:xfrm>
              <a:off x="5621775" y="3758650"/>
              <a:ext cx="203168" cy="926737"/>
            </a:xfrm>
            <a:prstGeom prst="rect">
              <a:avLst/>
            </a:prstGeom>
            <a:solidFill>
              <a:srgbClr val="80BD41">
                <a:alpha val="100000"/>
              </a:srgbClr>
            </a:solidFill>
          </p:spPr>
          <p:txBody>
            <a:bodyPr/>
            <a:lstStyle/>
            <a:p/>
          </p:txBody>
        </p:sp>
        <p:sp>
          <p:nvSpPr>
            <p:cNvPr id="84" name="rc84"/>
            <p:cNvSpPr/>
            <p:nvPr/>
          </p:nvSpPr>
          <p:spPr>
            <a:xfrm>
              <a:off x="5621775" y="3526967"/>
              <a:ext cx="203168" cy="139007"/>
            </a:xfrm>
            <a:prstGeom prst="rect">
              <a:avLst/>
            </a:prstGeom>
            <a:solidFill>
              <a:srgbClr val="0058AB">
                <a:alpha val="100000"/>
              </a:srgbClr>
            </a:solidFill>
          </p:spPr>
          <p:txBody>
            <a:bodyPr/>
            <a:lstStyle/>
            <a:p/>
          </p:txBody>
        </p:sp>
        <p:sp>
          <p:nvSpPr>
            <p:cNvPr id="85" name="rc85"/>
            <p:cNvSpPr/>
            <p:nvPr/>
          </p:nvSpPr>
          <p:spPr>
            <a:xfrm>
              <a:off x="5621775" y="3665975"/>
              <a:ext cx="203168" cy="92674"/>
            </a:xfrm>
            <a:prstGeom prst="rect">
              <a:avLst/>
            </a:prstGeom>
            <a:solidFill>
              <a:srgbClr val="1CABE2">
                <a:alpha val="100000"/>
              </a:srgbClr>
            </a:solidFill>
          </p:spPr>
          <p:txBody>
            <a:bodyPr/>
            <a:lstStyle/>
            <a:p/>
          </p:txBody>
        </p:sp>
        <p:sp>
          <p:nvSpPr>
            <p:cNvPr id="86" name="rc86"/>
            <p:cNvSpPr/>
            <p:nvPr/>
          </p:nvSpPr>
          <p:spPr>
            <a:xfrm>
              <a:off x="5847518" y="3731221"/>
              <a:ext cx="203168" cy="954165"/>
            </a:xfrm>
            <a:prstGeom prst="rect">
              <a:avLst/>
            </a:prstGeom>
            <a:solidFill>
              <a:srgbClr val="80BD41">
                <a:alpha val="100000"/>
              </a:srgbClr>
            </a:solidFill>
          </p:spPr>
          <p:txBody>
            <a:bodyPr/>
            <a:lstStyle/>
            <a:p/>
          </p:txBody>
        </p:sp>
        <p:sp>
          <p:nvSpPr>
            <p:cNvPr id="87" name="rc87"/>
            <p:cNvSpPr/>
            <p:nvPr/>
          </p:nvSpPr>
          <p:spPr>
            <a:xfrm>
              <a:off x="5847518" y="3507405"/>
              <a:ext cx="203168" cy="94238"/>
            </a:xfrm>
            <a:prstGeom prst="rect">
              <a:avLst/>
            </a:prstGeom>
            <a:solidFill>
              <a:srgbClr val="0058AB">
                <a:alpha val="100000"/>
              </a:srgbClr>
            </a:solidFill>
          </p:spPr>
          <p:txBody>
            <a:bodyPr/>
            <a:lstStyle/>
            <a:p/>
          </p:txBody>
        </p:sp>
        <p:sp>
          <p:nvSpPr>
            <p:cNvPr id="88" name="rc88"/>
            <p:cNvSpPr/>
            <p:nvPr/>
          </p:nvSpPr>
          <p:spPr>
            <a:xfrm>
              <a:off x="5847518" y="3601644"/>
              <a:ext cx="203168" cy="129577"/>
            </a:xfrm>
            <a:prstGeom prst="rect">
              <a:avLst/>
            </a:prstGeom>
            <a:solidFill>
              <a:srgbClr val="1CABE2">
                <a:alpha val="100000"/>
              </a:srgbClr>
            </a:solidFill>
          </p:spPr>
          <p:txBody>
            <a:bodyPr/>
            <a:lstStyle/>
            <a:p/>
          </p:txBody>
        </p:sp>
        <p:sp>
          <p:nvSpPr>
            <p:cNvPr id="89" name="rc89"/>
            <p:cNvSpPr/>
            <p:nvPr/>
          </p:nvSpPr>
          <p:spPr>
            <a:xfrm>
              <a:off x="6073260" y="3761343"/>
              <a:ext cx="203168" cy="924043"/>
            </a:xfrm>
            <a:prstGeom prst="rect">
              <a:avLst/>
            </a:prstGeom>
            <a:solidFill>
              <a:srgbClr val="80BD41">
                <a:alpha val="100000"/>
              </a:srgbClr>
            </a:solidFill>
          </p:spPr>
          <p:txBody>
            <a:bodyPr/>
            <a:lstStyle/>
            <a:p/>
          </p:txBody>
        </p:sp>
        <p:sp>
          <p:nvSpPr>
            <p:cNvPr id="90" name="rc90"/>
            <p:cNvSpPr/>
            <p:nvPr/>
          </p:nvSpPr>
          <p:spPr>
            <a:xfrm>
              <a:off x="6073260" y="3485327"/>
              <a:ext cx="203168" cy="156009"/>
            </a:xfrm>
            <a:prstGeom prst="rect">
              <a:avLst/>
            </a:prstGeom>
            <a:solidFill>
              <a:srgbClr val="0058AB">
                <a:alpha val="100000"/>
              </a:srgbClr>
            </a:solidFill>
          </p:spPr>
          <p:txBody>
            <a:bodyPr/>
            <a:lstStyle/>
            <a:p/>
          </p:txBody>
        </p:sp>
        <p:sp>
          <p:nvSpPr>
            <p:cNvPr id="91" name="rc91"/>
            <p:cNvSpPr/>
            <p:nvPr/>
          </p:nvSpPr>
          <p:spPr>
            <a:xfrm>
              <a:off x="6073260" y="3641336"/>
              <a:ext cx="203168" cy="120006"/>
            </a:xfrm>
            <a:prstGeom prst="rect">
              <a:avLst/>
            </a:prstGeom>
            <a:solidFill>
              <a:srgbClr val="1CABE2">
                <a:alpha val="100000"/>
              </a:srgbClr>
            </a:solidFill>
          </p:spPr>
          <p:txBody>
            <a:bodyPr/>
            <a:lstStyle/>
            <a:p/>
          </p:txBody>
        </p:sp>
        <p:sp>
          <p:nvSpPr>
            <p:cNvPr id="92" name="rc92"/>
            <p:cNvSpPr/>
            <p:nvPr/>
          </p:nvSpPr>
          <p:spPr>
            <a:xfrm>
              <a:off x="6299002" y="3649055"/>
              <a:ext cx="203168" cy="1036331"/>
            </a:xfrm>
            <a:prstGeom prst="rect">
              <a:avLst/>
            </a:prstGeom>
            <a:solidFill>
              <a:srgbClr val="80BD41">
                <a:alpha val="100000"/>
              </a:srgbClr>
            </a:solidFill>
          </p:spPr>
          <p:txBody>
            <a:bodyPr/>
            <a:lstStyle/>
            <a:p/>
          </p:txBody>
        </p:sp>
        <p:sp>
          <p:nvSpPr>
            <p:cNvPr id="93" name="rc93"/>
            <p:cNvSpPr/>
            <p:nvPr/>
          </p:nvSpPr>
          <p:spPr>
            <a:xfrm>
              <a:off x="6299002" y="3466171"/>
              <a:ext cx="203168" cy="48768"/>
            </a:xfrm>
            <a:prstGeom prst="rect">
              <a:avLst/>
            </a:prstGeom>
            <a:solidFill>
              <a:srgbClr val="0058AB">
                <a:alpha val="100000"/>
              </a:srgbClr>
            </a:solidFill>
          </p:spPr>
          <p:txBody>
            <a:bodyPr/>
            <a:lstStyle/>
            <a:p/>
          </p:txBody>
        </p:sp>
        <p:sp>
          <p:nvSpPr>
            <p:cNvPr id="94" name="rc94"/>
            <p:cNvSpPr/>
            <p:nvPr/>
          </p:nvSpPr>
          <p:spPr>
            <a:xfrm>
              <a:off x="6299002" y="3514939"/>
              <a:ext cx="203168" cy="134115"/>
            </a:xfrm>
            <a:prstGeom prst="rect">
              <a:avLst/>
            </a:prstGeom>
            <a:solidFill>
              <a:srgbClr val="1CABE2">
                <a:alpha val="100000"/>
              </a:srgbClr>
            </a:solidFill>
          </p:spPr>
          <p:txBody>
            <a:bodyPr/>
            <a:lstStyle/>
            <a:p/>
          </p:txBody>
        </p:sp>
        <p:sp>
          <p:nvSpPr>
            <p:cNvPr id="95" name="rc95"/>
            <p:cNvSpPr/>
            <p:nvPr/>
          </p:nvSpPr>
          <p:spPr>
            <a:xfrm>
              <a:off x="6524745" y="3567914"/>
              <a:ext cx="203168" cy="1117472"/>
            </a:xfrm>
            <a:prstGeom prst="rect">
              <a:avLst/>
            </a:prstGeom>
            <a:solidFill>
              <a:srgbClr val="80BD41">
                <a:alpha val="100000"/>
              </a:srgbClr>
            </a:solidFill>
          </p:spPr>
          <p:txBody>
            <a:bodyPr/>
            <a:lstStyle/>
            <a:p/>
          </p:txBody>
        </p:sp>
        <p:sp>
          <p:nvSpPr>
            <p:cNvPr id="96" name="rc96"/>
            <p:cNvSpPr/>
            <p:nvPr/>
          </p:nvSpPr>
          <p:spPr>
            <a:xfrm>
              <a:off x="6524745" y="3443753"/>
              <a:ext cx="203168" cy="49668"/>
            </a:xfrm>
            <a:prstGeom prst="rect">
              <a:avLst/>
            </a:prstGeom>
            <a:solidFill>
              <a:srgbClr val="0058AB">
                <a:alpha val="100000"/>
              </a:srgbClr>
            </a:solidFill>
          </p:spPr>
          <p:txBody>
            <a:bodyPr/>
            <a:lstStyle/>
            <a:p/>
          </p:txBody>
        </p:sp>
        <p:sp>
          <p:nvSpPr>
            <p:cNvPr id="97" name="rc97"/>
            <p:cNvSpPr/>
            <p:nvPr/>
          </p:nvSpPr>
          <p:spPr>
            <a:xfrm>
              <a:off x="6524745" y="3493422"/>
              <a:ext cx="203168" cy="74492"/>
            </a:xfrm>
            <a:prstGeom prst="rect">
              <a:avLst/>
            </a:prstGeom>
            <a:solidFill>
              <a:srgbClr val="1CABE2">
                <a:alpha val="100000"/>
              </a:srgbClr>
            </a:solidFill>
          </p:spPr>
          <p:txBody>
            <a:bodyPr/>
            <a:lstStyle/>
            <a:p/>
          </p:txBody>
        </p:sp>
        <p:sp>
          <p:nvSpPr>
            <p:cNvPr id="98" name="rc98"/>
            <p:cNvSpPr/>
            <p:nvPr/>
          </p:nvSpPr>
          <p:spPr>
            <a:xfrm>
              <a:off x="6750487" y="3597888"/>
              <a:ext cx="203168" cy="1087498"/>
            </a:xfrm>
            <a:prstGeom prst="rect">
              <a:avLst/>
            </a:prstGeom>
            <a:solidFill>
              <a:srgbClr val="80BD41">
                <a:alpha val="100000"/>
              </a:srgbClr>
            </a:solidFill>
          </p:spPr>
          <p:txBody>
            <a:bodyPr/>
            <a:lstStyle/>
            <a:p/>
          </p:txBody>
        </p:sp>
        <p:sp>
          <p:nvSpPr>
            <p:cNvPr id="99" name="rc99"/>
            <p:cNvSpPr/>
            <p:nvPr/>
          </p:nvSpPr>
          <p:spPr>
            <a:xfrm>
              <a:off x="6750487" y="3420855"/>
              <a:ext cx="203168" cy="63224"/>
            </a:xfrm>
            <a:prstGeom prst="rect">
              <a:avLst/>
            </a:prstGeom>
            <a:solidFill>
              <a:srgbClr val="0058AB">
                <a:alpha val="100000"/>
              </a:srgbClr>
            </a:solidFill>
          </p:spPr>
          <p:txBody>
            <a:bodyPr/>
            <a:lstStyle/>
            <a:p/>
          </p:txBody>
        </p:sp>
        <p:sp>
          <p:nvSpPr>
            <p:cNvPr id="100" name="rc100"/>
            <p:cNvSpPr/>
            <p:nvPr/>
          </p:nvSpPr>
          <p:spPr>
            <a:xfrm>
              <a:off x="6750487" y="3484080"/>
              <a:ext cx="203168" cy="113808"/>
            </a:xfrm>
            <a:prstGeom prst="rect">
              <a:avLst/>
            </a:prstGeom>
            <a:solidFill>
              <a:srgbClr val="1CABE2">
                <a:alpha val="100000"/>
              </a:srgbClr>
            </a:solidFill>
          </p:spPr>
          <p:txBody>
            <a:bodyPr/>
            <a:lstStyle/>
            <a:p/>
          </p:txBody>
        </p:sp>
        <p:sp>
          <p:nvSpPr>
            <p:cNvPr id="101" name="rc101"/>
            <p:cNvSpPr/>
            <p:nvPr/>
          </p:nvSpPr>
          <p:spPr>
            <a:xfrm>
              <a:off x="6976229" y="3578459"/>
              <a:ext cx="203168" cy="1106927"/>
            </a:xfrm>
            <a:prstGeom prst="rect">
              <a:avLst/>
            </a:prstGeom>
            <a:solidFill>
              <a:srgbClr val="80BD41">
                <a:alpha val="100000"/>
              </a:srgbClr>
            </a:solidFill>
          </p:spPr>
          <p:txBody>
            <a:bodyPr/>
            <a:lstStyle/>
            <a:p/>
          </p:txBody>
        </p:sp>
        <p:sp>
          <p:nvSpPr>
            <p:cNvPr id="102" name="rc102"/>
            <p:cNvSpPr/>
            <p:nvPr/>
          </p:nvSpPr>
          <p:spPr>
            <a:xfrm>
              <a:off x="6976229" y="3398261"/>
              <a:ext cx="203168" cy="64353"/>
            </a:xfrm>
            <a:prstGeom prst="rect">
              <a:avLst/>
            </a:prstGeom>
            <a:solidFill>
              <a:srgbClr val="0058AB">
                <a:alpha val="100000"/>
              </a:srgbClr>
            </a:solidFill>
          </p:spPr>
          <p:txBody>
            <a:bodyPr/>
            <a:lstStyle/>
            <a:p/>
          </p:txBody>
        </p:sp>
        <p:sp>
          <p:nvSpPr>
            <p:cNvPr id="103" name="rc103"/>
            <p:cNvSpPr/>
            <p:nvPr/>
          </p:nvSpPr>
          <p:spPr>
            <a:xfrm>
              <a:off x="6976229" y="3462614"/>
              <a:ext cx="203168" cy="115844"/>
            </a:xfrm>
            <a:prstGeom prst="rect">
              <a:avLst/>
            </a:prstGeom>
            <a:solidFill>
              <a:srgbClr val="1CABE2">
                <a:alpha val="100000"/>
              </a:srgbClr>
            </a:solidFill>
          </p:spPr>
          <p:txBody>
            <a:bodyPr/>
            <a:lstStyle/>
            <a:p/>
          </p:txBody>
        </p:sp>
        <p:sp>
          <p:nvSpPr>
            <p:cNvPr id="104" name="rc104"/>
            <p:cNvSpPr/>
            <p:nvPr/>
          </p:nvSpPr>
          <p:spPr>
            <a:xfrm>
              <a:off x="7201972" y="3379879"/>
              <a:ext cx="203168" cy="65352"/>
            </a:xfrm>
            <a:prstGeom prst="rect">
              <a:avLst/>
            </a:prstGeom>
            <a:solidFill>
              <a:srgbClr val="F26A21">
                <a:alpha val="100000"/>
              </a:srgbClr>
            </a:solidFill>
          </p:spPr>
          <p:txBody>
            <a:bodyPr/>
            <a:lstStyle/>
            <a:p/>
          </p:txBody>
        </p:sp>
        <p:sp>
          <p:nvSpPr>
            <p:cNvPr id="105" name="rc105"/>
            <p:cNvSpPr/>
            <p:nvPr/>
          </p:nvSpPr>
          <p:spPr>
            <a:xfrm>
              <a:off x="7201972" y="3445231"/>
              <a:ext cx="203168" cy="1240155"/>
            </a:xfrm>
            <a:prstGeom prst="rect">
              <a:avLst/>
            </a:prstGeom>
            <a:solidFill>
              <a:srgbClr val="FFC20E">
                <a:alpha val="100000"/>
              </a:srgbClr>
            </a:solidFill>
          </p:spPr>
          <p:txBody>
            <a:bodyPr/>
            <a:lstStyle/>
            <a:p/>
          </p:txBody>
        </p:sp>
        <p:sp>
          <p:nvSpPr>
            <p:cNvPr id="106" name="rc106"/>
            <p:cNvSpPr/>
            <p:nvPr/>
          </p:nvSpPr>
          <p:spPr>
            <a:xfrm>
              <a:off x="7427714" y="3357321"/>
              <a:ext cx="203168" cy="66366"/>
            </a:xfrm>
            <a:prstGeom prst="rect">
              <a:avLst/>
            </a:prstGeom>
            <a:solidFill>
              <a:srgbClr val="F26A21">
                <a:alpha val="100000"/>
              </a:srgbClr>
            </a:solidFill>
          </p:spPr>
          <p:txBody>
            <a:bodyPr/>
            <a:lstStyle/>
            <a:p/>
          </p:txBody>
        </p:sp>
        <p:sp>
          <p:nvSpPr>
            <p:cNvPr id="107" name="rc107"/>
            <p:cNvSpPr/>
            <p:nvPr/>
          </p:nvSpPr>
          <p:spPr>
            <a:xfrm>
              <a:off x="7427714" y="3423687"/>
              <a:ext cx="203168" cy="1261699"/>
            </a:xfrm>
            <a:prstGeom prst="rect">
              <a:avLst/>
            </a:prstGeom>
            <a:solidFill>
              <a:srgbClr val="FFC20E">
                <a:alpha val="100000"/>
              </a:srgbClr>
            </a:solidFill>
          </p:spPr>
          <p:txBody>
            <a:bodyPr/>
            <a:lstStyle/>
            <a:p/>
          </p:txBody>
        </p:sp>
        <p:sp>
          <p:nvSpPr>
            <p:cNvPr id="108" name="rc108"/>
            <p:cNvSpPr/>
            <p:nvPr/>
          </p:nvSpPr>
          <p:spPr>
            <a:xfrm>
              <a:off x="7653457" y="3335855"/>
              <a:ext cx="203168" cy="67396"/>
            </a:xfrm>
            <a:prstGeom prst="rect">
              <a:avLst/>
            </a:prstGeom>
            <a:solidFill>
              <a:srgbClr val="F26A21">
                <a:alpha val="100000"/>
              </a:srgbClr>
            </a:solidFill>
          </p:spPr>
          <p:txBody>
            <a:bodyPr/>
            <a:lstStyle/>
            <a:p/>
          </p:txBody>
        </p:sp>
        <p:sp>
          <p:nvSpPr>
            <p:cNvPr id="109" name="rc109"/>
            <p:cNvSpPr/>
            <p:nvPr/>
          </p:nvSpPr>
          <p:spPr>
            <a:xfrm>
              <a:off x="7653457" y="3403251"/>
              <a:ext cx="203168" cy="1282135"/>
            </a:xfrm>
            <a:prstGeom prst="rect">
              <a:avLst/>
            </a:prstGeom>
            <a:solidFill>
              <a:srgbClr val="FFC20E">
                <a:alpha val="100000"/>
              </a:srgbClr>
            </a:solidFill>
          </p:spPr>
          <p:txBody>
            <a:bodyPr/>
            <a:lstStyle/>
            <a:p/>
          </p:txBody>
        </p:sp>
        <p:sp>
          <p:nvSpPr>
            <p:cNvPr id="110" name="rc110"/>
            <p:cNvSpPr/>
            <p:nvPr/>
          </p:nvSpPr>
          <p:spPr>
            <a:xfrm>
              <a:off x="7879199" y="3317909"/>
              <a:ext cx="203168" cy="68441"/>
            </a:xfrm>
            <a:prstGeom prst="rect">
              <a:avLst/>
            </a:prstGeom>
            <a:solidFill>
              <a:srgbClr val="F26A21">
                <a:alpha val="100000"/>
              </a:srgbClr>
            </a:solidFill>
          </p:spPr>
          <p:txBody>
            <a:bodyPr/>
            <a:lstStyle/>
            <a:p/>
          </p:txBody>
        </p:sp>
        <p:sp>
          <p:nvSpPr>
            <p:cNvPr id="111" name="rc111"/>
            <p:cNvSpPr/>
            <p:nvPr/>
          </p:nvSpPr>
          <p:spPr>
            <a:xfrm>
              <a:off x="7879199" y="3386351"/>
              <a:ext cx="203168" cy="1299035"/>
            </a:xfrm>
            <a:prstGeom prst="rect">
              <a:avLst/>
            </a:prstGeom>
            <a:solidFill>
              <a:srgbClr val="FFC20E">
                <a:alpha val="100000"/>
              </a:srgbClr>
            </a:solidFill>
          </p:spPr>
          <p:txBody>
            <a:bodyPr/>
            <a:lstStyle/>
            <a:p/>
          </p:txBody>
        </p:sp>
        <p:sp>
          <p:nvSpPr>
            <p:cNvPr id="112" name="rc112"/>
            <p:cNvSpPr/>
            <p:nvPr/>
          </p:nvSpPr>
          <p:spPr>
            <a:xfrm>
              <a:off x="8104941" y="3295506"/>
              <a:ext cx="203168" cy="69503"/>
            </a:xfrm>
            <a:prstGeom prst="rect">
              <a:avLst/>
            </a:prstGeom>
            <a:solidFill>
              <a:srgbClr val="F26A21">
                <a:alpha val="100000"/>
              </a:srgbClr>
            </a:solidFill>
          </p:spPr>
          <p:txBody>
            <a:bodyPr/>
            <a:lstStyle/>
            <a:p/>
          </p:txBody>
        </p:sp>
        <p:sp>
          <p:nvSpPr>
            <p:cNvPr id="113" name="rc113"/>
            <p:cNvSpPr/>
            <p:nvPr/>
          </p:nvSpPr>
          <p:spPr>
            <a:xfrm>
              <a:off x="8104941" y="3365010"/>
              <a:ext cx="203168" cy="1320376"/>
            </a:xfrm>
            <a:prstGeom prst="rect">
              <a:avLst/>
            </a:prstGeom>
            <a:solidFill>
              <a:srgbClr val="FFC20E">
                <a:alpha val="100000"/>
              </a:srgbClr>
            </a:solidFill>
          </p:spPr>
          <p:txBody>
            <a:bodyPr/>
            <a:lstStyle/>
            <a:p/>
          </p:txBody>
        </p:sp>
        <p:sp>
          <p:nvSpPr>
            <p:cNvPr id="114" name="pl114"/>
            <p:cNvSpPr/>
            <p:nvPr/>
          </p:nvSpPr>
          <p:spPr>
            <a:xfrm>
              <a:off x="1434255" y="2150264"/>
              <a:ext cx="5643558" cy="607373"/>
            </a:xfrm>
            <a:custGeom>
              <a:avLst/>
              <a:pathLst>
                <a:path w="5643558" h="607373">
                  <a:moveTo>
                    <a:pt x="0" y="607373"/>
                  </a:moveTo>
                  <a:lnTo>
                    <a:pt x="225742" y="528150"/>
                  </a:lnTo>
                  <a:lnTo>
                    <a:pt x="451484" y="0"/>
                  </a:lnTo>
                  <a:lnTo>
                    <a:pt x="677227" y="132037"/>
                  </a:lnTo>
                  <a:lnTo>
                    <a:pt x="902969" y="343297"/>
                  </a:lnTo>
                  <a:lnTo>
                    <a:pt x="1128711" y="290482"/>
                  </a:lnTo>
                  <a:lnTo>
                    <a:pt x="1354454" y="290482"/>
                  </a:lnTo>
                  <a:lnTo>
                    <a:pt x="1580196" y="105630"/>
                  </a:lnTo>
                  <a:lnTo>
                    <a:pt x="1805938" y="211260"/>
                  </a:lnTo>
                  <a:lnTo>
                    <a:pt x="2031681" y="448927"/>
                  </a:lnTo>
                  <a:lnTo>
                    <a:pt x="2257423" y="369705"/>
                  </a:lnTo>
                  <a:lnTo>
                    <a:pt x="2483165" y="132037"/>
                  </a:lnTo>
                  <a:lnTo>
                    <a:pt x="2708908" y="26407"/>
                  </a:lnTo>
                  <a:lnTo>
                    <a:pt x="2934650" y="26407"/>
                  </a:lnTo>
                  <a:lnTo>
                    <a:pt x="3160393" y="26407"/>
                  </a:lnTo>
                  <a:lnTo>
                    <a:pt x="3386135" y="237667"/>
                  </a:lnTo>
                  <a:lnTo>
                    <a:pt x="3611877" y="237667"/>
                  </a:lnTo>
                  <a:lnTo>
                    <a:pt x="3837620" y="264075"/>
                  </a:lnTo>
                  <a:lnTo>
                    <a:pt x="4063362" y="264075"/>
                  </a:lnTo>
                  <a:lnTo>
                    <a:pt x="4289104" y="211260"/>
                  </a:lnTo>
                  <a:lnTo>
                    <a:pt x="4514847" y="105630"/>
                  </a:lnTo>
                  <a:lnTo>
                    <a:pt x="4740589" y="237667"/>
                  </a:lnTo>
                  <a:lnTo>
                    <a:pt x="4966331" y="0"/>
                  </a:lnTo>
                  <a:lnTo>
                    <a:pt x="5192074" y="0"/>
                  </a:lnTo>
                  <a:lnTo>
                    <a:pt x="5417816" y="26407"/>
                  </a:lnTo>
                  <a:lnTo>
                    <a:pt x="5643558" y="26407"/>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308709"/>
              <a:ext cx="5643558" cy="1029893"/>
            </a:xfrm>
            <a:custGeom>
              <a:avLst/>
              <a:pathLst>
                <a:path w="5643558" h="1029893">
                  <a:moveTo>
                    <a:pt x="0" y="1029893"/>
                  </a:moveTo>
                  <a:lnTo>
                    <a:pt x="225742" y="396112"/>
                  </a:lnTo>
                  <a:lnTo>
                    <a:pt x="451484" y="26407"/>
                  </a:lnTo>
                  <a:lnTo>
                    <a:pt x="677227" y="369705"/>
                  </a:lnTo>
                  <a:lnTo>
                    <a:pt x="902969" y="528150"/>
                  </a:lnTo>
                  <a:lnTo>
                    <a:pt x="1128711" y="501743"/>
                  </a:lnTo>
                  <a:lnTo>
                    <a:pt x="1354454" y="580965"/>
                  </a:lnTo>
                  <a:lnTo>
                    <a:pt x="1580196" y="396112"/>
                  </a:lnTo>
                  <a:lnTo>
                    <a:pt x="1805938" y="422520"/>
                  </a:lnTo>
                  <a:lnTo>
                    <a:pt x="2031681" y="686595"/>
                  </a:lnTo>
                  <a:lnTo>
                    <a:pt x="2257423" y="686595"/>
                  </a:lnTo>
                  <a:lnTo>
                    <a:pt x="2483165" y="396112"/>
                  </a:lnTo>
                  <a:lnTo>
                    <a:pt x="2708908" y="264075"/>
                  </a:lnTo>
                  <a:lnTo>
                    <a:pt x="2934650" y="264075"/>
                  </a:lnTo>
                  <a:lnTo>
                    <a:pt x="3160393" y="237667"/>
                  </a:lnTo>
                  <a:lnTo>
                    <a:pt x="3386135" y="448927"/>
                  </a:lnTo>
                  <a:lnTo>
                    <a:pt x="3611877" y="422520"/>
                  </a:lnTo>
                  <a:lnTo>
                    <a:pt x="3837620" y="369705"/>
                  </a:lnTo>
                  <a:lnTo>
                    <a:pt x="4063362" y="343297"/>
                  </a:lnTo>
                  <a:lnTo>
                    <a:pt x="4289104" y="264075"/>
                  </a:lnTo>
                  <a:lnTo>
                    <a:pt x="4514847" y="237667"/>
                  </a:lnTo>
                  <a:lnTo>
                    <a:pt x="4740589" y="343297"/>
                  </a:lnTo>
                  <a:lnTo>
                    <a:pt x="4966331" y="132037"/>
                  </a:lnTo>
                  <a:lnTo>
                    <a:pt x="5192074" y="0"/>
                  </a:lnTo>
                  <a:lnTo>
                    <a:pt x="5417816" y="105630"/>
                  </a:lnTo>
                  <a:lnTo>
                    <a:pt x="5643558" y="105630"/>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25534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17" name="tx117"/>
            <p:cNvSpPr/>
            <p:nvPr/>
          </p:nvSpPr>
          <p:spPr>
            <a:xfrm>
              <a:off x="2494638"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8" name="tx118"/>
            <p:cNvSpPr/>
            <p:nvPr/>
          </p:nvSpPr>
          <p:spPr>
            <a:xfrm>
              <a:off x="3623350"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19" name="tx119"/>
            <p:cNvSpPr/>
            <p:nvPr/>
          </p:nvSpPr>
          <p:spPr>
            <a:xfrm>
              <a:off x="4752062"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0" name="tx120"/>
            <p:cNvSpPr/>
            <p:nvPr/>
          </p:nvSpPr>
          <p:spPr>
            <a:xfrm>
              <a:off x="5655031"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1" name="tx121"/>
            <p:cNvSpPr/>
            <p:nvPr/>
          </p:nvSpPr>
          <p:spPr>
            <a:xfrm>
              <a:off x="5880773"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2" name="tx122"/>
            <p:cNvSpPr/>
            <p:nvPr/>
          </p:nvSpPr>
          <p:spPr>
            <a:xfrm>
              <a:off x="6106516"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3" name="tx123"/>
            <p:cNvSpPr/>
            <p:nvPr/>
          </p:nvSpPr>
          <p:spPr>
            <a:xfrm>
              <a:off x="633225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655800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5" name="tx125"/>
            <p:cNvSpPr/>
            <p:nvPr/>
          </p:nvSpPr>
          <p:spPr>
            <a:xfrm>
              <a:off x="678374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6" name="tx126"/>
            <p:cNvSpPr/>
            <p:nvPr/>
          </p:nvSpPr>
          <p:spPr>
            <a:xfrm>
              <a:off x="7009485"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7" name="tx127"/>
            <p:cNvSpPr/>
            <p:nvPr/>
          </p:nvSpPr>
          <p:spPr>
            <a:xfrm>
              <a:off x="1365926" y="34070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51</a:t>
              </a:r>
            </a:p>
          </p:txBody>
        </p:sp>
        <p:sp>
          <p:nvSpPr>
            <p:cNvPr id="128" name="tx128"/>
            <p:cNvSpPr/>
            <p:nvPr/>
          </p:nvSpPr>
          <p:spPr>
            <a:xfrm>
              <a:off x="2494638"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29" name="tx129"/>
            <p:cNvSpPr/>
            <p:nvPr/>
          </p:nvSpPr>
          <p:spPr>
            <a:xfrm>
              <a:off x="3623350" y="306380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30" name="tx130"/>
            <p:cNvSpPr/>
            <p:nvPr/>
          </p:nvSpPr>
          <p:spPr>
            <a:xfrm>
              <a:off x="4752062"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1" name="tx131"/>
            <p:cNvSpPr/>
            <p:nvPr/>
          </p:nvSpPr>
          <p:spPr>
            <a:xfrm>
              <a:off x="5655031"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2" name="tx132"/>
            <p:cNvSpPr/>
            <p:nvPr/>
          </p:nvSpPr>
          <p:spPr>
            <a:xfrm>
              <a:off x="5880773"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3" name="tx133"/>
            <p:cNvSpPr/>
            <p:nvPr/>
          </p:nvSpPr>
          <p:spPr>
            <a:xfrm>
              <a:off x="6106516"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4" name="tx134"/>
            <p:cNvSpPr/>
            <p:nvPr/>
          </p:nvSpPr>
          <p:spPr>
            <a:xfrm>
              <a:off x="6332258"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5" name="tx135"/>
            <p:cNvSpPr/>
            <p:nvPr/>
          </p:nvSpPr>
          <p:spPr>
            <a:xfrm>
              <a:off x="6558000"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6" name="tx136"/>
            <p:cNvSpPr/>
            <p:nvPr/>
          </p:nvSpPr>
          <p:spPr>
            <a:xfrm>
              <a:off x="6783743"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7" name="tx137"/>
            <p:cNvSpPr/>
            <p:nvPr/>
          </p:nvSpPr>
          <p:spPr>
            <a:xfrm>
              <a:off x="7009485"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8" name="tx138"/>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9004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508103" y="315213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1" name="tx141"/>
            <p:cNvSpPr/>
            <p:nvPr/>
          </p:nvSpPr>
          <p:spPr>
            <a:xfrm>
              <a:off x="508103" y="241422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22891"/>
              <a:ext cx="201455" cy="201456"/>
            </a:xfrm>
            <a:prstGeom prst="rect">
              <a:avLst/>
            </a:prstGeom>
            <a:solidFill>
              <a:srgbClr val="80BD41">
                <a:alpha val="100000"/>
              </a:srgbClr>
            </a:solidFill>
          </p:spPr>
          <p:txBody>
            <a:bodyPr/>
            <a:lstStyle/>
            <a:p/>
          </p:txBody>
        </p:sp>
        <p:sp>
          <p:nvSpPr>
            <p:cNvPr id="164" name="rc164"/>
            <p:cNvSpPr/>
            <p:nvPr/>
          </p:nvSpPr>
          <p:spPr>
            <a:xfrm>
              <a:off x="2617773" y="5522891"/>
              <a:ext cx="201456" cy="201456"/>
            </a:xfrm>
            <a:prstGeom prst="rect">
              <a:avLst/>
            </a:prstGeom>
            <a:solidFill>
              <a:srgbClr val="1CABE2">
                <a:alpha val="100000"/>
              </a:srgbClr>
            </a:solidFill>
          </p:spPr>
          <p:txBody>
            <a:bodyPr/>
            <a:lstStyle/>
            <a:p/>
          </p:txBody>
        </p:sp>
        <p:sp>
          <p:nvSpPr>
            <p:cNvPr id="165" name="rc165"/>
            <p:cNvSpPr/>
            <p:nvPr/>
          </p:nvSpPr>
          <p:spPr>
            <a:xfrm>
              <a:off x="3690596" y="5522891"/>
              <a:ext cx="201456" cy="201456"/>
            </a:xfrm>
            <a:prstGeom prst="rect">
              <a:avLst/>
            </a:prstGeom>
            <a:solidFill>
              <a:srgbClr val="0058AB">
                <a:alpha val="100000"/>
              </a:srgbClr>
            </a:solidFill>
          </p:spPr>
          <p:txBody>
            <a:bodyPr/>
            <a:lstStyle/>
            <a:p/>
          </p:txBody>
        </p:sp>
        <p:sp>
          <p:nvSpPr>
            <p:cNvPr id="166" name="rc166"/>
            <p:cNvSpPr/>
            <p:nvPr/>
          </p:nvSpPr>
          <p:spPr>
            <a:xfrm>
              <a:off x="4685930" y="5522891"/>
              <a:ext cx="201456" cy="201456"/>
            </a:xfrm>
            <a:prstGeom prst="rect">
              <a:avLst/>
            </a:prstGeom>
            <a:solidFill>
              <a:srgbClr val="FFC20E">
                <a:alpha val="100000"/>
              </a:srgbClr>
            </a:solidFill>
          </p:spPr>
          <p:txBody>
            <a:bodyPr/>
            <a:lstStyle/>
            <a:p/>
          </p:txBody>
        </p:sp>
        <p:sp>
          <p:nvSpPr>
            <p:cNvPr id="167" name="rc167"/>
            <p:cNvSpPr/>
            <p:nvPr/>
          </p:nvSpPr>
          <p:spPr>
            <a:xfrm>
              <a:off x="6590063" y="5522891"/>
              <a:ext cx="201456" cy="201456"/>
            </a:xfrm>
            <a:prstGeom prst="rect">
              <a:avLst/>
            </a:prstGeom>
            <a:solidFill>
              <a:srgbClr val="F26A21">
                <a:alpha val="100000"/>
              </a:srgbClr>
            </a:solidFill>
          </p:spPr>
          <p:txBody>
            <a:bodyPr/>
            <a:lstStyle/>
            <a:p/>
          </p:txBody>
        </p:sp>
        <p:sp>
          <p:nvSpPr>
            <p:cNvPr id="168" name="tx168"/>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83899" y="1513317"/>
              <a:ext cx="445482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Mauritania</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Mauritania is projected to have a  moderate increase (10,000-50,000) in the number of surviving infants by 2030. Therefore, maintaining current coverage requires vaccinating an increasing number of children.
To achieve the IA2030 ZD target, more (~1.55%) children need to be vaccinated with DTP1 each year. This will require increases in immunization programme and health system capacity.</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1461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14262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87063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77862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50663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1824719"/>
              <a:ext cx="215906" cy="3225892"/>
            </a:xfrm>
            <a:prstGeom prst="rect">
              <a:avLst/>
            </a:prstGeom>
            <a:solidFill>
              <a:srgbClr val="0058AB">
                <a:alpha val="100000"/>
              </a:srgbClr>
            </a:solidFill>
          </p:spPr>
          <p:txBody>
            <a:bodyPr/>
            <a:lstStyle/>
            <a:p/>
          </p:txBody>
        </p:sp>
        <p:sp>
          <p:nvSpPr>
            <p:cNvPr id="39" name="rc39"/>
            <p:cNvSpPr/>
            <p:nvPr/>
          </p:nvSpPr>
          <p:spPr>
            <a:xfrm>
              <a:off x="1530867" y="2101631"/>
              <a:ext cx="215906" cy="2948980"/>
            </a:xfrm>
            <a:prstGeom prst="rect">
              <a:avLst/>
            </a:prstGeom>
            <a:solidFill>
              <a:srgbClr val="0058AB">
                <a:alpha val="100000"/>
              </a:srgbClr>
            </a:solidFill>
          </p:spPr>
          <p:txBody>
            <a:bodyPr/>
            <a:lstStyle/>
            <a:p/>
          </p:txBody>
        </p:sp>
        <p:sp>
          <p:nvSpPr>
            <p:cNvPr id="40" name="rc40"/>
            <p:cNvSpPr/>
            <p:nvPr/>
          </p:nvSpPr>
          <p:spPr>
            <a:xfrm>
              <a:off x="1770763" y="4548939"/>
              <a:ext cx="215906" cy="501672"/>
            </a:xfrm>
            <a:prstGeom prst="rect">
              <a:avLst/>
            </a:prstGeom>
            <a:solidFill>
              <a:srgbClr val="0058AB">
                <a:alpha val="100000"/>
              </a:srgbClr>
            </a:solidFill>
          </p:spPr>
          <p:txBody>
            <a:bodyPr/>
            <a:lstStyle/>
            <a:p/>
          </p:txBody>
        </p:sp>
        <p:sp>
          <p:nvSpPr>
            <p:cNvPr id="41" name="rc41"/>
            <p:cNvSpPr/>
            <p:nvPr/>
          </p:nvSpPr>
          <p:spPr>
            <a:xfrm>
              <a:off x="2010660" y="3891956"/>
              <a:ext cx="215906" cy="1158655"/>
            </a:xfrm>
            <a:prstGeom prst="rect">
              <a:avLst/>
            </a:prstGeom>
            <a:solidFill>
              <a:srgbClr val="0058AB">
                <a:alpha val="100000"/>
              </a:srgbClr>
            </a:solidFill>
          </p:spPr>
          <p:txBody>
            <a:bodyPr/>
            <a:lstStyle/>
            <a:p/>
          </p:txBody>
        </p:sp>
        <p:sp>
          <p:nvSpPr>
            <p:cNvPr id="42" name="rc42"/>
            <p:cNvSpPr/>
            <p:nvPr/>
          </p:nvSpPr>
          <p:spPr>
            <a:xfrm>
              <a:off x="2250556" y="2784308"/>
              <a:ext cx="215906" cy="2266303"/>
            </a:xfrm>
            <a:prstGeom prst="rect">
              <a:avLst/>
            </a:prstGeom>
            <a:solidFill>
              <a:srgbClr val="0058AB">
                <a:alpha val="100000"/>
              </a:srgbClr>
            </a:solidFill>
          </p:spPr>
          <p:txBody>
            <a:bodyPr/>
            <a:lstStyle/>
            <a:p/>
          </p:txBody>
        </p:sp>
        <p:sp>
          <p:nvSpPr>
            <p:cNvPr id="43" name="rc43"/>
            <p:cNvSpPr/>
            <p:nvPr/>
          </p:nvSpPr>
          <p:spPr>
            <a:xfrm>
              <a:off x="2490453" y="2989225"/>
              <a:ext cx="215906" cy="2061385"/>
            </a:xfrm>
            <a:prstGeom prst="rect">
              <a:avLst/>
            </a:prstGeom>
            <a:solidFill>
              <a:srgbClr val="0058AB">
                <a:alpha val="100000"/>
              </a:srgbClr>
            </a:solidFill>
          </p:spPr>
          <p:txBody>
            <a:bodyPr/>
            <a:lstStyle/>
            <a:p/>
          </p:txBody>
        </p:sp>
        <p:sp>
          <p:nvSpPr>
            <p:cNvPr id="44" name="rc44"/>
            <p:cNvSpPr/>
            <p:nvPr/>
          </p:nvSpPr>
          <p:spPr>
            <a:xfrm>
              <a:off x="2730349" y="2915068"/>
              <a:ext cx="215906" cy="2135542"/>
            </a:xfrm>
            <a:prstGeom prst="rect">
              <a:avLst/>
            </a:prstGeom>
            <a:solidFill>
              <a:srgbClr val="0058AB">
                <a:alpha val="100000"/>
              </a:srgbClr>
            </a:solidFill>
          </p:spPr>
          <p:txBody>
            <a:bodyPr/>
            <a:lstStyle/>
            <a:p/>
          </p:txBody>
        </p:sp>
        <p:sp>
          <p:nvSpPr>
            <p:cNvPr id="45" name="rc45"/>
            <p:cNvSpPr/>
            <p:nvPr/>
          </p:nvSpPr>
          <p:spPr>
            <a:xfrm>
              <a:off x="2970245" y="3871350"/>
              <a:ext cx="215906" cy="1179261"/>
            </a:xfrm>
            <a:prstGeom prst="rect">
              <a:avLst/>
            </a:prstGeom>
            <a:solidFill>
              <a:srgbClr val="0058AB">
                <a:alpha val="100000"/>
              </a:srgbClr>
            </a:solidFill>
          </p:spPr>
          <p:txBody>
            <a:bodyPr/>
            <a:lstStyle/>
            <a:p/>
          </p:txBody>
        </p:sp>
        <p:sp>
          <p:nvSpPr>
            <p:cNvPr id="46" name="rc46"/>
            <p:cNvSpPr/>
            <p:nvPr/>
          </p:nvSpPr>
          <p:spPr>
            <a:xfrm>
              <a:off x="3210142" y="3225943"/>
              <a:ext cx="215906" cy="1824668"/>
            </a:xfrm>
            <a:prstGeom prst="rect">
              <a:avLst/>
            </a:prstGeom>
            <a:solidFill>
              <a:srgbClr val="0058AB">
                <a:alpha val="100000"/>
              </a:srgbClr>
            </a:solidFill>
          </p:spPr>
          <p:txBody>
            <a:bodyPr/>
            <a:lstStyle/>
            <a:p/>
          </p:txBody>
        </p:sp>
        <p:sp>
          <p:nvSpPr>
            <p:cNvPr id="47" name="rc47"/>
            <p:cNvSpPr/>
            <p:nvPr/>
          </p:nvSpPr>
          <p:spPr>
            <a:xfrm>
              <a:off x="3450038" y="1757558"/>
              <a:ext cx="215906" cy="3293053"/>
            </a:xfrm>
            <a:prstGeom prst="rect">
              <a:avLst/>
            </a:prstGeom>
            <a:solidFill>
              <a:srgbClr val="0058AB">
                <a:alpha val="100000"/>
              </a:srgbClr>
            </a:solidFill>
          </p:spPr>
          <p:txBody>
            <a:bodyPr/>
            <a:lstStyle/>
            <a:p/>
          </p:txBody>
        </p:sp>
        <p:sp>
          <p:nvSpPr>
            <p:cNvPr id="48" name="rc48"/>
            <p:cNvSpPr/>
            <p:nvPr/>
          </p:nvSpPr>
          <p:spPr>
            <a:xfrm>
              <a:off x="3689935" y="2138264"/>
              <a:ext cx="215906" cy="2912346"/>
            </a:xfrm>
            <a:prstGeom prst="rect">
              <a:avLst/>
            </a:prstGeom>
            <a:solidFill>
              <a:srgbClr val="0058AB">
                <a:alpha val="100000"/>
              </a:srgbClr>
            </a:solidFill>
          </p:spPr>
          <p:txBody>
            <a:bodyPr/>
            <a:lstStyle/>
            <a:p/>
          </p:txBody>
        </p:sp>
        <p:sp>
          <p:nvSpPr>
            <p:cNvPr id="49" name="rc49"/>
            <p:cNvSpPr/>
            <p:nvPr/>
          </p:nvSpPr>
          <p:spPr>
            <a:xfrm>
              <a:off x="3929831" y="3544957"/>
              <a:ext cx="215906" cy="1505653"/>
            </a:xfrm>
            <a:prstGeom prst="rect">
              <a:avLst/>
            </a:prstGeom>
            <a:solidFill>
              <a:srgbClr val="0058AB">
                <a:alpha val="100000"/>
              </a:srgbClr>
            </a:solidFill>
          </p:spPr>
          <p:txBody>
            <a:bodyPr/>
            <a:lstStyle/>
            <a:p/>
          </p:txBody>
        </p:sp>
        <p:sp>
          <p:nvSpPr>
            <p:cNvPr id="50" name="rc50"/>
            <p:cNvSpPr/>
            <p:nvPr/>
          </p:nvSpPr>
          <p:spPr>
            <a:xfrm>
              <a:off x="4169728" y="4190110"/>
              <a:ext cx="215906" cy="860500"/>
            </a:xfrm>
            <a:prstGeom prst="rect">
              <a:avLst/>
            </a:prstGeom>
            <a:solidFill>
              <a:srgbClr val="0058AB">
                <a:alpha val="100000"/>
              </a:srgbClr>
            </a:solidFill>
          </p:spPr>
          <p:txBody>
            <a:bodyPr/>
            <a:lstStyle/>
            <a:p/>
          </p:txBody>
        </p:sp>
        <p:sp>
          <p:nvSpPr>
            <p:cNvPr id="51" name="rc51"/>
            <p:cNvSpPr/>
            <p:nvPr/>
          </p:nvSpPr>
          <p:spPr>
            <a:xfrm>
              <a:off x="4409624" y="4167342"/>
              <a:ext cx="215906" cy="883269"/>
            </a:xfrm>
            <a:prstGeom prst="rect">
              <a:avLst/>
            </a:prstGeom>
            <a:solidFill>
              <a:srgbClr val="0058AB">
                <a:alpha val="100000"/>
              </a:srgbClr>
            </a:solidFill>
          </p:spPr>
          <p:txBody>
            <a:bodyPr/>
            <a:lstStyle/>
            <a:p/>
          </p:txBody>
        </p:sp>
        <p:sp>
          <p:nvSpPr>
            <p:cNvPr id="52" name="rc52"/>
            <p:cNvSpPr/>
            <p:nvPr/>
          </p:nvSpPr>
          <p:spPr>
            <a:xfrm>
              <a:off x="4649521" y="4148644"/>
              <a:ext cx="215906" cy="901967"/>
            </a:xfrm>
            <a:prstGeom prst="rect">
              <a:avLst/>
            </a:prstGeom>
            <a:solidFill>
              <a:srgbClr val="0058AB">
                <a:alpha val="100000"/>
              </a:srgbClr>
            </a:solidFill>
          </p:spPr>
          <p:txBody>
            <a:bodyPr/>
            <a:lstStyle/>
            <a:p/>
          </p:txBody>
        </p:sp>
        <p:sp>
          <p:nvSpPr>
            <p:cNvPr id="53" name="rc53"/>
            <p:cNvSpPr/>
            <p:nvPr/>
          </p:nvSpPr>
          <p:spPr>
            <a:xfrm>
              <a:off x="4889417" y="2654056"/>
              <a:ext cx="215906" cy="2396555"/>
            </a:xfrm>
            <a:prstGeom prst="rect">
              <a:avLst/>
            </a:prstGeom>
            <a:solidFill>
              <a:srgbClr val="0058AB">
                <a:alpha val="100000"/>
              </a:srgbClr>
            </a:solidFill>
          </p:spPr>
          <p:txBody>
            <a:bodyPr/>
            <a:lstStyle/>
            <a:p/>
          </p:txBody>
        </p:sp>
        <p:sp>
          <p:nvSpPr>
            <p:cNvPr id="54" name="rc54"/>
            <p:cNvSpPr/>
            <p:nvPr/>
          </p:nvSpPr>
          <p:spPr>
            <a:xfrm>
              <a:off x="5129313" y="2603813"/>
              <a:ext cx="215906" cy="2446798"/>
            </a:xfrm>
            <a:prstGeom prst="rect">
              <a:avLst/>
            </a:prstGeom>
            <a:solidFill>
              <a:srgbClr val="0058AB">
                <a:alpha val="100000"/>
              </a:srgbClr>
            </a:solidFill>
          </p:spPr>
          <p:txBody>
            <a:bodyPr/>
            <a:lstStyle/>
            <a:p/>
          </p:txBody>
        </p:sp>
        <p:sp>
          <p:nvSpPr>
            <p:cNvPr id="55" name="rc55"/>
            <p:cNvSpPr/>
            <p:nvPr/>
          </p:nvSpPr>
          <p:spPr>
            <a:xfrm>
              <a:off x="5369210" y="2359336"/>
              <a:ext cx="215906" cy="2691275"/>
            </a:xfrm>
            <a:prstGeom prst="rect">
              <a:avLst/>
            </a:prstGeom>
            <a:solidFill>
              <a:srgbClr val="0058AB">
                <a:alpha val="100000"/>
              </a:srgbClr>
            </a:solidFill>
          </p:spPr>
          <p:txBody>
            <a:bodyPr/>
            <a:lstStyle/>
            <a:p/>
          </p:txBody>
        </p:sp>
        <p:sp>
          <p:nvSpPr>
            <p:cNvPr id="56" name="rc56"/>
            <p:cNvSpPr/>
            <p:nvPr/>
          </p:nvSpPr>
          <p:spPr>
            <a:xfrm>
              <a:off x="5609106" y="2307693"/>
              <a:ext cx="215906" cy="2742917"/>
            </a:xfrm>
            <a:prstGeom prst="rect">
              <a:avLst/>
            </a:prstGeom>
            <a:solidFill>
              <a:srgbClr val="0058AB">
                <a:alpha val="100000"/>
              </a:srgbClr>
            </a:solidFill>
          </p:spPr>
          <p:txBody>
            <a:bodyPr/>
            <a:lstStyle/>
            <a:p/>
          </p:txBody>
        </p:sp>
        <p:sp>
          <p:nvSpPr>
            <p:cNvPr id="57" name="rc57"/>
            <p:cNvSpPr/>
            <p:nvPr/>
          </p:nvSpPr>
          <p:spPr>
            <a:xfrm>
              <a:off x="5849003" y="2654438"/>
              <a:ext cx="215906" cy="2396173"/>
            </a:xfrm>
            <a:prstGeom prst="rect">
              <a:avLst/>
            </a:prstGeom>
            <a:solidFill>
              <a:srgbClr val="0058AB">
                <a:alpha val="100000"/>
              </a:srgbClr>
            </a:solidFill>
          </p:spPr>
          <p:txBody>
            <a:bodyPr/>
            <a:lstStyle/>
            <a:p/>
          </p:txBody>
        </p:sp>
        <p:sp>
          <p:nvSpPr>
            <p:cNvPr id="58" name="rc58"/>
            <p:cNvSpPr/>
            <p:nvPr/>
          </p:nvSpPr>
          <p:spPr>
            <a:xfrm>
              <a:off x="6088899" y="3426154"/>
              <a:ext cx="215906" cy="1624457"/>
            </a:xfrm>
            <a:prstGeom prst="rect">
              <a:avLst/>
            </a:prstGeom>
            <a:solidFill>
              <a:srgbClr val="0058AB">
                <a:alpha val="100000"/>
              </a:srgbClr>
            </a:solidFill>
          </p:spPr>
          <p:txBody>
            <a:bodyPr/>
            <a:lstStyle/>
            <a:p/>
          </p:txBody>
        </p:sp>
        <p:sp>
          <p:nvSpPr>
            <p:cNvPr id="59" name="rc59"/>
            <p:cNvSpPr/>
            <p:nvPr/>
          </p:nvSpPr>
          <p:spPr>
            <a:xfrm>
              <a:off x="6328796" y="2361371"/>
              <a:ext cx="215906" cy="2689239"/>
            </a:xfrm>
            <a:prstGeom prst="rect">
              <a:avLst/>
            </a:prstGeom>
            <a:solidFill>
              <a:srgbClr val="0058AB">
                <a:alpha val="100000"/>
              </a:srgbClr>
            </a:solidFill>
          </p:spPr>
          <p:txBody>
            <a:bodyPr/>
            <a:lstStyle/>
            <a:p/>
          </p:txBody>
        </p:sp>
        <p:sp>
          <p:nvSpPr>
            <p:cNvPr id="60" name="rc60"/>
            <p:cNvSpPr/>
            <p:nvPr/>
          </p:nvSpPr>
          <p:spPr>
            <a:xfrm>
              <a:off x="6568692" y="4209953"/>
              <a:ext cx="215906" cy="840657"/>
            </a:xfrm>
            <a:prstGeom prst="rect">
              <a:avLst/>
            </a:prstGeom>
            <a:solidFill>
              <a:srgbClr val="0058AB">
                <a:alpha val="100000"/>
              </a:srgbClr>
            </a:solidFill>
          </p:spPr>
          <p:txBody>
            <a:bodyPr/>
            <a:lstStyle/>
            <a:p/>
          </p:txBody>
        </p:sp>
        <p:sp>
          <p:nvSpPr>
            <p:cNvPr id="61" name="rc61"/>
            <p:cNvSpPr/>
            <p:nvPr/>
          </p:nvSpPr>
          <p:spPr>
            <a:xfrm>
              <a:off x="6808589" y="4194435"/>
              <a:ext cx="215906" cy="856176"/>
            </a:xfrm>
            <a:prstGeom prst="rect">
              <a:avLst/>
            </a:prstGeom>
            <a:solidFill>
              <a:srgbClr val="0058AB">
                <a:alpha val="100000"/>
              </a:srgbClr>
            </a:solidFill>
          </p:spPr>
          <p:txBody>
            <a:bodyPr/>
            <a:lstStyle/>
            <a:p/>
          </p:txBody>
        </p:sp>
        <p:sp>
          <p:nvSpPr>
            <p:cNvPr id="62" name="rc62"/>
            <p:cNvSpPr/>
            <p:nvPr/>
          </p:nvSpPr>
          <p:spPr>
            <a:xfrm>
              <a:off x="7048485" y="3960771"/>
              <a:ext cx="215906" cy="1089840"/>
            </a:xfrm>
            <a:prstGeom prst="rect">
              <a:avLst/>
            </a:prstGeom>
            <a:solidFill>
              <a:srgbClr val="0058AB">
                <a:alpha val="100000"/>
              </a:srgbClr>
            </a:solidFill>
          </p:spPr>
          <p:txBody>
            <a:bodyPr/>
            <a:lstStyle/>
            <a:p/>
          </p:txBody>
        </p:sp>
        <p:sp>
          <p:nvSpPr>
            <p:cNvPr id="63" name="rc63"/>
            <p:cNvSpPr/>
            <p:nvPr/>
          </p:nvSpPr>
          <p:spPr>
            <a:xfrm>
              <a:off x="7288381" y="3941309"/>
              <a:ext cx="215906" cy="1109301"/>
            </a:xfrm>
            <a:prstGeom prst="rect">
              <a:avLst/>
            </a:prstGeom>
            <a:solidFill>
              <a:srgbClr val="0058AB">
                <a:alpha val="100000"/>
              </a:srgbClr>
            </a:solidFill>
          </p:spPr>
          <p:txBody>
            <a:bodyPr/>
            <a:lstStyle/>
            <a:p/>
          </p:txBody>
        </p:sp>
        <p:sp>
          <p:nvSpPr>
            <p:cNvPr id="64" name="rc64"/>
            <p:cNvSpPr/>
            <p:nvPr/>
          </p:nvSpPr>
          <p:spPr>
            <a:xfrm>
              <a:off x="8487864" y="3852524"/>
              <a:ext cx="215906" cy="1198086"/>
            </a:xfrm>
            <a:prstGeom prst="rect">
              <a:avLst/>
            </a:prstGeom>
            <a:solidFill>
              <a:srgbClr val="69DBFF">
                <a:alpha val="100000"/>
              </a:srgbClr>
            </a:solidFill>
          </p:spPr>
          <p:txBody>
            <a:bodyPr/>
            <a:lstStyle/>
            <a:p/>
          </p:txBody>
        </p:sp>
        <p:sp>
          <p:nvSpPr>
            <p:cNvPr id="65" name="pl65"/>
            <p:cNvSpPr/>
            <p:nvPr/>
          </p:nvSpPr>
          <p:spPr>
            <a:xfrm>
              <a:off x="6196853" y="2654438"/>
              <a:ext cx="2398964" cy="1198086"/>
            </a:xfrm>
            <a:custGeom>
              <a:avLst/>
              <a:pathLst>
                <a:path w="2398964" h="1198086">
                  <a:moveTo>
                    <a:pt x="0" y="0"/>
                  </a:moveTo>
                  <a:lnTo>
                    <a:pt x="239896" y="119808"/>
                  </a:lnTo>
                  <a:lnTo>
                    <a:pt x="479792" y="239617"/>
                  </a:lnTo>
                  <a:lnTo>
                    <a:pt x="719689" y="359426"/>
                  </a:lnTo>
                  <a:lnTo>
                    <a:pt x="959585" y="479234"/>
                  </a:lnTo>
                  <a:lnTo>
                    <a:pt x="1199482" y="599043"/>
                  </a:lnTo>
                  <a:lnTo>
                    <a:pt x="1439378" y="718852"/>
                  </a:lnTo>
                  <a:lnTo>
                    <a:pt x="1679275" y="838660"/>
                  </a:lnTo>
                  <a:lnTo>
                    <a:pt x="1919171" y="958469"/>
                  </a:lnTo>
                  <a:lnTo>
                    <a:pt x="2159067" y="1078278"/>
                  </a:lnTo>
                  <a:lnTo>
                    <a:pt x="2398964" y="1198086"/>
                  </a:lnTo>
                </a:path>
              </a:pathLst>
            </a:custGeom>
            <a:ln w="13550" cap="flat">
              <a:solidFill>
                <a:srgbClr val="000000">
                  <a:alpha val="100000"/>
                </a:srgbClr>
              </a:solidFill>
              <a:prstDash val="solid"/>
              <a:round/>
            </a:ln>
          </p:spPr>
          <p:txBody>
            <a:bodyPr/>
            <a:lstStyle/>
            <a:p/>
          </p:txBody>
        </p:sp>
        <p:sp>
          <p:nvSpPr>
            <p:cNvPr id="66" name="pt66"/>
            <p:cNvSpPr/>
            <p:nvPr/>
          </p:nvSpPr>
          <p:spPr>
            <a:xfrm>
              <a:off x="6172027" y="26296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27494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28692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29890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31088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32286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33484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34682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35880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37078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38276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2119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9" name="tx79"/>
            <p:cNvSpPr/>
            <p:nvPr/>
          </p:nvSpPr>
          <p:spPr>
            <a:xfrm>
              <a:off x="508103" y="244920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0" name="tx80"/>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900002"/>
              <a:ext cx="201456" cy="201456"/>
            </a:xfrm>
            <a:prstGeom prst="rect">
              <a:avLst/>
            </a:prstGeom>
            <a:solidFill>
              <a:srgbClr val="0058AB">
                <a:alpha val="100000"/>
              </a:srgbClr>
            </a:solidFill>
          </p:spPr>
          <p:txBody>
            <a:bodyPr/>
            <a:lstStyle/>
            <a:p/>
          </p:txBody>
        </p:sp>
        <p:sp>
          <p:nvSpPr>
            <p:cNvPr id="110" name="rc110"/>
            <p:cNvSpPr/>
            <p:nvPr/>
          </p:nvSpPr>
          <p:spPr>
            <a:xfrm>
              <a:off x="4563470" y="5900002"/>
              <a:ext cx="201456" cy="201456"/>
            </a:xfrm>
            <a:prstGeom prst="rect">
              <a:avLst/>
            </a:prstGeom>
            <a:solidFill>
              <a:srgbClr val="69DBFF">
                <a:alpha val="100000"/>
              </a:srgbClr>
            </a:solidFill>
          </p:spPr>
          <p:txBody>
            <a:bodyPr/>
            <a:lstStyle/>
            <a:p/>
          </p:txBody>
        </p:sp>
        <p:sp>
          <p:nvSpPr>
            <p:cNvPr id="111" name="tx111"/>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03479" y="1330710"/>
              <a:ext cx="61877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Mauritania</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38% lower than (ie. the country had achieved)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38% below the annual IA2030 goal, positioning the programme to reach, and potentially exceed the 2030 goal if current progress continues.</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517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391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264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138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012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954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827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701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2575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956522"/>
              <a:ext cx="239888" cy="351498"/>
            </a:xfrm>
            <a:prstGeom prst="rect">
              <a:avLst/>
            </a:prstGeom>
            <a:solidFill>
              <a:srgbClr val="80BD41">
                <a:alpha val="100000"/>
              </a:srgbClr>
            </a:solidFill>
          </p:spPr>
          <p:txBody>
            <a:bodyPr/>
            <a:lstStyle/>
            <a:p/>
          </p:txBody>
        </p:sp>
        <p:sp>
          <p:nvSpPr>
            <p:cNvPr id="27" name="rc27"/>
            <p:cNvSpPr/>
            <p:nvPr/>
          </p:nvSpPr>
          <p:spPr>
            <a:xfrm>
              <a:off x="1296273" y="3826524"/>
              <a:ext cx="239888" cy="129998"/>
            </a:xfrm>
            <a:prstGeom prst="rect">
              <a:avLst/>
            </a:prstGeom>
            <a:solidFill>
              <a:srgbClr val="1CABE2">
                <a:alpha val="100000"/>
              </a:srgbClr>
            </a:solidFill>
          </p:spPr>
          <p:txBody>
            <a:bodyPr/>
            <a:lstStyle/>
            <a:p/>
          </p:txBody>
        </p:sp>
        <p:sp>
          <p:nvSpPr>
            <p:cNvPr id="28" name="rc28"/>
            <p:cNvSpPr/>
            <p:nvPr/>
          </p:nvSpPr>
          <p:spPr>
            <a:xfrm>
              <a:off x="1562816" y="3931712"/>
              <a:ext cx="239888" cy="376309"/>
            </a:xfrm>
            <a:prstGeom prst="rect">
              <a:avLst/>
            </a:prstGeom>
            <a:solidFill>
              <a:srgbClr val="80BD41">
                <a:alpha val="100000"/>
              </a:srgbClr>
            </a:solidFill>
          </p:spPr>
          <p:txBody>
            <a:bodyPr/>
            <a:lstStyle/>
            <a:p/>
          </p:txBody>
        </p:sp>
        <p:sp>
          <p:nvSpPr>
            <p:cNvPr id="29" name="rc29"/>
            <p:cNvSpPr/>
            <p:nvPr/>
          </p:nvSpPr>
          <p:spPr>
            <a:xfrm>
              <a:off x="1562816" y="3812888"/>
              <a:ext cx="239888" cy="118823"/>
            </a:xfrm>
            <a:prstGeom prst="rect">
              <a:avLst/>
            </a:prstGeom>
            <a:solidFill>
              <a:srgbClr val="1CABE2">
                <a:alpha val="100000"/>
              </a:srgbClr>
            </a:solidFill>
          </p:spPr>
          <p:txBody>
            <a:bodyPr/>
            <a:lstStyle/>
            <a:p/>
          </p:txBody>
        </p:sp>
        <p:sp>
          <p:nvSpPr>
            <p:cNvPr id="30" name="rc30"/>
            <p:cNvSpPr/>
            <p:nvPr/>
          </p:nvSpPr>
          <p:spPr>
            <a:xfrm>
              <a:off x="1829360" y="3822884"/>
              <a:ext cx="239888" cy="485137"/>
            </a:xfrm>
            <a:prstGeom prst="rect">
              <a:avLst/>
            </a:prstGeom>
            <a:solidFill>
              <a:srgbClr val="80BD41">
                <a:alpha val="100000"/>
              </a:srgbClr>
            </a:solidFill>
          </p:spPr>
          <p:txBody>
            <a:bodyPr/>
            <a:lstStyle/>
            <a:p/>
          </p:txBody>
        </p:sp>
        <p:sp>
          <p:nvSpPr>
            <p:cNvPr id="31" name="rc31"/>
            <p:cNvSpPr/>
            <p:nvPr/>
          </p:nvSpPr>
          <p:spPr>
            <a:xfrm>
              <a:off x="1829360" y="3802687"/>
              <a:ext cx="239888" cy="20196"/>
            </a:xfrm>
            <a:prstGeom prst="rect">
              <a:avLst/>
            </a:prstGeom>
            <a:solidFill>
              <a:srgbClr val="1CABE2">
                <a:alpha val="100000"/>
              </a:srgbClr>
            </a:solidFill>
          </p:spPr>
          <p:txBody>
            <a:bodyPr/>
            <a:lstStyle/>
            <a:p/>
          </p:txBody>
        </p:sp>
        <p:sp>
          <p:nvSpPr>
            <p:cNvPr id="32" name="rc32"/>
            <p:cNvSpPr/>
            <p:nvPr/>
          </p:nvSpPr>
          <p:spPr>
            <a:xfrm>
              <a:off x="2095903" y="3835905"/>
              <a:ext cx="239888" cy="472116"/>
            </a:xfrm>
            <a:prstGeom prst="rect">
              <a:avLst/>
            </a:prstGeom>
            <a:solidFill>
              <a:srgbClr val="80BD41">
                <a:alpha val="100000"/>
              </a:srgbClr>
            </a:solidFill>
          </p:spPr>
          <p:txBody>
            <a:bodyPr/>
            <a:lstStyle/>
            <a:p/>
          </p:txBody>
        </p:sp>
        <p:sp>
          <p:nvSpPr>
            <p:cNvPr id="33" name="rc33"/>
            <p:cNvSpPr/>
            <p:nvPr/>
          </p:nvSpPr>
          <p:spPr>
            <a:xfrm>
              <a:off x="2095903" y="3789205"/>
              <a:ext cx="239888" cy="46699"/>
            </a:xfrm>
            <a:prstGeom prst="rect">
              <a:avLst/>
            </a:prstGeom>
            <a:solidFill>
              <a:srgbClr val="1CABE2">
                <a:alpha val="100000"/>
              </a:srgbClr>
            </a:solidFill>
          </p:spPr>
          <p:txBody>
            <a:bodyPr/>
            <a:lstStyle/>
            <a:p/>
          </p:txBody>
        </p:sp>
        <p:sp>
          <p:nvSpPr>
            <p:cNvPr id="34" name="rc34"/>
            <p:cNvSpPr/>
            <p:nvPr/>
          </p:nvSpPr>
          <p:spPr>
            <a:xfrm>
              <a:off x="2362446" y="3862099"/>
              <a:ext cx="239888" cy="445922"/>
            </a:xfrm>
            <a:prstGeom prst="rect">
              <a:avLst/>
            </a:prstGeom>
            <a:solidFill>
              <a:srgbClr val="80BD41">
                <a:alpha val="100000"/>
              </a:srgbClr>
            </a:solidFill>
          </p:spPr>
          <p:txBody>
            <a:bodyPr/>
            <a:lstStyle/>
            <a:p/>
          </p:txBody>
        </p:sp>
        <p:sp>
          <p:nvSpPr>
            <p:cNvPr id="35" name="rc35"/>
            <p:cNvSpPr/>
            <p:nvPr/>
          </p:nvSpPr>
          <p:spPr>
            <a:xfrm>
              <a:off x="2362446" y="3770751"/>
              <a:ext cx="239888" cy="91347"/>
            </a:xfrm>
            <a:prstGeom prst="rect">
              <a:avLst/>
            </a:prstGeom>
            <a:solidFill>
              <a:srgbClr val="1CABE2">
                <a:alpha val="100000"/>
              </a:srgbClr>
            </a:solidFill>
          </p:spPr>
          <p:txBody>
            <a:bodyPr/>
            <a:lstStyle/>
            <a:p/>
          </p:txBody>
        </p:sp>
        <p:sp>
          <p:nvSpPr>
            <p:cNvPr id="36" name="rc36"/>
            <p:cNvSpPr/>
            <p:nvPr/>
          </p:nvSpPr>
          <p:spPr>
            <a:xfrm>
              <a:off x="2628989" y="3837289"/>
              <a:ext cx="239888" cy="470732"/>
            </a:xfrm>
            <a:prstGeom prst="rect">
              <a:avLst/>
            </a:prstGeom>
            <a:solidFill>
              <a:srgbClr val="80BD41">
                <a:alpha val="100000"/>
              </a:srgbClr>
            </a:solidFill>
          </p:spPr>
          <p:txBody>
            <a:bodyPr/>
            <a:lstStyle/>
            <a:p/>
          </p:txBody>
        </p:sp>
        <p:sp>
          <p:nvSpPr>
            <p:cNvPr id="37" name="rc37"/>
            <p:cNvSpPr/>
            <p:nvPr/>
          </p:nvSpPr>
          <p:spPr>
            <a:xfrm>
              <a:off x="2628989" y="3754194"/>
              <a:ext cx="239888" cy="83094"/>
            </a:xfrm>
            <a:prstGeom prst="rect">
              <a:avLst/>
            </a:prstGeom>
            <a:solidFill>
              <a:srgbClr val="1CABE2">
                <a:alpha val="100000"/>
              </a:srgbClr>
            </a:solidFill>
          </p:spPr>
          <p:txBody>
            <a:bodyPr/>
            <a:lstStyle/>
            <a:p/>
          </p:txBody>
        </p:sp>
        <p:sp>
          <p:nvSpPr>
            <p:cNvPr id="38" name="rc38"/>
            <p:cNvSpPr/>
            <p:nvPr/>
          </p:nvSpPr>
          <p:spPr>
            <a:xfrm>
              <a:off x="2895532" y="3820321"/>
              <a:ext cx="239888" cy="487700"/>
            </a:xfrm>
            <a:prstGeom prst="rect">
              <a:avLst/>
            </a:prstGeom>
            <a:solidFill>
              <a:srgbClr val="80BD41">
                <a:alpha val="100000"/>
              </a:srgbClr>
            </a:solidFill>
          </p:spPr>
          <p:txBody>
            <a:bodyPr/>
            <a:lstStyle/>
            <a:p/>
          </p:txBody>
        </p:sp>
        <p:sp>
          <p:nvSpPr>
            <p:cNvPr id="39" name="rc39"/>
            <p:cNvSpPr/>
            <p:nvPr/>
          </p:nvSpPr>
          <p:spPr>
            <a:xfrm>
              <a:off x="2895532" y="3734253"/>
              <a:ext cx="239888" cy="86067"/>
            </a:xfrm>
            <a:prstGeom prst="rect">
              <a:avLst/>
            </a:prstGeom>
            <a:solidFill>
              <a:srgbClr val="1CABE2">
                <a:alpha val="100000"/>
              </a:srgbClr>
            </a:solidFill>
          </p:spPr>
          <p:txBody>
            <a:bodyPr/>
            <a:lstStyle/>
            <a:p/>
          </p:txBody>
        </p:sp>
        <p:sp>
          <p:nvSpPr>
            <p:cNvPr id="40" name="rc40"/>
            <p:cNvSpPr/>
            <p:nvPr/>
          </p:nvSpPr>
          <p:spPr>
            <a:xfrm>
              <a:off x="3162075" y="3761473"/>
              <a:ext cx="239888" cy="546548"/>
            </a:xfrm>
            <a:prstGeom prst="rect">
              <a:avLst/>
            </a:prstGeom>
            <a:solidFill>
              <a:srgbClr val="80BD41">
                <a:alpha val="100000"/>
              </a:srgbClr>
            </a:solidFill>
          </p:spPr>
          <p:txBody>
            <a:bodyPr/>
            <a:lstStyle/>
            <a:p/>
          </p:txBody>
        </p:sp>
        <p:sp>
          <p:nvSpPr>
            <p:cNvPr id="41" name="rc41"/>
            <p:cNvSpPr/>
            <p:nvPr/>
          </p:nvSpPr>
          <p:spPr>
            <a:xfrm>
              <a:off x="3162075" y="3713954"/>
              <a:ext cx="239888" cy="47519"/>
            </a:xfrm>
            <a:prstGeom prst="rect">
              <a:avLst/>
            </a:prstGeom>
            <a:solidFill>
              <a:srgbClr val="1CABE2">
                <a:alpha val="100000"/>
              </a:srgbClr>
            </a:solidFill>
          </p:spPr>
          <p:txBody>
            <a:bodyPr/>
            <a:lstStyle/>
            <a:p/>
          </p:txBody>
        </p:sp>
        <p:sp>
          <p:nvSpPr>
            <p:cNvPr id="42" name="rc42"/>
            <p:cNvSpPr/>
            <p:nvPr/>
          </p:nvSpPr>
          <p:spPr>
            <a:xfrm>
              <a:off x="3428618" y="3768752"/>
              <a:ext cx="239888" cy="539268"/>
            </a:xfrm>
            <a:prstGeom prst="rect">
              <a:avLst/>
            </a:prstGeom>
            <a:solidFill>
              <a:srgbClr val="80BD41">
                <a:alpha val="100000"/>
              </a:srgbClr>
            </a:solidFill>
          </p:spPr>
          <p:txBody>
            <a:bodyPr/>
            <a:lstStyle/>
            <a:p/>
          </p:txBody>
        </p:sp>
        <p:sp>
          <p:nvSpPr>
            <p:cNvPr id="43" name="rc43"/>
            <p:cNvSpPr/>
            <p:nvPr/>
          </p:nvSpPr>
          <p:spPr>
            <a:xfrm>
              <a:off x="3428618" y="3695192"/>
              <a:ext cx="239888" cy="73559"/>
            </a:xfrm>
            <a:prstGeom prst="rect">
              <a:avLst/>
            </a:prstGeom>
            <a:solidFill>
              <a:srgbClr val="1CABE2">
                <a:alpha val="100000"/>
              </a:srgbClr>
            </a:solidFill>
          </p:spPr>
          <p:txBody>
            <a:bodyPr/>
            <a:lstStyle/>
            <a:p/>
          </p:txBody>
        </p:sp>
        <p:sp>
          <p:nvSpPr>
            <p:cNvPr id="44" name="rc44"/>
            <p:cNvSpPr/>
            <p:nvPr/>
          </p:nvSpPr>
          <p:spPr>
            <a:xfrm>
              <a:off x="3695161" y="3808787"/>
              <a:ext cx="239888" cy="499233"/>
            </a:xfrm>
            <a:prstGeom prst="rect">
              <a:avLst/>
            </a:prstGeom>
            <a:solidFill>
              <a:srgbClr val="80BD41">
                <a:alpha val="100000"/>
              </a:srgbClr>
            </a:solidFill>
          </p:spPr>
          <p:txBody>
            <a:bodyPr/>
            <a:lstStyle/>
            <a:p/>
          </p:txBody>
        </p:sp>
        <p:sp>
          <p:nvSpPr>
            <p:cNvPr id="45" name="rc45"/>
            <p:cNvSpPr/>
            <p:nvPr/>
          </p:nvSpPr>
          <p:spPr>
            <a:xfrm>
              <a:off x="3695161" y="3676072"/>
              <a:ext cx="239888" cy="132715"/>
            </a:xfrm>
            <a:prstGeom prst="rect">
              <a:avLst/>
            </a:prstGeom>
            <a:solidFill>
              <a:srgbClr val="1CABE2">
                <a:alpha val="100000"/>
              </a:srgbClr>
            </a:solidFill>
          </p:spPr>
          <p:txBody>
            <a:bodyPr/>
            <a:lstStyle/>
            <a:p/>
          </p:txBody>
        </p:sp>
        <p:sp>
          <p:nvSpPr>
            <p:cNvPr id="46" name="rc46"/>
            <p:cNvSpPr/>
            <p:nvPr/>
          </p:nvSpPr>
          <p:spPr>
            <a:xfrm>
              <a:off x="3961705" y="3773366"/>
              <a:ext cx="239888" cy="534655"/>
            </a:xfrm>
            <a:prstGeom prst="rect">
              <a:avLst/>
            </a:prstGeom>
            <a:solidFill>
              <a:srgbClr val="80BD41">
                <a:alpha val="100000"/>
              </a:srgbClr>
            </a:solidFill>
          </p:spPr>
          <p:txBody>
            <a:bodyPr/>
            <a:lstStyle/>
            <a:p/>
          </p:txBody>
        </p:sp>
        <p:sp>
          <p:nvSpPr>
            <p:cNvPr id="47" name="rc47"/>
            <p:cNvSpPr/>
            <p:nvPr/>
          </p:nvSpPr>
          <p:spPr>
            <a:xfrm>
              <a:off x="3961705" y="3655977"/>
              <a:ext cx="239888" cy="117388"/>
            </a:xfrm>
            <a:prstGeom prst="rect">
              <a:avLst/>
            </a:prstGeom>
            <a:solidFill>
              <a:srgbClr val="1CABE2">
                <a:alpha val="100000"/>
              </a:srgbClr>
            </a:solidFill>
          </p:spPr>
          <p:txBody>
            <a:bodyPr/>
            <a:lstStyle/>
            <a:p/>
          </p:txBody>
        </p:sp>
        <p:sp>
          <p:nvSpPr>
            <p:cNvPr id="48" name="rc48"/>
            <p:cNvSpPr/>
            <p:nvPr/>
          </p:nvSpPr>
          <p:spPr>
            <a:xfrm>
              <a:off x="4228248" y="3694475"/>
              <a:ext cx="239888" cy="613546"/>
            </a:xfrm>
            <a:prstGeom prst="rect">
              <a:avLst/>
            </a:prstGeom>
            <a:solidFill>
              <a:srgbClr val="80BD41">
                <a:alpha val="100000"/>
              </a:srgbClr>
            </a:solidFill>
          </p:spPr>
          <p:txBody>
            <a:bodyPr/>
            <a:lstStyle/>
            <a:p/>
          </p:txBody>
        </p:sp>
        <p:sp>
          <p:nvSpPr>
            <p:cNvPr id="49" name="rc49"/>
            <p:cNvSpPr/>
            <p:nvPr/>
          </p:nvSpPr>
          <p:spPr>
            <a:xfrm>
              <a:off x="4228248" y="3633781"/>
              <a:ext cx="239888" cy="60693"/>
            </a:xfrm>
            <a:prstGeom prst="rect">
              <a:avLst/>
            </a:prstGeom>
            <a:solidFill>
              <a:srgbClr val="1CABE2">
                <a:alpha val="100000"/>
              </a:srgbClr>
            </a:solidFill>
          </p:spPr>
          <p:txBody>
            <a:bodyPr/>
            <a:lstStyle/>
            <a:p/>
          </p:txBody>
        </p:sp>
        <p:sp>
          <p:nvSpPr>
            <p:cNvPr id="50" name="rc50"/>
            <p:cNvSpPr/>
            <p:nvPr/>
          </p:nvSpPr>
          <p:spPr>
            <a:xfrm>
              <a:off x="4494791" y="3649108"/>
              <a:ext cx="239888" cy="658912"/>
            </a:xfrm>
            <a:prstGeom prst="rect">
              <a:avLst/>
            </a:prstGeom>
            <a:solidFill>
              <a:srgbClr val="80BD41">
                <a:alpha val="100000"/>
              </a:srgbClr>
            </a:solidFill>
          </p:spPr>
          <p:txBody>
            <a:bodyPr/>
            <a:lstStyle/>
            <a:p/>
          </p:txBody>
        </p:sp>
        <p:sp>
          <p:nvSpPr>
            <p:cNvPr id="51" name="rc51"/>
            <p:cNvSpPr/>
            <p:nvPr/>
          </p:nvSpPr>
          <p:spPr>
            <a:xfrm>
              <a:off x="4494791" y="3614456"/>
              <a:ext cx="239888" cy="34652"/>
            </a:xfrm>
            <a:prstGeom prst="rect">
              <a:avLst/>
            </a:prstGeom>
            <a:solidFill>
              <a:srgbClr val="1CABE2">
                <a:alpha val="100000"/>
              </a:srgbClr>
            </a:solidFill>
          </p:spPr>
          <p:txBody>
            <a:bodyPr/>
            <a:lstStyle/>
            <a:p/>
          </p:txBody>
        </p:sp>
        <p:sp>
          <p:nvSpPr>
            <p:cNvPr id="52" name="rc52"/>
            <p:cNvSpPr/>
            <p:nvPr/>
          </p:nvSpPr>
          <p:spPr>
            <a:xfrm>
              <a:off x="4761334" y="3631628"/>
              <a:ext cx="239888" cy="676392"/>
            </a:xfrm>
            <a:prstGeom prst="rect">
              <a:avLst/>
            </a:prstGeom>
            <a:solidFill>
              <a:srgbClr val="80BD41">
                <a:alpha val="100000"/>
              </a:srgbClr>
            </a:solidFill>
          </p:spPr>
          <p:txBody>
            <a:bodyPr/>
            <a:lstStyle/>
            <a:p/>
          </p:txBody>
        </p:sp>
        <p:sp>
          <p:nvSpPr>
            <p:cNvPr id="53" name="rc53"/>
            <p:cNvSpPr/>
            <p:nvPr/>
          </p:nvSpPr>
          <p:spPr>
            <a:xfrm>
              <a:off x="4761334" y="3596053"/>
              <a:ext cx="239888" cy="35575"/>
            </a:xfrm>
            <a:prstGeom prst="rect">
              <a:avLst/>
            </a:prstGeom>
            <a:solidFill>
              <a:srgbClr val="1CABE2">
                <a:alpha val="100000"/>
              </a:srgbClr>
            </a:solidFill>
          </p:spPr>
          <p:txBody>
            <a:bodyPr/>
            <a:lstStyle/>
            <a:p/>
          </p:txBody>
        </p:sp>
        <p:sp>
          <p:nvSpPr>
            <p:cNvPr id="54" name="rc54"/>
            <p:cNvSpPr/>
            <p:nvPr/>
          </p:nvSpPr>
          <p:spPr>
            <a:xfrm>
              <a:off x="5027877" y="3617326"/>
              <a:ext cx="239888" cy="690694"/>
            </a:xfrm>
            <a:prstGeom prst="rect">
              <a:avLst/>
            </a:prstGeom>
            <a:solidFill>
              <a:srgbClr val="80BD41">
                <a:alpha val="100000"/>
              </a:srgbClr>
            </a:solidFill>
          </p:spPr>
          <p:txBody>
            <a:bodyPr/>
            <a:lstStyle/>
            <a:p/>
          </p:txBody>
        </p:sp>
        <p:sp>
          <p:nvSpPr>
            <p:cNvPr id="55" name="rc55"/>
            <p:cNvSpPr/>
            <p:nvPr/>
          </p:nvSpPr>
          <p:spPr>
            <a:xfrm>
              <a:off x="5027877" y="3580982"/>
              <a:ext cx="239888" cy="36344"/>
            </a:xfrm>
            <a:prstGeom prst="rect">
              <a:avLst/>
            </a:prstGeom>
            <a:solidFill>
              <a:srgbClr val="1CABE2">
                <a:alpha val="100000"/>
              </a:srgbClr>
            </a:solidFill>
          </p:spPr>
          <p:txBody>
            <a:bodyPr/>
            <a:lstStyle/>
            <a:p/>
          </p:txBody>
        </p:sp>
        <p:sp>
          <p:nvSpPr>
            <p:cNvPr id="56" name="rc56"/>
            <p:cNvSpPr/>
            <p:nvPr/>
          </p:nvSpPr>
          <p:spPr>
            <a:xfrm>
              <a:off x="5294420" y="3661667"/>
              <a:ext cx="239888" cy="646353"/>
            </a:xfrm>
            <a:prstGeom prst="rect">
              <a:avLst/>
            </a:prstGeom>
            <a:solidFill>
              <a:srgbClr val="80BD41">
                <a:alpha val="100000"/>
              </a:srgbClr>
            </a:solidFill>
          </p:spPr>
          <p:txBody>
            <a:bodyPr/>
            <a:lstStyle/>
            <a:p/>
          </p:txBody>
        </p:sp>
        <p:sp>
          <p:nvSpPr>
            <p:cNvPr id="57" name="rc57"/>
            <p:cNvSpPr/>
            <p:nvPr/>
          </p:nvSpPr>
          <p:spPr>
            <a:xfrm>
              <a:off x="5294420" y="3565091"/>
              <a:ext cx="239888" cy="96576"/>
            </a:xfrm>
            <a:prstGeom prst="rect">
              <a:avLst/>
            </a:prstGeom>
            <a:solidFill>
              <a:srgbClr val="1CABE2">
                <a:alpha val="100000"/>
              </a:srgbClr>
            </a:solidFill>
          </p:spPr>
          <p:txBody>
            <a:bodyPr/>
            <a:lstStyle/>
            <a:p/>
          </p:txBody>
        </p:sp>
        <p:sp>
          <p:nvSpPr>
            <p:cNvPr id="58" name="rc58"/>
            <p:cNvSpPr/>
            <p:nvPr/>
          </p:nvSpPr>
          <p:spPr>
            <a:xfrm>
              <a:off x="5560963" y="3648083"/>
              <a:ext cx="239888" cy="659938"/>
            </a:xfrm>
            <a:prstGeom prst="rect">
              <a:avLst/>
            </a:prstGeom>
            <a:solidFill>
              <a:srgbClr val="80BD41">
                <a:alpha val="100000"/>
              </a:srgbClr>
            </a:solidFill>
          </p:spPr>
          <p:txBody>
            <a:bodyPr/>
            <a:lstStyle/>
            <a:p/>
          </p:txBody>
        </p:sp>
        <p:sp>
          <p:nvSpPr>
            <p:cNvPr id="59" name="rc59"/>
            <p:cNvSpPr/>
            <p:nvPr/>
          </p:nvSpPr>
          <p:spPr>
            <a:xfrm>
              <a:off x="5560963" y="3549456"/>
              <a:ext cx="239888" cy="98626"/>
            </a:xfrm>
            <a:prstGeom prst="rect">
              <a:avLst/>
            </a:prstGeom>
            <a:solidFill>
              <a:srgbClr val="1CABE2">
                <a:alpha val="100000"/>
              </a:srgbClr>
            </a:solidFill>
          </p:spPr>
          <p:txBody>
            <a:bodyPr/>
            <a:lstStyle/>
            <a:p/>
          </p:txBody>
        </p:sp>
        <p:sp>
          <p:nvSpPr>
            <p:cNvPr id="60" name="rc60"/>
            <p:cNvSpPr/>
            <p:nvPr/>
          </p:nvSpPr>
          <p:spPr>
            <a:xfrm>
              <a:off x="5827506" y="3641778"/>
              <a:ext cx="239888" cy="666243"/>
            </a:xfrm>
            <a:prstGeom prst="rect">
              <a:avLst/>
            </a:prstGeom>
            <a:solidFill>
              <a:srgbClr val="80BD41">
                <a:alpha val="100000"/>
              </a:srgbClr>
            </a:solidFill>
          </p:spPr>
          <p:txBody>
            <a:bodyPr/>
            <a:lstStyle/>
            <a:p/>
          </p:txBody>
        </p:sp>
        <p:sp>
          <p:nvSpPr>
            <p:cNvPr id="61" name="rc61"/>
            <p:cNvSpPr/>
            <p:nvPr/>
          </p:nvSpPr>
          <p:spPr>
            <a:xfrm>
              <a:off x="5827506" y="3533309"/>
              <a:ext cx="239888" cy="108468"/>
            </a:xfrm>
            <a:prstGeom prst="rect">
              <a:avLst/>
            </a:prstGeom>
            <a:solidFill>
              <a:srgbClr val="1CABE2">
                <a:alpha val="100000"/>
              </a:srgbClr>
            </a:solidFill>
          </p:spPr>
          <p:txBody>
            <a:bodyPr/>
            <a:lstStyle/>
            <a:p/>
          </p:txBody>
        </p:sp>
        <p:sp>
          <p:nvSpPr>
            <p:cNvPr id="62" name="rc62"/>
            <p:cNvSpPr/>
            <p:nvPr/>
          </p:nvSpPr>
          <p:spPr>
            <a:xfrm>
              <a:off x="6094049" y="3629014"/>
              <a:ext cx="239888" cy="679007"/>
            </a:xfrm>
            <a:prstGeom prst="rect">
              <a:avLst/>
            </a:prstGeom>
            <a:solidFill>
              <a:srgbClr val="80BD41">
                <a:alpha val="100000"/>
              </a:srgbClr>
            </a:solidFill>
          </p:spPr>
          <p:txBody>
            <a:bodyPr/>
            <a:lstStyle/>
            <a:p/>
          </p:txBody>
        </p:sp>
        <p:sp>
          <p:nvSpPr>
            <p:cNvPr id="63" name="rc63"/>
            <p:cNvSpPr/>
            <p:nvPr/>
          </p:nvSpPr>
          <p:spPr>
            <a:xfrm>
              <a:off x="6094049" y="3518494"/>
              <a:ext cx="239888" cy="110519"/>
            </a:xfrm>
            <a:prstGeom prst="rect">
              <a:avLst/>
            </a:prstGeom>
            <a:solidFill>
              <a:srgbClr val="1CABE2">
                <a:alpha val="100000"/>
              </a:srgbClr>
            </a:solidFill>
          </p:spPr>
          <p:txBody>
            <a:bodyPr/>
            <a:lstStyle/>
            <a:p/>
          </p:txBody>
        </p:sp>
        <p:sp>
          <p:nvSpPr>
            <p:cNvPr id="64" name="rc64"/>
            <p:cNvSpPr/>
            <p:nvPr/>
          </p:nvSpPr>
          <p:spPr>
            <a:xfrm>
              <a:off x="6360593" y="3599846"/>
              <a:ext cx="239888" cy="708174"/>
            </a:xfrm>
            <a:prstGeom prst="rect">
              <a:avLst/>
            </a:prstGeom>
            <a:solidFill>
              <a:srgbClr val="80BD41">
                <a:alpha val="100000"/>
              </a:srgbClr>
            </a:solidFill>
          </p:spPr>
          <p:txBody>
            <a:bodyPr/>
            <a:lstStyle/>
            <a:p/>
          </p:txBody>
        </p:sp>
        <p:sp>
          <p:nvSpPr>
            <p:cNvPr id="65" name="rc65"/>
            <p:cNvSpPr/>
            <p:nvPr/>
          </p:nvSpPr>
          <p:spPr>
            <a:xfrm>
              <a:off x="6360593" y="3503270"/>
              <a:ext cx="239888" cy="96576"/>
            </a:xfrm>
            <a:prstGeom prst="rect">
              <a:avLst/>
            </a:prstGeom>
            <a:solidFill>
              <a:srgbClr val="1CABE2">
                <a:alpha val="100000"/>
              </a:srgbClr>
            </a:solidFill>
          </p:spPr>
          <p:txBody>
            <a:bodyPr/>
            <a:lstStyle/>
            <a:p/>
          </p:txBody>
        </p:sp>
        <p:sp>
          <p:nvSpPr>
            <p:cNvPr id="66" name="rc66"/>
            <p:cNvSpPr/>
            <p:nvPr/>
          </p:nvSpPr>
          <p:spPr>
            <a:xfrm>
              <a:off x="6627136" y="3555146"/>
              <a:ext cx="239888" cy="752874"/>
            </a:xfrm>
            <a:prstGeom prst="rect">
              <a:avLst/>
            </a:prstGeom>
            <a:solidFill>
              <a:srgbClr val="80BD41">
                <a:alpha val="100000"/>
              </a:srgbClr>
            </a:solidFill>
          </p:spPr>
          <p:txBody>
            <a:bodyPr/>
            <a:lstStyle/>
            <a:p/>
          </p:txBody>
        </p:sp>
        <p:sp>
          <p:nvSpPr>
            <p:cNvPr id="67" name="rc67"/>
            <p:cNvSpPr/>
            <p:nvPr/>
          </p:nvSpPr>
          <p:spPr>
            <a:xfrm>
              <a:off x="6627136" y="3489686"/>
              <a:ext cx="239888" cy="65460"/>
            </a:xfrm>
            <a:prstGeom prst="rect">
              <a:avLst/>
            </a:prstGeom>
            <a:solidFill>
              <a:srgbClr val="1CABE2">
                <a:alpha val="100000"/>
              </a:srgbClr>
            </a:solidFill>
          </p:spPr>
          <p:txBody>
            <a:bodyPr/>
            <a:lstStyle/>
            <a:p/>
          </p:txBody>
        </p:sp>
        <p:sp>
          <p:nvSpPr>
            <p:cNvPr id="68" name="rc68"/>
            <p:cNvSpPr/>
            <p:nvPr/>
          </p:nvSpPr>
          <p:spPr>
            <a:xfrm>
              <a:off x="6893679" y="3582725"/>
              <a:ext cx="239888" cy="725296"/>
            </a:xfrm>
            <a:prstGeom prst="rect">
              <a:avLst/>
            </a:prstGeom>
            <a:solidFill>
              <a:srgbClr val="80BD41">
                <a:alpha val="100000"/>
              </a:srgbClr>
            </a:solidFill>
          </p:spPr>
          <p:txBody>
            <a:bodyPr/>
            <a:lstStyle/>
            <a:p/>
          </p:txBody>
        </p:sp>
        <p:sp>
          <p:nvSpPr>
            <p:cNvPr id="69" name="rc69"/>
            <p:cNvSpPr/>
            <p:nvPr/>
          </p:nvSpPr>
          <p:spPr>
            <a:xfrm>
              <a:off x="6893679" y="3474358"/>
              <a:ext cx="239888" cy="108366"/>
            </a:xfrm>
            <a:prstGeom prst="rect">
              <a:avLst/>
            </a:prstGeom>
            <a:solidFill>
              <a:srgbClr val="1CABE2">
                <a:alpha val="100000"/>
              </a:srgbClr>
            </a:solidFill>
          </p:spPr>
          <p:txBody>
            <a:bodyPr/>
            <a:lstStyle/>
            <a:p/>
          </p:txBody>
        </p:sp>
        <p:sp>
          <p:nvSpPr>
            <p:cNvPr id="70" name="rc70"/>
            <p:cNvSpPr/>
            <p:nvPr/>
          </p:nvSpPr>
          <p:spPr>
            <a:xfrm>
              <a:off x="7160222" y="3494914"/>
              <a:ext cx="239888" cy="813106"/>
            </a:xfrm>
            <a:prstGeom prst="rect">
              <a:avLst/>
            </a:prstGeom>
            <a:solidFill>
              <a:srgbClr val="80BD41">
                <a:alpha val="100000"/>
              </a:srgbClr>
            </a:solidFill>
          </p:spPr>
          <p:txBody>
            <a:bodyPr/>
            <a:lstStyle/>
            <a:p/>
          </p:txBody>
        </p:sp>
        <p:sp>
          <p:nvSpPr>
            <p:cNvPr id="71" name="rc71"/>
            <p:cNvSpPr/>
            <p:nvPr/>
          </p:nvSpPr>
          <p:spPr>
            <a:xfrm>
              <a:off x="7160222" y="3461031"/>
              <a:ext cx="239888" cy="33883"/>
            </a:xfrm>
            <a:prstGeom prst="rect">
              <a:avLst/>
            </a:prstGeom>
            <a:solidFill>
              <a:srgbClr val="1CABE2">
                <a:alpha val="100000"/>
              </a:srgbClr>
            </a:solidFill>
          </p:spPr>
          <p:txBody>
            <a:bodyPr/>
            <a:lstStyle/>
            <a:p/>
          </p:txBody>
        </p:sp>
        <p:sp>
          <p:nvSpPr>
            <p:cNvPr id="72" name="rc72"/>
            <p:cNvSpPr/>
            <p:nvPr/>
          </p:nvSpPr>
          <p:spPr>
            <a:xfrm>
              <a:off x="7426765" y="3479997"/>
              <a:ext cx="239888" cy="828023"/>
            </a:xfrm>
            <a:prstGeom prst="rect">
              <a:avLst/>
            </a:prstGeom>
            <a:solidFill>
              <a:srgbClr val="80BD41">
                <a:alpha val="100000"/>
              </a:srgbClr>
            </a:solidFill>
          </p:spPr>
          <p:txBody>
            <a:bodyPr/>
            <a:lstStyle/>
            <a:p/>
          </p:txBody>
        </p:sp>
        <p:sp>
          <p:nvSpPr>
            <p:cNvPr id="73" name="rc73"/>
            <p:cNvSpPr/>
            <p:nvPr/>
          </p:nvSpPr>
          <p:spPr>
            <a:xfrm>
              <a:off x="7426765" y="3445498"/>
              <a:ext cx="239888" cy="34498"/>
            </a:xfrm>
            <a:prstGeom prst="rect">
              <a:avLst/>
            </a:prstGeom>
            <a:solidFill>
              <a:srgbClr val="1CABE2">
                <a:alpha val="100000"/>
              </a:srgbClr>
            </a:solidFill>
          </p:spPr>
          <p:txBody>
            <a:bodyPr/>
            <a:lstStyle/>
            <a:p/>
          </p:txBody>
        </p:sp>
        <p:sp>
          <p:nvSpPr>
            <p:cNvPr id="74" name="rc74"/>
            <p:cNvSpPr/>
            <p:nvPr/>
          </p:nvSpPr>
          <p:spPr>
            <a:xfrm>
              <a:off x="7693308" y="3473487"/>
              <a:ext cx="239888" cy="834534"/>
            </a:xfrm>
            <a:prstGeom prst="rect">
              <a:avLst/>
            </a:prstGeom>
            <a:solidFill>
              <a:srgbClr val="80BD41">
                <a:alpha val="100000"/>
              </a:srgbClr>
            </a:solidFill>
          </p:spPr>
          <p:txBody>
            <a:bodyPr/>
            <a:lstStyle/>
            <a:p/>
          </p:txBody>
        </p:sp>
        <p:sp>
          <p:nvSpPr>
            <p:cNvPr id="75" name="rc75"/>
            <p:cNvSpPr/>
            <p:nvPr/>
          </p:nvSpPr>
          <p:spPr>
            <a:xfrm>
              <a:off x="7693308" y="3429556"/>
              <a:ext cx="239888" cy="43930"/>
            </a:xfrm>
            <a:prstGeom prst="rect">
              <a:avLst/>
            </a:prstGeom>
            <a:solidFill>
              <a:srgbClr val="1CABE2">
                <a:alpha val="100000"/>
              </a:srgbClr>
            </a:solidFill>
          </p:spPr>
          <p:txBody>
            <a:bodyPr/>
            <a:lstStyle/>
            <a:p/>
          </p:txBody>
        </p:sp>
        <p:sp>
          <p:nvSpPr>
            <p:cNvPr id="76" name="rc76"/>
            <p:cNvSpPr/>
            <p:nvPr/>
          </p:nvSpPr>
          <p:spPr>
            <a:xfrm>
              <a:off x="7959851" y="3458570"/>
              <a:ext cx="239888" cy="849451"/>
            </a:xfrm>
            <a:prstGeom prst="rect">
              <a:avLst/>
            </a:prstGeom>
            <a:solidFill>
              <a:srgbClr val="80BD41">
                <a:alpha val="100000"/>
              </a:srgbClr>
            </a:solidFill>
          </p:spPr>
          <p:txBody>
            <a:bodyPr/>
            <a:lstStyle/>
            <a:p/>
          </p:txBody>
        </p:sp>
        <p:sp>
          <p:nvSpPr>
            <p:cNvPr id="77" name="rc77"/>
            <p:cNvSpPr/>
            <p:nvPr/>
          </p:nvSpPr>
          <p:spPr>
            <a:xfrm>
              <a:off x="7959851" y="3413870"/>
              <a:ext cx="239888" cy="44699"/>
            </a:xfrm>
            <a:prstGeom prst="rect">
              <a:avLst/>
            </a:prstGeom>
            <a:solidFill>
              <a:srgbClr val="1CABE2">
                <a:alpha val="100000"/>
              </a:srgbClr>
            </a:solidFill>
          </p:spPr>
          <p:txBody>
            <a:bodyPr/>
            <a:lstStyle/>
            <a:p/>
          </p:txBody>
        </p:sp>
        <p:sp>
          <p:nvSpPr>
            <p:cNvPr id="78" name="pl78"/>
            <p:cNvSpPr/>
            <p:nvPr/>
          </p:nvSpPr>
          <p:spPr>
            <a:xfrm>
              <a:off x="1416218" y="2162083"/>
              <a:ext cx="6663577" cy="514130"/>
            </a:xfrm>
            <a:custGeom>
              <a:avLst/>
              <a:pathLst>
                <a:path w="6663577" h="514130">
                  <a:moveTo>
                    <a:pt x="0" y="514130"/>
                  </a:moveTo>
                  <a:lnTo>
                    <a:pt x="266543" y="447070"/>
                  </a:lnTo>
                  <a:lnTo>
                    <a:pt x="533086" y="0"/>
                  </a:lnTo>
                  <a:lnTo>
                    <a:pt x="799629" y="111767"/>
                  </a:lnTo>
                  <a:lnTo>
                    <a:pt x="1066172" y="290595"/>
                  </a:lnTo>
                  <a:lnTo>
                    <a:pt x="1332715" y="245888"/>
                  </a:lnTo>
                  <a:lnTo>
                    <a:pt x="1599258" y="245888"/>
                  </a:lnTo>
                  <a:lnTo>
                    <a:pt x="1865801" y="89414"/>
                  </a:lnTo>
                  <a:lnTo>
                    <a:pt x="2132344" y="178828"/>
                  </a:lnTo>
                  <a:lnTo>
                    <a:pt x="2398888" y="380009"/>
                  </a:lnTo>
                  <a:lnTo>
                    <a:pt x="2665431" y="312949"/>
                  </a:lnTo>
                  <a:lnTo>
                    <a:pt x="2931974" y="111767"/>
                  </a:lnTo>
                  <a:lnTo>
                    <a:pt x="3198517" y="22353"/>
                  </a:lnTo>
                  <a:lnTo>
                    <a:pt x="3465060" y="22353"/>
                  </a:lnTo>
                  <a:lnTo>
                    <a:pt x="3731603" y="22353"/>
                  </a:lnTo>
                  <a:lnTo>
                    <a:pt x="3998146" y="201181"/>
                  </a:lnTo>
                  <a:lnTo>
                    <a:pt x="4264689" y="201181"/>
                  </a:lnTo>
                  <a:lnTo>
                    <a:pt x="4531233" y="223535"/>
                  </a:lnTo>
                  <a:lnTo>
                    <a:pt x="4797776" y="223535"/>
                  </a:lnTo>
                  <a:lnTo>
                    <a:pt x="5064319" y="178828"/>
                  </a:lnTo>
                  <a:lnTo>
                    <a:pt x="5330862" y="89414"/>
                  </a:lnTo>
                  <a:lnTo>
                    <a:pt x="5597405" y="201181"/>
                  </a:lnTo>
                  <a:lnTo>
                    <a:pt x="5863948" y="0"/>
                  </a:lnTo>
                  <a:lnTo>
                    <a:pt x="6130491" y="0"/>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0" name="tx80"/>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1324790" y="36905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93.9</a:t>
              </a:r>
            </a:p>
          </p:txBody>
        </p:sp>
        <p:sp>
          <p:nvSpPr>
            <p:cNvPr id="91" name="tx91"/>
            <p:cNvSpPr/>
            <p:nvPr/>
          </p:nvSpPr>
          <p:spPr>
            <a:xfrm>
              <a:off x="2670557" y="361826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2" name="tx92"/>
            <p:cNvSpPr/>
            <p:nvPr/>
          </p:nvSpPr>
          <p:spPr>
            <a:xfrm>
              <a:off x="3964096" y="352119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127.2</a:t>
              </a:r>
            </a:p>
          </p:txBody>
        </p:sp>
        <p:sp>
          <p:nvSpPr>
            <p:cNvPr id="93" name="tx93"/>
            <p:cNvSpPr/>
            <p:nvPr/>
          </p:nvSpPr>
          <p:spPr>
            <a:xfrm>
              <a:off x="5296811" y="34291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144.9</a:t>
              </a:r>
            </a:p>
          </p:txBody>
        </p:sp>
        <p:sp>
          <p:nvSpPr>
            <p:cNvPr id="94" name="tx94"/>
            <p:cNvSpPr/>
            <p:nvPr/>
          </p:nvSpPr>
          <p:spPr>
            <a:xfrm>
              <a:off x="6402160" y="336734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a:t>
              </a:r>
            </a:p>
          </p:txBody>
        </p:sp>
        <p:sp>
          <p:nvSpPr>
            <p:cNvPr id="95" name="tx95"/>
            <p:cNvSpPr/>
            <p:nvPr/>
          </p:nvSpPr>
          <p:spPr>
            <a:xfrm>
              <a:off x="6629527" y="33537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159.6</a:t>
              </a:r>
            </a:p>
          </p:txBody>
        </p:sp>
        <p:sp>
          <p:nvSpPr>
            <p:cNvPr id="96" name="tx96"/>
            <p:cNvSpPr/>
            <p:nvPr/>
          </p:nvSpPr>
          <p:spPr>
            <a:xfrm>
              <a:off x="6896070" y="33384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162.6</a:t>
              </a:r>
            </a:p>
          </p:txBody>
        </p:sp>
        <p:sp>
          <p:nvSpPr>
            <p:cNvPr id="97" name="tx97"/>
            <p:cNvSpPr/>
            <p:nvPr/>
          </p:nvSpPr>
          <p:spPr>
            <a:xfrm>
              <a:off x="7162613" y="33251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165.2</a:t>
              </a:r>
            </a:p>
          </p:txBody>
        </p:sp>
        <p:sp>
          <p:nvSpPr>
            <p:cNvPr id="98" name="tx98"/>
            <p:cNvSpPr/>
            <p:nvPr/>
          </p:nvSpPr>
          <p:spPr>
            <a:xfrm>
              <a:off x="7429156" y="33095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168.3</a:t>
              </a:r>
            </a:p>
          </p:txBody>
        </p:sp>
        <p:sp>
          <p:nvSpPr>
            <p:cNvPr id="99" name="tx99"/>
            <p:cNvSpPr/>
            <p:nvPr/>
          </p:nvSpPr>
          <p:spPr>
            <a:xfrm>
              <a:off x="7695699" y="329477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171.4</a:t>
              </a:r>
            </a:p>
          </p:txBody>
        </p:sp>
        <p:sp>
          <p:nvSpPr>
            <p:cNvPr id="100" name="tx100"/>
            <p:cNvSpPr/>
            <p:nvPr/>
          </p:nvSpPr>
          <p:spPr>
            <a:xfrm>
              <a:off x="7962242" y="327909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174.4</a:t>
              </a:r>
            </a:p>
          </p:txBody>
        </p:sp>
        <p:sp>
          <p:nvSpPr>
            <p:cNvPr id="101" name="pl101"/>
            <p:cNvSpPr/>
            <p:nvPr/>
          </p:nvSpPr>
          <p:spPr>
            <a:xfrm>
              <a:off x="1416218"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24790" y="40972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68.6</a:t>
              </a:r>
            </a:p>
          </p:txBody>
        </p:sp>
        <p:sp>
          <p:nvSpPr>
            <p:cNvPr id="113" name="tx113"/>
            <p:cNvSpPr/>
            <p:nvPr/>
          </p:nvSpPr>
          <p:spPr>
            <a:xfrm>
              <a:off x="1324790" y="38564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14" name="tx114"/>
            <p:cNvSpPr/>
            <p:nvPr/>
          </p:nvSpPr>
          <p:spPr>
            <a:xfrm>
              <a:off x="2657505" y="40376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91.8</a:t>
              </a:r>
            </a:p>
          </p:txBody>
        </p:sp>
        <p:sp>
          <p:nvSpPr>
            <p:cNvPr id="115" name="tx115"/>
            <p:cNvSpPr/>
            <p:nvPr/>
          </p:nvSpPr>
          <p:spPr>
            <a:xfrm>
              <a:off x="2657505" y="37606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16" name="tx116"/>
            <p:cNvSpPr/>
            <p:nvPr/>
          </p:nvSpPr>
          <p:spPr>
            <a:xfrm>
              <a:off x="3964096" y="40055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104.3</a:t>
              </a:r>
            </a:p>
          </p:txBody>
        </p:sp>
        <p:sp>
          <p:nvSpPr>
            <p:cNvPr id="117" name="tx117"/>
            <p:cNvSpPr/>
            <p:nvPr/>
          </p:nvSpPr>
          <p:spPr>
            <a:xfrm>
              <a:off x="3990221" y="36796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22.9</a:t>
              </a:r>
            </a:p>
          </p:txBody>
        </p:sp>
        <p:sp>
          <p:nvSpPr>
            <p:cNvPr id="118" name="tx118"/>
            <p:cNvSpPr/>
            <p:nvPr/>
          </p:nvSpPr>
          <p:spPr>
            <a:xfrm>
              <a:off x="5296811" y="39497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126.1</a:t>
              </a:r>
            </a:p>
          </p:txBody>
        </p:sp>
        <p:sp>
          <p:nvSpPr>
            <p:cNvPr id="119" name="tx119"/>
            <p:cNvSpPr/>
            <p:nvPr/>
          </p:nvSpPr>
          <p:spPr>
            <a:xfrm>
              <a:off x="5322937" y="35783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20" name="tx120"/>
            <p:cNvSpPr/>
            <p:nvPr/>
          </p:nvSpPr>
          <p:spPr>
            <a:xfrm>
              <a:off x="6362984" y="39188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138.2</a:t>
              </a:r>
            </a:p>
          </p:txBody>
        </p:sp>
        <p:sp>
          <p:nvSpPr>
            <p:cNvPr id="121" name="tx121"/>
            <p:cNvSpPr/>
            <p:nvPr/>
          </p:nvSpPr>
          <p:spPr>
            <a:xfrm>
              <a:off x="6389109" y="35165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22" name="tx122"/>
            <p:cNvSpPr/>
            <p:nvPr/>
          </p:nvSpPr>
          <p:spPr>
            <a:xfrm>
              <a:off x="6629527" y="38965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146.9</a:t>
              </a:r>
            </a:p>
          </p:txBody>
        </p:sp>
        <p:sp>
          <p:nvSpPr>
            <p:cNvPr id="123" name="tx123"/>
            <p:cNvSpPr/>
            <p:nvPr/>
          </p:nvSpPr>
          <p:spPr>
            <a:xfrm>
              <a:off x="6655652" y="34873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4" name="tx124"/>
            <p:cNvSpPr/>
            <p:nvPr/>
          </p:nvSpPr>
          <p:spPr>
            <a:xfrm>
              <a:off x="6896070" y="39103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141.5</a:t>
              </a:r>
            </a:p>
          </p:txBody>
        </p:sp>
        <p:sp>
          <p:nvSpPr>
            <p:cNvPr id="125" name="tx125"/>
            <p:cNvSpPr/>
            <p:nvPr/>
          </p:nvSpPr>
          <p:spPr>
            <a:xfrm>
              <a:off x="6922195" y="349464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a:t>
              </a:r>
            </a:p>
          </p:txBody>
        </p:sp>
        <p:sp>
          <p:nvSpPr>
            <p:cNvPr id="126" name="tx126"/>
            <p:cNvSpPr/>
            <p:nvPr/>
          </p:nvSpPr>
          <p:spPr>
            <a:xfrm>
              <a:off x="7162613" y="38664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158.6</a:t>
              </a:r>
            </a:p>
          </p:txBody>
        </p:sp>
        <p:sp>
          <p:nvSpPr>
            <p:cNvPr id="127" name="tx127"/>
            <p:cNvSpPr/>
            <p:nvPr/>
          </p:nvSpPr>
          <p:spPr>
            <a:xfrm>
              <a:off x="7214864" y="34429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8" name="tx128"/>
            <p:cNvSpPr/>
            <p:nvPr/>
          </p:nvSpPr>
          <p:spPr>
            <a:xfrm>
              <a:off x="7429156" y="38589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161.5</a:t>
              </a:r>
            </a:p>
          </p:txBody>
        </p:sp>
        <p:sp>
          <p:nvSpPr>
            <p:cNvPr id="129" name="tx129"/>
            <p:cNvSpPr/>
            <p:nvPr/>
          </p:nvSpPr>
          <p:spPr>
            <a:xfrm>
              <a:off x="7481407" y="34277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30" name="tx130"/>
            <p:cNvSpPr/>
            <p:nvPr/>
          </p:nvSpPr>
          <p:spPr>
            <a:xfrm>
              <a:off x="7695699" y="38557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162.8</a:t>
              </a:r>
            </a:p>
          </p:txBody>
        </p:sp>
        <p:sp>
          <p:nvSpPr>
            <p:cNvPr id="131" name="tx131"/>
            <p:cNvSpPr/>
            <p:nvPr/>
          </p:nvSpPr>
          <p:spPr>
            <a:xfrm>
              <a:off x="7747950" y="34164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32" name="tx132"/>
            <p:cNvSpPr/>
            <p:nvPr/>
          </p:nvSpPr>
          <p:spPr>
            <a:xfrm>
              <a:off x="7962242" y="38482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165.7</a:t>
              </a:r>
            </a:p>
          </p:txBody>
        </p:sp>
        <p:sp>
          <p:nvSpPr>
            <p:cNvPr id="133" name="tx133"/>
            <p:cNvSpPr/>
            <p:nvPr/>
          </p:nvSpPr>
          <p:spPr>
            <a:xfrm>
              <a:off x="8014493" y="34011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7432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23068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71799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2054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9" name="rc159"/>
            <p:cNvSpPr/>
            <p:nvPr/>
          </p:nvSpPr>
          <p:spPr>
            <a:xfrm>
              <a:off x="4056806" y="5180747"/>
              <a:ext cx="201456" cy="201456"/>
            </a:xfrm>
            <a:prstGeom prst="rect">
              <a:avLst/>
            </a:prstGeom>
            <a:solidFill>
              <a:srgbClr val="1CABE2">
                <a:alpha val="100000"/>
              </a:srgbClr>
            </a:solidFill>
          </p:spPr>
          <p:txBody>
            <a:bodyPr/>
            <a:lstStyle/>
            <a:p/>
          </p:txBody>
        </p:sp>
        <p:sp>
          <p:nvSpPr>
            <p:cNvPr id="160" name="rc160"/>
            <p:cNvSpPr/>
            <p:nvPr/>
          </p:nvSpPr>
          <p:spPr>
            <a:xfrm>
              <a:off x="6014964" y="5180747"/>
              <a:ext cx="201456" cy="201456"/>
            </a:xfrm>
            <a:prstGeom prst="rect">
              <a:avLst/>
            </a:prstGeom>
            <a:solidFill>
              <a:srgbClr val="80BD41">
                <a:alpha val="100000"/>
              </a:srgbClr>
            </a:solidFill>
          </p:spPr>
          <p:txBody>
            <a:bodyPr/>
            <a:lstStyle/>
            <a:p/>
          </p:txBody>
        </p:sp>
        <p:sp>
          <p:nvSpPr>
            <p:cNvPr id="161" name="tx161"/>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2" name="tx162"/>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4" name="tx164"/>
            <p:cNvSpPr/>
            <p:nvPr/>
          </p:nvSpPr>
          <p:spPr>
            <a:xfrm>
              <a:off x="951100" y="1594448"/>
              <a:ext cx="167754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Mauritania, 2000-2025</a:t>
              </a:r>
            </a:p>
          </p:txBody>
        </p:sp>
        <p:sp>
          <p:nvSpPr>
            <p:cNvPr id="165" name="pl165"/>
            <p:cNvSpPr/>
            <p:nvPr/>
          </p:nvSpPr>
          <p:spPr>
            <a:xfrm>
              <a:off x="22385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1232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00785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89248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18090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50655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95017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5207240" cy="129091"/>
            </a:xfrm>
            <a:prstGeom prst="rect">
              <a:avLst/>
            </a:prstGeom>
            <a:solidFill>
              <a:srgbClr val="80BD41">
                <a:alpha val="100000"/>
              </a:srgbClr>
            </a:solidFill>
          </p:spPr>
          <p:txBody>
            <a:bodyPr/>
            <a:lstStyle/>
            <a:p/>
          </p:txBody>
        </p:sp>
        <p:sp>
          <p:nvSpPr>
            <p:cNvPr id="177" name="rc177"/>
            <p:cNvSpPr/>
            <p:nvPr/>
          </p:nvSpPr>
          <p:spPr>
            <a:xfrm>
              <a:off x="6503514" y="5954972"/>
              <a:ext cx="710129" cy="129091"/>
            </a:xfrm>
            <a:prstGeom prst="rect">
              <a:avLst/>
            </a:prstGeom>
            <a:solidFill>
              <a:srgbClr val="1CABE2">
                <a:alpha val="100000"/>
              </a:srgbClr>
            </a:solidFill>
          </p:spPr>
          <p:txBody>
            <a:bodyPr/>
            <a:lstStyle/>
            <a:p/>
          </p:txBody>
        </p:sp>
        <p:sp>
          <p:nvSpPr>
            <p:cNvPr id="178" name="rc178"/>
            <p:cNvSpPr/>
            <p:nvPr/>
          </p:nvSpPr>
          <p:spPr>
            <a:xfrm>
              <a:off x="1296273" y="5793607"/>
              <a:ext cx="6136364" cy="129091"/>
            </a:xfrm>
            <a:prstGeom prst="rect">
              <a:avLst/>
            </a:prstGeom>
            <a:solidFill>
              <a:srgbClr val="80BD41">
                <a:alpha val="100000"/>
              </a:srgbClr>
            </a:solidFill>
          </p:spPr>
          <p:txBody>
            <a:bodyPr/>
            <a:lstStyle/>
            <a:p/>
          </p:txBody>
        </p:sp>
        <p:sp>
          <p:nvSpPr>
            <p:cNvPr id="179" name="rc179"/>
            <p:cNvSpPr/>
            <p:nvPr/>
          </p:nvSpPr>
          <p:spPr>
            <a:xfrm>
              <a:off x="7432638" y="5793607"/>
              <a:ext cx="323026" cy="129091"/>
            </a:xfrm>
            <a:prstGeom prst="rect">
              <a:avLst/>
            </a:prstGeom>
            <a:solidFill>
              <a:srgbClr val="1CABE2">
                <a:alpha val="100000"/>
              </a:srgbClr>
            </a:solidFill>
          </p:spPr>
          <p:txBody>
            <a:bodyPr/>
            <a:lstStyle/>
            <a:p/>
          </p:txBody>
        </p:sp>
        <p:sp>
          <p:nvSpPr>
            <p:cNvPr id="180" name="rc180"/>
            <p:cNvSpPr/>
            <p:nvPr/>
          </p:nvSpPr>
          <p:spPr>
            <a:xfrm>
              <a:off x="1296273" y="5632243"/>
              <a:ext cx="6246050" cy="129091"/>
            </a:xfrm>
            <a:prstGeom prst="rect">
              <a:avLst/>
            </a:prstGeom>
            <a:solidFill>
              <a:srgbClr val="80BD41">
                <a:alpha val="100000"/>
              </a:srgbClr>
            </a:solidFill>
          </p:spPr>
          <p:txBody>
            <a:bodyPr/>
            <a:lstStyle/>
            <a:p/>
          </p:txBody>
        </p:sp>
        <p:sp>
          <p:nvSpPr>
            <p:cNvPr id="181" name="rc181"/>
            <p:cNvSpPr/>
            <p:nvPr/>
          </p:nvSpPr>
          <p:spPr>
            <a:xfrm>
              <a:off x="7542324" y="5632243"/>
              <a:ext cx="328679" cy="129091"/>
            </a:xfrm>
            <a:prstGeom prst="rect">
              <a:avLst/>
            </a:prstGeom>
            <a:solidFill>
              <a:srgbClr val="1CABE2">
                <a:alpha val="100000"/>
              </a:srgbClr>
            </a:solidFill>
          </p:spPr>
          <p:txBody>
            <a:bodyPr/>
            <a:lstStyle/>
            <a:p/>
          </p:txBody>
        </p:sp>
        <p:sp>
          <p:nvSpPr>
            <p:cNvPr id="182" name="tx182"/>
            <p:cNvSpPr/>
            <p:nvPr/>
          </p:nvSpPr>
          <p:spPr>
            <a:xfrm>
              <a:off x="7413049" y="5976381"/>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157</a:t>
              </a:r>
            </a:p>
          </p:txBody>
        </p:sp>
        <p:sp>
          <p:nvSpPr>
            <p:cNvPr id="183" name="tx183"/>
            <p:cNvSpPr/>
            <p:nvPr/>
          </p:nvSpPr>
          <p:spPr>
            <a:xfrm>
              <a:off x="7933952" y="581642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171.4</a:t>
              </a:r>
            </a:p>
          </p:txBody>
        </p:sp>
        <p:sp>
          <p:nvSpPr>
            <p:cNvPr id="184" name="tx184"/>
            <p:cNvSpPr/>
            <p:nvPr/>
          </p:nvSpPr>
          <p:spPr>
            <a:xfrm>
              <a:off x="8055059" y="5655064"/>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174.4</a:t>
              </a:r>
            </a:p>
          </p:txBody>
        </p:sp>
        <p:sp>
          <p:nvSpPr>
            <p:cNvPr id="185" name="tx185"/>
            <p:cNvSpPr/>
            <p:nvPr/>
          </p:nvSpPr>
          <p:spPr>
            <a:xfrm>
              <a:off x="3764255"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138.2</a:t>
              </a:r>
            </a:p>
          </p:txBody>
        </p:sp>
        <p:sp>
          <p:nvSpPr>
            <p:cNvPr id="186" name="tx186"/>
            <p:cNvSpPr/>
            <p:nvPr/>
          </p:nvSpPr>
          <p:spPr>
            <a:xfrm>
              <a:off x="6753085"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87" name="tx187"/>
            <p:cNvSpPr/>
            <p:nvPr/>
          </p:nvSpPr>
          <p:spPr>
            <a:xfrm>
              <a:off x="4228817"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162.8</a:t>
              </a:r>
            </a:p>
          </p:txBody>
        </p:sp>
        <p:sp>
          <p:nvSpPr>
            <p:cNvPr id="188" name="tx188"/>
            <p:cNvSpPr/>
            <p:nvPr/>
          </p:nvSpPr>
          <p:spPr>
            <a:xfrm>
              <a:off x="7518802"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89" name="tx189"/>
            <p:cNvSpPr/>
            <p:nvPr/>
          </p:nvSpPr>
          <p:spPr>
            <a:xfrm>
              <a:off x="4283660"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165.7</a:t>
              </a:r>
            </a:p>
          </p:txBody>
        </p:sp>
        <p:sp>
          <p:nvSpPr>
            <p:cNvPr id="190" name="tx190"/>
            <p:cNvSpPr/>
            <p:nvPr/>
          </p:nvSpPr>
          <p:spPr>
            <a:xfrm>
              <a:off x="7631315"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310321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494899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683363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8" name="tx198"/>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9" name="tx199"/>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(95%) was higher than in 2019 (88%).
The number of children vaccinated with DTP1 increased 20% compared to in 2019.
The number of surviving infants increased approximately 11%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2" name=""/>
          <p:cNvGrpSpPr/>
          <p:nvPr/>
        </p:nvGrpSpPr>
        <p:grpSpPr>
          <a:xfrm>
            <a:off x="292608" y="1051560"/>
            <a:ext cx="8595360" cy="28575"/>
            <a:chOff x="292608" y="1051560"/>
            <a:chExt cx="8595360" cy="28575"/>
          </a:xfrm>
        </p:grpSpPr>
        <p:sp>
          <p:nvSpPr>
            <p:cNvPr id="20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Mauritania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91273"/>
              <a:ext cx="3397293" cy="852982"/>
            </a:xfrm>
            <a:custGeom>
              <a:avLst/>
              <a:pathLst>
                <a:path w="3397293" h="852982">
                  <a:moveTo>
                    <a:pt x="0" y="852982"/>
                  </a:moveTo>
                  <a:lnTo>
                    <a:pt x="135891" y="328070"/>
                  </a:lnTo>
                  <a:lnTo>
                    <a:pt x="271783" y="21871"/>
                  </a:lnTo>
                  <a:lnTo>
                    <a:pt x="407675" y="306198"/>
                  </a:lnTo>
                  <a:lnTo>
                    <a:pt x="543566" y="437426"/>
                  </a:lnTo>
                  <a:lnTo>
                    <a:pt x="679458" y="415555"/>
                  </a:lnTo>
                  <a:lnTo>
                    <a:pt x="815350" y="481169"/>
                  </a:lnTo>
                  <a:lnTo>
                    <a:pt x="951242" y="328070"/>
                  </a:lnTo>
                  <a:lnTo>
                    <a:pt x="1087133" y="349941"/>
                  </a:lnTo>
                  <a:lnTo>
                    <a:pt x="1223025" y="568655"/>
                  </a:lnTo>
                  <a:lnTo>
                    <a:pt x="1358917" y="568655"/>
                  </a:lnTo>
                  <a:lnTo>
                    <a:pt x="1494809" y="328070"/>
                  </a:lnTo>
                  <a:lnTo>
                    <a:pt x="1630700" y="218713"/>
                  </a:lnTo>
                  <a:lnTo>
                    <a:pt x="1766592" y="218713"/>
                  </a:lnTo>
                  <a:lnTo>
                    <a:pt x="1902484" y="196842"/>
                  </a:lnTo>
                  <a:lnTo>
                    <a:pt x="2038375" y="371812"/>
                  </a:lnTo>
                  <a:lnTo>
                    <a:pt x="2174267" y="349941"/>
                  </a:lnTo>
                  <a:lnTo>
                    <a:pt x="2310159" y="306198"/>
                  </a:lnTo>
                  <a:lnTo>
                    <a:pt x="2446051" y="284327"/>
                  </a:lnTo>
                  <a:lnTo>
                    <a:pt x="2581942" y="218713"/>
                  </a:lnTo>
                  <a:lnTo>
                    <a:pt x="2717834" y="196842"/>
                  </a:lnTo>
                  <a:lnTo>
                    <a:pt x="2853726" y="284327"/>
                  </a:lnTo>
                  <a:lnTo>
                    <a:pt x="2989618" y="109356"/>
                  </a:lnTo>
                  <a:lnTo>
                    <a:pt x="3125509" y="0"/>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91273"/>
              <a:ext cx="3397293" cy="852982"/>
            </a:xfrm>
            <a:custGeom>
              <a:avLst/>
              <a:pathLst>
                <a:path w="3397293" h="852982">
                  <a:moveTo>
                    <a:pt x="0" y="852982"/>
                  </a:moveTo>
                  <a:lnTo>
                    <a:pt x="135891" y="328070"/>
                  </a:lnTo>
                  <a:lnTo>
                    <a:pt x="271783" y="21871"/>
                  </a:lnTo>
                  <a:lnTo>
                    <a:pt x="407675" y="306198"/>
                  </a:lnTo>
                  <a:lnTo>
                    <a:pt x="543566" y="437426"/>
                  </a:lnTo>
                  <a:lnTo>
                    <a:pt x="679458" y="415555"/>
                  </a:lnTo>
                  <a:lnTo>
                    <a:pt x="815350" y="481169"/>
                  </a:lnTo>
                  <a:lnTo>
                    <a:pt x="951242" y="328070"/>
                  </a:lnTo>
                  <a:lnTo>
                    <a:pt x="1087133" y="349941"/>
                  </a:lnTo>
                  <a:lnTo>
                    <a:pt x="1223025" y="568655"/>
                  </a:lnTo>
                  <a:lnTo>
                    <a:pt x="1358917" y="568655"/>
                  </a:lnTo>
                  <a:lnTo>
                    <a:pt x="1494809" y="328070"/>
                  </a:lnTo>
                  <a:lnTo>
                    <a:pt x="1630700" y="218713"/>
                  </a:lnTo>
                  <a:lnTo>
                    <a:pt x="1766592" y="218713"/>
                  </a:lnTo>
                  <a:lnTo>
                    <a:pt x="1902484" y="196842"/>
                  </a:lnTo>
                  <a:lnTo>
                    <a:pt x="2038375" y="371812"/>
                  </a:lnTo>
                  <a:lnTo>
                    <a:pt x="2174267" y="349941"/>
                  </a:lnTo>
                  <a:lnTo>
                    <a:pt x="2310159" y="306198"/>
                  </a:lnTo>
                  <a:lnTo>
                    <a:pt x="2446051" y="284327"/>
                  </a:lnTo>
                  <a:lnTo>
                    <a:pt x="2581942" y="218713"/>
                  </a:lnTo>
                  <a:lnTo>
                    <a:pt x="2717834" y="196842"/>
                  </a:lnTo>
                  <a:lnTo>
                    <a:pt x="2853726" y="284327"/>
                  </a:lnTo>
                  <a:lnTo>
                    <a:pt x="2989618" y="109356"/>
                  </a:lnTo>
                  <a:lnTo>
                    <a:pt x="3125509" y="0"/>
                  </a:lnTo>
                  <a:lnTo>
                    <a:pt x="3261401" y="87485"/>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115438"/>
            </a:xfrm>
            <a:custGeom>
              <a:avLst/>
              <a:pathLst>
                <a:path w="0" h="1115438">
                  <a:moveTo>
                    <a:pt x="0" y="0"/>
                  </a:moveTo>
                  <a:lnTo>
                    <a:pt x="0" y="111543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2" name="pl32"/>
            <p:cNvSpPr/>
            <p:nvPr/>
          </p:nvSpPr>
          <p:spPr>
            <a:xfrm>
              <a:off x="1120965" y="2091273"/>
              <a:ext cx="3397293" cy="852982"/>
            </a:xfrm>
            <a:custGeom>
              <a:avLst/>
              <a:pathLst>
                <a:path w="3397293" h="852982">
                  <a:moveTo>
                    <a:pt x="0" y="852982"/>
                  </a:moveTo>
                  <a:lnTo>
                    <a:pt x="135891" y="328070"/>
                  </a:lnTo>
                  <a:lnTo>
                    <a:pt x="271783" y="21871"/>
                  </a:lnTo>
                  <a:lnTo>
                    <a:pt x="407675" y="306198"/>
                  </a:lnTo>
                  <a:lnTo>
                    <a:pt x="543566" y="437426"/>
                  </a:lnTo>
                  <a:lnTo>
                    <a:pt x="679458" y="415555"/>
                  </a:lnTo>
                  <a:lnTo>
                    <a:pt x="815350" y="481169"/>
                  </a:lnTo>
                  <a:lnTo>
                    <a:pt x="951242" y="328070"/>
                  </a:lnTo>
                  <a:lnTo>
                    <a:pt x="1087133" y="349941"/>
                  </a:lnTo>
                  <a:lnTo>
                    <a:pt x="1223025" y="568655"/>
                  </a:lnTo>
                  <a:lnTo>
                    <a:pt x="1358917" y="568655"/>
                  </a:lnTo>
                  <a:lnTo>
                    <a:pt x="1494809" y="328070"/>
                  </a:lnTo>
                  <a:lnTo>
                    <a:pt x="1630700" y="218713"/>
                  </a:lnTo>
                  <a:lnTo>
                    <a:pt x="1766592" y="218713"/>
                  </a:lnTo>
                  <a:lnTo>
                    <a:pt x="1902484" y="196842"/>
                  </a:lnTo>
                  <a:lnTo>
                    <a:pt x="2038375" y="371812"/>
                  </a:lnTo>
                  <a:lnTo>
                    <a:pt x="2174267" y="349941"/>
                  </a:lnTo>
                  <a:lnTo>
                    <a:pt x="2310159" y="306198"/>
                  </a:lnTo>
                  <a:lnTo>
                    <a:pt x="2446051" y="284327"/>
                  </a:lnTo>
                  <a:lnTo>
                    <a:pt x="2581942" y="218713"/>
                  </a:lnTo>
                  <a:lnTo>
                    <a:pt x="2717834" y="196842"/>
                  </a:lnTo>
                  <a:lnTo>
                    <a:pt x="2853726" y="284327"/>
                  </a:lnTo>
                  <a:lnTo>
                    <a:pt x="2989618" y="109356"/>
                  </a:lnTo>
                  <a:lnTo>
                    <a:pt x="3125509" y="0"/>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34" name="tx34"/>
            <p:cNvSpPr/>
            <p:nvPr/>
          </p:nvSpPr>
          <p:spPr>
            <a:xfrm>
              <a:off x="1740134"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96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6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60" y="4990743"/>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Mauritania</a:t>
              </a:r>
            </a:p>
          </p:txBody>
        </p:sp>
        <p:sp>
          <p:nvSpPr>
            <p:cNvPr id="60" name="tx60"/>
            <p:cNvSpPr/>
            <p:nvPr/>
          </p:nvSpPr>
          <p:spPr>
            <a:xfrm>
              <a:off x="28749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85330" y="1405107"/>
              <a:ext cx="266856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Mauritania, 2000-2025</a:t>
              </a:r>
            </a:p>
          </p:txBody>
        </p:sp>
        <p:sp>
          <p:nvSpPr>
            <p:cNvPr id="63" name="pl63"/>
            <p:cNvSpPr/>
            <p:nvPr/>
          </p:nvSpPr>
          <p:spPr>
            <a:xfrm>
              <a:off x="5267799" y="37505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089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672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256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840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713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297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881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464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048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04836"/>
              <a:ext cx="3397293" cy="1722368"/>
            </a:xfrm>
            <a:custGeom>
              <a:avLst/>
              <a:pathLst>
                <a:path w="3397293" h="1722368">
                  <a:moveTo>
                    <a:pt x="0" y="1722368"/>
                  </a:moveTo>
                  <a:lnTo>
                    <a:pt x="135891" y="662449"/>
                  </a:lnTo>
                  <a:lnTo>
                    <a:pt x="271783" y="44163"/>
                  </a:lnTo>
                  <a:lnTo>
                    <a:pt x="407675" y="618286"/>
                  </a:lnTo>
                  <a:lnTo>
                    <a:pt x="543566" y="883266"/>
                  </a:lnTo>
                  <a:lnTo>
                    <a:pt x="679458" y="839102"/>
                  </a:lnTo>
                  <a:lnTo>
                    <a:pt x="815350" y="971592"/>
                  </a:lnTo>
                  <a:lnTo>
                    <a:pt x="951242" y="662449"/>
                  </a:lnTo>
                  <a:lnTo>
                    <a:pt x="1087133" y="706612"/>
                  </a:lnTo>
                  <a:lnTo>
                    <a:pt x="1223025" y="1148245"/>
                  </a:lnTo>
                  <a:lnTo>
                    <a:pt x="1358917" y="1148245"/>
                  </a:lnTo>
                  <a:lnTo>
                    <a:pt x="1494809" y="662449"/>
                  </a:lnTo>
                  <a:lnTo>
                    <a:pt x="1630700" y="441633"/>
                  </a:lnTo>
                  <a:lnTo>
                    <a:pt x="1766592" y="441633"/>
                  </a:lnTo>
                  <a:lnTo>
                    <a:pt x="1902484" y="397469"/>
                  </a:lnTo>
                  <a:lnTo>
                    <a:pt x="2038375" y="750776"/>
                  </a:lnTo>
                  <a:lnTo>
                    <a:pt x="2174267" y="706612"/>
                  </a:lnTo>
                  <a:lnTo>
                    <a:pt x="2310159" y="618286"/>
                  </a:lnTo>
                  <a:lnTo>
                    <a:pt x="2446051" y="574122"/>
                  </a:lnTo>
                  <a:lnTo>
                    <a:pt x="2581942" y="441633"/>
                  </a:lnTo>
                  <a:lnTo>
                    <a:pt x="2717834" y="397469"/>
                  </a:lnTo>
                  <a:lnTo>
                    <a:pt x="2853726" y="574122"/>
                  </a:lnTo>
                  <a:lnTo>
                    <a:pt x="2989618" y="220816"/>
                  </a:lnTo>
                  <a:lnTo>
                    <a:pt x="3125509" y="0"/>
                  </a:lnTo>
                  <a:lnTo>
                    <a:pt x="3261401" y="176653"/>
                  </a:lnTo>
                  <a:lnTo>
                    <a:pt x="3397293" y="176653"/>
                  </a:lnTo>
                </a:path>
              </a:pathLst>
            </a:custGeom>
            <a:ln w="27101" cap="flat">
              <a:solidFill>
                <a:srgbClr val="0058AB">
                  <a:alpha val="100000"/>
                </a:srgbClr>
              </a:solidFill>
              <a:prstDash val="solid"/>
              <a:round/>
            </a:ln>
          </p:spPr>
          <p:txBody>
            <a:bodyPr/>
            <a:lstStyle/>
            <a:p/>
          </p:txBody>
        </p:sp>
        <p:sp>
          <p:nvSpPr>
            <p:cNvPr id="82" name="pl82"/>
            <p:cNvSpPr/>
            <p:nvPr/>
          </p:nvSpPr>
          <p:spPr>
            <a:xfrm>
              <a:off x="5437664" y="2646469"/>
              <a:ext cx="3397293" cy="618286"/>
            </a:xfrm>
            <a:custGeom>
              <a:avLst/>
              <a:pathLst>
                <a:path w="3397293" h="618286">
                  <a:moveTo>
                    <a:pt x="0" y="618286"/>
                  </a:moveTo>
                  <a:lnTo>
                    <a:pt x="135891" y="618286"/>
                  </a:lnTo>
                  <a:lnTo>
                    <a:pt x="271783" y="618286"/>
                  </a:lnTo>
                  <a:lnTo>
                    <a:pt x="407675" y="529959"/>
                  </a:lnTo>
                  <a:lnTo>
                    <a:pt x="543566" y="441633"/>
                  </a:lnTo>
                  <a:lnTo>
                    <a:pt x="679458" y="397469"/>
                  </a:lnTo>
                  <a:lnTo>
                    <a:pt x="815350" y="353306"/>
                  </a:lnTo>
                  <a:lnTo>
                    <a:pt x="951242" y="353306"/>
                  </a:lnTo>
                  <a:lnTo>
                    <a:pt x="1087133" y="220816"/>
                  </a:lnTo>
                  <a:lnTo>
                    <a:pt x="1223025" y="132489"/>
                  </a:lnTo>
                  <a:lnTo>
                    <a:pt x="1358917" y="132489"/>
                  </a:lnTo>
                  <a:lnTo>
                    <a:pt x="1494809" y="88326"/>
                  </a:lnTo>
                  <a:lnTo>
                    <a:pt x="1630700" y="88326"/>
                  </a:lnTo>
                  <a:lnTo>
                    <a:pt x="1766592" y="88326"/>
                  </a:lnTo>
                  <a:lnTo>
                    <a:pt x="1902484" y="88326"/>
                  </a:lnTo>
                  <a:lnTo>
                    <a:pt x="2038375" y="44163"/>
                  </a:lnTo>
                  <a:lnTo>
                    <a:pt x="2174267" y="0"/>
                  </a:lnTo>
                  <a:lnTo>
                    <a:pt x="2310159" y="0"/>
                  </a:lnTo>
                  <a:lnTo>
                    <a:pt x="2446051" y="0"/>
                  </a:lnTo>
                  <a:lnTo>
                    <a:pt x="2581942" y="0"/>
                  </a:lnTo>
                  <a:lnTo>
                    <a:pt x="2717834" y="132489"/>
                  </a:lnTo>
                  <a:lnTo>
                    <a:pt x="2853726" y="220816"/>
                  </a:lnTo>
                  <a:lnTo>
                    <a:pt x="2989618" y="44163"/>
                  </a:lnTo>
                  <a:lnTo>
                    <a:pt x="3125509" y="88326"/>
                  </a:lnTo>
                  <a:lnTo>
                    <a:pt x="3261401" y="88326"/>
                  </a:lnTo>
                  <a:lnTo>
                    <a:pt x="3397293" y="44163"/>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46469"/>
              <a:ext cx="3397293" cy="1413225"/>
            </a:xfrm>
            <a:custGeom>
              <a:avLst/>
              <a:pathLst>
                <a:path w="3397293" h="1413225">
                  <a:moveTo>
                    <a:pt x="0" y="1369062"/>
                  </a:moveTo>
                  <a:lnTo>
                    <a:pt x="135891" y="1413225"/>
                  </a:lnTo>
                  <a:lnTo>
                    <a:pt x="271783" y="1324899"/>
                  </a:lnTo>
                  <a:lnTo>
                    <a:pt x="407675" y="1148245"/>
                  </a:lnTo>
                  <a:lnTo>
                    <a:pt x="543566" y="927429"/>
                  </a:lnTo>
                  <a:lnTo>
                    <a:pt x="679458" y="750776"/>
                  </a:lnTo>
                  <a:lnTo>
                    <a:pt x="815350" y="618286"/>
                  </a:lnTo>
                  <a:lnTo>
                    <a:pt x="951242" y="529959"/>
                  </a:lnTo>
                  <a:lnTo>
                    <a:pt x="1087133" y="309143"/>
                  </a:lnTo>
                  <a:lnTo>
                    <a:pt x="1223025" y="88326"/>
                  </a:lnTo>
                  <a:lnTo>
                    <a:pt x="1358917" y="264979"/>
                  </a:lnTo>
                  <a:lnTo>
                    <a:pt x="1494809" y="353306"/>
                  </a:lnTo>
                  <a:lnTo>
                    <a:pt x="1630700" y="441633"/>
                  </a:lnTo>
                  <a:lnTo>
                    <a:pt x="1766592" y="441633"/>
                  </a:lnTo>
                  <a:lnTo>
                    <a:pt x="1902484" y="397469"/>
                  </a:lnTo>
                  <a:lnTo>
                    <a:pt x="2038375" y="441633"/>
                  </a:lnTo>
                  <a:lnTo>
                    <a:pt x="2174267" y="220816"/>
                  </a:lnTo>
                  <a:lnTo>
                    <a:pt x="2310159" y="176653"/>
                  </a:lnTo>
                  <a:lnTo>
                    <a:pt x="2446051" y="88326"/>
                  </a:lnTo>
                  <a:lnTo>
                    <a:pt x="2581942" y="0"/>
                  </a:lnTo>
                  <a:lnTo>
                    <a:pt x="2717834" y="132489"/>
                  </a:lnTo>
                  <a:lnTo>
                    <a:pt x="2853726" y="309143"/>
                  </a:lnTo>
                  <a:lnTo>
                    <a:pt x="2989618" y="220816"/>
                  </a:lnTo>
                  <a:lnTo>
                    <a:pt x="3125509" y="88326"/>
                  </a:lnTo>
                  <a:lnTo>
                    <a:pt x="3261401" y="44163"/>
                  </a:lnTo>
                  <a:lnTo>
                    <a:pt x="3397293" y="44163"/>
                  </a:lnTo>
                </a:path>
              </a:pathLst>
            </a:custGeom>
            <a:ln w="27101" cap="flat">
              <a:solidFill>
                <a:srgbClr val="961A49">
                  <a:alpha val="100000"/>
                </a:srgbClr>
              </a:solidFill>
              <a:prstDash val="solid"/>
              <a:round/>
            </a:ln>
          </p:spPr>
          <p:txBody>
            <a:bodyPr/>
            <a:lstStyle/>
            <a:p/>
          </p:txBody>
        </p:sp>
        <p:sp>
          <p:nvSpPr>
            <p:cNvPr id="84" name="pl84"/>
            <p:cNvSpPr/>
            <p:nvPr/>
          </p:nvSpPr>
          <p:spPr>
            <a:xfrm>
              <a:off x="5437664" y="264646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04836"/>
              <a:ext cx="3397293" cy="1722368"/>
            </a:xfrm>
            <a:custGeom>
              <a:avLst/>
              <a:pathLst>
                <a:path w="3397293" h="1722368">
                  <a:moveTo>
                    <a:pt x="0" y="1722368"/>
                  </a:moveTo>
                  <a:lnTo>
                    <a:pt x="135891" y="662449"/>
                  </a:lnTo>
                  <a:lnTo>
                    <a:pt x="271783" y="44163"/>
                  </a:lnTo>
                  <a:lnTo>
                    <a:pt x="407675" y="618286"/>
                  </a:lnTo>
                  <a:lnTo>
                    <a:pt x="543566" y="883266"/>
                  </a:lnTo>
                  <a:lnTo>
                    <a:pt x="679458" y="839102"/>
                  </a:lnTo>
                  <a:lnTo>
                    <a:pt x="815350" y="971592"/>
                  </a:lnTo>
                  <a:lnTo>
                    <a:pt x="951242" y="662449"/>
                  </a:lnTo>
                  <a:lnTo>
                    <a:pt x="1087133" y="706612"/>
                  </a:lnTo>
                  <a:lnTo>
                    <a:pt x="1223025" y="1148245"/>
                  </a:lnTo>
                  <a:lnTo>
                    <a:pt x="1358917" y="1148245"/>
                  </a:lnTo>
                  <a:lnTo>
                    <a:pt x="1494809" y="662449"/>
                  </a:lnTo>
                  <a:lnTo>
                    <a:pt x="1630700" y="441633"/>
                  </a:lnTo>
                  <a:lnTo>
                    <a:pt x="1766592" y="441633"/>
                  </a:lnTo>
                  <a:lnTo>
                    <a:pt x="1902484" y="397469"/>
                  </a:lnTo>
                  <a:lnTo>
                    <a:pt x="2038375" y="750776"/>
                  </a:lnTo>
                  <a:lnTo>
                    <a:pt x="2174267" y="706612"/>
                  </a:lnTo>
                  <a:lnTo>
                    <a:pt x="2310159" y="618286"/>
                  </a:lnTo>
                  <a:lnTo>
                    <a:pt x="2446051" y="574122"/>
                  </a:lnTo>
                  <a:lnTo>
                    <a:pt x="2581942" y="441633"/>
                  </a:lnTo>
                  <a:lnTo>
                    <a:pt x="2717834" y="397469"/>
                  </a:lnTo>
                  <a:lnTo>
                    <a:pt x="2853726" y="574122"/>
                  </a:lnTo>
                  <a:lnTo>
                    <a:pt x="2989618" y="220816"/>
                  </a:lnTo>
                  <a:lnTo>
                    <a:pt x="3125509" y="0"/>
                  </a:lnTo>
                  <a:lnTo>
                    <a:pt x="3261401" y="176653"/>
                  </a:lnTo>
                  <a:lnTo>
                    <a:pt x="3397293" y="176653"/>
                  </a:lnTo>
                </a:path>
              </a:pathLst>
            </a:custGeom>
            <a:ln w="43362" cap="flat">
              <a:solidFill>
                <a:srgbClr val="000000">
                  <a:alpha val="100000"/>
                </a:srgbClr>
              </a:solidFill>
              <a:prstDash val="solid"/>
              <a:round/>
            </a:ln>
          </p:spPr>
          <p:txBody>
            <a:bodyPr/>
            <a:lstStyle/>
            <a:p/>
          </p:txBody>
        </p:sp>
        <p:sp>
          <p:nvSpPr>
            <p:cNvPr id="86" name="pl86"/>
            <p:cNvSpPr/>
            <p:nvPr/>
          </p:nvSpPr>
          <p:spPr>
            <a:xfrm>
              <a:off x="5437664" y="1780868"/>
              <a:ext cx="0" cy="2146336"/>
            </a:xfrm>
            <a:custGeom>
              <a:avLst/>
              <a:pathLst>
                <a:path w="0" h="2146336">
                  <a:moveTo>
                    <a:pt x="0" y="214633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1780868"/>
              <a:ext cx="0" cy="1263070"/>
            </a:xfrm>
            <a:custGeom>
              <a:avLst/>
              <a:pathLst>
                <a:path w="0" h="1263070">
                  <a:moveTo>
                    <a:pt x="0" y="126307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1780868"/>
              <a:ext cx="0" cy="1572213"/>
            </a:xfrm>
            <a:custGeom>
              <a:avLst/>
              <a:pathLst>
                <a:path w="0" h="1572213">
                  <a:moveTo>
                    <a:pt x="0" y="157221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1780868"/>
              <a:ext cx="0" cy="1174743"/>
            </a:xfrm>
            <a:custGeom>
              <a:avLst/>
              <a:pathLst>
                <a:path w="0" h="1174743">
                  <a:moveTo>
                    <a:pt x="0" y="117474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1780868"/>
              <a:ext cx="0" cy="865600"/>
            </a:xfrm>
            <a:custGeom>
              <a:avLst/>
              <a:pathLst>
                <a:path w="0" h="865600">
                  <a:moveTo>
                    <a:pt x="0" y="86560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1780868"/>
              <a:ext cx="0" cy="600620"/>
            </a:xfrm>
            <a:custGeom>
              <a:avLst/>
              <a:pathLst>
                <a:path w="0" h="600620">
                  <a:moveTo>
                    <a:pt x="0" y="60062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780868"/>
              <a:ext cx="0" cy="600620"/>
            </a:xfrm>
            <a:custGeom>
              <a:avLst/>
              <a:pathLst>
                <a:path w="0" h="600620">
                  <a:moveTo>
                    <a:pt x="0" y="60062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04836"/>
              <a:ext cx="3397293" cy="1722368"/>
            </a:xfrm>
            <a:custGeom>
              <a:avLst/>
              <a:pathLst>
                <a:path w="3397293" h="1722368">
                  <a:moveTo>
                    <a:pt x="0" y="1722368"/>
                  </a:moveTo>
                  <a:lnTo>
                    <a:pt x="135891" y="662449"/>
                  </a:lnTo>
                  <a:lnTo>
                    <a:pt x="271783" y="44163"/>
                  </a:lnTo>
                  <a:lnTo>
                    <a:pt x="407675" y="618286"/>
                  </a:lnTo>
                  <a:lnTo>
                    <a:pt x="543566" y="883266"/>
                  </a:lnTo>
                  <a:lnTo>
                    <a:pt x="679458" y="839102"/>
                  </a:lnTo>
                  <a:lnTo>
                    <a:pt x="815350" y="971592"/>
                  </a:lnTo>
                  <a:lnTo>
                    <a:pt x="951242" y="662449"/>
                  </a:lnTo>
                  <a:lnTo>
                    <a:pt x="1087133" y="706612"/>
                  </a:lnTo>
                  <a:lnTo>
                    <a:pt x="1223025" y="1148245"/>
                  </a:lnTo>
                  <a:lnTo>
                    <a:pt x="1358917" y="1148245"/>
                  </a:lnTo>
                  <a:lnTo>
                    <a:pt x="1494809" y="662449"/>
                  </a:lnTo>
                  <a:lnTo>
                    <a:pt x="1630700" y="441633"/>
                  </a:lnTo>
                  <a:lnTo>
                    <a:pt x="1766592" y="441633"/>
                  </a:lnTo>
                  <a:lnTo>
                    <a:pt x="1902484" y="397469"/>
                  </a:lnTo>
                  <a:lnTo>
                    <a:pt x="2038375" y="750776"/>
                  </a:lnTo>
                  <a:lnTo>
                    <a:pt x="2174267" y="706612"/>
                  </a:lnTo>
                  <a:lnTo>
                    <a:pt x="2310159" y="618286"/>
                  </a:lnTo>
                  <a:lnTo>
                    <a:pt x="2446051" y="574122"/>
                  </a:lnTo>
                  <a:lnTo>
                    <a:pt x="2581942" y="441633"/>
                  </a:lnTo>
                  <a:lnTo>
                    <a:pt x="2717834" y="397469"/>
                  </a:lnTo>
                  <a:lnTo>
                    <a:pt x="2853726" y="574122"/>
                  </a:lnTo>
                  <a:lnTo>
                    <a:pt x="2989618" y="220816"/>
                  </a:lnTo>
                  <a:lnTo>
                    <a:pt x="3125509" y="0"/>
                  </a:lnTo>
                  <a:lnTo>
                    <a:pt x="3261401" y="176653"/>
                  </a:lnTo>
                  <a:lnTo>
                    <a:pt x="3397293" y="176653"/>
                  </a:lnTo>
                </a:path>
              </a:pathLst>
            </a:custGeom>
            <a:ln w="27101" cap="flat">
              <a:solidFill>
                <a:srgbClr val="0058AB">
                  <a:alpha val="100000"/>
                </a:srgbClr>
              </a:solidFill>
              <a:prstDash val="solid"/>
              <a:round/>
            </a:ln>
          </p:spPr>
          <p:txBody>
            <a:bodyPr/>
            <a:lstStyle/>
            <a:p/>
          </p:txBody>
        </p:sp>
        <p:sp>
          <p:nvSpPr>
            <p:cNvPr id="94" name="tx94"/>
            <p:cNvSpPr/>
            <p:nvPr/>
          </p:nvSpPr>
          <p:spPr>
            <a:xfrm>
              <a:off x="5359324" y="172276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95" name="tx95"/>
            <p:cNvSpPr/>
            <p:nvPr/>
          </p:nvSpPr>
          <p:spPr>
            <a:xfrm>
              <a:off x="6068928" y="172276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6" name="tx96"/>
            <p:cNvSpPr/>
            <p:nvPr/>
          </p:nvSpPr>
          <p:spPr>
            <a:xfrm>
              <a:off x="6718241" y="172276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7" name="tx97"/>
            <p:cNvSpPr/>
            <p:nvPr/>
          </p:nvSpPr>
          <p:spPr>
            <a:xfrm>
              <a:off x="7427845" y="1725409"/>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8" name="tx98"/>
            <p:cNvSpPr/>
            <p:nvPr/>
          </p:nvSpPr>
          <p:spPr>
            <a:xfrm>
              <a:off x="7989462" y="1722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1722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0" name="tx100"/>
            <p:cNvSpPr/>
            <p:nvPr/>
          </p:nvSpPr>
          <p:spPr>
            <a:xfrm>
              <a:off x="8804812" y="1722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1" name="tx101"/>
            <p:cNvSpPr/>
            <p:nvPr/>
          </p:nvSpPr>
          <p:spPr>
            <a:xfrm>
              <a:off x="8902429" y="265151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65151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1918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4776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30359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5943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21527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91365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91365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9245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8699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180759" y="4990743"/>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Mauritania</a:t>
              </a:r>
            </a:p>
          </p:txBody>
        </p:sp>
        <p:sp>
          <p:nvSpPr>
            <p:cNvPr id="122" name="tx122"/>
            <p:cNvSpPr/>
            <p:nvPr/>
          </p:nvSpPr>
          <p:spPr>
            <a:xfrm>
              <a:off x="719164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95409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4831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81507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1470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6491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98104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31297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7321564" cy="114824"/>
            </a:xfrm>
            <a:prstGeom prst="rect">
              <a:avLst/>
            </a:prstGeom>
            <a:solidFill>
              <a:srgbClr val="1CABE2">
                <a:alpha val="80000"/>
              </a:srgbClr>
            </a:solidFill>
          </p:spPr>
          <p:txBody>
            <a:bodyPr/>
            <a:lstStyle/>
            <a:p/>
          </p:txBody>
        </p:sp>
        <p:sp>
          <p:nvSpPr>
            <p:cNvPr id="136" name="rc136"/>
            <p:cNvSpPr/>
            <p:nvPr/>
          </p:nvSpPr>
          <p:spPr>
            <a:xfrm>
              <a:off x="1317178" y="5743865"/>
              <a:ext cx="5594536" cy="114824"/>
            </a:xfrm>
            <a:prstGeom prst="rect">
              <a:avLst/>
            </a:prstGeom>
            <a:solidFill>
              <a:srgbClr val="1CABE2">
                <a:alpha val="80000"/>
              </a:srgbClr>
            </a:solidFill>
          </p:spPr>
          <p:txBody>
            <a:bodyPr/>
            <a:lstStyle/>
            <a:p/>
          </p:txBody>
        </p:sp>
        <p:sp>
          <p:nvSpPr>
            <p:cNvPr id="137" name="rc137"/>
            <p:cNvSpPr/>
            <p:nvPr/>
          </p:nvSpPr>
          <p:spPr>
            <a:xfrm>
              <a:off x="1317178" y="5600334"/>
              <a:ext cx="5694576"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22182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555375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788568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Mauritania (86%) was 1 percentage point higher than the global average (85%) and 15 percentage points higher than the average across all WCAR countries (71%).
National DTP3 coverage was 6 percentage points higher than in 2019 (80%).
This equates to 24,000 un- and undervaccinated children in 2025 compared to 31,000 un- and undervaccinated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Mauritania DTP3 coverage was 86% - this is 6 percentage points higher than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Mauritania ranked number 16 out of 24 countries for lowest DTP3 coverage (based on tied ranks).
Mauritania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Mauritania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56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730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804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877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9951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193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267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340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2414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976033"/>
              <a:ext cx="239888" cy="235975"/>
            </a:xfrm>
            <a:prstGeom prst="rect">
              <a:avLst/>
            </a:prstGeom>
            <a:solidFill>
              <a:srgbClr val="80BD41">
                <a:alpha val="100000"/>
              </a:srgbClr>
            </a:solidFill>
          </p:spPr>
          <p:txBody>
            <a:bodyPr/>
            <a:lstStyle/>
            <a:p/>
          </p:txBody>
        </p:sp>
        <p:sp>
          <p:nvSpPr>
            <p:cNvPr id="27" name="rc27"/>
            <p:cNvSpPr/>
            <p:nvPr/>
          </p:nvSpPr>
          <p:spPr>
            <a:xfrm>
              <a:off x="1296273" y="3749319"/>
              <a:ext cx="239888" cy="226714"/>
            </a:xfrm>
            <a:prstGeom prst="rect">
              <a:avLst/>
            </a:prstGeom>
            <a:solidFill>
              <a:srgbClr val="1CABE2">
                <a:alpha val="100000"/>
              </a:srgbClr>
            </a:solidFill>
          </p:spPr>
          <p:txBody>
            <a:bodyPr/>
            <a:lstStyle/>
            <a:p/>
          </p:txBody>
        </p:sp>
        <p:sp>
          <p:nvSpPr>
            <p:cNvPr id="28" name="rc28"/>
            <p:cNvSpPr/>
            <p:nvPr/>
          </p:nvSpPr>
          <p:spPr>
            <a:xfrm>
              <a:off x="1562816" y="3855090"/>
              <a:ext cx="239888" cy="356919"/>
            </a:xfrm>
            <a:prstGeom prst="rect">
              <a:avLst/>
            </a:prstGeom>
            <a:solidFill>
              <a:srgbClr val="80BD41">
                <a:alpha val="100000"/>
              </a:srgbClr>
            </a:solidFill>
          </p:spPr>
          <p:txBody>
            <a:bodyPr/>
            <a:lstStyle/>
            <a:p/>
          </p:txBody>
        </p:sp>
        <p:sp>
          <p:nvSpPr>
            <p:cNvPr id="29" name="rc29"/>
            <p:cNvSpPr/>
            <p:nvPr/>
          </p:nvSpPr>
          <p:spPr>
            <a:xfrm>
              <a:off x="1562816" y="3736116"/>
              <a:ext cx="239888" cy="118973"/>
            </a:xfrm>
            <a:prstGeom prst="rect">
              <a:avLst/>
            </a:prstGeom>
            <a:solidFill>
              <a:srgbClr val="1CABE2">
                <a:alpha val="100000"/>
              </a:srgbClr>
            </a:solidFill>
          </p:spPr>
          <p:txBody>
            <a:bodyPr/>
            <a:lstStyle/>
            <a:p/>
          </p:txBody>
        </p:sp>
        <p:sp>
          <p:nvSpPr>
            <p:cNvPr id="30" name="rc30"/>
            <p:cNvSpPr/>
            <p:nvPr/>
          </p:nvSpPr>
          <p:spPr>
            <a:xfrm>
              <a:off x="1829360" y="3779765"/>
              <a:ext cx="239888" cy="432244"/>
            </a:xfrm>
            <a:prstGeom prst="rect">
              <a:avLst/>
            </a:prstGeom>
            <a:solidFill>
              <a:srgbClr val="80BD41">
                <a:alpha val="100000"/>
              </a:srgbClr>
            </a:solidFill>
          </p:spPr>
          <p:txBody>
            <a:bodyPr/>
            <a:lstStyle/>
            <a:p/>
          </p:txBody>
        </p:sp>
        <p:sp>
          <p:nvSpPr>
            <p:cNvPr id="31" name="rc31"/>
            <p:cNvSpPr/>
            <p:nvPr/>
          </p:nvSpPr>
          <p:spPr>
            <a:xfrm>
              <a:off x="1829360" y="3726313"/>
              <a:ext cx="239888" cy="53451"/>
            </a:xfrm>
            <a:prstGeom prst="rect">
              <a:avLst/>
            </a:prstGeom>
            <a:solidFill>
              <a:srgbClr val="1CABE2">
                <a:alpha val="100000"/>
              </a:srgbClr>
            </a:solidFill>
          </p:spPr>
          <p:txBody>
            <a:bodyPr/>
            <a:lstStyle/>
            <a:p/>
          </p:txBody>
        </p:sp>
        <p:sp>
          <p:nvSpPr>
            <p:cNvPr id="32" name="rc32"/>
            <p:cNvSpPr/>
            <p:nvPr/>
          </p:nvSpPr>
          <p:spPr>
            <a:xfrm>
              <a:off x="2095903" y="3833069"/>
              <a:ext cx="239888" cy="378940"/>
            </a:xfrm>
            <a:prstGeom prst="rect">
              <a:avLst/>
            </a:prstGeom>
            <a:solidFill>
              <a:srgbClr val="80BD41">
                <a:alpha val="100000"/>
              </a:srgbClr>
            </a:solidFill>
          </p:spPr>
          <p:txBody>
            <a:bodyPr/>
            <a:lstStyle/>
            <a:p/>
          </p:txBody>
        </p:sp>
        <p:sp>
          <p:nvSpPr>
            <p:cNvPr id="33" name="rc33"/>
            <p:cNvSpPr/>
            <p:nvPr/>
          </p:nvSpPr>
          <p:spPr>
            <a:xfrm>
              <a:off x="2095903" y="3713406"/>
              <a:ext cx="239888" cy="119662"/>
            </a:xfrm>
            <a:prstGeom prst="rect">
              <a:avLst/>
            </a:prstGeom>
            <a:solidFill>
              <a:srgbClr val="1CABE2">
                <a:alpha val="100000"/>
              </a:srgbClr>
            </a:solidFill>
          </p:spPr>
          <p:txBody>
            <a:bodyPr/>
            <a:lstStyle/>
            <a:p/>
          </p:txBody>
        </p:sp>
        <p:sp>
          <p:nvSpPr>
            <p:cNvPr id="34" name="rc34"/>
            <p:cNvSpPr/>
            <p:nvPr/>
          </p:nvSpPr>
          <p:spPr>
            <a:xfrm>
              <a:off x="2362446" y="3850557"/>
              <a:ext cx="239888" cy="361451"/>
            </a:xfrm>
            <a:prstGeom prst="rect">
              <a:avLst/>
            </a:prstGeom>
            <a:solidFill>
              <a:srgbClr val="80BD41">
                <a:alpha val="100000"/>
              </a:srgbClr>
            </a:solidFill>
          </p:spPr>
          <p:txBody>
            <a:bodyPr/>
            <a:lstStyle/>
            <a:p/>
          </p:txBody>
        </p:sp>
        <p:sp>
          <p:nvSpPr>
            <p:cNvPr id="35" name="rc35"/>
            <p:cNvSpPr/>
            <p:nvPr/>
          </p:nvSpPr>
          <p:spPr>
            <a:xfrm>
              <a:off x="2362446" y="3695671"/>
              <a:ext cx="239888" cy="154886"/>
            </a:xfrm>
            <a:prstGeom prst="rect">
              <a:avLst/>
            </a:prstGeom>
            <a:solidFill>
              <a:srgbClr val="1CABE2">
                <a:alpha val="100000"/>
              </a:srgbClr>
            </a:solidFill>
          </p:spPr>
          <p:txBody>
            <a:bodyPr/>
            <a:lstStyle/>
            <a:p/>
          </p:txBody>
        </p:sp>
        <p:sp>
          <p:nvSpPr>
            <p:cNvPr id="36" name="rc36"/>
            <p:cNvSpPr/>
            <p:nvPr/>
          </p:nvSpPr>
          <p:spPr>
            <a:xfrm>
              <a:off x="2628989" y="3834103"/>
              <a:ext cx="239888" cy="377906"/>
            </a:xfrm>
            <a:prstGeom prst="rect">
              <a:avLst/>
            </a:prstGeom>
            <a:solidFill>
              <a:srgbClr val="80BD41">
                <a:alpha val="100000"/>
              </a:srgbClr>
            </a:solidFill>
          </p:spPr>
          <p:txBody>
            <a:bodyPr/>
            <a:lstStyle/>
            <a:p/>
          </p:txBody>
        </p:sp>
        <p:sp>
          <p:nvSpPr>
            <p:cNvPr id="37" name="rc37"/>
            <p:cNvSpPr/>
            <p:nvPr/>
          </p:nvSpPr>
          <p:spPr>
            <a:xfrm>
              <a:off x="2628989" y="3679758"/>
              <a:ext cx="239888" cy="154344"/>
            </a:xfrm>
            <a:prstGeom prst="rect">
              <a:avLst/>
            </a:prstGeom>
            <a:solidFill>
              <a:srgbClr val="1CABE2">
                <a:alpha val="100000"/>
              </a:srgbClr>
            </a:solidFill>
          </p:spPr>
          <p:txBody>
            <a:bodyPr/>
            <a:lstStyle/>
            <a:p/>
          </p:txBody>
        </p:sp>
        <p:sp>
          <p:nvSpPr>
            <p:cNvPr id="38" name="rc38"/>
            <p:cNvSpPr/>
            <p:nvPr/>
          </p:nvSpPr>
          <p:spPr>
            <a:xfrm>
              <a:off x="2895532" y="3837059"/>
              <a:ext cx="239888" cy="374950"/>
            </a:xfrm>
            <a:prstGeom prst="rect">
              <a:avLst/>
            </a:prstGeom>
            <a:solidFill>
              <a:srgbClr val="80BD41">
                <a:alpha val="100000"/>
              </a:srgbClr>
            </a:solidFill>
          </p:spPr>
          <p:txBody>
            <a:bodyPr/>
            <a:lstStyle/>
            <a:p/>
          </p:txBody>
        </p:sp>
        <p:sp>
          <p:nvSpPr>
            <p:cNvPr id="39" name="rc39"/>
            <p:cNvSpPr/>
            <p:nvPr/>
          </p:nvSpPr>
          <p:spPr>
            <a:xfrm>
              <a:off x="2895532" y="3660594"/>
              <a:ext cx="239888" cy="176464"/>
            </a:xfrm>
            <a:prstGeom prst="rect">
              <a:avLst/>
            </a:prstGeom>
            <a:solidFill>
              <a:srgbClr val="1CABE2">
                <a:alpha val="100000"/>
              </a:srgbClr>
            </a:solidFill>
          </p:spPr>
          <p:txBody>
            <a:bodyPr/>
            <a:lstStyle/>
            <a:p/>
          </p:txBody>
        </p:sp>
        <p:sp>
          <p:nvSpPr>
            <p:cNvPr id="40" name="rc40"/>
            <p:cNvSpPr/>
            <p:nvPr/>
          </p:nvSpPr>
          <p:spPr>
            <a:xfrm>
              <a:off x="3162075" y="3783804"/>
              <a:ext cx="239888" cy="428204"/>
            </a:xfrm>
            <a:prstGeom prst="rect">
              <a:avLst/>
            </a:prstGeom>
            <a:solidFill>
              <a:srgbClr val="80BD41">
                <a:alpha val="100000"/>
              </a:srgbClr>
            </a:solidFill>
          </p:spPr>
          <p:txBody>
            <a:bodyPr/>
            <a:lstStyle/>
            <a:p/>
          </p:txBody>
        </p:sp>
        <p:sp>
          <p:nvSpPr>
            <p:cNvPr id="41" name="rc41"/>
            <p:cNvSpPr/>
            <p:nvPr/>
          </p:nvSpPr>
          <p:spPr>
            <a:xfrm>
              <a:off x="3162075" y="3641086"/>
              <a:ext cx="239888" cy="142718"/>
            </a:xfrm>
            <a:prstGeom prst="rect">
              <a:avLst/>
            </a:prstGeom>
            <a:solidFill>
              <a:srgbClr val="1CABE2">
                <a:alpha val="100000"/>
              </a:srgbClr>
            </a:solidFill>
          </p:spPr>
          <p:txBody>
            <a:bodyPr/>
            <a:lstStyle/>
            <a:p/>
          </p:txBody>
        </p:sp>
        <p:sp>
          <p:nvSpPr>
            <p:cNvPr id="42" name="rc42"/>
            <p:cNvSpPr/>
            <p:nvPr/>
          </p:nvSpPr>
          <p:spPr>
            <a:xfrm>
              <a:off x="3428618" y="3776218"/>
              <a:ext cx="239888" cy="435791"/>
            </a:xfrm>
            <a:prstGeom prst="rect">
              <a:avLst/>
            </a:prstGeom>
            <a:solidFill>
              <a:srgbClr val="80BD41">
                <a:alpha val="100000"/>
              </a:srgbClr>
            </a:solidFill>
          </p:spPr>
          <p:txBody>
            <a:bodyPr/>
            <a:lstStyle/>
            <a:p/>
          </p:txBody>
        </p:sp>
        <p:sp>
          <p:nvSpPr>
            <p:cNvPr id="43" name="rc43"/>
            <p:cNvSpPr/>
            <p:nvPr/>
          </p:nvSpPr>
          <p:spPr>
            <a:xfrm>
              <a:off x="3428618" y="3623104"/>
              <a:ext cx="239888" cy="153113"/>
            </a:xfrm>
            <a:prstGeom prst="rect">
              <a:avLst/>
            </a:prstGeom>
            <a:solidFill>
              <a:srgbClr val="1CABE2">
                <a:alpha val="100000"/>
              </a:srgbClr>
            </a:solidFill>
          </p:spPr>
          <p:txBody>
            <a:bodyPr/>
            <a:lstStyle/>
            <a:p/>
          </p:txBody>
        </p:sp>
        <p:sp>
          <p:nvSpPr>
            <p:cNvPr id="44" name="rc44"/>
            <p:cNvSpPr/>
            <p:nvPr/>
          </p:nvSpPr>
          <p:spPr>
            <a:xfrm>
              <a:off x="3695161" y="3823314"/>
              <a:ext cx="239888" cy="388694"/>
            </a:xfrm>
            <a:prstGeom prst="rect">
              <a:avLst/>
            </a:prstGeom>
            <a:solidFill>
              <a:srgbClr val="80BD41">
                <a:alpha val="100000"/>
              </a:srgbClr>
            </a:solidFill>
          </p:spPr>
          <p:txBody>
            <a:bodyPr/>
            <a:lstStyle/>
            <a:p/>
          </p:txBody>
        </p:sp>
        <p:sp>
          <p:nvSpPr>
            <p:cNvPr id="45" name="rc45"/>
            <p:cNvSpPr/>
            <p:nvPr/>
          </p:nvSpPr>
          <p:spPr>
            <a:xfrm>
              <a:off x="3695161" y="3604679"/>
              <a:ext cx="239888" cy="218634"/>
            </a:xfrm>
            <a:prstGeom prst="rect">
              <a:avLst/>
            </a:prstGeom>
            <a:solidFill>
              <a:srgbClr val="1CABE2">
                <a:alpha val="100000"/>
              </a:srgbClr>
            </a:solidFill>
          </p:spPr>
          <p:txBody>
            <a:bodyPr/>
            <a:lstStyle/>
            <a:p/>
          </p:txBody>
        </p:sp>
        <p:sp>
          <p:nvSpPr>
            <p:cNvPr id="46" name="rc46"/>
            <p:cNvSpPr/>
            <p:nvPr/>
          </p:nvSpPr>
          <p:spPr>
            <a:xfrm>
              <a:off x="3961705" y="3810949"/>
              <a:ext cx="239888" cy="401060"/>
            </a:xfrm>
            <a:prstGeom prst="rect">
              <a:avLst/>
            </a:prstGeom>
            <a:solidFill>
              <a:srgbClr val="80BD41">
                <a:alpha val="100000"/>
              </a:srgbClr>
            </a:solidFill>
          </p:spPr>
          <p:txBody>
            <a:bodyPr/>
            <a:lstStyle/>
            <a:p/>
          </p:txBody>
        </p:sp>
        <p:sp>
          <p:nvSpPr>
            <p:cNvPr id="47" name="rc47"/>
            <p:cNvSpPr/>
            <p:nvPr/>
          </p:nvSpPr>
          <p:spPr>
            <a:xfrm>
              <a:off x="3961705" y="3585368"/>
              <a:ext cx="239888" cy="225581"/>
            </a:xfrm>
            <a:prstGeom prst="rect">
              <a:avLst/>
            </a:prstGeom>
            <a:solidFill>
              <a:srgbClr val="1CABE2">
                <a:alpha val="100000"/>
              </a:srgbClr>
            </a:solidFill>
          </p:spPr>
          <p:txBody>
            <a:bodyPr/>
            <a:lstStyle/>
            <a:p/>
          </p:txBody>
        </p:sp>
        <p:sp>
          <p:nvSpPr>
            <p:cNvPr id="48" name="rc48"/>
            <p:cNvSpPr/>
            <p:nvPr/>
          </p:nvSpPr>
          <p:spPr>
            <a:xfrm>
              <a:off x="4228248" y="3726067"/>
              <a:ext cx="239888" cy="485942"/>
            </a:xfrm>
            <a:prstGeom prst="rect">
              <a:avLst/>
            </a:prstGeom>
            <a:solidFill>
              <a:srgbClr val="80BD41">
                <a:alpha val="100000"/>
              </a:srgbClr>
            </a:solidFill>
          </p:spPr>
          <p:txBody>
            <a:bodyPr/>
            <a:lstStyle/>
            <a:p/>
          </p:txBody>
        </p:sp>
        <p:sp>
          <p:nvSpPr>
            <p:cNvPr id="49" name="rc49"/>
            <p:cNvSpPr/>
            <p:nvPr/>
          </p:nvSpPr>
          <p:spPr>
            <a:xfrm>
              <a:off x="4228248" y="3564086"/>
              <a:ext cx="239888" cy="161980"/>
            </a:xfrm>
            <a:prstGeom prst="rect">
              <a:avLst/>
            </a:prstGeom>
            <a:solidFill>
              <a:srgbClr val="1CABE2">
                <a:alpha val="100000"/>
              </a:srgbClr>
            </a:solidFill>
          </p:spPr>
          <p:txBody>
            <a:bodyPr/>
            <a:lstStyle/>
            <a:p/>
          </p:txBody>
        </p:sp>
        <p:sp>
          <p:nvSpPr>
            <p:cNvPr id="50" name="rc50"/>
            <p:cNvSpPr/>
            <p:nvPr/>
          </p:nvSpPr>
          <p:spPr>
            <a:xfrm>
              <a:off x="4494791" y="3678773"/>
              <a:ext cx="239888" cy="533236"/>
            </a:xfrm>
            <a:prstGeom prst="rect">
              <a:avLst/>
            </a:prstGeom>
            <a:solidFill>
              <a:srgbClr val="80BD41">
                <a:alpha val="100000"/>
              </a:srgbClr>
            </a:solidFill>
          </p:spPr>
          <p:txBody>
            <a:bodyPr/>
            <a:lstStyle/>
            <a:p/>
          </p:txBody>
        </p:sp>
        <p:sp>
          <p:nvSpPr>
            <p:cNvPr id="51" name="rc51"/>
            <p:cNvSpPr/>
            <p:nvPr/>
          </p:nvSpPr>
          <p:spPr>
            <a:xfrm>
              <a:off x="4494791" y="3545464"/>
              <a:ext cx="239888" cy="133309"/>
            </a:xfrm>
            <a:prstGeom prst="rect">
              <a:avLst/>
            </a:prstGeom>
            <a:solidFill>
              <a:srgbClr val="1CABE2">
                <a:alpha val="100000"/>
              </a:srgbClr>
            </a:solidFill>
          </p:spPr>
          <p:txBody>
            <a:bodyPr/>
            <a:lstStyle/>
            <a:p/>
          </p:txBody>
        </p:sp>
        <p:sp>
          <p:nvSpPr>
            <p:cNvPr id="52" name="rc52"/>
            <p:cNvSpPr/>
            <p:nvPr/>
          </p:nvSpPr>
          <p:spPr>
            <a:xfrm>
              <a:off x="4761334" y="3664634"/>
              <a:ext cx="239888" cy="547375"/>
            </a:xfrm>
            <a:prstGeom prst="rect">
              <a:avLst/>
            </a:prstGeom>
            <a:solidFill>
              <a:srgbClr val="80BD41">
                <a:alpha val="100000"/>
              </a:srgbClr>
            </a:solidFill>
          </p:spPr>
          <p:txBody>
            <a:bodyPr/>
            <a:lstStyle/>
            <a:p/>
          </p:txBody>
        </p:sp>
        <p:sp>
          <p:nvSpPr>
            <p:cNvPr id="53" name="rc53"/>
            <p:cNvSpPr/>
            <p:nvPr/>
          </p:nvSpPr>
          <p:spPr>
            <a:xfrm>
              <a:off x="4761334" y="3527778"/>
              <a:ext cx="239888" cy="136856"/>
            </a:xfrm>
            <a:prstGeom prst="rect">
              <a:avLst/>
            </a:prstGeom>
            <a:solidFill>
              <a:srgbClr val="1CABE2">
                <a:alpha val="100000"/>
              </a:srgbClr>
            </a:solidFill>
          </p:spPr>
          <p:txBody>
            <a:bodyPr/>
            <a:lstStyle/>
            <a:p/>
          </p:txBody>
        </p:sp>
        <p:sp>
          <p:nvSpPr>
            <p:cNvPr id="54" name="rc54"/>
            <p:cNvSpPr/>
            <p:nvPr/>
          </p:nvSpPr>
          <p:spPr>
            <a:xfrm>
              <a:off x="5027877" y="3646061"/>
              <a:ext cx="239888" cy="565947"/>
            </a:xfrm>
            <a:prstGeom prst="rect">
              <a:avLst/>
            </a:prstGeom>
            <a:solidFill>
              <a:srgbClr val="80BD41">
                <a:alpha val="100000"/>
              </a:srgbClr>
            </a:solidFill>
          </p:spPr>
          <p:txBody>
            <a:bodyPr/>
            <a:lstStyle/>
            <a:p/>
          </p:txBody>
        </p:sp>
        <p:sp>
          <p:nvSpPr>
            <p:cNvPr id="55" name="rc55"/>
            <p:cNvSpPr/>
            <p:nvPr/>
          </p:nvSpPr>
          <p:spPr>
            <a:xfrm>
              <a:off x="5027877" y="3513294"/>
              <a:ext cx="239888" cy="132767"/>
            </a:xfrm>
            <a:prstGeom prst="rect">
              <a:avLst/>
            </a:prstGeom>
            <a:solidFill>
              <a:srgbClr val="1CABE2">
                <a:alpha val="100000"/>
              </a:srgbClr>
            </a:solidFill>
          </p:spPr>
          <p:txBody>
            <a:bodyPr/>
            <a:lstStyle/>
            <a:p/>
          </p:txBody>
        </p:sp>
        <p:sp>
          <p:nvSpPr>
            <p:cNvPr id="56" name="rc56"/>
            <p:cNvSpPr/>
            <p:nvPr/>
          </p:nvSpPr>
          <p:spPr>
            <a:xfrm>
              <a:off x="5294420" y="3690793"/>
              <a:ext cx="239888" cy="521215"/>
            </a:xfrm>
            <a:prstGeom prst="rect">
              <a:avLst/>
            </a:prstGeom>
            <a:solidFill>
              <a:srgbClr val="80BD41">
                <a:alpha val="100000"/>
              </a:srgbClr>
            </a:solidFill>
          </p:spPr>
          <p:txBody>
            <a:bodyPr/>
            <a:lstStyle/>
            <a:p/>
          </p:txBody>
        </p:sp>
        <p:sp>
          <p:nvSpPr>
            <p:cNvPr id="57" name="rc57"/>
            <p:cNvSpPr/>
            <p:nvPr/>
          </p:nvSpPr>
          <p:spPr>
            <a:xfrm>
              <a:off x="5294420" y="3498022"/>
              <a:ext cx="239888" cy="192771"/>
            </a:xfrm>
            <a:prstGeom prst="rect">
              <a:avLst/>
            </a:prstGeom>
            <a:solidFill>
              <a:srgbClr val="1CABE2">
                <a:alpha val="100000"/>
              </a:srgbClr>
            </a:solidFill>
          </p:spPr>
          <p:txBody>
            <a:bodyPr/>
            <a:lstStyle/>
            <a:p/>
          </p:txBody>
        </p:sp>
        <p:sp>
          <p:nvSpPr>
            <p:cNvPr id="58" name="rc58"/>
            <p:cNvSpPr/>
            <p:nvPr/>
          </p:nvSpPr>
          <p:spPr>
            <a:xfrm>
              <a:off x="5560963" y="3672566"/>
              <a:ext cx="239888" cy="539443"/>
            </a:xfrm>
            <a:prstGeom prst="rect">
              <a:avLst/>
            </a:prstGeom>
            <a:solidFill>
              <a:srgbClr val="80BD41">
                <a:alpha val="100000"/>
              </a:srgbClr>
            </a:solidFill>
          </p:spPr>
          <p:txBody>
            <a:bodyPr/>
            <a:lstStyle/>
            <a:p/>
          </p:txBody>
        </p:sp>
        <p:sp>
          <p:nvSpPr>
            <p:cNvPr id="59" name="rc59"/>
            <p:cNvSpPr/>
            <p:nvPr/>
          </p:nvSpPr>
          <p:spPr>
            <a:xfrm>
              <a:off x="5560963" y="3483046"/>
              <a:ext cx="239888" cy="189519"/>
            </a:xfrm>
            <a:prstGeom prst="rect">
              <a:avLst/>
            </a:prstGeom>
            <a:solidFill>
              <a:srgbClr val="1CABE2">
                <a:alpha val="100000"/>
              </a:srgbClr>
            </a:solidFill>
          </p:spPr>
          <p:txBody>
            <a:bodyPr/>
            <a:lstStyle/>
            <a:p/>
          </p:txBody>
        </p:sp>
        <p:sp>
          <p:nvSpPr>
            <p:cNvPr id="60" name="rc60"/>
            <p:cNvSpPr/>
            <p:nvPr/>
          </p:nvSpPr>
          <p:spPr>
            <a:xfrm>
              <a:off x="5827506" y="3646160"/>
              <a:ext cx="239888" cy="565849"/>
            </a:xfrm>
            <a:prstGeom prst="rect">
              <a:avLst/>
            </a:prstGeom>
            <a:solidFill>
              <a:srgbClr val="80BD41">
                <a:alpha val="100000"/>
              </a:srgbClr>
            </a:solidFill>
          </p:spPr>
          <p:txBody>
            <a:bodyPr/>
            <a:lstStyle/>
            <a:p/>
          </p:txBody>
        </p:sp>
        <p:sp>
          <p:nvSpPr>
            <p:cNvPr id="61" name="rc61"/>
            <p:cNvSpPr/>
            <p:nvPr/>
          </p:nvSpPr>
          <p:spPr>
            <a:xfrm>
              <a:off x="5827506" y="3467479"/>
              <a:ext cx="239888" cy="178681"/>
            </a:xfrm>
            <a:prstGeom prst="rect">
              <a:avLst/>
            </a:prstGeom>
            <a:solidFill>
              <a:srgbClr val="1CABE2">
                <a:alpha val="100000"/>
              </a:srgbClr>
            </a:solidFill>
          </p:spPr>
          <p:txBody>
            <a:bodyPr/>
            <a:lstStyle/>
            <a:p/>
          </p:txBody>
        </p:sp>
        <p:sp>
          <p:nvSpPr>
            <p:cNvPr id="62" name="rc62"/>
            <p:cNvSpPr/>
            <p:nvPr/>
          </p:nvSpPr>
          <p:spPr>
            <a:xfrm>
              <a:off x="6094049" y="3627735"/>
              <a:ext cx="239888" cy="584274"/>
            </a:xfrm>
            <a:prstGeom prst="rect">
              <a:avLst/>
            </a:prstGeom>
            <a:solidFill>
              <a:srgbClr val="80BD41">
                <a:alpha val="100000"/>
              </a:srgbClr>
            </a:solidFill>
          </p:spPr>
          <p:txBody>
            <a:bodyPr/>
            <a:lstStyle/>
            <a:p/>
          </p:txBody>
        </p:sp>
        <p:sp>
          <p:nvSpPr>
            <p:cNvPr id="63" name="rc63"/>
            <p:cNvSpPr/>
            <p:nvPr/>
          </p:nvSpPr>
          <p:spPr>
            <a:xfrm>
              <a:off x="6094049" y="3453192"/>
              <a:ext cx="239888" cy="174543"/>
            </a:xfrm>
            <a:prstGeom prst="rect">
              <a:avLst/>
            </a:prstGeom>
            <a:solidFill>
              <a:srgbClr val="1CABE2">
                <a:alpha val="100000"/>
              </a:srgbClr>
            </a:solidFill>
          </p:spPr>
          <p:txBody>
            <a:bodyPr/>
            <a:lstStyle/>
            <a:p/>
          </p:txBody>
        </p:sp>
        <p:sp>
          <p:nvSpPr>
            <p:cNvPr id="64" name="rc64"/>
            <p:cNvSpPr/>
            <p:nvPr/>
          </p:nvSpPr>
          <p:spPr>
            <a:xfrm>
              <a:off x="6360593" y="3593299"/>
              <a:ext cx="239888" cy="618709"/>
            </a:xfrm>
            <a:prstGeom prst="rect">
              <a:avLst/>
            </a:prstGeom>
            <a:solidFill>
              <a:srgbClr val="80BD41">
                <a:alpha val="100000"/>
              </a:srgbClr>
            </a:solidFill>
          </p:spPr>
          <p:txBody>
            <a:bodyPr/>
            <a:lstStyle/>
            <a:p/>
          </p:txBody>
        </p:sp>
        <p:sp>
          <p:nvSpPr>
            <p:cNvPr id="65" name="rc65"/>
            <p:cNvSpPr/>
            <p:nvPr/>
          </p:nvSpPr>
          <p:spPr>
            <a:xfrm>
              <a:off x="6360593" y="3438610"/>
              <a:ext cx="239888" cy="154689"/>
            </a:xfrm>
            <a:prstGeom prst="rect">
              <a:avLst/>
            </a:prstGeom>
            <a:solidFill>
              <a:srgbClr val="1CABE2">
                <a:alpha val="100000"/>
              </a:srgbClr>
            </a:solidFill>
          </p:spPr>
          <p:txBody>
            <a:bodyPr/>
            <a:lstStyle/>
            <a:p/>
          </p:txBody>
        </p:sp>
        <p:sp>
          <p:nvSpPr>
            <p:cNvPr id="66" name="rc66"/>
            <p:cNvSpPr/>
            <p:nvPr/>
          </p:nvSpPr>
          <p:spPr>
            <a:xfrm>
              <a:off x="6627136" y="3574973"/>
              <a:ext cx="239888" cy="637036"/>
            </a:xfrm>
            <a:prstGeom prst="rect">
              <a:avLst/>
            </a:prstGeom>
            <a:solidFill>
              <a:srgbClr val="80BD41">
                <a:alpha val="100000"/>
              </a:srgbClr>
            </a:solidFill>
          </p:spPr>
          <p:txBody>
            <a:bodyPr/>
            <a:lstStyle/>
            <a:p/>
          </p:txBody>
        </p:sp>
        <p:sp>
          <p:nvSpPr>
            <p:cNvPr id="67" name="rc67"/>
            <p:cNvSpPr/>
            <p:nvPr/>
          </p:nvSpPr>
          <p:spPr>
            <a:xfrm>
              <a:off x="6627136" y="3425555"/>
              <a:ext cx="239888" cy="149418"/>
            </a:xfrm>
            <a:prstGeom prst="rect">
              <a:avLst/>
            </a:prstGeom>
            <a:solidFill>
              <a:srgbClr val="1CABE2">
                <a:alpha val="100000"/>
              </a:srgbClr>
            </a:solidFill>
          </p:spPr>
          <p:txBody>
            <a:bodyPr/>
            <a:lstStyle/>
            <a:p/>
          </p:txBody>
        </p:sp>
        <p:sp>
          <p:nvSpPr>
            <p:cNvPr id="68" name="rc68"/>
            <p:cNvSpPr/>
            <p:nvPr/>
          </p:nvSpPr>
          <p:spPr>
            <a:xfrm>
              <a:off x="6893679" y="3595122"/>
              <a:ext cx="239888" cy="616886"/>
            </a:xfrm>
            <a:prstGeom prst="rect">
              <a:avLst/>
            </a:prstGeom>
            <a:solidFill>
              <a:srgbClr val="80BD41">
                <a:alpha val="100000"/>
              </a:srgbClr>
            </a:solidFill>
          </p:spPr>
          <p:txBody>
            <a:bodyPr/>
            <a:lstStyle/>
            <a:p/>
          </p:txBody>
        </p:sp>
        <p:sp>
          <p:nvSpPr>
            <p:cNvPr id="69" name="rc69"/>
            <p:cNvSpPr/>
            <p:nvPr/>
          </p:nvSpPr>
          <p:spPr>
            <a:xfrm>
              <a:off x="6893679" y="3410825"/>
              <a:ext cx="239888" cy="184297"/>
            </a:xfrm>
            <a:prstGeom prst="rect">
              <a:avLst/>
            </a:prstGeom>
            <a:solidFill>
              <a:srgbClr val="1CABE2">
                <a:alpha val="100000"/>
              </a:srgbClr>
            </a:solidFill>
          </p:spPr>
          <p:txBody>
            <a:bodyPr/>
            <a:lstStyle/>
            <a:p/>
          </p:txBody>
        </p:sp>
        <p:sp>
          <p:nvSpPr>
            <p:cNvPr id="70" name="rc70"/>
            <p:cNvSpPr/>
            <p:nvPr/>
          </p:nvSpPr>
          <p:spPr>
            <a:xfrm>
              <a:off x="7160222" y="3520142"/>
              <a:ext cx="239888" cy="691867"/>
            </a:xfrm>
            <a:prstGeom prst="rect">
              <a:avLst/>
            </a:prstGeom>
            <a:solidFill>
              <a:srgbClr val="80BD41">
                <a:alpha val="100000"/>
              </a:srgbClr>
            </a:solidFill>
          </p:spPr>
          <p:txBody>
            <a:bodyPr/>
            <a:lstStyle/>
            <a:p/>
          </p:txBody>
        </p:sp>
        <p:sp>
          <p:nvSpPr>
            <p:cNvPr id="71" name="rc71"/>
            <p:cNvSpPr/>
            <p:nvPr/>
          </p:nvSpPr>
          <p:spPr>
            <a:xfrm>
              <a:off x="7160222" y="3398065"/>
              <a:ext cx="239888" cy="122076"/>
            </a:xfrm>
            <a:prstGeom prst="rect">
              <a:avLst/>
            </a:prstGeom>
            <a:solidFill>
              <a:srgbClr val="1CABE2">
                <a:alpha val="100000"/>
              </a:srgbClr>
            </a:solidFill>
          </p:spPr>
          <p:txBody>
            <a:bodyPr/>
            <a:lstStyle/>
            <a:p/>
          </p:txBody>
        </p:sp>
        <p:sp>
          <p:nvSpPr>
            <p:cNvPr id="72" name="rc72"/>
            <p:cNvSpPr/>
            <p:nvPr/>
          </p:nvSpPr>
          <p:spPr>
            <a:xfrm>
              <a:off x="7426765" y="3465951"/>
              <a:ext cx="239888" cy="746057"/>
            </a:xfrm>
            <a:prstGeom prst="rect">
              <a:avLst/>
            </a:prstGeom>
            <a:solidFill>
              <a:srgbClr val="80BD41">
                <a:alpha val="100000"/>
              </a:srgbClr>
            </a:solidFill>
          </p:spPr>
          <p:txBody>
            <a:bodyPr/>
            <a:lstStyle/>
            <a:p/>
          </p:txBody>
        </p:sp>
        <p:sp>
          <p:nvSpPr>
            <p:cNvPr id="73" name="rc73"/>
            <p:cNvSpPr/>
            <p:nvPr/>
          </p:nvSpPr>
          <p:spPr>
            <a:xfrm>
              <a:off x="7426765" y="3383040"/>
              <a:ext cx="239888" cy="82911"/>
            </a:xfrm>
            <a:prstGeom prst="rect">
              <a:avLst/>
            </a:prstGeom>
            <a:solidFill>
              <a:srgbClr val="1CABE2">
                <a:alpha val="100000"/>
              </a:srgbClr>
            </a:solidFill>
          </p:spPr>
          <p:txBody>
            <a:bodyPr/>
            <a:lstStyle/>
            <a:p/>
          </p:txBody>
        </p:sp>
        <p:sp>
          <p:nvSpPr>
            <p:cNvPr id="74" name="rc74"/>
            <p:cNvSpPr/>
            <p:nvPr/>
          </p:nvSpPr>
          <p:spPr>
            <a:xfrm>
              <a:off x="7693308" y="3485953"/>
              <a:ext cx="239888" cy="726056"/>
            </a:xfrm>
            <a:prstGeom prst="rect">
              <a:avLst/>
            </a:prstGeom>
            <a:solidFill>
              <a:srgbClr val="80BD41">
                <a:alpha val="100000"/>
              </a:srgbClr>
            </a:solidFill>
          </p:spPr>
          <p:txBody>
            <a:bodyPr/>
            <a:lstStyle/>
            <a:p/>
          </p:txBody>
        </p:sp>
        <p:sp>
          <p:nvSpPr>
            <p:cNvPr id="75" name="rc75"/>
            <p:cNvSpPr/>
            <p:nvPr/>
          </p:nvSpPr>
          <p:spPr>
            <a:xfrm>
              <a:off x="7693308" y="3367768"/>
              <a:ext cx="239888" cy="118184"/>
            </a:xfrm>
            <a:prstGeom prst="rect">
              <a:avLst/>
            </a:prstGeom>
            <a:solidFill>
              <a:srgbClr val="1CABE2">
                <a:alpha val="100000"/>
              </a:srgbClr>
            </a:solidFill>
          </p:spPr>
          <p:txBody>
            <a:bodyPr/>
            <a:lstStyle/>
            <a:p/>
          </p:txBody>
        </p:sp>
        <p:sp>
          <p:nvSpPr>
            <p:cNvPr id="76" name="rc76"/>
            <p:cNvSpPr/>
            <p:nvPr/>
          </p:nvSpPr>
          <p:spPr>
            <a:xfrm>
              <a:off x="7959851" y="3472996"/>
              <a:ext cx="239888" cy="739013"/>
            </a:xfrm>
            <a:prstGeom prst="rect">
              <a:avLst/>
            </a:prstGeom>
            <a:solidFill>
              <a:srgbClr val="80BD41">
                <a:alpha val="100000"/>
              </a:srgbClr>
            </a:solidFill>
          </p:spPr>
          <p:txBody>
            <a:bodyPr/>
            <a:lstStyle/>
            <a:p/>
          </p:txBody>
        </p:sp>
        <p:sp>
          <p:nvSpPr>
            <p:cNvPr id="77" name="rc77"/>
            <p:cNvSpPr/>
            <p:nvPr/>
          </p:nvSpPr>
          <p:spPr>
            <a:xfrm>
              <a:off x="7959851" y="3352693"/>
              <a:ext cx="239888" cy="120303"/>
            </a:xfrm>
            <a:prstGeom prst="rect">
              <a:avLst/>
            </a:prstGeom>
            <a:solidFill>
              <a:srgbClr val="1CABE2">
                <a:alpha val="100000"/>
              </a:srgbClr>
            </a:solidFill>
          </p:spPr>
          <p:txBody>
            <a:bodyPr/>
            <a:lstStyle/>
            <a:p/>
          </p:txBody>
        </p:sp>
        <p:sp>
          <p:nvSpPr>
            <p:cNvPr id="78" name="pl78"/>
            <p:cNvSpPr/>
            <p:nvPr/>
          </p:nvSpPr>
          <p:spPr>
            <a:xfrm>
              <a:off x="1416218" y="2278570"/>
              <a:ext cx="6663577" cy="837823"/>
            </a:xfrm>
            <a:custGeom>
              <a:avLst/>
              <a:pathLst>
                <a:path w="6663577" h="837823">
                  <a:moveTo>
                    <a:pt x="0" y="837823"/>
                  </a:moveTo>
                  <a:lnTo>
                    <a:pt x="266543" y="322239"/>
                  </a:lnTo>
                  <a:lnTo>
                    <a:pt x="533086" y="21482"/>
                  </a:lnTo>
                  <a:lnTo>
                    <a:pt x="799629" y="300757"/>
                  </a:lnTo>
                  <a:lnTo>
                    <a:pt x="1066172" y="429653"/>
                  </a:lnTo>
                  <a:lnTo>
                    <a:pt x="1332715" y="408170"/>
                  </a:lnTo>
                  <a:lnTo>
                    <a:pt x="1599258" y="472618"/>
                  </a:lnTo>
                  <a:lnTo>
                    <a:pt x="1865801" y="322239"/>
                  </a:lnTo>
                  <a:lnTo>
                    <a:pt x="2132344" y="343722"/>
                  </a:lnTo>
                  <a:lnTo>
                    <a:pt x="2398888" y="558549"/>
                  </a:lnTo>
                  <a:lnTo>
                    <a:pt x="2665431" y="558549"/>
                  </a:lnTo>
                  <a:lnTo>
                    <a:pt x="2931974" y="322239"/>
                  </a:lnTo>
                  <a:lnTo>
                    <a:pt x="3198517" y="214826"/>
                  </a:lnTo>
                  <a:lnTo>
                    <a:pt x="3465060" y="214826"/>
                  </a:lnTo>
                  <a:lnTo>
                    <a:pt x="3731603" y="193343"/>
                  </a:lnTo>
                  <a:lnTo>
                    <a:pt x="3998146" y="365205"/>
                  </a:lnTo>
                  <a:lnTo>
                    <a:pt x="4264689" y="343722"/>
                  </a:lnTo>
                  <a:lnTo>
                    <a:pt x="4531233" y="300757"/>
                  </a:lnTo>
                  <a:lnTo>
                    <a:pt x="4797776" y="279274"/>
                  </a:lnTo>
                  <a:lnTo>
                    <a:pt x="5064319" y="214826"/>
                  </a:lnTo>
                  <a:lnTo>
                    <a:pt x="5330862" y="193343"/>
                  </a:lnTo>
                  <a:lnTo>
                    <a:pt x="5597405" y="279274"/>
                  </a:lnTo>
                  <a:lnTo>
                    <a:pt x="5863948" y="107413"/>
                  </a:lnTo>
                  <a:lnTo>
                    <a:pt x="6130491" y="0"/>
                  </a:lnTo>
                  <a:lnTo>
                    <a:pt x="6397034" y="85930"/>
                  </a:lnTo>
                  <a:lnTo>
                    <a:pt x="6663577" y="85930"/>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0" name="tx80"/>
            <p:cNvSpPr/>
            <p:nvPr/>
          </p:nvSpPr>
          <p:spPr>
            <a:xfrm>
              <a:off x="2688644"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1" name="tx81"/>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2" name="tx82"/>
            <p:cNvSpPr/>
            <p:nvPr/>
          </p:nvSpPr>
          <p:spPr>
            <a:xfrm>
              <a:off x="5354075"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3" name="tx83"/>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6953334"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6" name="tx86"/>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7" name="tx87"/>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9" name="tx89"/>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90" name="tx90"/>
            <p:cNvSpPr/>
            <p:nvPr/>
          </p:nvSpPr>
          <p:spPr>
            <a:xfrm>
              <a:off x="1324790" y="36132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93.9</a:t>
              </a:r>
            </a:p>
          </p:txBody>
        </p:sp>
        <p:sp>
          <p:nvSpPr>
            <p:cNvPr id="91" name="tx91"/>
            <p:cNvSpPr/>
            <p:nvPr/>
          </p:nvSpPr>
          <p:spPr>
            <a:xfrm>
              <a:off x="2670557" y="354383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2" name="tx92"/>
            <p:cNvSpPr/>
            <p:nvPr/>
          </p:nvSpPr>
          <p:spPr>
            <a:xfrm>
              <a:off x="3964096" y="345058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127.2</a:t>
              </a:r>
            </a:p>
          </p:txBody>
        </p:sp>
        <p:sp>
          <p:nvSpPr>
            <p:cNvPr id="93" name="tx93"/>
            <p:cNvSpPr/>
            <p:nvPr/>
          </p:nvSpPr>
          <p:spPr>
            <a:xfrm>
              <a:off x="5296811" y="33620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144.9</a:t>
              </a:r>
            </a:p>
          </p:txBody>
        </p:sp>
        <p:sp>
          <p:nvSpPr>
            <p:cNvPr id="94" name="tx94"/>
            <p:cNvSpPr/>
            <p:nvPr/>
          </p:nvSpPr>
          <p:spPr>
            <a:xfrm>
              <a:off x="6402160" y="330268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a:t>
              </a:r>
            </a:p>
          </p:txBody>
        </p:sp>
        <p:sp>
          <p:nvSpPr>
            <p:cNvPr id="95" name="tx95"/>
            <p:cNvSpPr/>
            <p:nvPr/>
          </p:nvSpPr>
          <p:spPr>
            <a:xfrm>
              <a:off x="6629527" y="32896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159.6</a:t>
              </a:r>
            </a:p>
          </p:txBody>
        </p:sp>
        <p:sp>
          <p:nvSpPr>
            <p:cNvPr id="96" name="tx96"/>
            <p:cNvSpPr/>
            <p:nvPr/>
          </p:nvSpPr>
          <p:spPr>
            <a:xfrm>
              <a:off x="6896070" y="32748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162.6</a:t>
              </a:r>
            </a:p>
          </p:txBody>
        </p:sp>
        <p:sp>
          <p:nvSpPr>
            <p:cNvPr id="97" name="tx97"/>
            <p:cNvSpPr/>
            <p:nvPr/>
          </p:nvSpPr>
          <p:spPr>
            <a:xfrm>
              <a:off x="7162613" y="32621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165.2</a:t>
              </a:r>
            </a:p>
          </p:txBody>
        </p:sp>
        <p:sp>
          <p:nvSpPr>
            <p:cNvPr id="98" name="tx98"/>
            <p:cNvSpPr/>
            <p:nvPr/>
          </p:nvSpPr>
          <p:spPr>
            <a:xfrm>
              <a:off x="7429156" y="32471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168.3</a:t>
              </a:r>
            </a:p>
          </p:txBody>
        </p:sp>
        <p:sp>
          <p:nvSpPr>
            <p:cNvPr id="99" name="tx99"/>
            <p:cNvSpPr/>
            <p:nvPr/>
          </p:nvSpPr>
          <p:spPr>
            <a:xfrm>
              <a:off x="7695699" y="323298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171.4</a:t>
              </a:r>
            </a:p>
          </p:txBody>
        </p:sp>
        <p:sp>
          <p:nvSpPr>
            <p:cNvPr id="100" name="tx100"/>
            <p:cNvSpPr/>
            <p:nvPr/>
          </p:nvSpPr>
          <p:spPr>
            <a:xfrm>
              <a:off x="7962242" y="321791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174.4</a:t>
              </a:r>
            </a:p>
          </p:txBody>
        </p:sp>
        <p:sp>
          <p:nvSpPr>
            <p:cNvPr id="101" name="pl101"/>
            <p:cNvSpPr/>
            <p:nvPr/>
          </p:nvSpPr>
          <p:spPr>
            <a:xfrm>
              <a:off x="1416218" y="2063743"/>
              <a:ext cx="0" cy="1052650"/>
            </a:xfrm>
            <a:custGeom>
              <a:avLst/>
              <a:pathLst>
                <a:path w="0" h="1052650">
                  <a:moveTo>
                    <a:pt x="0" y="10526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63743"/>
              <a:ext cx="0" cy="773375"/>
            </a:xfrm>
            <a:custGeom>
              <a:avLst/>
              <a:pathLst>
                <a:path w="0" h="773375">
                  <a:moveTo>
                    <a:pt x="0" y="77337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24790" y="40589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47.9</a:t>
              </a:r>
            </a:p>
          </p:txBody>
        </p:sp>
        <p:sp>
          <p:nvSpPr>
            <p:cNvPr id="113" name="tx113"/>
            <p:cNvSpPr/>
            <p:nvPr/>
          </p:nvSpPr>
          <p:spPr>
            <a:xfrm>
              <a:off x="1363967" y="382762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4" name="tx114"/>
            <p:cNvSpPr/>
            <p:nvPr/>
          </p:nvSpPr>
          <p:spPr>
            <a:xfrm>
              <a:off x="2657505" y="39880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76.7</a:t>
              </a:r>
            </a:p>
          </p:txBody>
        </p:sp>
        <p:sp>
          <p:nvSpPr>
            <p:cNvPr id="115" name="tx115"/>
            <p:cNvSpPr/>
            <p:nvPr/>
          </p:nvSpPr>
          <p:spPr>
            <a:xfrm>
              <a:off x="2657505" y="37218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a:t>
              </a:r>
            </a:p>
          </p:txBody>
        </p:sp>
        <p:sp>
          <p:nvSpPr>
            <p:cNvPr id="116" name="tx116"/>
            <p:cNvSpPr/>
            <p:nvPr/>
          </p:nvSpPr>
          <p:spPr>
            <a:xfrm>
              <a:off x="3990221" y="39764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81.4</a:t>
              </a:r>
            </a:p>
          </p:txBody>
        </p:sp>
        <p:sp>
          <p:nvSpPr>
            <p:cNvPr id="117" name="tx117"/>
            <p:cNvSpPr/>
            <p:nvPr/>
          </p:nvSpPr>
          <p:spPr>
            <a:xfrm>
              <a:off x="3990221" y="36631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45.8</a:t>
              </a:r>
            </a:p>
          </p:txBody>
        </p:sp>
        <p:sp>
          <p:nvSpPr>
            <p:cNvPr id="118" name="tx118"/>
            <p:cNvSpPr/>
            <p:nvPr/>
          </p:nvSpPr>
          <p:spPr>
            <a:xfrm>
              <a:off x="5296811" y="39163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105.8</a:t>
              </a:r>
            </a:p>
          </p:txBody>
        </p:sp>
        <p:sp>
          <p:nvSpPr>
            <p:cNvPr id="119" name="tx119"/>
            <p:cNvSpPr/>
            <p:nvPr/>
          </p:nvSpPr>
          <p:spPr>
            <a:xfrm>
              <a:off x="5322937" y="35593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39.1</a:t>
              </a:r>
            </a:p>
          </p:txBody>
        </p:sp>
        <p:sp>
          <p:nvSpPr>
            <p:cNvPr id="120" name="tx120"/>
            <p:cNvSpPr/>
            <p:nvPr/>
          </p:nvSpPr>
          <p:spPr>
            <a:xfrm>
              <a:off x="6362984" y="38676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125.6</a:t>
              </a:r>
            </a:p>
          </p:txBody>
        </p:sp>
        <p:sp>
          <p:nvSpPr>
            <p:cNvPr id="121" name="tx121"/>
            <p:cNvSpPr/>
            <p:nvPr/>
          </p:nvSpPr>
          <p:spPr>
            <a:xfrm>
              <a:off x="6389109" y="34808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22" name="tx122"/>
            <p:cNvSpPr/>
            <p:nvPr/>
          </p:nvSpPr>
          <p:spPr>
            <a:xfrm>
              <a:off x="6629527" y="38583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129.3</a:t>
              </a:r>
            </a:p>
          </p:txBody>
        </p:sp>
        <p:sp>
          <p:nvSpPr>
            <p:cNvPr id="123" name="tx123"/>
            <p:cNvSpPr/>
            <p:nvPr/>
          </p:nvSpPr>
          <p:spPr>
            <a:xfrm>
              <a:off x="6655652" y="34651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a:t>
              </a:r>
            </a:p>
          </p:txBody>
        </p:sp>
        <p:sp>
          <p:nvSpPr>
            <p:cNvPr id="124" name="tx124"/>
            <p:cNvSpPr/>
            <p:nvPr/>
          </p:nvSpPr>
          <p:spPr>
            <a:xfrm>
              <a:off x="6896070" y="38685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125.2</a:t>
              </a:r>
            </a:p>
          </p:txBody>
        </p:sp>
        <p:sp>
          <p:nvSpPr>
            <p:cNvPr id="125" name="tx125"/>
            <p:cNvSpPr/>
            <p:nvPr/>
          </p:nvSpPr>
          <p:spPr>
            <a:xfrm>
              <a:off x="6922195" y="34678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26" name="tx126"/>
            <p:cNvSpPr/>
            <p:nvPr/>
          </p:nvSpPr>
          <p:spPr>
            <a:xfrm>
              <a:off x="7162613" y="38310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140.4</a:t>
              </a:r>
            </a:p>
          </p:txBody>
        </p:sp>
        <p:sp>
          <p:nvSpPr>
            <p:cNvPr id="127" name="tx127"/>
            <p:cNvSpPr/>
            <p:nvPr/>
          </p:nvSpPr>
          <p:spPr>
            <a:xfrm>
              <a:off x="7188738" y="34240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a:t>
              </a:r>
            </a:p>
          </p:txBody>
        </p:sp>
        <p:sp>
          <p:nvSpPr>
            <p:cNvPr id="128" name="tx128"/>
            <p:cNvSpPr/>
            <p:nvPr/>
          </p:nvSpPr>
          <p:spPr>
            <a:xfrm>
              <a:off x="7429156" y="38039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151.4</a:t>
              </a:r>
            </a:p>
          </p:txBody>
        </p:sp>
        <p:sp>
          <p:nvSpPr>
            <p:cNvPr id="129" name="tx129"/>
            <p:cNvSpPr/>
            <p:nvPr/>
          </p:nvSpPr>
          <p:spPr>
            <a:xfrm>
              <a:off x="7455282" y="33894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30" name="tx130"/>
            <p:cNvSpPr/>
            <p:nvPr/>
          </p:nvSpPr>
          <p:spPr>
            <a:xfrm>
              <a:off x="7695699" y="381508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147.4</a:t>
              </a:r>
            </a:p>
          </p:txBody>
        </p:sp>
        <p:sp>
          <p:nvSpPr>
            <p:cNvPr id="131" name="tx131"/>
            <p:cNvSpPr/>
            <p:nvPr/>
          </p:nvSpPr>
          <p:spPr>
            <a:xfrm>
              <a:off x="7761002" y="339295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32" name="tx132"/>
            <p:cNvSpPr/>
            <p:nvPr/>
          </p:nvSpPr>
          <p:spPr>
            <a:xfrm>
              <a:off x="8001419" y="380745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a:t>
              </a:r>
            </a:p>
          </p:txBody>
        </p:sp>
        <p:sp>
          <p:nvSpPr>
            <p:cNvPr id="133" name="tx133"/>
            <p:cNvSpPr/>
            <p:nvPr/>
          </p:nvSpPr>
          <p:spPr>
            <a:xfrm>
              <a:off x="7988368" y="337894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34" name="tx134"/>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6672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1746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68189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1893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9" name="rc159"/>
            <p:cNvSpPr/>
            <p:nvPr/>
          </p:nvSpPr>
          <p:spPr>
            <a:xfrm>
              <a:off x="4433341" y="5080163"/>
              <a:ext cx="201456" cy="201456"/>
            </a:xfrm>
            <a:prstGeom prst="rect">
              <a:avLst/>
            </a:prstGeom>
            <a:solidFill>
              <a:srgbClr val="1CABE2">
                <a:alpha val="100000"/>
              </a:srgbClr>
            </a:solidFill>
          </p:spPr>
          <p:txBody>
            <a:bodyPr/>
            <a:lstStyle/>
            <a:p/>
          </p:txBody>
        </p:sp>
        <p:sp>
          <p:nvSpPr>
            <p:cNvPr id="160" name="rc160"/>
            <p:cNvSpPr/>
            <p:nvPr/>
          </p:nvSpPr>
          <p:spPr>
            <a:xfrm>
              <a:off x="5638429" y="5080163"/>
              <a:ext cx="201456" cy="201456"/>
            </a:xfrm>
            <a:prstGeom prst="rect">
              <a:avLst/>
            </a:prstGeom>
            <a:solidFill>
              <a:srgbClr val="80BD41">
                <a:alpha val="100000"/>
              </a:srgbClr>
            </a:solidFill>
          </p:spPr>
          <p:txBody>
            <a:bodyPr/>
            <a:lstStyle/>
            <a:p/>
          </p:txBody>
        </p:sp>
        <p:sp>
          <p:nvSpPr>
            <p:cNvPr id="161" name="tx161"/>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2" name="tx162"/>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4" name="tx164"/>
            <p:cNvSpPr/>
            <p:nvPr/>
          </p:nvSpPr>
          <p:spPr>
            <a:xfrm>
              <a:off x="951100" y="1594448"/>
              <a:ext cx="167754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Mauritania, 2000-2025</a:t>
              </a:r>
            </a:p>
          </p:txBody>
        </p:sp>
        <p:sp>
          <p:nvSpPr>
            <p:cNvPr id="165" name="pl165"/>
            <p:cNvSpPr/>
            <p:nvPr/>
          </p:nvSpPr>
          <p:spPr>
            <a:xfrm>
              <a:off x="22385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12322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00785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89248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18090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50655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95017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840557"/>
              <a:ext cx="4733820" cy="124062"/>
            </a:xfrm>
            <a:prstGeom prst="rect">
              <a:avLst/>
            </a:prstGeom>
            <a:solidFill>
              <a:srgbClr val="80BD41">
                <a:alpha val="100000"/>
              </a:srgbClr>
            </a:solidFill>
          </p:spPr>
          <p:txBody>
            <a:bodyPr/>
            <a:lstStyle/>
            <a:p/>
          </p:txBody>
        </p:sp>
        <p:sp>
          <p:nvSpPr>
            <p:cNvPr id="177" name="rc177"/>
            <p:cNvSpPr/>
            <p:nvPr/>
          </p:nvSpPr>
          <p:spPr>
            <a:xfrm>
              <a:off x="6030094" y="5840557"/>
              <a:ext cx="1183549" cy="124062"/>
            </a:xfrm>
            <a:prstGeom prst="rect">
              <a:avLst/>
            </a:prstGeom>
            <a:solidFill>
              <a:srgbClr val="1CABE2">
                <a:alpha val="100000"/>
              </a:srgbClr>
            </a:solidFill>
          </p:spPr>
          <p:txBody>
            <a:bodyPr/>
            <a:lstStyle/>
            <a:p/>
          </p:txBody>
        </p:sp>
        <p:sp>
          <p:nvSpPr>
            <p:cNvPr id="178" name="rc178"/>
            <p:cNvSpPr/>
            <p:nvPr/>
          </p:nvSpPr>
          <p:spPr>
            <a:xfrm>
              <a:off x="1296273" y="5685479"/>
              <a:ext cx="5555143" cy="124062"/>
            </a:xfrm>
            <a:prstGeom prst="rect">
              <a:avLst/>
            </a:prstGeom>
            <a:solidFill>
              <a:srgbClr val="80BD41">
                <a:alpha val="100000"/>
              </a:srgbClr>
            </a:solidFill>
          </p:spPr>
          <p:txBody>
            <a:bodyPr/>
            <a:lstStyle/>
            <a:p/>
          </p:txBody>
        </p:sp>
        <p:sp>
          <p:nvSpPr>
            <p:cNvPr id="179" name="rc179"/>
            <p:cNvSpPr/>
            <p:nvPr/>
          </p:nvSpPr>
          <p:spPr>
            <a:xfrm>
              <a:off x="6851417" y="5685479"/>
              <a:ext cx="904246" cy="124062"/>
            </a:xfrm>
            <a:prstGeom prst="rect">
              <a:avLst/>
            </a:prstGeom>
            <a:solidFill>
              <a:srgbClr val="1CABE2">
                <a:alpha val="100000"/>
              </a:srgbClr>
            </a:solidFill>
          </p:spPr>
          <p:txBody>
            <a:bodyPr/>
            <a:lstStyle/>
            <a:p/>
          </p:txBody>
        </p:sp>
        <p:sp>
          <p:nvSpPr>
            <p:cNvPr id="180" name="rc180"/>
            <p:cNvSpPr/>
            <p:nvPr/>
          </p:nvSpPr>
          <p:spPr>
            <a:xfrm>
              <a:off x="1296273" y="5530401"/>
              <a:ext cx="5654275" cy="124062"/>
            </a:xfrm>
            <a:prstGeom prst="rect">
              <a:avLst/>
            </a:prstGeom>
            <a:solidFill>
              <a:srgbClr val="80BD41">
                <a:alpha val="100000"/>
              </a:srgbClr>
            </a:solidFill>
          </p:spPr>
          <p:txBody>
            <a:bodyPr/>
            <a:lstStyle/>
            <a:p/>
          </p:txBody>
        </p:sp>
        <p:sp>
          <p:nvSpPr>
            <p:cNvPr id="181" name="rc181"/>
            <p:cNvSpPr/>
            <p:nvPr/>
          </p:nvSpPr>
          <p:spPr>
            <a:xfrm>
              <a:off x="6950549" y="5530401"/>
              <a:ext cx="920454" cy="124062"/>
            </a:xfrm>
            <a:prstGeom prst="rect">
              <a:avLst/>
            </a:prstGeom>
            <a:solidFill>
              <a:srgbClr val="1CABE2">
                <a:alpha val="100000"/>
              </a:srgbClr>
            </a:solidFill>
          </p:spPr>
          <p:txBody>
            <a:bodyPr/>
            <a:lstStyle/>
            <a:p/>
          </p:txBody>
        </p:sp>
        <p:sp>
          <p:nvSpPr>
            <p:cNvPr id="182" name="tx182"/>
            <p:cNvSpPr/>
            <p:nvPr/>
          </p:nvSpPr>
          <p:spPr>
            <a:xfrm>
              <a:off x="7413049" y="58594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157</a:t>
              </a:r>
            </a:p>
          </p:txBody>
        </p:sp>
        <p:sp>
          <p:nvSpPr>
            <p:cNvPr id="183" name="tx183"/>
            <p:cNvSpPr/>
            <p:nvPr/>
          </p:nvSpPr>
          <p:spPr>
            <a:xfrm>
              <a:off x="7933952" y="5705786"/>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171.4</a:t>
              </a:r>
            </a:p>
          </p:txBody>
        </p:sp>
        <p:sp>
          <p:nvSpPr>
            <p:cNvPr id="184" name="tx184"/>
            <p:cNvSpPr/>
            <p:nvPr/>
          </p:nvSpPr>
          <p:spPr>
            <a:xfrm>
              <a:off x="8055059" y="555070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174.4</a:t>
              </a:r>
            </a:p>
          </p:txBody>
        </p:sp>
        <p:sp>
          <p:nvSpPr>
            <p:cNvPr id="185" name="tx185"/>
            <p:cNvSpPr/>
            <p:nvPr/>
          </p:nvSpPr>
          <p:spPr>
            <a:xfrm>
              <a:off x="3527545"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125.6</a:t>
              </a:r>
            </a:p>
          </p:txBody>
        </p:sp>
        <p:sp>
          <p:nvSpPr>
            <p:cNvPr id="186" name="tx186"/>
            <p:cNvSpPr/>
            <p:nvPr/>
          </p:nvSpPr>
          <p:spPr>
            <a:xfrm>
              <a:off x="6516375"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187" name="tx187"/>
            <p:cNvSpPr/>
            <p:nvPr/>
          </p:nvSpPr>
          <p:spPr>
            <a:xfrm>
              <a:off x="3938207" y="5708394"/>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147.4</a:t>
              </a:r>
            </a:p>
          </p:txBody>
        </p:sp>
        <p:sp>
          <p:nvSpPr>
            <p:cNvPr id="188" name="tx188"/>
            <p:cNvSpPr/>
            <p:nvPr/>
          </p:nvSpPr>
          <p:spPr>
            <a:xfrm>
              <a:off x="7243251" y="57083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89" name="tx189"/>
            <p:cNvSpPr/>
            <p:nvPr/>
          </p:nvSpPr>
          <p:spPr>
            <a:xfrm>
              <a:off x="4032977" y="555199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150</a:t>
              </a:r>
            </a:p>
          </p:txBody>
        </p:sp>
        <p:sp>
          <p:nvSpPr>
            <p:cNvPr id="190" name="tx190"/>
            <p:cNvSpPr/>
            <p:nvPr/>
          </p:nvSpPr>
          <p:spPr>
            <a:xfrm>
              <a:off x="7305283" y="55533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24.4</a:t>
              </a:r>
            </a:p>
          </p:txBody>
        </p:sp>
        <p:sp>
          <p:nvSpPr>
            <p:cNvPr id="191" name="tx19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310321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494899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683363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8" name="tx198"/>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9" name="tx19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(86%) was higher than in 2019 (80%).
The number of children vaccinated with DTP3 increased 19% compared to in 2019.
The number of surviving infants increased approximately 11%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4672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41615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88558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35500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68143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15086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62029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0897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942893"/>
              <a:ext cx="239399" cy="269116"/>
            </a:xfrm>
            <a:prstGeom prst="rect">
              <a:avLst/>
            </a:prstGeom>
            <a:solidFill>
              <a:srgbClr val="E2231A">
                <a:alpha val="90196"/>
              </a:srgbClr>
            </a:solidFill>
          </p:spPr>
          <p:txBody>
            <a:bodyPr/>
            <a:lstStyle/>
            <a:p/>
          </p:txBody>
        </p:sp>
        <p:sp>
          <p:nvSpPr>
            <p:cNvPr id="26" name="rc26"/>
            <p:cNvSpPr/>
            <p:nvPr/>
          </p:nvSpPr>
          <p:spPr>
            <a:xfrm>
              <a:off x="1577053" y="3996751"/>
              <a:ext cx="239399" cy="215258"/>
            </a:xfrm>
            <a:prstGeom prst="rect">
              <a:avLst/>
            </a:prstGeom>
            <a:solidFill>
              <a:srgbClr val="E2231A">
                <a:alpha val="90196"/>
              </a:srgbClr>
            </a:solidFill>
          </p:spPr>
          <p:txBody>
            <a:bodyPr/>
            <a:lstStyle/>
            <a:p/>
          </p:txBody>
        </p:sp>
        <p:sp>
          <p:nvSpPr>
            <p:cNvPr id="27" name="rc27"/>
            <p:cNvSpPr/>
            <p:nvPr/>
          </p:nvSpPr>
          <p:spPr>
            <a:xfrm>
              <a:off x="1843053" y="4144011"/>
              <a:ext cx="239399" cy="67998"/>
            </a:xfrm>
            <a:prstGeom prst="rect">
              <a:avLst/>
            </a:prstGeom>
            <a:solidFill>
              <a:srgbClr val="E2231A">
                <a:alpha val="90196"/>
              </a:srgbClr>
            </a:solidFill>
          </p:spPr>
          <p:txBody>
            <a:bodyPr/>
            <a:lstStyle/>
            <a:p/>
          </p:txBody>
        </p:sp>
        <p:sp>
          <p:nvSpPr>
            <p:cNvPr id="28" name="rc28"/>
            <p:cNvSpPr/>
            <p:nvPr/>
          </p:nvSpPr>
          <p:spPr>
            <a:xfrm>
              <a:off x="2109053" y="4126088"/>
              <a:ext cx="239399" cy="85920"/>
            </a:xfrm>
            <a:prstGeom prst="rect">
              <a:avLst/>
            </a:prstGeom>
            <a:solidFill>
              <a:srgbClr val="E2231A">
                <a:alpha val="90196"/>
              </a:srgbClr>
            </a:solidFill>
          </p:spPr>
          <p:txBody>
            <a:bodyPr/>
            <a:lstStyle/>
            <a:p/>
          </p:txBody>
        </p:sp>
        <p:sp>
          <p:nvSpPr>
            <p:cNvPr id="29" name="rc29"/>
            <p:cNvSpPr/>
            <p:nvPr/>
          </p:nvSpPr>
          <p:spPr>
            <a:xfrm>
              <a:off x="2375052" y="4061868"/>
              <a:ext cx="239399" cy="150141"/>
            </a:xfrm>
            <a:prstGeom prst="rect">
              <a:avLst/>
            </a:prstGeom>
            <a:solidFill>
              <a:srgbClr val="E2231A">
                <a:alpha val="90196"/>
              </a:srgbClr>
            </a:solidFill>
          </p:spPr>
          <p:txBody>
            <a:bodyPr/>
            <a:lstStyle/>
            <a:p/>
          </p:txBody>
        </p:sp>
        <p:sp>
          <p:nvSpPr>
            <p:cNvPr id="30" name="rc30"/>
            <p:cNvSpPr/>
            <p:nvPr/>
          </p:nvSpPr>
          <p:spPr>
            <a:xfrm>
              <a:off x="2641052" y="4011379"/>
              <a:ext cx="239399" cy="200630"/>
            </a:xfrm>
            <a:prstGeom prst="rect">
              <a:avLst/>
            </a:prstGeom>
            <a:solidFill>
              <a:srgbClr val="E2231A">
                <a:alpha val="90196"/>
              </a:srgbClr>
            </a:solidFill>
          </p:spPr>
          <p:txBody>
            <a:bodyPr/>
            <a:lstStyle/>
            <a:p/>
          </p:txBody>
        </p:sp>
        <p:sp>
          <p:nvSpPr>
            <p:cNvPr id="31" name="rc31"/>
            <p:cNvSpPr/>
            <p:nvPr/>
          </p:nvSpPr>
          <p:spPr>
            <a:xfrm>
              <a:off x="2907052" y="3986352"/>
              <a:ext cx="239399" cy="225657"/>
            </a:xfrm>
            <a:prstGeom prst="rect">
              <a:avLst/>
            </a:prstGeom>
            <a:solidFill>
              <a:srgbClr val="E2231A">
                <a:alpha val="90196"/>
              </a:srgbClr>
            </a:solidFill>
          </p:spPr>
          <p:txBody>
            <a:bodyPr/>
            <a:lstStyle/>
            <a:p/>
          </p:txBody>
        </p:sp>
        <p:sp>
          <p:nvSpPr>
            <p:cNvPr id="32" name="rc32"/>
            <p:cNvSpPr/>
            <p:nvPr/>
          </p:nvSpPr>
          <p:spPr>
            <a:xfrm>
              <a:off x="3173051" y="4009097"/>
              <a:ext cx="239399" cy="202911"/>
            </a:xfrm>
            <a:prstGeom prst="rect">
              <a:avLst/>
            </a:prstGeom>
            <a:solidFill>
              <a:srgbClr val="E2231A">
                <a:alpha val="90196"/>
              </a:srgbClr>
            </a:solidFill>
          </p:spPr>
          <p:txBody>
            <a:bodyPr/>
            <a:lstStyle/>
            <a:p/>
          </p:txBody>
        </p:sp>
        <p:sp>
          <p:nvSpPr>
            <p:cNvPr id="33" name="rc33"/>
            <p:cNvSpPr/>
            <p:nvPr/>
          </p:nvSpPr>
          <p:spPr>
            <a:xfrm>
              <a:off x="3439051" y="3990018"/>
              <a:ext cx="239399" cy="221991"/>
            </a:xfrm>
            <a:prstGeom prst="rect">
              <a:avLst/>
            </a:prstGeom>
            <a:solidFill>
              <a:srgbClr val="E2231A">
                <a:alpha val="90196"/>
              </a:srgbClr>
            </a:solidFill>
          </p:spPr>
          <p:txBody>
            <a:bodyPr/>
            <a:lstStyle/>
            <a:p/>
          </p:txBody>
        </p:sp>
        <p:sp>
          <p:nvSpPr>
            <p:cNvPr id="34" name="rc34"/>
            <p:cNvSpPr/>
            <p:nvPr/>
          </p:nvSpPr>
          <p:spPr>
            <a:xfrm>
              <a:off x="3705050" y="3943837"/>
              <a:ext cx="239399" cy="268172"/>
            </a:xfrm>
            <a:prstGeom prst="rect">
              <a:avLst/>
            </a:prstGeom>
            <a:solidFill>
              <a:srgbClr val="E2231A">
                <a:alpha val="90196"/>
              </a:srgbClr>
            </a:solidFill>
          </p:spPr>
          <p:txBody>
            <a:bodyPr/>
            <a:lstStyle/>
            <a:p/>
          </p:txBody>
        </p:sp>
        <p:sp>
          <p:nvSpPr>
            <p:cNvPr id="35" name="rc35"/>
            <p:cNvSpPr/>
            <p:nvPr/>
          </p:nvSpPr>
          <p:spPr>
            <a:xfrm>
              <a:off x="3971050" y="3989296"/>
              <a:ext cx="239399" cy="222712"/>
            </a:xfrm>
            <a:prstGeom prst="rect">
              <a:avLst/>
            </a:prstGeom>
            <a:solidFill>
              <a:srgbClr val="E2231A">
                <a:alpha val="90196"/>
              </a:srgbClr>
            </a:solidFill>
          </p:spPr>
          <p:txBody>
            <a:bodyPr/>
            <a:lstStyle/>
            <a:p/>
          </p:txBody>
        </p:sp>
        <p:sp>
          <p:nvSpPr>
            <p:cNvPr id="36" name="rc36"/>
            <p:cNvSpPr/>
            <p:nvPr/>
          </p:nvSpPr>
          <p:spPr>
            <a:xfrm>
              <a:off x="4237050" y="3981720"/>
              <a:ext cx="239399" cy="230289"/>
            </a:xfrm>
            <a:prstGeom prst="rect">
              <a:avLst/>
            </a:prstGeom>
            <a:solidFill>
              <a:srgbClr val="E2231A">
                <a:alpha val="90196"/>
              </a:srgbClr>
            </a:solidFill>
          </p:spPr>
          <p:txBody>
            <a:bodyPr/>
            <a:lstStyle/>
            <a:p/>
          </p:txBody>
        </p:sp>
        <p:sp>
          <p:nvSpPr>
            <p:cNvPr id="37" name="rc37"/>
            <p:cNvSpPr/>
            <p:nvPr/>
          </p:nvSpPr>
          <p:spPr>
            <a:xfrm>
              <a:off x="4503049" y="4032543"/>
              <a:ext cx="239399" cy="179465"/>
            </a:xfrm>
            <a:prstGeom prst="rect">
              <a:avLst/>
            </a:prstGeom>
            <a:solidFill>
              <a:srgbClr val="E2231A">
                <a:alpha val="90196"/>
              </a:srgbClr>
            </a:solidFill>
          </p:spPr>
          <p:txBody>
            <a:bodyPr/>
            <a:lstStyle/>
            <a:p/>
          </p:txBody>
        </p:sp>
        <p:sp>
          <p:nvSpPr>
            <p:cNvPr id="38" name="rc38"/>
            <p:cNvSpPr/>
            <p:nvPr/>
          </p:nvSpPr>
          <p:spPr>
            <a:xfrm>
              <a:off x="4769049" y="4064627"/>
              <a:ext cx="239399" cy="147382"/>
            </a:xfrm>
            <a:prstGeom prst="rect">
              <a:avLst/>
            </a:prstGeom>
            <a:solidFill>
              <a:srgbClr val="E2231A">
                <a:alpha val="90196"/>
              </a:srgbClr>
            </a:solidFill>
          </p:spPr>
          <p:txBody>
            <a:bodyPr/>
            <a:lstStyle/>
            <a:p/>
          </p:txBody>
        </p:sp>
        <p:sp>
          <p:nvSpPr>
            <p:cNvPr id="39" name="rc39"/>
            <p:cNvSpPr/>
            <p:nvPr/>
          </p:nvSpPr>
          <p:spPr>
            <a:xfrm>
              <a:off x="5035049" y="4023884"/>
              <a:ext cx="239399" cy="188124"/>
            </a:xfrm>
            <a:prstGeom prst="rect">
              <a:avLst/>
            </a:prstGeom>
            <a:solidFill>
              <a:srgbClr val="E2231A">
                <a:alpha val="90196"/>
              </a:srgbClr>
            </a:solidFill>
          </p:spPr>
          <p:txBody>
            <a:bodyPr/>
            <a:lstStyle/>
            <a:p/>
          </p:txBody>
        </p:sp>
        <p:sp>
          <p:nvSpPr>
            <p:cNvPr id="40" name="rc40"/>
            <p:cNvSpPr/>
            <p:nvPr/>
          </p:nvSpPr>
          <p:spPr>
            <a:xfrm>
              <a:off x="5301048" y="3981317"/>
              <a:ext cx="239399" cy="230692"/>
            </a:xfrm>
            <a:prstGeom prst="rect">
              <a:avLst/>
            </a:prstGeom>
            <a:solidFill>
              <a:srgbClr val="E2231A">
                <a:alpha val="90196"/>
              </a:srgbClr>
            </a:solidFill>
          </p:spPr>
          <p:txBody>
            <a:bodyPr/>
            <a:lstStyle/>
            <a:p/>
          </p:txBody>
        </p:sp>
        <p:sp>
          <p:nvSpPr>
            <p:cNvPr id="41" name="rc41"/>
            <p:cNvSpPr/>
            <p:nvPr/>
          </p:nvSpPr>
          <p:spPr>
            <a:xfrm>
              <a:off x="5567048" y="4000030"/>
              <a:ext cx="239399" cy="211979"/>
            </a:xfrm>
            <a:prstGeom prst="rect">
              <a:avLst/>
            </a:prstGeom>
            <a:solidFill>
              <a:srgbClr val="E2231A">
                <a:alpha val="90196"/>
              </a:srgbClr>
            </a:solidFill>
          </p:spPr>
          <p:txBody>
            <a:bodyPr/>
            <a:lstStyle/>
            <a:p/>
          </p:txBody>
        </p:sp>
        <p:sp>
          <p:nvSpPr>
            <p:cNvPr id="42" name="rc42"/>
            <p:cNvSpPr/>
            <p:nvPr/>
          </p:nvSpPr>
          <p:spPr>
            <a:xfrm>
              <a:off x="5833047" y="4011554"/>
              <a:ext cx="239399" cy="200455"/>
            </a:xfrm>
            <a:prstGeom prst="rect">
              <a:avLst/>
            </a:prstGeom>
            <a:solidFill>
              <a:srgbClr val="E2231A">
                <a:alpha val="90196"/>
              </a:srgbClr>
            </a:solidFill>
          </p:spPr>
          <p:txBody>
            <a:bodyPr/>
            <a:lstStyle/>
            <a:p/>
          </p:txBody>
        </p:sp>
        <p:sp>
          <p:nvSpPr>
            <p:cNvPr id="43" name="rc43"/>
            <p:cNvSpPr/>
            <p:nvPr/>
          </p:nvSpPr>
          <p:spPr>
            <a:xfrm>
              <a:off x="6099047" y="4032220"/>
              <a:ext cx="239399" cy="179789"/>
            </a:xfrm>
            <a:prstGeom prst="rect">
              <a:avLst/>
            </a:prstGeom>
            <a:solidFill>
              <a:srgbClr val="E2231A">
                <a:alpha val="90196"/>
              </a:srgbClr>
            </a:solidFill>
          </p:spPr>
          <p:txBody>
            <a:bodyPr/>
            <a:lstStyle/>
            <a:p/>
          </p:txBody>
        </p:sp>
        <p:sp>
          <p:nvSpPr>
            <p:cNvPr id="44" name="rc44"/>
            <p:cNvSpPr/>
            <p:nvPr/>
          </p:nvSpPr>
          <p:spPr>
            <a:xfrm>
              <a:off x="6365047" y="4003781"/>
              <a:ext cx="239399" cy="208228"/>
            </a:xfrm>
            <a:prstGeom prst="rect">
              <a:avLst/>
            </a:prstGeom>
            <a:solidFill>
              <a:srgbClr val="E2231A">
                <a:alpha val="90196"/>
              </a:srgbClr>
            </a:solidFill>
          </p:spPr>
          <p:txBody>
            <a:bodyPr/>
            <a:lstStyle/>
            <a:p/>
          </p:txBody>
        </p:sp>
        <p:sp>
          <p:nvSpPr>
            <p:cNvPr id="45" name="rc45"/>
            <p:cNvSpPr/>
            <p:nvPr/>
          </p:nvSpPr>
          <p:spPr>
            <a:xfrm>
              <a:off x="6631046" y="4059549"/>
              <a:ext cx="239399" cy="152459"/>
            </a:xfrm>
            <a:prstGeom prst="rect">
              <a:avLst/>
            </a:prstGeom>
            <a:solidFill>
              <a:srgbClr val="E2231A">
                <a:alpha val="90196"/>
              </a:srgbClr>
            </a:solidFill>
          </p:spPr>
          <p:txBody>
            <a:bodyPr/>
            <a:lstStyle/>
            <a:p/>
          </p:txBody>
        </p:sp>
        <p:sp>
          <p:nvSpPr>
            <p:cNvPr id="46" name="rc46"/>
            <p:cNvSpPr/>
            <p:nvPr/>
          </p:nvSpPr>
          <p:spPr>
            <a:xfrm>
              <a:off x="6897046" y="3996295"/>
              <a:ext cx="239399" cy="215714"/>
            </a:xfrm>
            <a:prstGeom prst="rect">
              <a:avLst/>
            </a:prstGeom>
            <a:solidFill>
              <a:srgbClr val="E2231A">
                <a:alpha val="90196"/>
              </a:srgbClr>
            </a:solidFill>
          </p:spPr>
          <p:txBody>
            <a:bodyPr/>
            <a:lstStyle/>
            <a:p/>
          </p:txBody>
        </p:sp>
        <p:sp>
          <p:nvSpPr>
            <p:cNvPr id="47" name="rc47"/>
            <p:cNvSpPr/>
            <p:nvPr/>
          </p:nvSpPr>
          <p:spPr>
            <a:xfrm>
              <a:off x="7163045" y="4071747"/>
              <a:ext cx="239399" cy="140261"/>
            </a:xfrm>
            <a:prstGeom prst="rect">
              <a:avLst/>
            </a:prstGeom>
            <a:solidFill>
              <a:srgbClr val="E2231A">
                <a:alpha val="90196"/>
              </a:srgbClr>
            </a:solidFill>
          </p:spPr>
          <p:txBody>
            <a:bodyPr/>
            <a:lstStyle/>
            <a:p/>
          </p:txBody>
        </p:sp>
        <p:sp>
          <p:nvSpPr>
            <p:cNvPr id="48" name="rc48"/>
            <p:cNvSpPr/>
            <p:nvPr/>
          </p:nvSpPr>
          <p:spPr>
            <a:xfrm>
              <a:off x="7429045" y="4140589"/>
              <a:ext cx="239399" cy="71420"/>
            </a:xfrm>
            <a:prstGeom prst="rect">
              <a:avLst/>
            </a:prstGeom>
            <a:solidFill>
              <a:srgbClr val="E2231A">
                <a:alpha val="90196"/>
              </a:srgbClr>
            </a:solidFill>
          </p:spPr>
          <p:txBody>
            <a:bodyPr/>
            <a:lstStyle/>
            <a:p/>
          </p:txBody>
        </p:sp>
        <p:sp>
          <p:nvSpPr>
            <p:cNvPr id="49" name="rc49"/>
            <p:cNvSpPr/>
            <p:nvPr/>
          </p:nvSpPr>
          <p:spPr>
            <a:xfrm>
              <a:off x="7695045" y="4148362"/>
              <a:ext cx="239399" cy="63647"/>
            </a:xfrm>
            <a:prstGeom prst="rect">
              <a:avLst/>
            </a:prstGeom>
            <a:solidFill>
              <a:srgbClr val="E2231A">
                <a:alpha val="90196"/>
              </a:srgbClr>
            </a:solidFill>
          </p:spPr>
          <p:txBody>
            <a:bodyPr/>
            <a:lstStyle/>
            <a:p/>
          </p:txBody>
        </p:sp>
        <p:sp>
          <p:nvSpPr>
            <p:cNvPr id="50" name="rc50"/>
            <p:cNvSpPr/>
            <p:nvPr/>
          </p:nvSpPr>
          <p:spPr>
            <a:xfrm>
              <a:off x="7961044" y="4147226"/>
              <a:ext cx="239399" cy="64782"/>
            </a:xfrm>
            <a:prstGeom prst="rect">
              <a:avLst/>
            </a:prstGeom>
            <a:solidFill>
              <a:srgbClr val="E2231A">
                <a:alpha val="90196"/>
              </a:srgbClr>
            </a:solidFill>
          </p:spPr>
          <p:txBody>
            <a:bodyPr/>
            <a:lstStyle/>
            <a:p/>
          </p:txBody>
        </p:sp>
        <p:sp>
          <p:nvSpPr>
            <p:cNvPr id="51" name="rc51"/>
            <p:cNvSpPr/>
            <p:nvPr/>
          </p:nvSpPr>
          <p:spPr>
            <a:xfrm>
              <a:off x="7429045" y="3567529"/>
              <a:ext cx="239399" cy="573059"/>
            </a:xfrm>
            <a:prstGeom prst="rect">
              <a:avLst/>
            </a:prstGeom>
            <a:solidFill>
              <a:srgbClr val="B3B3B3">
                <a:alpha val="90196"/>
              </a:srgbClr>
            </a:solidFill>
          </p:spPr>
          <p:txBody>
            <a:bodyPr/>
            <a:lstStyle/>
            <a:p/>
          </p:txBody>
        </p:sp>
        <p:sp>
          <p:nvSpPr>
            <p:cNvPr id="52" name="rc52"/>
            <p:cNvSpPr/>
            <p:nvPr/>
          </p:nvSpPr>
          <p:spPr>
            <a:xfrm>
              <a:off x="7695045" y="3858107"/>
              <a:ext cx="239399" cy="290254"/>
            </a:xfrm>
            <a:prstGeom prst="rect">
              <a:avLst/>
            </a:prstGeom>
            <a:solidFill>
              <a:srgbClr val="B3B3B3">
                <a:alpha val="90196"/>
              </a:srgbClr>
            </a:solidFill>
          </p:spPr>
          <p:txBody>
            <a:bodyPr/>
            <a:lstStyle/>
            <a:p/>
          </p:txBody>
        </p:sp>
        <p:sp>
          <p:nvSpPr>
            <p:cNvPr id="53" name="rc53"/>
            <p:cNvSpPr/>
            <p:nvPr/>
          </p:nvSpPr>
          <p:spPr>
            <a:xfrm>
              <a:off x="7961044" y="3852054"/>
              <a:ext cx="239399" cy="295172"/>
            </a:xfrm>
            <a:prstGeom prst="rect">
              <a:avLst/>
            </a:prstGeom>
            <a:solidFill>
              <a:srgbClr val="B3B3B3">
                <a:alpha val="90196"/>
              </a:srgbClr>
            </a:solidFill>
          </p:spPr>
          <p:txBody>
            <a:bodyPr/>
            <a:lstStyle/>
            <a:p/>
          </p:txBody>
        </p:sp>
        <p:sp>
          <p:nvSpPr>
            <p:cNvPr id="54" name="pl54"/>
            <p:cNvSpPr/>
            <p:nvPr/>
          </p:nvSpPr>
          <p:spPr>
            <a:xfrm>
              <a:off x="1430754" y="2214122"/>
              <a:ext cx="6649990" cy="1009685"/>
            </a:xfrm>
            <a:custGeom>
              <a:avLst/>
              <a:pathLst>
                <a:path w="6649990" h="1009685">
                  <a:moveTo>
                    <a:pt x="0" y="1009685"/>
                  </a:moveTo>
                  <a:lnTo>
                    <a:pt x="265999" y="751893"/>
                  </a:lnTo>
                  <a:lnTo>
                    <a:pt x="531999" y="128895"/>
                  </a:lnTo>
                  <a:lnTo>
                    <a:pt x="797998" y="193343"/>
                  </a:lnTo>
                  <a:lnTo>
                    <a:pt x="1063998" y="429653"/>
                  </a:lnTo>
                  <a:lnTo>
                    <a:pt x="1329998" y="601514"/>
                  </a:lnTo>
                  <a:lnTo>
                    <a:pt x="1595997" y="665962"/>
                  </a:lnTo>
                  <a:lnTo>
                    <a:pt x="1861997" y="558549"/>
                  </a:lnTo>
                  <a:lnTo>
                    <a:pt x="2127996" y="601514"/>
                  </a:lnTo>
                  <a:lnTo>
                    <a:pt x="2393996" y="730410"/>
                  </a:lnTo>
                  <a:lnTo>
                    <a:pt x="2659996" y="558549"/>
                  </a:lnTo>
                  <a:lnTo>
                    <a:pt x="2925995" y="558549"/>
                  </a:lnTo>
                  <a:lnTo>
                    <a:pt x="3191995" y="386687"/>
                  </a:lnTo>
                  <a:lnTo>
                    <a:pt x="3457995" y="279274"/>
                  </a:lnTo>
                  <a:lnTo>
                    <a:pt x="3723994" y="386687"/>
                  </a:lnTo>
                  <a:lnTo>
                    <a:pt x="3989994" y="494101"/>
                  </a:lnTo>
                  <a:lnTo>
                    <a:pt x="4255993" y="429653"/>
                  </a:lnTo>
                  <a:lnTo>
                    <a:pt x="4521993" y="386687"/>
                  </a:lnTo>
                  <a:lnTo>
                    <a:pt x="4787993" y="322239"/>
                  </a:lnTo>
                  <a:lnTo>
                    <a:pt x="5053992" y="386687"/>
                  </a:lnTo>
                  <a:lnTo>
                    <a:pt x="5319992" y="236309"/>
                  </a:lnTo>
                  <a:lnTo>
                    <a:pt x="5585991" y="386687"/>
                  </a:lnTo>
                  <a:lnTo>
                    <a:pt x="5851991" y="193343"/>
                  </a:lnTo>
                  <a:lnTo>
                    <a:pt x="6117991" y="21482"/>
                  </a:lnTo>
                  <a:lnTo>
                    <a:pt x="6383990" y="0"/>
                  </a:lnTo>
                  <a:lnTo>
                    <a:pt x="6649990" y="0"/>
                  </a:lnTo>
                </a:path>
              </a:pathLst>
            </a:custGeom>
            <a:ln w="27101" cap="flat">
              <a:solidFill>
                <a:srgbClr val="3283FE">
                  <a:alpha val="100000"/>
                </a:srgbClr>
              </a:solidFill>
              <a:prstDash val="solid"/>
              <a:round/>
            </a:ln>
          </p:spPr>
          <p:txBody>
            <a:bodyPr/>
            <a:lstStyle/>
            <a:p/>
          </p:txBody>
        </p:sp>
        <p:sp>
          <p:nvSpPr>
            <p:cNvPr id="55" name="pl55"/>
            <p:cNvSpPr/>
            <p:nvPr/>
          </p:nvSpPr>
          <p:spPr>
            <a:xfrm>
              <a:off x="7548745" y="2944532"/>
              <a:ext cx="531999" cy="751893"/>
            </a:xfrm>
            <a:custGeom>
              <a:avLst/>
              <a:pathLst>
                <a:path w="531999" h="751893">
                  <a:moveTo>
                    <a:pt x="0" y="751893"/>
                  </a:moveTo>
                  <a:lnTo>
                    <a:pt x="265999" y="0"/>
                  </a:lnTo>
                  <a:lnTo>
                    <a:pt x="531999" y="0"/>
                  </a:lnTo>
                </a:path>
              </a:pathLst>
            </a:custGeom>
            <a:ln w="27101" cap="flat">
              <a:solidFill>
                <a:srgbClr val="FFA500">
                  <a:alpha val="100000"/>
                </a:srgbClr>
              </a:solidFill>
              <a:prstDash val="solid"/>
              <a:round/>
            </a:ln>
          </p:spPr>
          <p:txBody>
            <a:bodyPr/>
            <a:lstStyle/>
            <a:p/>
          </p:txBody>
        </p:sp>
        <p:sp>
          <p:nvSpPr>
            <p:cNvPr id="56" name="tx56"/>
            <p:cNvSpPr/>
            <p:nvPr/>
          </p:nvSpPr>
          <p:spPr>
            <a:xfrm>
              <a:off x="1360416" y="30408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46</a:t>
              </a:r>
            </a:p>
          </p:txBody>
        </p:sp>
        <p:sp>
          <p:nvSpPr>
            <p:cNvPr id="57" name="tx57"/>
            <p:cNvSpPr/>
            <p:nvPr/>
          </p:nvSpPr>
          <p:spPr>
            <a:xfrm>
              <a:off x="2690414"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58" name="tx58"/>
            <p:cNvSpPr/>
            <p:nvPr/>
          </p:nvSpPr>
          <p:spPr>
            <a:xfrm>
              <a:off x="4020412"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59" name="tx59"/>
            <p:cNvSpPr/>
            <p:nvPr/>
          </p:nvSpPr>
          <p:spPr>
            <a:xfrm>
              <a:off x="5350410"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60" name="tx60"/>
            <p:cNvSpPr/>
            <p:nvPr/>
          </p:nvSpPr>
          <p:spPr>
            <a:xfrm>
              <a:off x="6414408"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61" name="tx61"/>
            <p:cNvSpPr/>
            <p:nvPr/>
          </p:nvSpPr>
          <p:spPr>
            <a:xfrm>
              <a:off x="6680408"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62" name="tx62"/>
            <p:cNvSpPr/>
            <p:nvPr/>
          </p:nvSpPr>
          <p:spPr>
            <a:xfrm>
              <a:off x="6946408"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63" name="tx63"/>
            <p:cNvSpPr/>
            <p:nvPr/>
          </p:nvSpPr>
          <p:spPr>
            <a:xfrm>
              <a:off x="7212407"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64" name="tx64"/>
            <p:cNvSpPr/>
            <p:nvPr/>
          </p:nvSpPr>
          <p:spPr>
            <a:xfrm>
              <a:off x="7478407"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65" name="tx65"/>
            <p:cNvSpPr/>
            <p:nvPr/>
          </p:nvSpPr>
          <p:spPr>
            <a:xfrm>
              <a:off x="7478407" y="375942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24</a:t>
              </a:r>
            </a:p>
          </p:txBody>
        </p:sp>
        <p:sp>
          <p:nvSpPr>
            <p:cNvPr id="66" name="tx66"/>
            <p:cNvSpPr/>
            <p:nvPr/>
          </p:nvSpPr>
          <p:spPr>
            <a:xfrm>
              <a:off x="7744407"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7" name="tx67"/>
            <p:cNvSpPr/>
            <p:nvPr/>
          </p:nvSpPr>
          <p:spPr>
            <a:xfrm>
              <a:off x="7744407" y="30059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59</a:t>
              </a:r>
            </a:p>
          </p:txBody>
        </p:sp>
        <p:sp>
          <p:nvSpPr>
            <p:cNvPr id="68" name="tx68"/>
            <p:cNvSpPr/>
            <p:nvPr/>
          </p:nvSpPr>
          <p:spPr>
            <a:xfrm>
              <a:off x="8010406"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9" name="tx69"/>
            <p:cNvSpPr/>
            <p:nvPr/>
          </p:nvSpPr>
          <p:spPr>
            <a:xfrm>
              <a:off x="8010406" y="30059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59</a:t>
              </a:r>
            </a:p>
          </p:txBody>
        </p:sp>
        <p:sp>
          <p:nvSpPr>
            <p:cNvPr id="70" name="tx70"/>
            <p:cNvSpPr/>
            <p:nvPr/>
          </p:nvSpPr>
          <p:spPr>
            <a:xfrm>
              <a:off x="1370464" y="4037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71" name="tx71"/>
            <p:cNvSpPr/>
            <p:nvPr/>
          </p:nvSpPr>
          <p:spPr>
            <a:xfrm>
              <a:off x="2700462" y="40712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72" name="tx72"/>
            <p:cNvSpPr/>
            <p:nvPr/>
          </p:nvSpPr>
          <p:spPr>
            <a:xfrm>
              <a:off x="4030460" y="40615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73" name="tx73"/>
            <p:cNvSpPr/>
            <p:nvPr/>
          </p:nvSpPr>
          <p:spPr>
            <a:xfrm>
              <a:off x="5360458" y="40578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74" name="tx74"/>
            <p:cNvSpPr/>
            <p:nvPr/>
          </p:nvSpPr>
          <p:spPr>
            <a:xfrm>
              <a:off x="6424457" y="40674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75" name="tx75"/>
            <p:cNvSpPr/>
            <p:nvPr/>
          </p:nvSpPr>
          <p:spPr>
            <a:xfrm>
              <a:off x="6690456" y="40953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76" name="tx76"/>
            <p:cNvSpPr/>
            <p:nvPr/>
          </p:nvSpPr>
          <p:spPr>
            <a:xfrm>
              <a:off x="6956456" y="40650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77" name="tx77"/>
            <p:cNvSpPr/>
            <p:nvPr/>
          </p:nvSpPr>
          <p:spPr>
            <a:xfrm>
              <a:off x="7222456" y="4101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78" name="tx78"/>
            <p:cNvSpPr/>
            <p:nvPr/>
          </p:nvSpPr>
          <p:spPr>
            <a:xfrm>
              <a:off x="7488455" y="41371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79" name="tx79"/>
            <p:cNvSpPr/>
            <p:nvPr/>
          </p:nvSpPr>
          <p:spPr>
            <a:xfrm>
              <a:off x="7754455" y="41410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0" name="tx80"/>
            <p:cNvSpPr/>
            <p:nvPr/>
          </p:nvSpPr>
          <p:spPr>
            <a:xfrm>
              <a:off x="8020454" y="4140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1" name="tx81"/>
            <p:cNvSpPr/>
            <p:nvPr/>
          </p:nvSpPr>
          <p:spPr>
            <a:xfrm>
              <a:off x="7458310" y="381361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82" name="tx82"/>
            <p:cNvSpPr/>
            <p:nvPr/>
          </p:nvSpPr>
          <p:spPr>
            <a:xfrm>
              <a:off x="7754455" y="396417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83" name="tx83"/>
            <p:cNvSpPr/>
            <p:nvPr/>
          </p:nvSpPr>
          <p:spPr>
            <a:xfrm>
              <a:off x="8020454" y="3959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84" name="tx84"/>
            <p:cNvSpPr/>
            <p:nvPr/>
          </p:nvSpPr>
          <p:spPr>
            <a:xfrm>
              <a:off x="7467354" y="3462485"/>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122</a:t>
              </a:r>
            </a:p>
          </p:txBody>
        </p:sp>
        <p:sp>
          <p:nvSpPr>
            <p:cNvPr id="85" name="tx85"/>
            <p:cNvSpPr/>
            <p:nvPr/>
          </p:nvSpPr>
          <p:spPr>
            <a:xfrm>
              <a:off x="7760484" y="37518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86" name="tx86"/>
            <p:cNvSpPr/>
            <p:nvPr/>
          </p:nvSpPr>
          <p:spPr>
            <a:xfrm>
              <a:off x="8026483" y="37458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87" name="tx87"/>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8" name="tx88"/>
            <p:cNvSpPr/>
            <p:nvPr/>
          </p:nvSpPr>
          <p:spPr>
            <a:xfrm>
              <a:off x="577692" y="362932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89" name="tx89"/>
            <p:cNvSpPr/>
            <p:nvPr/>
          </p:nvSpPr>
          <p:spPr>
            <a:xfrm>
              <a:off x="577692" y="309875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0" name="tx90"/>
            <p:cNvSpPr/>
            <p:nvPr/>
          </p:nvSpPr>
          <p:spPr>
            <a:xfrm>
              <a:off x="577692" y="256811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91" name="tx91"/>
            <p:cNvSpPr/>
            <p:nvPr/>
          </p:nvSpPr>
          <p:spPr>
            <a:xfrm>
              <a:off x="577692" y="203760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92" name="tx9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3" name="tx9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4" name="tx9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5" name="tx9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6" name="tx9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7" name="tx97"/>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8" name="tx98"/>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9" name="tx99"/>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0" name="tx100"/>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1" name="tx101"/>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2" name="tx102"/>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3" name="tx103"/>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4" name="tx104"/>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5" name="tx105"/>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6" name="tx106"/>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9" name="tx109"/>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0" name="pl110"/>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1" name="pl111"/>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2" name="tx112"/>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3" name="tx113"/>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4" name="rc114"/>
            <p:cNvSpPr/>
            <p:nvPr/>
          </p:nvSpPr>
          <p:spPr>
            <a:xfrm>
              <a:off x="4686533" y="5080163"/>
              <a:ext cx="201456" cy="201456"/>
            </a:xfrm>
            <a:prstGeom prst="rect">
              <a:avLst/>
            </a:prstGeom>
            <a:solidFill>
              <a:srgbClr val="E2231A">
                <a:alpha val="90196"/>
              </a:srgbClr>
            </a:solidFill>
          </p:spPr>
          <p:txBody>
            <a:bodyPr/>
            <a:lstStyle/>
            <a:p/>
          </p:txBody>
        </p:sp>
        <p:sp>
          <p:nvSpPr>
            <p:cNvPr id="115" name="rc115"/>
            <p:cNvSpPr/>
            <p:nvPr/>
          </p:nvSpPr>
          <p:spPr>
            <a:xfrm>
              <a:off x="5650692" y="5080163"/>
              <a:ext cx="201456" cy="201456"/>
            </a:xfrm>
            <a:prstGeom prst="rect">
              <a:avLst/>
            </a:prstGeom>
            <a:solidFill>
              <a:srgbClr val="B3B3B3">
                <a:alpha val="90196"/>
              </a:srgbClr>
            </a:solidFill>
          </p:spPr>
          <p:txBody>
            <a:bodyPr/>
            <a:lstStyle/>
            <a:p/>
          </p:txBody>
        </p:sp>
        <p:sp>
          <p:nvSpPr>
            <p:cNvPr id="116" name="tx116"/>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7" name="tx117"/>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8" name="tx118"/>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9" name="tx119"/>
            <p:cNvSpPr/>
            <p:nvPr/>
          </p:nvSpPr>
          <p:spPr>
            <a:xfrm>
              <a:off x="966584" y="1594448"/>
              <a:ext cx="167754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Mauritania, 2000-2025</a:t>
              </a:r>
            </a:p>
          </p:txBody>
        </p:sp>
        <p:sp>
          <p:nvSpPr>
            <p:cNvPr id="120" name="pl120"/>
            <p:cNvSpPr/>
            <p:nvPr/>
          </p:nvSpPr>
          <p:spPr>
            <a:xfrm>
              <a:off x="23265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575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38850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41948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5" name="pl125"/>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6" name="pl126"/>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7" name="pl127"/>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4203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37301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40399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1054" y="5840557"/>
              <a:ext cx="3985392" cy="124062"/>
            </a:xfrm>
            <a:prstGeom prst="rect">
              <a:avLst/>
            </a:prstGeom>
            <a:solidFill>
              <a:srgbClr val="E2231A">
                <a:alpha val="90196"/>
              </a:srgbClr>
            </a:solidFill>
          </p:spPr>
          <p:txBody>
            <a:bodyPr/>
            <a:lstStyle/>
            <a:p/>
          </p:txBody>
        </p:sp>
        <p:sp>
          <p:nvSpPr>
            <p:cNvPr id="132" name="rc132"/>
            <p:cNvSpPr/>
            <p:nvPr/>
          </p:nvSpPr>
          <p:spPr>
            <a:xfrm>
              <a:off x="1311054" y="5685479"/>
              <a:ext cx="1218182" cy="124062"/>
            </a:xfrm>
            <a:prstGeom prst="rect">
              <a:avLst/>
            </a:prstGeom>
            <a:solidFill>
              <a:srgbClr val="E2231A">
                <a:alpha val="90196"/>
              </a:srgbClr>
            </a:solidFill>
          </p:spPr>
          <p:txBody>
            <a:bodyPr/>
            <a:lstStyle/>
            <a:p/>
          </p:txBody>
        </p:sp>
        <p:sp>
          <p:nvSpPr>
            <p:cNvPr id="133" name="rc133"/>
            <p:cNvSpPr/>
            <p:nvPr/>
          </p:nvSpPr>
          <p:spPr>
            <a:xfrm>
              <a:off x="1311054" y="5530401"/>
              <a:ext cx="1239913" cy="124062"/>
            </a:xfrm>
            <a:prstGeom prst="rect">
              <a:avLst/>
            </a:prstGeom>
            <a:solidFill>
              <a:srgbClr val="E2231A">
                <a:alpha val="90196"/>
              </a:srgbClr>
            </a:solidFill>
          </p:spPr>
          <p:txBody>
            <a:bodyPr/>
            <a:lstStyle/>
            <a:p/>
          </p:txBody>
        </p:sp>
        <p:sp>
          <p:nvSpPr>
            <p:cNvPr id="134" name="rc134"/>
            <p:cNvSpPr/>
            <p:nvPr/>
          </p:nvSpPr>
          <p:spPr>
            <a:xfrm>
              <a:off x="2529236" y="5685479"/>
              <a:ext cx="5555340" cy="124062"/>
            </a:xfrm>
            <a:prstGeom prst="rect">
              <a:avLst/>
            </a:prstGeom>
            <a:solidFill>
              <a:srgbClr val="B3B3B3">
                <a:alpha val="90196"/>
              </a:srgbClr>
            </a:solidFill>
          </p:spPr>
          <p:txBody>
            <a:bodyPr/>
            <a:lstStyle/>
            <a:p/>
          </p:txBody>
        </p:sp>
        <p:sp>
          <p:nvSpPr>
            <p:cNvPr id="135" name="rc135"/>
            <p:cNvSpPr/>
            <p:nvPr/>
          </p:nvSpPr>
          <p:spPr>
            <a:xfrm>
              <a:off x="2550967" y="5530401"/>
              <a:ext cx="5649476" cy="124062"/>
            </a:xfrm>
            <a:prstGeom prst="rect">
              <a:avLst/>
            </a:prstGeom>
            <a:solidFill>
              <a:srgbClr val="B3B3B3">
                <a:alpha val="90196"/>
              </a:srgbClr>
            </a:solidFill>
          </p:spPr>
          <p:txBody>
            <a:bodyPr/>
            <a:lstStyle/>
            <a:p/>
          </p:txBody>
        </p:sp>
        <p:sp>
          <p:nvSpPr>
            <p:cNvPr id="136" name="tx136"/>
            <p:cNvSpPr/>
            <p:nvPr/>
          </p:nvSpPr>
          <p:spPr>
            <a:xfrm>
              <a:off x="819710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66.7</a:t>
              </a:r>
            </a:p>
          </p:txBody>
        </p:sp>
        <p:sp>
          <p:nvSpPr>
            <p:cNvPr id="137" name="tx137"/>
            <p:cNvSpPr/>
            <p:nvPr/>
          </p:nvSpPr>
          <p:spPr>
            <a:xfrm>
              <a:off x="8312971"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67.8</a:t>
              </a:r>
            </a:p>
          </p:txBody>
        </p:sp>
        <p:sp>
          <p:nvSpPr>
            <p:cNvPr id="138" name="tx138"/>
            <p:cNvSpPr/>
            <p:nvPr/>
          </p:nvSpPr>
          <p:spPr>
            <a:xfrm>
              <a:off x="3191224"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39.2</a:t>
              </a:r>
            </a:p>
          </p:txBody>
        </p:sp>
        <p:sp>
          <p:nvSpPr>
            <p:cNvPr id="139" name="tx139"/>
            <p:cNvSpPr/>
            <p:nvPr/>
          </p:nvSpPr>
          <p:spPr>
            <a:xfrm>
              <a:off x="1855836" y="5705786"/>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40" name="tx140"/>
            <p:cNvSpPr/>
            <p:nvPr/>
          </p:nvSpPr>
          <p:spPr>
            <a:xfrm>
              <a:off x="1818484"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12.2</a:t>
              </a:r>
            </a:p>
          </p:txBody>
        </p:sp>
        <p:sp>
          <p:nvSpPr>
            <p:cNvPr id="141" name="tx141"/>
            <p:cNvSpPr/>
            <p:nvPr/>
          </p:nvSpPr>
          <p:spPr>
            <a:xfrm>
              <a:off x="5194380" y="5704713"/>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54.7</a:t>
              </a:r>
            </a:p>
          </p:txBody>
        </p:sp>
        <p:sp>
          <p:nvSpPr>
            <p:cNvPr id="142" name="tx142"/>
            <p:cNvSpPr/>
            <p:nvPr/>
          </p:nvSpPr>
          <p:spPr>
            <a:xfrm>
              <a:off x="5263179"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55.6</a:t>
              </a:r>
            </a:p>
          </p:txBody>
        </p:sp>
        <p:sp>
          <p:nvSpPr>
            <p:cNvPr id="143" name="tx143"/>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47" name="tx147"/>
            <p:cNvSpPr/>
            <p:nvPr/>
          </p:nvSpPr>
          <p:spPr>
            <a:xfrm>
              <a:off x="3217750"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48" name="tx148"/>
            <p:cNvSpPr/>
            <p:nvPr/>
          </p:nvSpPr>
          <p:spPr>
            <a:xfrm>
              <a:off x="524873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49" name="tx149"/>
            <p:cNvSpPr/>
            <p:nvPr/>
          </p:nvSpPr>
          <p:spPr>
            <a:xfrm>
              <a:off x="727971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50" name="tx150"/>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1" name="tx15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93%. This is greater than in 2019, where coverage was 75%.
12,000 children missed their routine first dose of measles vaccine.
MCV2 is typically administered to children between 18 months and five years old. MCV2 coverage remained constant at 59% in 2025.</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93% in 2025 - below the 95% level needed to prevent outbreaks and, leaving 12,000 children without any protection against measles. MCV2 coverage also remained constant at 59% - below the IA2030 target of 90%.</a:t>
            </a:r>
          </a:p>
        </p:txBody>
      </p:sp>
      <p:grpSp xmlns:pic="http://schemas.openxmlformats.org/drawingml/2006/picture">
        <p:nvGrpSpPr>
          <p:cNvPr id="155" name=""/>
          <p:cNvGrpSpPr/>
          <p:nvPr/>
        </p:nvGrpSpPr>
        <p:grpSpPr>
          <a:xfrm>
            <a:off x="292608" y="1097280"/>
            <a:ext cx="8595360" cy="28575"/>
            <a:chOff x="292608" y="1097280"/>
            <a:chExt cx="8595360" cy="28575"/>
          </a:xfrm>
        </p:grpSpPr>
        <p:sp>
          <p:nvSpPr>
            <p:cNvPr id="15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25659"/>
              <a:ext cx="3397293" cy="1027953"/>
            </a:xfrm>
            <a:custGeom>
              <a:avLst/>
              <a:pathLst>
                <a:path w="3397293" h="1027953">
                  <a:moveTo>
                    <a:pt x="0" y="1027953"/>
                  </a:moveTo>
                  <a:lnTo>
                    <a:pt x="135891" y="765497"/>
                  </a:lnTo>
                  <a:lnTo>
                    <a:pt x="271783" y="131228"/>
                  </a:lnTo>
                  <a:lnTo>
                    <a:pt x="407675" y="196842"/>
                  </a:lnTo>
                  <a:lnTo>
                    <a:pt x="543566" y="437426"/>
                  </a:lnTo>
                  <a:lnTo>
                    <a:pt x="679458" y="612397"/>
                  </a:lnTo>
                  <a:lnTo>
                    <a:pt x="815350" y="678011"/>
                  </a:lnTo>
                  <a:lnTo>
                    <a:pt x="951242" y="568655"/>
                  </a:lnTo>
                  <a:lnTo>
                    <a:pt x="1087133" y="612397"/>
                  </a:lnTo>
                  <a:lnTo>
                    <a:pt x="1223025" y="743625"/>
                  </a:lnTo>
                  <a:lnTo>
                    <a:pt x="1358917" y="568655"/>
                  </a:lnTo>
                  <a:lnTo>
                    <a:pt x="1494809" y="568655"/>
                  </a:lnTo>
                  <a:lnTo>
                    <a:pt x="1630700" y="393684"/>
                  </a:lnTo>
                  <a:lnTo>
                    <a:pt x="1766592" y="284327"/>
                  </a:lnTo>
                  <a:lnTo>
                    <a:pt x="1902484" y="393684"/>
                  </a:lnTo>
                  <a:lnTo>
                    <a:pt x="2038375" y="503041"/>
                  </a:lnTo>
                  <a:lnTo>
                    <a:pt x="2174267" y="437426"/>
                  </a:lnTo>
                  <a:lnTo>
                    <a:pt x="2310159" y="393684"/>
                  </a:lnTo>
                  <a:lnTo>
                    <a:pt x="2446051" y="328070"/>
                  </a:lnTo>
                  <a:lnTo>
                    <a:pt x="2581942" y="393684"/>
                  </a:lnTo>
                  <a:lnTo>
                    <a:pt x="2717834" y="240584"/>
                  </a:lnTo>
                  <a:lnTo>
                    <a:pt x="2853726" y="393684"/>
                  </a:lnTo>
                  <a:lnTo>
                    <a:pt x="2989618" y="196842"/>
                  </a:lnTo>
                  <a:lnTo>
                    <a:pt x="3125509" y="21871"/>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25659"/>
              <a:ext cx="3397293" cy="1027953"/>
            </a:xfrm>
            <a:custGeom>
              <a:avLst/>
              <a:pathLst>
                <a:path w="3397293" h="1027953">
                  <a:moveTo>
                    <a:pt x="0" y="1027953"/>
                  </a:moveTo>
                  <a:lnTo>
                    <a:pt x="135891" y="765497"/>
                  </a:lnTo>
                  <a:lnTo>
                    <a:pt x="271783" y="131228"/>
                  </a:lnTo>
                  <a:lnTo>
                    <a:pt x="407675" y="196842"/>
                  </a:lnTo>
                  <a:lnTo>
                    <a:pt x="543566" y="437426"/>
                  </a:lnTo>
                  <a:lnTo>
                    <a:pt x="679458" y="612397"/>
                  </a:lnTo>
                  <a:lnTo>
                    <a:pt x="815350" y="678011"/>
                  </a:lnTo>
                  <a:lnTo>
                    <a:pt x="951242" y="568655"/>
                  </a:lnTo>
                  <a:lnTo>
                    <a:pt x="1087133" y="612397"/>
                  </a:lnTo>
                  <a:lnTo>
                    <a:pt x="1223025" y="743625"/>
                  </a:lnTo>
                  <a:lnTo>
                    <a:pt x="1358917" y="568655"/>
                  </a:lnTo>
                  <a:lnTo>
                    <a:pt x="1494809" y="568655"/>
                  </a:lnTo>
                  <a:lnTo>
                    <a:pt x="1630700" y="393684"/>
                  </a:lnTo>
                  <a:lnTo>
                    <a:pt x="1766592" y="284327"/>
                  </a:lnTo>
                  <a:lnTo>
                    <a:pt x="1902484" y="393684"/>
                  </a:lnTo>
                  <a:lnTo>
                    <a:pt x="2038375" y="503041"/>
                  </a:lnTo>
                  <a:lnTo>
                    <a:pt x="2174267" y="437426"/>
                  </a:lnTo>
                  <a:lnTo>
                    <a:pt x="2310159" y="393684"/>
                  </a:lnTo>
                  <a:lnTo>
                    <a:pt x="2446051" y="328070"/>
                  </a:lnTo>
                  <a:lnTo>
                    <a:pt x="2581942" y="393684"/>
                  </a:lnTo>
                  <a:lnTo>
                    <a:pt x="2717834" y="240584"/>
                  </a:lnTo>
                  <a:lnTo>
                    <a:pt x="2853726" y="393684"/>
                  </a:lnTo>
                  <a:lnTo>
                    <a:pt x="2989618" y="196842"/>
                  </a:lnTo>
                  <a:lnTo>
                    <a:pt x="3125509" y="21871"/>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224795"/>
            </a:xfrm>
            <a:custGeom>
              <a:avLst/>
              <a:pathLst>
                <a:path w="0" h="1224795">
                  <a:moveTo>
                    <a:pt x="0" y="0"/>
                  </a:moveTo>
                  <a:lnTo>
                    <a:pt x="0" y="122479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2" name="pl32"/>
            <p:cNvSpPr/>
            <p:nvPr/>
          </p:nvSpPr>
          <p:spPr>
            <a:xfrm>
              <a:off x="1120965" y="2025659"/>
              <a:ext cx="3397293" cy="1027953"/>
            </a:xfrm>
            <a:custGeom>
              <a:avLst/>
              <a:pathLst>
                <a:path w="3397293" h="1027953">
                  <a:moveTo>
                    <a:pt x="0" y="1027953"/>
                  </a:moveTo>
                  <a:lnTo>
                    <a:pt x="135891" y="765497"/>
                  </a:lnTo>
                  <a:lnTo>
                    <a:pt x="271783" y="131228"/>
                  </a:lnTo>
                  <a:lnTo>
                    <a:pt x="407675" y="196842"/>
                  </a:lnTo>
                  <a:lnTo>
                    <a:pt x="543566" y="437426"/>
                  </a:lnTo>
                  <a:lnTo>
                    <a:pt x="679458" y="612397"/>
                  </a:lnTo>
                  <a:lnTo>
                    <a:pt x="815350" y="678011"/>
                  </a:lnTo>
                  <a:lnTo>
                    <a:pt x="951242" y="568655"/>
                  </a:lnTo>
                  <a:lnTo>
                    <a:pt x="1087133" y="612397"/>
                  </a:lnTo>
                  <a:lnTo>
                    <a:pt x="1223025" y="743625"/>
                  </a:lnTo>
                  <a:lnTo>
                    <a:pt x="1358917" y="568655"/>
                  </a:lnTo>
                  <a:lnTo>
                    <a:pt x="1494809" y="568655"/>
                  </a:lnTo>
                  <a:lnTo>
                    <a:pt x="1630700" y="393684"/>
                  </a:lnTo>
                  <a:lnTo>
                    <a:pt x="1766592" y="284327"/>
                  </a:lnTo>
                  <a:lnTo>
                    <a:pt x="1902484" y="393684"/>
                  </a:lnTo>
                  <a:lnTo>
                    <a:pt x="2038375" y="503041"/>
                  </a:lnTo>
                  <a:lnTo>
                    <a:pt x="2174267" y="437426"/>
                  </a:lnTo>
                  <a:lnTo>
                    <a:pt x="2310159" y="393684"/>
                  </a:lnTo>
                  <a:lnTo>
                    <a:pt x="2446051" y="328070"/>
                  </a:lnTo>
                  <a:lnTo>
                    <a:pt x="2581942" y="393684"/>
                  </a:lnTo>
                  <a:lnTo>
                    <a:pt x="2717834" y="240584"/>
                  </a:lnTo>
                  <a:lnTo>
                    <a:pt x="2853726" y="393684"/>
                  </a:lnTo>
                  <a:lnTo>
                    <a:pt x="2989618" y="196842"/>
                  </a:lnTo>
                  <a:lnTo>
                    <a:pt x="3125509" y="21871"/>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7" name="tx37"/>
            <p:cNvSpPr/>
            <p:nvPr/>
          </p:nvSpPr>
          <p:spPr>
            <a:xfrm>
              <a:off x="364261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96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6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60" y="4990743"/>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Mauritania</a:t>
              </a:r>
            </a:p>
          </p:txBody>
        </p:sp>
        <p:sp>
          <p:nvSpPr>
            <p:cNvPr id="60" name="tx60"/>
            <p:cNvSpPr/>
            <p:nvPr/>
          </p:nvSpPr>
          <p:spPr>
            <a:xfrm>
              <a:off x="28749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68401" y="1403693"/>
              <a:ext cx="27024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Mauritania, 2000-2025</a:t>
              </a:r>
            </a:p>
          </p:txBody>
        </p:sp>
        <p:sp>
          <p:nvSpPr>
            <p:cNvPr id="63" name="pl63"/>
            <p:cNvSpPr/>
            <p:nvPr/>
          </p:nvSpPr>
          <p:spPr>
            <a:xfrm>
              <a:off x="5267799" y="38985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956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927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898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869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840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0999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6970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9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884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855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16826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2166096"/>
              <a:ext cx="3397293" cy="1893598"/>
            </a:xfrm>
            <a:custGeom>
              <a:avLst/>
              <a:pathLst>
                <a:path w="3397293" h="1893598">
                  <a:moveTo>
                    <a:pt x="0" y="1893598"/>
                  </a:moveTo>
                  <a:lnTo>
                    <a:pt x="135891" y="1410126"/>
                  </a:lnTo>
                  <a:lnTo>
                    <a:pt x="271783" y="241735"/>
                  </a:lnTo>
                  <a:lnTo>
                    <a:pt x="407675" y="362603"/>
                  </a:lnTo>
                  <a:lnTo>
                    <a:pt x="543566" y="805786"/>
                  </a:lnTo>
                  <a:lnTo>
                    <a:pt x="679458" y="1128101"/>
                  </a:lnTo>
                  <a:lnTo>
                    <a:pt x="815350" y="1248969"/>
                  </a:lnTo>
                  <a:lnTo>
                    <a:pt x="951242" y="1047522"/>
                  </a:lnTo>
                  <a:lnTo>
                    <a:pt x="1087133" y="1128101"/>
                  </a:lnTo>
                  <a:lnTo>
                    <a:pt x="1223025" y="1369837"/>
                  </a:lnTo>
                  <a:lnTo>
                    <a:pt x="1358917" y="1047522"/>
                  </a:lnTo>
                  <a:lnTo>
                    <a:pt x="1494809" y="1047522"/>
                  </a:lnTo>
                  <a:lnTo>
                    <a:pt x="1630700" y="725207"/>
                  </a:lnTo>
                  <a:lnTo>
                    <a:pt x="1766592" y="523761"/>
                  </a:lnTo>
                  <a:lnTo>
                    <a:pt x="1902484" y="725207"/>
                  </a:lnTo>
                  <a:lnTo>
                    <a:pt x="2038375" y="926654"/>
                  </a:lnTo>
                  <a:lnTo>
                    <a:pt x="2174267" y="805786"/>
                  </a:lnTo>
                  <a:lnTo>
                    <a:pt x="2310159" y="725207"/>
                  </a:lnTo>
                  <a:lnTo>
                    <a:pt x="2446051" y="604339"/>
                  </a:lnTo>
                  <a:lnTo>
                    <a:pt x="2581942" y="725207"/>
                  </a:lnTo>
                  <a:lnTo>
                    <a:pt x="2717834" y="443182"/>
                  </a:lnTo>
                  <a:lnTo>
                    <a:pt x="2853726" y="725207"/>
                  </a:lnTo>
                  <a:lnTo>
                    <a:pt x="2989618" y="362603"/>
                  </a:lnTo>
                  <a:lnTo>
                    <a:pt x="3125509" y="40289"/>
                  </a:lnTo>
                  <a:lnTo>
                    <a:pt x="3261401" y="0"/>
                  </a:lnTo>
                  <a:lnTo>
                    <a:pt x="3397293" y="0"/>
                  </a:lnTo>
                </a:path>
              </a:pathLst>
            </a:custGeom>
            <a:ln w="27101" cap="flat">
              <a:solidFill>
                <a:srgbClr val="0058AB">
                  <a:alpha val="100000"/>
                </a:srgbClr>
              </a:solidFill>
              <a:prstDash val="solid"/>
              <a:round/>
            </a:ln>
          </p:spPr>
          <p:txBody>
            <a:bodyPr/>
            <a:lstStyle/>
            <a:p/>
          </p:txBody>
        </p:sp>
        <p:sp>
          <p:nvSpPr>
            <p:cNvPr id="84" name="pl84"/>
            <p:cNvSpPr/>
            <p:nvPr/>
          </p:nvSpPr>
          <p:spPr>
            <a:xfrm>
              <a:off x="5437664" y="2891304"/>
              <a:ext cx="3397293" cy="604339"/>
            </a:xfrm>
            <a:custGeom>
              <a:avLst/>
              <a:pathLst>
                <a:path w="3397293" h="604339">
                  <a:moveTo>
                    <a:pt x="0" y="604339"/>
                  </a:moveTo>
                  <a:lnTo>
                    <a:pt x="135891" y="564050"/>
                  </a:lnTo>
                  <a:lnTo>
                    <a:pt x="271783" y="564050"/>
                  </a:lnTo>
                  <a:lnTo>
                    <a:pt x="407675" y="523761"/>
                  </a:lnTo>
                  <a:lnTo>
                    <a:pt x="543566" y="443182"/>
                  </a:lnTo>
                  <a:lnTo>
                    <a:pt x="679458" y="362603"/>
                  </a:lnTo>
                  <a:lnTo>
                    <a:pt x="815350" y="282025"/>
                  </a:lnTo>
                  <a:lnTo>
                    <a:pt x="951242" y="282025"/>
                  </a:lnTo>
                  <a:lnTo>
                    <a:pt x="1087133" y="201446"/>
                  </a:lnTo>
                  <a:lnTo>
                    <a:pt x="1223025" y="120867"/>
                  </a:lnTo>
                  <a:lnTo>
                    <a:pt x="1358917" y="80578"/>
                  </a:lnTo>
                  <a:lnTo>
                    <a:pt x="1494809" y="80578"/>
                  </a:lnTo>
                  <a:lnTo>
                    <a:pt x="1630700" y="80578"/>
                  </a:lnTo>
                  <a:lnTo>
                    <a:pt x="1766592" y="80578"/>
                  </a:lnTo>
                  <a:lnTo>
                    <a:pt x="1902484" y="80578"/>
                  </a:lnTo>
                  <a:lnTo>
                    <a:pt x="2038375" y="80578"/>
                  </a:lnTo>
                  <a:lnTo>
                    <a:pt x="2174267" y="40289"/>
                  </a:lnTo>
                  <a:lnTo>
                    <a:pt x="2310159" y="40289"/>
                  </a:lnTo>
                  <a:lnTo>
                    <a:pt x="2446051" y="0"/>
                  </a:lnTo>
                  <a:lnTo>
                    <a:pt x="2581942" y="0"/>
                  </a:lnTo>
                  <a:lnTo>
                    <a:pt x="2717834" y="120867"/>
                  </a:lnTo>
                  <a:lnTo>
                    <a:pt x="2853726" y="201446"/>
                  </a:lnTo>
                  <a:lnTo>
                    <a:pt x="2989618" y="120867"/>
                  </a:lnTo>
                  <a:lnTo>
                    <a:pt x="3125509" y="120867"/>
                  </a:lnTo>
                  <a:lnTo>
                    <a:pt x="3261401" y="80578"/>
                  </a:lnTo>
                  <a:lnTo>
                    <a:pt x="3397293" y="80578"/>
                  </a:lnTo>
                </a:path>
              </a:pathLst>
            </a:custGeom>
            <a:ln w="27101" cap="flat">
              <a:solidFill>
                <a:srgbClr val="80BD41">
                  <a:alpha val="100000"/>
                </a:srgbClr>
              </a:solidFill>
              <a:prstDash val="solid"/>
              <a:round/>
            </a:ln>
          </p:spPr>
          <p:txBody>
            <a:bodyPr/>
            <a:lstStyle/>
            <a:p/>
          </p:txBody>
        </p:sp>
        <p:sp>
          <p:nvSpPr>
            <p:cNvPr id="85" name="pl85"/>
            <p:cNvSpPr/>
            <p:nvPr/>
          </p:nvSpPr>
          <p:spPr>
            <a:xfrm>
              <a:off x="5437664" y="2770436"/>
              <a:ext cx="3397293" cy="1087811"/>
            </a:xfrm>
            <a:custGeom>
              <a:avLst/>
              <a:pathLst>
                <a:path w="3397293" h="1087811">
                  <a:moveTo>
                    <a:pt x="0" y="1087811"/>
                  </a:moveTo>
                  <a:lnTo>
                    <a:pt x="135891" y="1007233"/>
                  </a:lnTo>
                  <a:lnTo>
                    <a:pt x="271783" y="966943"/>
                  </a:lnTo>
                  <a:lnTo>
                    <a:pt x="407675" y="805786"/>
                  </a:lnTo>
                  <a:lnTo>
                    <a:pt x="543566" y="644629"/>
                  </a:lnTo>
                  <a:lnTo>
                    <a:pt x="679458" y="483471"/>
                  </a:lnTo>
                  <a:lnTo>
                    <a:pt x="815350" y="402893"/>
                  </a:lnTo>
                  <a:lnTo>
                    <a:pt x="951242" y="402893"/>
                  </a:lnTo>
                  <a:lnTo>
                    <a:pt x="1087133" y="241735"/>
                  </a:lnTo>
                  <a:lnTo>
                    <a:pt x="1223025" y="0"/>
                  </a:lnTo>
                  <a:lnTo>
                    <a:pt x="1358917" y="120867"/>
                  </a:lnTo>
                  <a:lnTo>
                    <a:pt x="1494809" y="241735"/>
                  </a:lnTo>
                  <a:lnTo>
                    <a:pt x="1630700" y="282025"/>
                  </a:lnTo>
                  <a:lnTo>
                    <a:pt x="1766592" y="282025"/>
                  </a:lnTo>
                  <a:lnTo>
                    <a:pt x="1902484" y="322314"/>
                  </a:lnTo>
                  <a:lnTo>
                    <a:pt x="2038375" y="322314"/>
                  </a:lnTo>
                  <a:lnTo>
                    <a:pt x="2174267" y="241735"/>
                  </a:lnTo>
                  <a:lnTo>
                    <a:pt x="2310159" y="161157"/>
                  </a:lnTo>
                  <a:lnTo>
                    <a:pt x="2446051" y="161157"/>
                  </a:lnTo>
                  <a:lnTo>
                    <a:pt x="2581942" y="120867"/>
                  </a:lnTo>
                  <a:lnTo>
                    <a:pt x="2717834" y="161157"/>
                  </a:lnTo>
                  <a:lnTo>
                    <a:pt x="2853726" y="322314"/>
                  </a:lnTo>
                  <a:lnTo>
                    <a:pt x="2989618" y="322314"/>
                  </a:lnTo>
                  <a:lnTo>
                    <a:pt x="3125509" y="241735"/>
                  </a:lnTo>
                  <a:lnTo>
                    <a:pt x="3261401" y="120867"/>
                  </a:lnTo>
                  <a:lnTo>
                    <a:pt x="3397293" y="161157"/>
                  </a:lnTo>
                </a:path>
              </a:pathLst>
            </a:custGeom>
            <a:ln w="27101" cap="flat">
              <a:solidFill>
                <a:srgbClr val="961A49">
                  <a:alpha val="100000"/>
                </a:srgbClr>
              </a:solidFill>
              <a:prstDash val="solid"/>
              <a:round/>
            </a:ln>
          </p:spPr>
          <p:txBody>
            <a:bodyPr/>
            <a:lstStyle/>
            <a:p/>
          </p:txBody>
        </p:sp>
        <p:sp>
          <p:nvSpPr>
            <p:cNvPr id="86" name="pl86"/>
            <p:cNvSpPr/>
            <p:nvPr/>
          </p:nvSpPr>
          <p:spPr>
            <a:xfrm>
              <a:off x="5437664" y="289130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7" name="pl87"/>
            <p:cNvSpPr/>
            <p:nvPr/>
          </p:nvSpPr>
          <p:spPr>
            <a:xfrm>
              <a:off x="5437664" y="2166096"/>
              <a:ext cx="3397293" cy="1893598"/>
            </a:xfrm>
            <a:custGeom>
              <a:avLst/>
              <a:pathLst>
                <a:path w="3397293" h="1893598">
                  <a:moveTo>
                    <a:pt x="0" y="1893598"/>
                  </a:moveTo>
                  <a:lnTo>
                    <a:pt x="135891" y="1410126"/>
                  </a:lnTo>
                  <a:lnTo>
                    <a:pt x="271783" y="241735"/>
                  </a:lnTo>
                  <a:lnTo>
                    <a:pt x="407675" y="362603"/>
                  </a:lnTo>
                  <a:lnTo>
                    <a:pt x="543566" y="805786"/>
                  </a:lnTo>
                  <a:lnTo>
                    <a:pt x="679458" y="1128101"/>
                  </a:lnTo>
                  <a:lnTo>
                    <a:pt x="815350" y="1248969"/>
                  </a:lnTo>
                  <a:lnTo>
                    <a:pt x="951242" y="1047522"/>
                  </a:lnTo>
                  <a:lnTo>
                    <a:pt x="1087133" y="1128101"/>
                  </a:lnTo>
                  <a:lnTo>
                    <a:pt x="1223025" y="1369837"/>
                  </a:lnTo>
                  <a:lnTo>
                    <a:pt x="1358917" y="1047522"/>
                  </a:lnTo>
                  <a:lnTo>
                    <a:pt x="1494809" y="1047522"/>
                  </a:lnTo>
                  <a:lnTo>
                    <a:pt x="1630700" y="725207"/>
                  </a:lnTo>
                  <a:lnTo>
                    <a:pt x="1766592" y="523761"/>
                  </a:lnTo>
                  <a:lnTo>
                    <a:pt x="1902484" y="725207"/>
                  </a:lnTo>
                  <a:lnTo>
                    <a:pt x="2038375" y="926654"/>
                  </a:lnTo>
                  <a:lnTo>
                    <a:pt x="2174267" y="805786"/>
                  </a:lnTo>
                  <a:lnTo>
                    <a:pt x="2310159" y="725207"/>
                  </a:lnTo>
                  <a:lnTo>
                    <a:pt x="2446051" y="604339"/>
                  </a:lnTo>
                  <a:lnTo>
                    <a:pt x="2581942" y="725207"/>
                  </a:lnTo>
                  <a:lnTo>
                    <a:pt x="2717834" y="443182"/>
                  </a:lnTo>
                  <a:lnTo>
                    <a:pt x="2853726" y="725207"/>
                  </a:lnTo>
                  <a:lnTo>
                    <a:pt x="2989618" y="362603"/>
                  </a:lnTo>
                  <a:lnTo>
                    <a:pt x="3125509" y="40289"/>
                  </a:lnTo>
                  <a:lnTo>
                    <a:pt x="3261401" y="0"/>
                  </a:lnTo>
                  <a:lnTo>
                    <a:pt x="3397293" y="0"/>
                  </a:lnTo>
                </a:path>
              </a:pathLst>
            </a:custGeom>
            <a:ln w="43362" cap="flat">
              <a:solidFill>
                <a:srgbClr val="000000">
                  <a:alpha val="100000"/>
                </a:srgbClr>
              </a:solidFill>
              <a:prstDash val="solid"/>
              <a:round/>
            </a:ln>
          </p:spPr>
          <p:txBody>
            <a:bodyPr/>
            <a:lstStyle/>
            <a:p/>
          </p:txBody>
        </p:sp>
        <p:sp>
          <p:nvSpPr>
            <p:cNvPr id="88" name="pl88"/>
            <p:cNvSpPr/>
            <p:nvPr/>
          </p:nvSpPr>
          <p:spPr>
            <a:xfrm>
              <a:off x="5437664" y="2101633"/>
              <a:ext cx="0" cy="1958061"/>
            </a:xfrm>
            <a:custGeom>
              <a:avLst/>
              <a:pathLst>
                <a:path w="0" h="1958061">
                  <a:moveTo>
                    <a:pt x="0" y="195806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117122" y="2101633"/>
              <a:ext cx="0" cy="1192564"/>
            </a:xfrm>
            <a:custGeom>
              <a:avLst/>
              <a:pathLst>
                <a:path w="0" h="1192564">
                  <a:moveTo>
                    <a:pt x="0" y="119256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96581" y="2101633"/>
              <a:ext cx="0" cy="1111985"/>
            </a:xfrm>
            <a:custGeom>
              <a:avLst/>
              <a:pathLst>
                <a:path w="0" h="1111985">
                  <a:moveTo>
                    <a:pt x="0" y="111198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76039" y="2101633"/>
              <a:ext cx="0" cy="991117"/>
            </a:xfrm>
            <a:custGeom>
              <a:avLst/>
              <a:pathLst>
                <a:path w="0" h="991117">
                  <a:moveTo>
                    <a:pt x="0" y="99111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19606" y="2101633"/>
              <a:ext cx="0" cy="789670"/>
            </a:xfrm>
            <a:custGeom>
              <a:avLst/>
              <a:pathLst>
                <a:path w="0" h="789670">
                  <a:moveTo>
                    <a:pt x="0" y="78967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9065" y="2101633"/>
              <a:ext cx="0" cy="64462"/>
            </a:xfrm>
            <a:custGeom>
              <a:avLst/>
              <a:pathLst>
                <a:path w="0" h="64462">
                  <a:moveTo>
                    <a:pt x="0" y="6446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4957" y="2101633"/>
              <a:ext cx="0" cy="64462"/>
            </a:xfrm>
            <a:custGeom>
              <a:avLst/>
              <a:pathLst>
                <a:path w="0" h="64462">
                  <a:moveTo>
                    <a:pt x="0" y="6446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437664" y="2166096"/>
              <a:ext cx="3397293" cy="1893598"/>
            </a:xfrm>
            <a:custGeom>
              <a:avLst/>
              <a:pathLst>
                <a:path w="3397293" h="1893598">
                  <a:moveTo>
                    <a:pt x="0" y="1893598"/>
                  </a:moveTo>
                  <a:lnTo>
                    <a:pt x="135891" y="1410126"/>
                  </a:lnTo>
                  <a:lnTo>
                    <a:pt x="271783" y="241735"/>
                  </a:lnTo>
                  <a:lnTo>
                    <a:pt x="407675" y="362603"/>
                  </a:lnTo>
                  <a:lnTo>
                    <a:pt x="543566" y="805786"/>
                  </a:lnTo>
                  <a:lnTo>
                    <a:pt x="679458" y="1128101"/>
                  </a:lnTo>
                  <a:lnTo>
                    <a:pt x="815350" y="1248969"/>
                  </a:lnTo>
                  <a:lnTo>
                    <a:pt x="951242" y="1047522"/>
                  </a:lnTo>
                  <a:lnTo>
                    <a:pt x="1087133" y="1128101"/>
                  </a:lnTo>
                  <a:lnTo>
                    <a:pt x="1223025" y="1369837"/>
                  </a:lnTo>
                  <a:lnTo>
                    <a:pt x="1358917" y="1047522"/>
                  </a:lnTo>
                  <a:lnTo>
                    <a:pt x="1494809" y="1047522"/>
                  </a:lnTo>
                  <a:lnTo>
                    <a:pt x="1630700" y="725207"/>
                  </a:lnTo>
                  <a:lnTo>
                    <a:pt x="1766592" y="523761"/>
                  </a:lnTo>
                  <a:lnTo>
                    <a:pt x="1902484" y="725207"/>
                  </a:lnTo>
                  <a:lnTo>
                    <a:pt x="2038375" y="926654"/>
                  </a:lnTo>
                  <a:lnTo>
                    <a:pt x="2174267" y="805786"/>
                  </a:lnTo>
                  <a:lnTo>
                    <a:pt x="2310159" y="725207"/>
                  </a:lnTo>
                  <a:lnTo>
                    <a:pt x="2446051" y="604339"/>
                  </a:lnTo>
                  <a:lnTo>
                    <a:pt x="2581942" y="725207"/>
                  </a:lnTo>
                  <a:lnTo>
                    <a:pt x="2717834" y="443182"/>
                  </a:lnTo>
                  <a:lnTo>
                    <a:pt x="2853726" y="725207"/>
                  </a:lnTo>
                  <a:lnTo>
                    <a:pt x="2989618" y="362603"/>
                  </a:lnTo>
                  <a:lnTo>
                    <a:pt x="3125509" y="40289"/>
                  </a:lnTo>
                  <a:lnTo>
                    <a:pt x="3261401" y="0"/>
                  </a:lnTo>
                  <a:lnTo>
                    <a:pt x="3397293" y="0"/>
                  </a:lnTo>
                </a:path>
              </a:pathLst>
            </a:custGeom>
            <a:ln w="27101" cap="flat">
              <a:solidFill>
                <a:srgbClr val="0058AB">
                  <a:alpha val="100000"/>
                </a:srgbClr>
              </a:solidFill>
              <a:prstDash val="solid"/>
              <a:round/>
            </a:ln>
          </p:spPr>
          <p:txBody>
            <a:bodyPr/>
            <a:lstStyle/>
            <a:p/>
          </p:txBody>
        </p:sp>
        <p:sp>
          <p:nvSpPr>
            <p:cNvPr id="96" name="tx96"/>
            <p:cNvSpPr/>
            <p:nvPr/>
          </p:nvSpPr>
          <p:spPr>
            <a:xfrm>
              <a:off x="5359324" y="204507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97" name="tx97"/>
            <p:cNvSpPr/>
            <p:nvPr/>
          </p:nvSpPr>
          <p:spPr>
            <a:xfrm>
              <a:off x="6038783" y="204507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8" name="tx98"/>
            <p:cNvSpPr/>
            <p:nvPr/>
          </p:nvSpPr>
          <p:spPr>
            <a:xfrm>
              <a:off x="6748386" y="204507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7427845" y="204645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0" name="tx100"/>
            <p:cNvSpPr/>
            <p:nvPr/>
          </p:nvSpPr>
          <p:spPr>
            <a:xfrm>
              <a:off x="7989462" y="20450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638775" y="20450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102" name="tx102"/>
            <p:cNvSpPr/>
            <p:nvPr/>
          </p:nvSpPr>
          <p:spPr>
            <a:xfrm>
              <a:off x="8774667" y="20450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103" name="tx103"/>
            <p:cNvSpPr/>
            <p:nvPr/>
          </p:nvSpPr>
          <p:spPr>
            <a:xfrm>
              <a:off x="8902429" y="29327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4" name="tx104"/>
            <p:cNvSpPr/>
            <p:nvPr/>
          </p:nvSpPr>
          <p:spPr>
            <a:xfrm>
              <a:off x="8902429" y="289247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5" name="tx105"/>
            <p:cNvSpPr/>
            <p:nvPr/>
          </p:nvSpPr>
          <p:spPr>
            <a:xfrm>
              <a:off x="5003259" y="4047801"/>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364497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324208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283918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24362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a:off x="5049780" y="20334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1" name="tx111"/>
            <p:cNvSpPr/>
            <p:nvPr/>
          </p:nvSpPr>
          <p:spPr>
            <a:xfrm>
              <a:off x="5049780" y="1630441"/>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12" name="tx11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9" name="tx11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20" name="pl120"/>
            <p:cNvSpPr/>
            <p:nvPr/>
          </p:nvSpPr>
          <p:spPr>
            <a:xfrm>
              <a:off x="591365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591365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2" name="pl122"/>
            <p:cNvSpPr/>
            <p:nvPr/>
          </p:nvSpPr>
          <p:spPr>
            <a:xfrm>
              <a:off x="69245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3" name="pl123"/>
            <p:cNvSpPr/>
            <p:nvPr/>
          </p:nvSpPr>
          <p:spPr>
            <a:xfrm>
              <a:off x="768699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4" name="tx124"/>
            <p:cNvSpPr/>
            <p:nvPr/>
          </p:nvSpPr>
          <p:spPr>
            <a:xfrm>
              <a:off x="6180759" y="4990743"/>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Mauritania</a:t>
              </a:r>
            </a:p>
          </p:txBody>
        </p:sp>
        <p:sp>
          <p:nvSpPr>
            <p:cNvPr id="125" name="tx125"/>
            <p:cNvSpPr/>
            <p:nvPr/>
          </p:nvSpPr>
          <p:spPr>
            <a:xfrm>
              <a:off x="719164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6" name="tx126"/>
            <p:cNvSpPr/>
            <p:nvPr/>
          </p:nvSpPr>
          <p:spPr>
            <a:xfrm>
              <a:off x="795409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7" name="tx12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8" name="pl128"/>
            <p:cNvSpPr/>
            <p:nvPr/>
          </p:nvSpPr>
          <p:spPr>
            <a:xfrm>
              <a:off x="224995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1155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9810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784662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1827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0482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691384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77940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887395"/>
              <a:ext cx="7321564" cy="114824"/>
            </a:xfrm>
            <a:prstGeom prst="rect">
              <a:avLst/>
            </a:prstGeom>
            <a:solidFill>
              <a:srgbClr val="E2231A">
                <a:alpha val="80000"/>
              </a:srgbClr>
            </a:solidFill>
          </p:spPr>
          <p:txBody>
            <a:bodyPr/>
            <a:lstStyle/>
            <a:p/>
          </p:txBody>
        </p:sp>
        <p:sp>
          <p:nvSpPr>
            <p:cNvPr id="141" name="rc141"/>
            <p:cNvSpPr/>
            <p:nvPr/>
          </p:nvSpPr>
          <p:spPr>
            <a:xfrm>
              <a:off x="1317178" y="5743865"/>
              <a:ext cx="2237922" cy="114824"/>
            </a:xfrm>
            <a:prstGeom prst="rect">
              <a:avLst/>
            </a:prstGeom>
            <a:solidFill>
              <a:srgbClr val="E2231A">
                <a:alpha val="80000"/>
              </a:srgbClr>
            </a:solidFill>
          </p:spPr>
          <p:txBody>
            <a:bodyPr/>
            <a:lstStyle/>
            <a:p/>
          </p:txBody>
        </p:sp>
        <p:sp>
          <p:nvSpPr>
            <p:cNvPr id="142" name="rc142"/>
            <p:cNvSpPr/>
            <p:nvPr/>
          </p:nvSpPr>
          <p:spPr>
            <a:xfrm>
              <a:off x="1317178" y="5600334"/>
              <a:ext cx="2277845" cy="114824"/>
            </a:xfrm>
            <a:prstGeom prst="rect">
              <a:avLst/>
            </a:prstGeom>
            <a:solidFill>
              <a:srgbClr val="E2231A">
                <a:alpha val="80000"/>
              </a:srgbClr>
            </a:solidFill>
          </p:spPr>
          <p:txBody>
            <a:bodyPr/>
            <a:lstStyle/>
            <a:p/>
          </p:txBody>
        </p:sp>
        <p:sp>
          <p:nvSpPr>
            <p:cNvPr id="143" name="tx14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75545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8" name="tx148"/>
            <p:cNvSpPr/>
            <p:nvPr/>
          </p:nvSpPr>
          <p:spPr>
            <a:xfrm>
              <a:off x="462100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9" name="tx149"/>
            <p:cNvSpPr/>
            <p:nvPr/>
          </p:nvSpPr>
          <p:spPr>
            <a:xfrm>
              <a:off x="648656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50" name="tx150"/>
            <p:cNvSpPr/>
            <p:nvPr/>
          </p:nvSpPr>
          <p:spPr>
            <a:xfrm>
              <a:off x="835212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51" name="tx15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2" name="tx15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Mauritania (93%) was 9 percentage points higher than the global average (84%) and 29 percentage points higher than the average across all WCAR countries (64%).
National MCV1 coverage was 18 percentage points higher than in 2019 (75%).
This equates to 12,000 unvaccinated children in 2025 compared to 39,000 unvaccinated children in 2019.</a:t>
            </a:r>
          </a:p>
        </p:txBody>
      </p:sp>
      <p:sp>
        <p:nvSpPr>
          <p:cNvPr id="1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Mauritania MCV1 coverage was 93% - this is 18 percentage points higher than in 2019 and higher than both the global and regional averages.</a:t>
            </a:r>
          </a:p>
        </p:txBody>
      </p:sp>
      <p:grpSp xmlns:pic="http://schemas.openxmlformats.org/drawingml/2006/picture">
        <p:nvGrpSpPr>
          <p:cNvPr id="156" name=""/>
          <p:cNvGrpSpPr/>
          <p:nvPr/>
        </p:nvGrpSpPr>
        <p:grpSpPr>
          <a:xfrm>
            <a:off x="292608" y="1005840"/>
            <a:ext cx="8595360" cy="28575"/>
            <a:chOff x="292608" y="1005840"/>
            <a:chExt cx="8595360" cy="28575"/>
          </a:xfrm>
        </p:grpSpPr>
        <p:sp>
          <p:nvSpPr>
            <p:cNvPr id="1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Mauritania ranked number 22 out of 24 countries for lowest MCV1 coverage (based on tied ranks).
Mauritania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Mauritania had MCV1 coverage of 93%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517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391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264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138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012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954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827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701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2575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4086521"/>
              <a:ext cx="239888" cy="221500"/>
            </a:xfrm>
            <a:prstGeom prst="rect">
              <a:avLst/>
            </a:prstGeom>
            <a:solidFill>
              <a:srgbClr val="80BD41">
                <a:alpha val="100000"/>
              </a:srgbClr>
            </a:solidFill>
          </p:spPr>
          <p:txBody>
            <a:bodyPr/>
            <a:lstStyle/>
            <a:p/>
          </p:txBody>
        </p:sp>
        <p:sp>
          <p:nvSpPr>
            <p:cNvPr id="27" name="rc27"/>
            <p:cNvSpPr/>
            <p:nvPr/>
          </p:nvSpPr>
          <p:spPr>
            <a:xfrm>
              <a:off x="1296273" y="3826524"/>
              <a:ext cx="239888" cy="259997"/>
            </a:xfrm>
            <a:prstGeom prst="rect">
              <a:avLst/>
            </a:prstGeom>
            <a:solidFill>
              <a:srgbClr val="E2231A">
                <a:alpha val="100000"/>
              </a:srgbClr>
            </a:solidFill>
          </p:spPr>
          <p:txBody>
            <a:bodyPr/>
            <a:lstStyle/>
            <a:p/>
          </p:txBody>
        </p:sp>
        <p:sp>
          <p:nvSpPr>
            <p:cNvPr id="28" name="rc28"/>
            <p:cNvSpPr/>
            <p:nvPr/>
          </p:nvSpPr>
          <p:spPr>
            <a:xfrm>
              <a:off x="1562816" y="4020804"/>
              <a:ext cx="239888" cy="287217"/>
            </a:xfrm>
            <a:prstGeom prst="rect">
              <a:avLst/>
            </a:prstGeom>
            <a:solidFill>
              <a:srgbClr val="80BD41">
                <a:alpha val="100000"/>
              </a:srgbClr>
            </a:solidFill>
          </p:spPr>
          <p:txBody>
            <a:bodyPr/>
            <a:lstStyle/>
            <a:p/>
          </p:txBody>
        </p:sp>
        <p:sp>
          <p:nvSpPr>
            <p:cNvPr id="29" name="rc29"/>
            <p:cNvSpPr/>
            <p:nvPr/>
          </p:nvSpPr>
          <p:spPr>
            <a:xfrm>
              <a:off x="1562816" y="3812837"/>
              <a:ext cx="239888" cy="207967"/>
            </a:xfrm>
            <a:prstGeom prst="rect">
              <a:avLst/>
            </a:prstGeom>
            <a:solidFill>
              <a:srgbClr val="E2231A">
                <a:alpha val="100000"/>
              </a:srgbClr>
            </a:solidFill>
          </p:spPr>
          <p:txBody>
            <a:bodyPr/>
            <a:lstStyle/>
            <a:p/>
          </p:txBody>
        </p:sp>
        <p:sp>
          <p:nvSpPr>
            <p:cNvPr id="30" name="rc30"/>
            <p:cNvSpPr/>
            <p:nvPr/>
          </p:nvSpPr>
          <p:spPr>
            <a:xfrm>
              <a:off x="1829360" y="3868353"/>
              <a:ext cx="239888" cy="439668"/>
            </a:xfrm>
            <a:prstGeom prst="rect">
              <a:avLst/>
            </a:prstGeom>
            <a:solidFill>
              <a:srgbClr val="80BD41">
                <a:alpha val="100000"/>
              </a:srgbClr>
            </a:solidFill>
          </p:spPr>
          <p:txBody>
            <a:bodyPr/>
            <a:lstStyle/>
            <a:p/>
          </p:txBody>
        </p:sp>
        <p:sp>
          <p:nvSpPr>
            <p:cNvPr id="31" name="rc31"/>
            <p:cNvSpPr/>
            <p:nvPr/>
          </p:nvSpPr>
          <p:spPr>
            <a:xfrm>
              <a:off x="1829360" y="3802636"/>
              <a:ext cx="239888" cy="65716"/>
            </a:xfrm>
            <a:prstGeom prst="rect">
              <a:avLst/>
            </a:prstGeom>
            <a:solidFill>
              <a:srgbClr val="E2231A">
                <a:alpha val="100000"/>
              </a:srgbClr>
            </a:solidFill>
          </p:spPr>
          <p:txBody>
            <a:bodyPr/>
            <a:lstStyle/>
            <a:p/>
          </p:txBody>
        </p:sp>
        <p:sp>
          <p:nvSpPr>
            <p:cNvPr id="32" name="rc32"/>
            <p:cNvSpPr/>
            <p:nvPr/>
          </p:nvSpPr>
          <p:spPr>
            <a:xfrm>
              <a:off x="2095903" y="3872198"/>
              <a:ext cx="239888" cy="435823"/>
            </a:xfrm>
            <a:prstGeom prst="rect">
              <a:avLst/>
            </a:prstGeom>
            <a:solidFill>
              <a:srgbClr val="80BD41">
                <a:alpha val="100000"/>
              </a:srgbClr>
            </a:solidFill>
          </p:spPr>
          <p:txBody>
            <a:bodyPr/>
            <a:lstStyle/>
            <a:p/>
          </p:txBody>
        </p:sp>
        <p:sp>
          <p:nvSpPr>
            <p:cNvPr id="33" name="rc33"/>
            <p:cNvSpPr/>
            <p:nvPr/>
          </p:nvSpPr>
          <p:spPr>
            <a:xfrm>
              <a:off x="2095903" y="3789205"/>
              <a:ext cx="239888" cy="82992"/>
            </a:xfrm>
            <a:prstGeom prst="rect">
              <a:avLst/>
            </a:prstGeom>
            <a:solidFill>
              <a:srgbClr val="E2231A">
                <a:alpha val="100000"/>
              </a:srgbClr>
            </a:solidFill>
          </p:spPr>
          <p:txBody>
            <a:bodyPr/>
            <a:lstStyle/>
            <a:p/>
          </p:txBody>
        </p:sp>
        <p:sp>
          <p:nvSpPr>
            <p:cNvPr id="34" name="rc34"/>
            <p:cNvSpPr/>
            <p:nvPr/>
          </p:nvSpPr>
          <p:spPr>
            <a:xfrm>
              <a:off x="2362446" y="3915821"/>
              <a:ext cx="239888" cy="392200"/>
            </a:xfrm>
            <a:prstGeom prst="rect">
              <a:avLst/>
            </a:prstGeom>
            <a:solidFill>
              <a:srgbClr val="80BD41">
                <a:alpha val="100000"/>
              </a:srgbClr>
            </a:solidFill>
          </p:spPr>
          <p:txBody>
            <a:bodyPr/>
            <a:lstStyle/>
            <a:p/>
          </p:txBody>
        </p:sp>
        <p:sp>
          <p:nvSpPr>
            <p:cNvPr id="35" name="rc35"/>
            <p:cNvSpPr/>
            <p:nvPr/>
          </p:nvSpPr>
          <p:spPr>
            <a:xfrm>
              <a:off x="2362446" y="3770751"/>
              <a:ext cx="239888" cy="145069"/>
            </a:xfrm>
            <a:prstGeom prst="rect">
              <a:avLst/>
            </a:prstGeom>
            <a:solidFill>
              <a:srgbClr val="E2231A">
                <a:alpha val="100000"/>
              </a:srgbClr>
            </a:solidFill>
          </p:spPr>
          <p:txBody>
            <a:bodyPr/>
            <a:lstStyle/>
            <a:p/>
          </p:txBody>
        </p:sp>
        <p:sp>
          <p:nvSpPr>
            <p:cNvPr id="36" name="rc36"/>
            <p:cNvSpPr/>
            <p:nvPr/>
          </p:nvSpPr>
          <p:spPr>
            <a:xfrm>
              <a:off x="2628989" y="3948064"/>
              <a:ext cx="239888" cy="359956"/>
            </a:xfrm>
            <a:prstGeom prst="rect">
              <a:avLst/>
            </a:prstGeom>
            <a:solidFill>
              <a:srgbClr val="80BD41">
                <a:alpha val="100000"/>
              </a:srgbClr>
            </a:solidFill>
          </p:spPr>
          <p:txBody>
            <a:bodyPr/>
            <a:lstStyle/>
            <a:p/>
          </p:txBody>
        </p:sp>
        <p:sp>
          <p:nvSpPr>
            <p:cNvPr id="37" name="rc37"/>
            <p:cNvSpPr/>
            <p:nvPr/>
          </p:nvSpPr>
          <p:spPr>
            <a:xfrm>
              <a:off x="2628989" y="3754245"/>
              <a:ext cx="239888" cy="193819"/>
            </a:xfrm>
            <a:prstGeom prst="rect">
              <a:avLst/>
            </a:prstGeom>
            <a:solidFill>
              <a:srgbClr val="E2231A">
                <a:alpha val="100000"/>
              </a:srgbClr>
            </a:solidFill>
          </p:spPr>
          <p:txBody>
            <a:bodyPr/>
            <a:lstStyle/>
            <a:p/>
          </p:txBody>
        </p:sp>
        <p:sp>
          <p:nvSpPr>
            <p:cNvPr id="38" name="rc38"/>
            <p:cNvSpPr/>
            <p:nvPr/>
          </p:nvSpPr>
          <p:spPr>
            <a:xfrm>
              <a:off x="2895532" y="3952319"/>
              <a:ext cx="239888" cy="355702"/>
            </a:xfrm>
            <a:prstGeom prst="rect">
              <a:avLst/>
            </a:prstGeom>
            <a:solidFill>
              <a:srgbClr val="80BD41">
                <a:alpha val="100000"/>
              </a:srgbClr>
            </a:solidFill>
          </p:spPr>
          <p:txBody>
            <a:bodyPr/>
            <a:lstStyle/>
            <a:p/>
          </p:txBody>
        </p:sp>
        <p:sp>
          <p:nvSpPr>
            <p:cNvPr id="39" name="rc39"/>
            <p:cNvSpPr/>
            <p:nvPr/>
          </p:nvSpPr>
          <p:spPr>
            <a:xfrm>
              <a:off x="2895532" y="3734305"/>
              <a:ext cx="239888" cy="218014"/>
            </a:xfrm>
            <a:prstGeom prst="rect">
              <a:avLst/>
            </a:prstGeom>
            <a:solidFill>
              <a:srgbClr val="E2231A">
                <a:alpha val="100000"/>
              </a:srgbClr>
            </a:solidFill>
          </p:spPr>
          <p:txBody>
            <a:bodyPr/>
            <a:lstStyle/>
            <a:p/>
          </p:txBody>
        </p:sp>
        <p:sp>
          <p:nvSpPr>
            <p:cNvPr id="40" name="rc40"/>
            <p:cNvSpPr/>
            <p:nvPr/>
          </p:nvSpPr>
          <p:spPr>
            <a:xfrm>
              <a:off x="3162075" y="3909977"/>
              <a:ext cx="239888" cy="398044"/>
            </a:xfrm>
            <a:prstGeom prst="rect">
              <a:avLst/>
            </a:prstGeom>
            <a:solidFill>
              <a:srgbClr val="80BD41">
                <a:alpha val="100000"/>
              </a:srgbClr>
            </a:solidFill>
          </p:spPr>
          <p:txBody>
            <a:bodyPr/>
            <a:lstStyle/>
            <a:p/>
          </p:txBody>
        </p:sp>
        <p:sp>
          <p:nvSpPr>
            <p:cNvPr id="41" name="rc41"/>
            <p:cNvSpPr/>
            <p:nvPr/>
          </p:nvSpPr>
          <p:spPr>
            <a:xfrm>
              <a:off x="3162075" y="3713954"/>
              <a:ext cx="239888" cy="196023"/>
            </a:xfrm>
            <a:prstGeom prst="rect">
              <a:avLst/>
            </a:prstGeom>
            <a:solidFill>
              <a:srgbClr val="E2231A">
                <a:alpha val="100000"/>
              </a:srgbClr>
            </a:solidFill>
          </p:spPr>
          <p:txBody>
            <a:bodyPr/>
            <a:lstStyle/>
            <a:p/>
          </p:txBody>
        </p:sp>
        <p:sp>
          <p:nvSpPr>
            <p:cNvPr id="42" name="rc42"/>
            <p:cNvSpPr/>
            <p:nvPr/>
          </p:nvSpPr>
          <p:spPr>
            <a:xfrm>
              <a:off x="3428618" y="3909721"/>
              <a:ext cx="239888" cy="398300"/>
            </a:xfrm>
            <a:prstGeom prst="rect">
              <a:avLst/>
            </a:prstGeom>
            <a:solidFill>
              <a:srgbClr val="80BD41">
                <a:alpha val="100000"/>
              </a:srgbClr>
            </a:solidFill>
          </p:spPr>
          <p:txBody>
            <a:bodyPr/>
            <a:lstStyle/>
            <a:p/>
          </p:txBody>
        </p:sp>
        <p:sp>
          <p:nvSpPr>
            <p:cNvPr id="43" name="rc43"/>
            <p:cNvSpPr/>
            <p:nvPr/>
          </p:nvSpPr>
          <p:spPr>
            <a:xfrm>
              <a:off x="3428618" y="3695243"/>
              <a:ext cx="239888" cy="214477"/>
            </a:xfrm>
            <a:prstGeom prst="rect">
              <a:avLst/>
            </a:prstGeom>
            <a:solidFill>
              <a:srgbClr val="E2231A">
                <a:alpha val="100000"/>
              </a:srgbClr>
            </a:solidFill>
          </p:spPr>
          <p:txBody>
            <a:bodyPr/>
            <a:lstStyle/>
            <a:p/>
          </p:txBody>
        </p:sp>
        <p:sp>
          <p:nvSpPr>
            <p:cNvPr id="44" name="rc44"/>
            <p:cNvSpPr/>
            <p:nvPr/>
          </p:nvSpPr>
          <p:spPr>
            <a:xfrm>
              <a:off x="3695161" y="3935146"/>
              <a:ext cx="239888" cy="372874"/>
            </a:xfrm>
            <a:prstGeom prst="rect">
              <a:avLst/>
            </a:prstGeom>
            <a:solidFill>
              <a:srgbClr val="80BD41">
                <a:alpha val="100000"/>
              </a:srgbClr>
            </a:solidFill>
          </p:spPr>
          <p:txBody>
            <a:bodyPr/>
            <a:lstStyle/>
            <a:p/>
          </p:txBody>
        </p:sp>
        <p:sp>
          <p:nvSpPr>
            <p:cNvPr id="45" name="rc45"/>
            <p:cNvSpPr/>
            <p:nvPr/>
          </p:nvSpPr>
          <p:spPr>
            <a:xfrm>
              <a:off x="3695161" y="3676072"/>
              <a:ext cx="239888" cy="259074"/>
            </a:xfrm>
            <a:prstGeom prst="rect">
              <a:avLst/>
            </a:prstGeom>
            <a:solidFill>
              <a:srgbClr val="E2231A">
                <a:alpha val="100000"/>
              </a:srgbClr>
            </a:solidFill>
          </p:spPr>
          <p:txBody>
            <a:bodyPr/>
            <a:lstStyle/>
            <a:p/>
          </p:txBody>
        </p:sp>
        <p:sp>
          <p:nvSpPr>
            <p:cNvPr id="46" name="rc46"/>
            <p:cNvSpPr/>
            <p:nvPr/>
          </p:nvSpPr>
          <p:spPr>
            <a:xfrm>
              <a:off x="3961705" y="3871172"/>
              <a:ext cx="239888" cy="436848"/>
            </a:xfrm>
            <a:prstGeom prst="rect">
              <a:avLst/>
            </a:prstGeom>
            <a:solidFill>
              <a:srgbClr val="80BD41">
                <a:alpha val="100000"/>
              </a:srgbClr>
            </a:solidFill>
          </p:spPr>
          <p:txBody>
            <a:bodyPr/>
            <a:lstStyle/>
            <a:p/>
          </p:txBody>
        </p:sp>
        <p:sp>
          <p:nvSpPr>
            <p:cNvPr id="47" name="rc47"/>
            <p:cNvSpPr/>
            <p:nvPr/>
          </p:nvSpPr>
          <p:spPr>
            <a:xfrm>
              <a:off x="3961705" y="3655977"/>
              <a:ext cx="239888" cy="215194"/>
            </a:xfrm>
            <a:prstGeom prst="rect">
              <a:avLst/>
            </a:prstGeom>
            <a:solidFill>
              <a:srgbClr val="E2231A">
                <a:alpha val="100000"/>
              </a:srgbClr>
            </a:solidFill>
          </p:spPr>
          <p:txBody>
            <a:bodyPr/>
            <a:lstStyle/>
            <a:p/>
          </p:txBody>
        </p:sp>
        <p:sp>
          <p:nvSpPr>
            <p:cNvPr id="48" name="rc48"/>
            <p:cNvSpPr/>
            <p:nvPr/>
          </p:nvSpPr>
          <p:spPr>
            <a:xfrm>
              <a:off x="4228248" y="3856307"/>
              <a:ext cx="239888" cy="451714"/>
            </a:xfrm>
            <a:prstGeom prst="rect">
              <a:avLst/>
            </a:prstGeom>
            <a:solidFill>
              <a:srgbClr val="80BD41">
                <a:alpha val="100000"/>
              </a:srgbClr>
            </a:solidFill>
          </p:spPr>
          <p:txBody>
            <a:bodyPr/>
            <a:lstStyle/>
            <a:p/>
          </p:txBody>
        </p:sp>
        <p:sp>
          <p:nvSpPr>
            <p:cNvPr id="49" name="rc49"/>
            <p:cNvSpPr/>
            <p:nvPr/>
          </p:nvSpPr>
          <p:spPr>
            <a:xfrm>
              <a:off x="4228248" y="3633832"/>
              <a:ext cx="239888" cy="222474"/>
            </a:xfrm>
            <a:prstGeom prst="rect">
              <a:avLst/>
            </a:prstGeom>
            <a:solidFill>
              <a:srgbClr val="E2231A">
                <a:alpha val="100000"/>
              </a:srgbClr>
            </a:solidFill>
          </p:spPr>
          <p:txBody>
            <a:bodyPr/>
            <a:lstStyle/>
            <a:p/>
          </p:txBody>
        </p:sp>
        <p:sp>
          <p:nvSpPr>
            <p:cNvPr id="50" name="rc50"/>
            <p:cNvSpPr/>
            <p:nvPr/>
          </p:nvSpPr>
          <p:spPr>
            <a:xfrm>
              <a:off x="4494791" y="3787821"/>
              <a:ext cx="239888" cy="520199"/>
            </a:xfrm>
            <a:prstGeom prst="rect">
              <a:avLst/>
            </a:prstGeom>
            <a:solidFill>
              <a:srgbClr val="80BD41">
                <a:alpha val="100000"/>
              </a:srgbClr>
            </a:solidFill>
          </p:spPr>
          <p:txBody>
            <a:bodyPr/>
            <a:lstStyle/>
            <a:p/>
          </p:txBody>
        </p:sp>
        <p:sp>
          <p:nvSpPr>
            <p:cNvPr id="51" name="rc51"/>
            <p:cNvSpPr/>
            <p:nvPr/>
          </p:nvSpPr>
          <p:spPr>
            <a:xfrm>
              <a:off x="4494791" y="3614404"/>
              <a:ext cx="239888" cy="173417"/>
            </a:xfrm>
            <a:prstGeom prst="rect">
              <a:avLst/>
            </a:prstGeom>
            <a:solidFill>
              <a:srgbClr val="E2231A">
                <a:alpha val="100000"/>
              </a:srgbClr>
            </a:solidFill>
          </p:spPr>
          <p:txBody>
            <a:bodyPr/>
            <a:lstStyle/>
            <a:p/>
          </p:txBody>
        </p:sp>
        <p:sp>
          <p:nvSpPr>
            <p:cNvPr id="52" name="rc52"/>
            <p:cNvSpPr/>
            <p:nvPr/>
          </p:nvSpPr>
          <p:spPr>
            <a:xfrm>
              <a:off x="4761334" y="3738457"/>
              <a:ext cx="239888" cy="569564"/>
            </a:xfrm>
            <a:prstGeom prst="rect">
              <a:avLst/>
            </a:prstGeom>
            <a:solidFill>
              <a:srgbClr val="80BD41">
                <a:alpha val="100000"/>
              </a:srgbClr>
            </a:solidFill>
          </p:spPr>
          <p:txBody>
            <a:bodyPr/>
            <a:lstStyle/>
            <a:p/>
          </p:txBody>
        </p:sp>
        <p:sp>
          <p:nvSpPr>
            <p:cNvPr id="53" name="rc53"/>
            <p:cNvSpPr/>
            <p:nvPr/>
          </p:nvSpPr>
          <p:spPr>
            <a:xfrm>
              <a:off x="4761334" y="3596053"/>
              <a:ext cx="239888" cy="142403"/>
            </a:xfrm>
            <a:prstGeom prst="rect">
              <a:avLst/>
            </a:prstGeom>
            <a:solidFill>
              <a:srgbClr val="E2231A">
                <a:alpha val="100000"/>
              </a:srgbClr>
            </a:solidFill>
          </p:spPr>
          <p:txBody>
            <a:bodyPr/>
            <a:lstStyle/>
            <a:p/>
          </p:txBody>
        </p:sp>
        <p:sp>
          <p:nvSpPr>
            <p:cNvPr id="54" name="rc54"/>
            <p:cNvSpPr/>
            <p:nvPr/>
          </p:nvSpPr>
          <p:spPr>
            <a:xfrm>
              <a:off x="5027877" y="3762755"/>
              <a:ext cx="239888" cy="545266"/>
            </a:xfrm>
            <a:prstGeom prst="rect">
              <a:avLst/>
            </a:prstGeom>
            <a:solidFill>
              <a:srgbClr val="80BD41">
                <a:alpha val="100000"/>
              </a:srgbClr>
            </a:solidFill>
          </p:spPr>
          <p:txBody>
            <a:bodyPr/>
            <a:lstStyle/>
            <a:p/>
          </p:txBody>
        </p:sp>
        <p:sp>
          <p:nvSpPr>
            <p:cNvPr id="55" name="rc55"/>
            <p:cNvSpPr/>
            <p:nvPr/>
          </p:nvSpPr>
          <p:spPr>
            <a:xfrm>
              <a:off x="5027877" y="3580982"/>
              <a:ext cx="239888" cy="181772"/>
            </a:xfrm>
            <a:prstGeom prst="rect">
              <a:avLst/>
            </a:prstGeom>
            <a:solidFill>
              <a:srgbClr val="E2231A">
                <a:alpha val="100000"/>
              </a:srgbClr>
            </a:solidFill>
          </p:spPr>
          <p:txBody>
            <a:bodyPr/>
            <a:lstStyle/>
            <a:p/>
          </p:txBody>
        </p:sp>
        <p:sp>
          <p:nvSpPr>
            <p:cNvPr id="56" name="rc56"/>
            <p:cNvSpPr/>
            <p:nvPr/>
          </p:nvSpPr>
          <p:spPr>
            <a:xfrm>
              <a:off x="5294420" y="3787975"/>
              <a:ext cx="239888" cy="520045"/>
            </a:xfrm>
            <a:prstGeom prst="rect">
              <a:avLst/>
            </a:prstGeom>
            <a:solidFill>
              <a:srgbClr val="80BD41">
                <a:alpha val="100000"/>
              </a:srgbClr>
            </a:solidFill>
          </p:spPr>
          <p:txBody>
            <a:bodyPr/>
            <a:lstStyle/>
            <a:p/>
          </p:txBody>
        </p:sp>
        <p:sp>
          <p:nvSpPr>
            <p:cNvPr id="57" name="rc57"/>
            <p:cNvSpPr/>
            <p:nvPr/>
          </p:nvSpPr>
          <p:spPr>
            <a:xfrm>
              <a:off x="5294420" y="3565091"/>
              <a:ext cx="239888" cy="222884"/>
            </a:xfrm>
            <a:prstGeom prst="rect">
              <a:avLst/>
            </a:prstGeom>
            <a:solidFill>
              <a:srgbClr val="E2231A">
                <a:alpha val="100000"/>
              </a:srgbClr>
            </a:solidFill>
          </p:spPr>
          <p:txBody>
            <a:bodyPr/>
            <a:lstStyle/>
            <a:p/>
          </p:txBody>
        </p:sp>
        <p:sp>
          <p:nvSpPr>
            <p:cNvPr id="58" name="rc58"/>
            <p:cNvSpPr/>
            <p:nvPr/>
          </p:nvSpPr>
          <p:spPr>
            <a:xfrm>
              <a:off x="5560963" y="3754296"/>
              <a:ext cx="239888" cy="553724"/>
            </a:xfrm>
            <a:prstGeom prst="rect">
              <a:avLst/>
            </a:prstGeom>
            <a:solidFill>
              <a:srgbClr val="80BD41">
                <a:alpha val="100000"/>
              </a:srgbClr>
            </a:solidFill>
          </p:spPr>
          <p:txBody>
            <a:bodyPr/>
            <a:lstStyle/>
            <a:p/>
          </p:txBody>
        </p:sp>
        <p:sp>
          <p:nvSpPr>
            <p:cNvPr id="59" name="rc59"/>
            <p:cNvSpPr/>
            <p:nvPr/>
          </p:nvSpPr>
          <p:spPr>
            <a:xfrm>
              <a:off x="5560963" y="3549508"/>
              <a:ext cx="239888" cy="204788"/>
            </a:xfrm>
            <a:prstGeom prst="rect">
              <a:avLst/>
            </a:prstGeom>
            <a:solidFill>
              <a:srgbClr val="E2231A">
                <a:alpha val="100000"/>
              </a:srgbClr>
            </a:solidFill>
          </p:spPr>
          <p:txBody>
            <a:bodyPr/>
            <a:lstStyle/>
            <a:p/>
          </p:txBody>
        </p:sp>
        <p:sp>
          <p:nvSpPr>
            <p:cNvPr id="60" name="rc60"/>
            <p:cNvSpPr/>
            <p:nvPr/>
          </p:nvSpPr>
          <p:spPr>
            <a:xfrm>
              <a:off x="5827506" y="3727025"/>
              <a:ext cx="239888" cy="580995"/>
            </a:xfrm>
            <a:prstGeom prst="rect">
              <a:avLst/>
            </a:prstGeom>
            <a:solidFill>
              <a:srgbClr val="80BD41">
                <a:alpha val="100000"/>
              </a:srgbClr>
            </a:solidFill>
          </p:spPr>
          <p:txBody>
            <a:bodyPr/>
            <a:lstStyle/>
            <a:p/>
          </p:txBody>
        </p:sp>
        <p:sp>
          <p:nvSpPr>
            <p:cNvPr id="61" name="rc61"/>
            <p:cNvSpPr/>
            <p:nvPr/>
          </p:nvSpPr>
          <p:spPr>
            <a:xfrm>
              <a:off x="5827506" y="3533360"/>
              <a:ext cx="239888" cy="193665"/>
            </a:xfrm>
            <a:prstGeom prst="rect">
              <a:avLst/>
            </a:prstGeom>
            <a:solidFill>
              <a:srgbClr val="E2231A">
                <a:alpha val="100000"/>
              </a:srgbClr>
            </a:solidFill>
          </p:spPr>
          <p:txBody>
            <a:bodyPr/>
            <a:lstStyle/>
            <a:p/>
          </p:txBody>
        </p:sp>
        <p:sp>
          <p:nvSpPr>
            <p:cNvPr id="62" name="rc62"/>
            <p:cNvSpPr/>
            <p:nvPr/>
          </p:nvSpPr>
          <p:spPr>
            <a:xfrm>
              <a:off x="6094049" y="3692168"/>
              <a:ext cx="239888" cy="615853"/>
            </a:xfrm>
            <a:prstGeom prst="rect">
              <a:avLst/>
            </a:prstGeom>
            <a:solidFill>
              <a:srgbClr val="80BD41">
                <a:alpha val="100000"/>
              </a:srgbClr>
            </a:solidFill>
          </p:spPr>
          <p:txBody>
            <a:bodyPr/>
            <a:lstStyle/>
            <a:p/>
          </p:txBody>
        </p:sp>
        <p:sp>
          <p:nvSpPr>
            <p:cNvPr id="63" name="rc63"/>
            <p:cNvSpPr/>
            <p:nvPr/>
          </p:nvSpPr>
          <p:spPr>
            <a:xfrm>
              <a:off x="6094049" y="3518443"/>
              <a:ext cx="239888" cy="173724"/>
            </a:xfrm>
            <a:prstGeom prst="rect">
              <a:avLst/>
            </a:prstGeom>
            <a:solidFill>
              <a:srgbClr val="E2231A">
                <a:alpha val="100000"/>
              </a:srgbClr>
            </a:solidFill>
          </p:spPr>
          <p:txBody>
            <a:bodyPr/>
            <a:lstStyle/>
            <a:p/>
          </p:txBody>
        </p:sp>
        <p:sp>
          <p:nvSpPr>
            <p:cNvPr id="64" name="rc64"/>
            <p:cNvSpPr/>
            <p:nvPr/>
          </p:nvSpPr>
          <p:spPr>
            <a:xfrm>
              <a:off x="6360593" y="3704471"/>
              <a:ext cx="239888" cy="603550"/>
            </a:xfrm>
            <a:prstGeom prst="rect">
              <a:avLst/>
            </a:prstGeom>
            <a:solidFill>
              <a:srgbClr val="80BD41">
                <a:alpha val="100000"/>
              </a:srgbClr>
            </a:solidFill>
          </p:spPr>
          <p:txBody>
            <a:bodyPr/>
            <a:lstStyle/>
            <a:p/>
          </p:txBody>
        </p:sp>
        <p:sp>
          <p:nvSpPr>
            <p:cNvPr id="65" name="rc65"/>
            <p:cNvSpPr/>
            <p:nvPr/>
          </p:nvSpPr>
          <p:spPr>
            <a:xfrm>
              <a:off x="6360593" y="3503270"/>
              <a:ext cx="239888" cy="201200"/>
            </a:xfrm>
            <a:prstGeom prst="rect">
              <a:avLst/>
            </a:prstGeom>
            <a:solidFill>
              <a:srgbClr val="E2231A">
                <a:alpha val="100000"/>
              </a:srgbClr>
            </a:solidFill>
          </p:spPr>
          <p:txBody>
            <a:bodyPr/>
            <a:lstStyle/>
            <a:p/>
          </p:txBody>
        </p:sp>
        <p:sp>
          <p:nvSpPr>
            <p:cNvPr id="66" name="rc66"/>
            <p:cNvSpPr/>
            <p:nvPr/>
          </p:nvSpPr>
          <p:spPr>
            <a:xfrm>
              <a:off x="6627136" y="3637011"/>
              <a:ext cx="239888" cy="671010"/>
            </a:xfrm>
            <a:prstGeom prst="rect">
              <a:avLst/>
            </a:prstGeom>
            <a:solidFill>
              <a:srgbClr val="80BD41">
                <a:alpha val="100000"/>
              </a:srgbClr>
            </a:solidFill>
          </p:spPr>
          <p:txBody>
            <a:bodyPr/>
            <a:lstStyle/>
            <a:p/>
          </p:txBody>
        </p:sp>
        <p:sp>
          <p:nvSpPr>
            <p:cNvPr id="67" name="rc67"/>
            <p:cNvSpPr/>
            <p:nvPr/>
          </p:nvSpPr>
          <p:spPr>
            <a:xfrm>
              <a:off x="6627136" y="3489686"/>
              <a:ext cx="239888" cy="147325"/>
            </a:xfrm>
            <a:prstGeom prst="rect">
              <a:avLst/>
            </a:prstGeom>
            <a:solidFill>
              <a:srgbClr val="E2231A">
                <a:alpha val="100000"/>
              </a:srgbClr>
            </a:solidFill>
          </p:spPr>
          <p:txBody>
            <a:bodyPr/>
            <a:lstStyle/>
            <a:p/>
          </p:txBody>
        </p:sp>
        <p:sp>
          <p:nvSpPr>
            <p:cNvPr id="68" name="rc68"/>
            <p:cNvSpPr/>
            <p:nvPr/>
          </p:nvSpPr>
          <p:spPr>
            <a:xfrm>
              <a:off x="6893679" y="3682787"/>
              <a:ext cx="239888" cy="625234"/>
            </a:xfrm>
            <a:prstGeom prst="rect">
              <a:avLst/>
            </a:prstGeom>
            <a:solidFill>
              <a:srgbClr val="80BD41">
                <a:alpha val="100000"/>
              </a:srgbClr>
            </a:solidFill>
          </p:spPr>
          <p:txBody>
            <a:bodyPr/>
            <a:lstStyle/>
            <a:p/>
          </p:txBody>
        </p:sp>
        <p:sp>
          <p:nvSpPr>
            <p:cNvPr id="69" name="rc69"/>
            <p:cNvSpPr/>
            <p:nvPr/>
          </p:nvSpPr>
          <p:spPr>
            <a:xfrm>
              <a:off x="6893679" y="3474358"/>
              <a:ext cx="239888" cy="208428"/>
            </a:xfrm>
            <a:prstGeom prst="rect">
              <a:avLst/>
            </a:prstGeom>
            <a:solidFill>
              <a:srgbClr val="E2231A">
                <a:alpha val="100000"/>
              </a:srgbClr>
            </a:solidFill>
          </p:spPr>
          <p:txBody>
            <a:bodyPr/>
            <a:lstStyle/>
            <a:p/>
          </p:txBody>
        </p:sp>
        <p:sp>
          <p:nvSpPr>
            <p:cNvPr id="70" name="rc70"/>
            <p:cNvSpPr/>
            <p:nvPr/>
          </p:nvSpPr>
          <p:spPr>
            <a:xfrm>
              <a:off x="7160222" y="3596565"/>
              <a:ext cx="239888" cy="711455"/>
            </a:xfrm>
            <a:prstGeom prst="rect">
              <a:avLst/>
            </a:prstGeom>
            <a:solidFill>
              <a:srgbClr val="80BD41">
                <a:alpha val="100000"/>
              </a:srgbClr>
            </a:solidFill>
          </p:spPr>
          <p:txBody>
            <a:bodyPr/>
            <a:lstStyle/>
            <a:p/>
          </p:txBody>
        </p:sp>
        <p:sp>
          <p:nvSpPr>
            <p:cNvPr id="71" name="rc71"/>
            <p:cNvSpPr/>
            <p:nvPr/>
          </p:nvSpPr>
          <p:spPr>
            <a:xfrm>
              <a:off x="7160222" y="3461031"/>
              <a:ext cx="239888" cy="135534"/>
            </a:xfrm>
            <a:prstGeom prst="rect">
              <a:avLst/>
            </a:prstGeom>
            <a:solidFill>
              <a:srgbClr val="E2231A">
                <a:alpha val="100000"/>
              </a:srgbClr>
            </a:solidFill>
          </p:spPr>
          <p:txBody>
            <a:bodyPr/>
            <a:lstStyle/>
            <a:p/>
          </p:txBody>
        </p:sp>
        <p:sp>
          <p:nvSpPr>
            <p:cNvPr id="72" name="rc72"/>
            <p:cNvSpPr/>
            <p:nvPr/>
          </p:nvSpPr>
          <p:spPr>
            <a:xfrm>
              <a:off x="7426765" y="3514496"/>
              <a:ext cx="239888" cy="793525"/>
            </a:xfrm>
            <a:prstGeom prst="rect">
              <a:avLst/>
            </a:prstGeom>
            <a:solidFill>
              <a:srgbClr val="80BD41">
                <a:alpha val="100000"/>
              </a:srgbClr>
            </a:solidFill>
          </p:spPr>
          <p:txBody>
            <a:bodyPr/>
            <a:lstStyle/>
            <a:p/>
          </p:txBody>
        </p:sp>
        <p:sp>
          <p:nvSpPr>
            <p:cNvPr id="73" name="rc73"/>
            <p:cNvSpPr/>
            <p:nvPr/>
          </p:nvSpPr>
          <p:spPr>
            <a:xfrm>
              <a:off x="7426765" y="3445498"/>
              <a:ext cx="239888" cy="68997"/>
            </a:xfrm>
            <a:prstGeom prst="rect">
              <a:avLst/>
            </a:prstGeom>
            <a:solidFill>
              <a:srgbClr val="E2231A">
                <a:alpha val="100000"/>
              </a:srgbClr>
            </a:solidFill>
          </p:spPr>
          <p:txBody>
            <a:bodyPr/>
            <a:lstStyle/>
            <a:p/>
          </p:txBody>
        </p:sp>
        <p:sp>
          <p:nvSpPr>
            <p:cNvPr id="74" name="rc74"/>
            <p:cNvSpPr/>
            <p:nvPr/>
          </p:nvSpPr>
          <p:spPr>
            <a:xfrm>
              <a:off x="7693308" y="3491070"/>
              <a:ext cx="239888" cy="816951"/>
            </a:xfrm>
            <a:prstGeom prst="rect">
              <a:avLst/>
            </a:prstGeom>
            <a:solidFill>
              <a:srgbClr val="80BD41">
                <a:alpha val="100000"/>
              </a:srgbClr>
            </a:solidFill>
          </p:spPr>
          <p:txBody>
            <a:bodyPr/>
            <a:lstStyle/>
            <a:p/>
          </p:txBody>
        </p:sp>
        <p:sp>
          <p:nvSpPr>
            <p:cNvPr id="75" name="rc75"/>
            <p:cNvSpPr/>
            <p:nvPr/>
          </p:nvSpPr>
          <p:spPr>
            <a:xfrm>
              <a:off x="7693308" y="3429556"/>
              <a:ext cx="239888" cy="61513"/>
            </a:xfrm>
            <a:prstGeom prst="rect">
              <a:avLst/>
            </a:prstGeom>
            <a:solidFill>
              <a:srgbClr val="E2231A">
                <a:alpha val="100000"/>
              </a:srgbClr>
            </a:solidFill>
          </p:spPr>
          <p:txBody>
            <a:bodyPr/>
            <a:lstStyle/>
            <a:p/>
          </p:txBody>
        </p:sp>
        <p:sp>
          <p:nvSpPr>
            <p:cNvPr id="76" name="rc76"/>
            <p:cNvSpPr/>
            <p:nvPr/>
          </p:nvSpPr>
          <p:spPr>
            <a:xfrm>
              <a:off x="7959851" y="3476460"/>
              <a:ext cx="239888" cy="831560"/>
            </a:xfrm>
            <a:prstGeom prst="rect">
              <a:avLst/>
            </a:prstGeom>
            <a:solidFill>
              <a:srgbClr val="80BD41">
                <a:alpha val="100000"/>
              </a:srgbClr>
            </a:solidFill>
          </p:spPr>
          <p:txBody>
            <a:bodyPr/>
            <a:lstStyle/>
            <a:p/>
          </p:txBody>
        </p:sp>
        <p:sp>
          <p:nvSpPr>
            <p:cNvPr id="77" name="rc77"/>
            <p:cNvSpPr/>
            <p:nvPr/>
          </p:nvSpPr>
          <p:spPr>
            <a:xfrm>
              <a:off x="7959851" y="3413870"/>
              <a:ext cx="239888" cy="62590"/>
            </a:xfrm>
            <a:prstGeom prst="rect">
              <a:avLst/>
            </a:prstGeom>
            <a:solidFill>
              <a:srgbClr val="E2231A">
                <a:alpha val="100000"/>
              </a:srgbClr>
            </a:solidFill>
          </p:spPr>
          <p:txBody>
            <a:bodyPr/>
            <a:lstStyle/>
            <a:p/>
          </p:txBody>
        </p:sp>
        <p:sp>
          <p:nvSpPr>
            <p:cNvPr id="78" name="pl78"/>
            <p:cNvSpPr/>
            <p:nvPr/>
          </p:nvSpPr>
          <p:spPr>
            <a:xfrm>
              <a:off x="1416218" y="2229144"/>
              <a:ext cx="6663577" cy="1050615"/>
            </a:xfrm>
            <a:custGeom>
              <a:avLst/>
              <a:pathLst>
                <a:path w="6663577" h="1050615">
                  <a:moveTo>
                    <a:pt x="0" y="1050615"/>
                  </a:moveTo>
                  <a:lnTo>
                    <a:pt x="266543" y="782373"/>
                  </a:lnTo>
                  <a:lnTo>
                    <a:pt x="533086" y="134121"/>
                  </a:lnTo>
                  <a:lnTo>
                    <a:pt x="799629" y="201181"/>
                  </a:lnTo>
                  <a:lnTo>
                    <a:pt x="1066172" y="447070"/>
                  </a:lnTo>
                  <a:lnTo>
                    <a:pt x="1332715" y="625898"/>
                  </a:lnTo>
                  <a:lnTo>
                    <a:pt x="1599258" y="692959"/>
                  </a:lnTo>
                  <a:lnTo>
                    <a:pt x="1865801" y="581191"/>
                  </a:lnTo>
                  <a:lnTo>
                    <a:pt x="2132344" y="625898"/>
                  </a:lnTo>
                  <a:lnTo>
                    <a:pt x="2398888" y="760019"/>
                  </a:lnTo>
                  <a:lnTo>
                    <a:pt x="2665431" y="581191"/>
                  </a:lnTo>
                  <a:lnTo>
                    <a:pt x="2931974" y="581191"/>
                  </a:lnTo>
                  <a:lnTo>
                    <a:pt x="3198517" y="402363"/>
                  </a:lnTo>
                  <a:lnTo>
                    <a:pt x="3465060" y="290595"/>
                  </a:lnTo>
                  <a:lnTo>
                    <a:pt x="3731603" y="402363"/>
                  </a:lnTo>
                  <a:lnTo>
                    <a:pt x="3998146" y="514130"/>
                  </a:lnTo>
                  <a:lnTo>
                    <a:pt x="4264689" y="447070"/>
                  </a:lnTo>
                  <a:lnTo>
                    <a:pt x="4531233" y="402363"/>
                  </a:lnTo>
                  <a:lnTo>
                    <a:pt x="4797776" y="335302"/>
                  </a:lnTo>
                  <a:lnTo>
                    <a:pt x="5064319" y="402363"/>
                  </a:lnTo>
                  <a:lnTo>
                    <a:pt x="5330862" y="245888"/>
                  </a:lnTo>
                  <a:lnTo>
                    <a:pt x="5597405" y="402363"/>
                  </a:lnTo>
                  <a:lnTo>
                    <a:pt x="5863948" y="201181"/>
                  </a:lnTo>
                  <a:lnTo>
                    <a:pt x="6130491" y="22353"/>
                  </a:lnTo>
                  <a:lnTo>
                    <a:pt x="6397034" y="0"/>
                  </a:lnTo>
                  <a:lnTo>
                    <a:pt x="6663577" y="0"/>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0" name="tx80"/>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1" name="tx81"/>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6420247"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695333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8" name="tx88"/>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9" name="tx89"/>
            <p:cNvSpPr/>
            <p:nvPr/>
          </p:nvSpPr>
          <p:spPr>
            <a:xfrm>
              <a:off x="801950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90" name="tx90"/>
            <p:cNvSpPr/>
            <p:nvPr/>
          </p:nvSpPr>
          <p:spPr>
            <a:xfrm>
              <a:off x="1324790" y="36905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93.9</a:t>
              </a:r>
            </a:p>
          </p:txBody>
        </p:sp>
        <p:sp>
          <p:nvSpPr>
            <p:cNvPr id="91" name="tx91"/>
            <p:cNvSpPr/>
            <p:nvPr/>
          </p:nvSpPr>
          <p:spPr>
            <a:xfrm>
              <a:off x="2670557" y="361826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2" name="tx92"/>
            <p:cNvSpPr/>
            <p:nvPr/>
          </p:nvSpPr>
          <p:spPr>
            <a:xfrm>
              <a:off x="3964096" y="352119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127.2</a:t>
              </a:r>
            </a:p>
          </p:txBody>
        </p:sp>
        <p:sp>
          <p:nvSpPr>
            <p:cNvPr id="93" name="tx93"/>
            <p:cNvSpPr/>
            <p:nvPr/>
          </p:nvSpPr>
          <p:spPr>
            <a:xfrm>
              <a:off x="5296811" y="34291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144.9</a:t>
              </a:r>
            </a:p>
          </p:txBody>
        </p:sp>
        <p:sp>
          <p:nvSpPr>
            <p:cNvPr id="94" name="tx94"/>
            <p:cNvSpPr/>
            <p:nvPr/>
          </p:nvSpPr>
          <p:spPr>
            <a:xfrm>
              <a:off x="6402160" y="336734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a:t>
              </a:r>
            </a:p>
          </p:txBody>
        </p:sp>
        <p:sp>
          <p:nvSpPr>
            <p:cNvPr id="95" name="tx95"/>
            <p:cNvSpPr/>
            <p:nvPr/>
          </p:nvSpPr>
          <p:spPr>
            <a:xfrm>
              <a:off x="6629527" y="33537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159.6</a:t>
              </a:r>
            </a:p>
          </p:txBody>
        </p:sp>
        <p:sp>
          <p:nvSpPr>
            <p:cNvPr id="96" name="tx96"/>
            <p:cNvSpPr/>
            <p:nvPr/>
          </p:nvSpPr>
          <p:spPr>
            <a:xfrm>
              <a:off x="6896070" y="33384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162.6</a:t>
              </a:r>
            </a:p>
          </p:txBody>
        </p:sp>
        <p:sp>
          <p:nvSpPr>
            <p:cNvPr id="97" name="tx97"/>
            <p:cNvSpPr/>
            <p:nvPr/>
          </p:nvSpPr>
          <p:spPr>
            <a:xfrm>
              <a:off x="7162613" y="33251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165.2</a:t>
              </a:r>
            </a:p>
          </p:txBody>
        </p:sp>
        <p:sp>
          <p:nvSpPr>
            <p:cNvPr id="98" name="tx98"/>
            <p:cNvSpPr/>
            <p:nvPr/>
          </p:nvSpPr>
          <p:spPr>
            <a:xfrm>
              <a:off x="7429156" y="33095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168.3</a:t>
              </a:r>
            </a:p>
          </p:txBody>
        </p:sp>
        <p:sp>
          <p:nvSpPr>
            <p:cNvPr id="99" name="tx99"/>
            <p:cNvSpPr/>
            <p:nvPr/>
          </p:nvSpPr>
          <p:spPr>
            <a:xfrm>
              <a:off x="7695699" y="329477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171.4</a:t>
              </a:r>
            </a:p>
          </p:txBody>
        </p:sp>
        <p:sp>
          <p:nvSpPr>
            <p:cNvPr id="100" name="tx100"/>
            <p:cNvSpPr/>
            <p:nvPr/>
          </p:nvSpPr>
          <p:spPr>
            <a:xfrm>
              <a:off x="7962242" y="327909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174.4</a:t>
              </a:r>
            </a:p>
          </p:txBody>
        </p:sp>
        <p:sp>
          <p:nvSpPr>
            <p:cNvPr id="101" name="pl101"/>
            <p:cNvSpPr/>
            <p:nvPr/>
          </p:nvSpPr>
          <p:spPr>
            <a:xfrm>
              <a:off x="1416218" y="2072669"/>
              <a:ext cx="0" cy="1207090"/>
            </a:xfrm>
            <a:custGeom>
              <a:avLst/>
              <a:pathLst>
                <a:path w="0" h="1207090">
                  <a:moveTo>
                    <a:pt x="0" y="120709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24790" y="41621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43.2</a:t>
              </a:r>
            </a:p>
          </p:txBody>
        </p:sp>
        <p:sp>
          <p:nvSpPr>
            <p:cNvPr id="113" name="tx113"/>
            <p:cNvSpPr/>
            <p:nvPr/>
          </p:nvSpPr>
          <p:spPr>
            <a:xfrm>
              <a:off x="1324790" y="39214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50.7</a:t>
              </a:r>
            </a:p>
          </p:txBody>
        </p:sp>
        <p:sp>
          <p:nvSpPr>
            <p:cNvPr id="114" name="tx114"/>
            <p:cNvSpPr/>
            <p:nvPr/>
          </p:nvSpPr>
          <p:spPr>
            <a:xfrm>
              <a:off x="2657505" y="40929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70.2</a:t>
              </a:r>
            </a:p>
          </p:txBody>
        </p:sp>
        <p:sp>
          <p:nvSpPr>
            <p:cNvPr id="115" name="tx115"/>
            <p:cNvSpPr/>
            <p:nvPr/>
          </p:nvSpPr>
          <p:spPr>
            <a:xfrm>
              <a:off x="2657505" y="38160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a:t>
              </a:r>
            </a:p>
          </p:txBody>
        </p:sp>
        <p:sp>
          <p:nvSpPr>
            <p:cNvPr id="116" name="tx116"/>
            <p:cNvSpPr/>
            <p:nvPr/>
          </p:nvSpPr>
          <p:spPr>
            <a:xfrm>
              <a:off x="3990221" y="40545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85.2</a:t>
              </a:r>
            </a:p>
          </p:txBody>
        </p:sp>
        <p:sp>
          <p:nvSpPr>
            <p:cNvPr id="117" name="tx117"/>
            <p:cNvSpPr/>
            <p:nvPr/>
          </p:nvSpPr>
          <p:spPr>
            <a:xfrm>
              <a:off x="4029398" y="3729674"/>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8" name="tx118"/>
            <p:cNvSpPr/>
            <p:nvPr/>
          </p:nvSpPr>
          <p:spPr>
            <a:xfrm>
              <a:off x="5296811" y="40129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101.4</a:t>
              </a:r>
            </a:p>
          </p:txBody>
        </p:sp>
        <p:sp>
          <p:nvSpPr>
            <p:cNvPr id="119" name="tx119"/>
            <p:cNvSpPr/>
            <p:nvPr/>
          </p:nvSpPr>
          <p:spPr>
            <a:xfrm>
              <a:off x="5322937" y="36414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a:t>
              </a:r>
            </a:p>
          </p:txBody>
        </p:sp>
        <p:sp>
          <p:nvSpPr>
            <p:cNvPr id="120" name="tx120"/>
            <p:cNvSpPr/>
            <p:nvPr/>
          </p:nvSpPr>
          <p:spPr>
            <a:xfrm>
              <a:off x="6362984" y="397234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117.7</a:t>
              </a:r>
            </a:p>
          </p:txBody>
        </p:sp>
        <p:sp>
          <p:nvSpPr>
            <p:cNvPr id="121" name="tx121"/>
            <p:cNvSpPr/>
            <p:nvPr/>
          </p:nvSpPr>
          <p:spPr>
            <a:xfrm>
              <a:off x="6389109" y="35687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39.2</a:t>
              </a:r>
            </a:p>
          </p:txBody>
        </p:sp>
        <p:sp>
          <p:nvSpPr>
            <p:cNvPr id="122" name="tx122"/>
            <p:cNvSpPr/>
            <p:nvPr/>
          </p:nvSpPr>
          <p:spPr>
            <a:xfrm>
              <a:off x="6629527" y="39374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130.9</a:t>
              </a:r>
            </a:p>
          </p:txBody>
        </p:sp>
        <p:sp>
          <p:nvSpPr>
            <p:cNvPr id="123" name="tx123"/>
            <p:cNvSpPr/>
            <p:nvPr/>
          </p:nvSpPr>
          <p:spPr>
            <a:xfrm>
              <a:off x="6655652" y="35283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a:t>
              </a:r>
            </a:p>
          </p:txBody>
        </p:sp>
        <p:sp>
          <p:nvSpPr>
            <p:cNvPr id="124" name="tx124"/>
            <p:cNvSpPr/>
            <p:nvPr/>
          </p:nvSpPr>
          <p:spPr>
            <a:xfrm>
              <a:off x="6935247" y="396150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25" name="tx125"/>
            <p:cNvSpPr/>
            <p:nvPr/>
          </p:nvSpPr>
          <p:spPr>
            <a:xfrm>
              <a:off x="6922195" y="35435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a:t>
              </a:r>
            </a:p>
          </p:txBody>
        </p:sp>
        <p:sp>
          <p:nvSpPr>
            <p:cNvPr id="126" name="tx126"/>
            <p:cNvSpPr/>
            <p:nvPr/>
          </p:nvSpPr>
          <p:spPr>
            <a:xfrm>
              <a:off x="7162613" y="39171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138.8</a:t>
              </a:r>
            </a:p>
          </p:txBody>
        </p:sp>
        <p:sp>
          <p:nvSpPr>
            <p:cNvPr id="127" name="tx127"/>
            <p:cNvSpPr/>
            <p:nvPr/>
          </p:nvSpPr>
          <p:spPr>
            <a:xfrm>
              <a:off x="7188738" y="34937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a:t>
              </a:r>
            </a:p>
          </p:txBody>
        </p:sp>
        <p:sp>
          <p:nvSpPr>
            <p:cNvPr id="128" name="tx128"/>
            <p:cNvSpPr/>
            <p:nvPr/>
          </p:nvSpPr>
          <p:spPr>
            <a:xfrm>
              <a:off x="7429156" y="38762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154.8</a:t>
              </a:r>
            </a:p>
          </p:txBody>
        </p:sp>
        <p:sp>
          <p:nvSpPr>
            <p:cNvPr id="129" name="tx129"/>
            <p:cNvSpPr/>
            <p:nvPr/>
          </p:nvSpPr>
          <p:spPr>
            <a:xfrm>
              <a:off x="7455282" y="34449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30" name="tx130"/>
            <p:cNvSpPr/>
            <p:nvPr/>
          </p:nvSpPr>
          <p:spPr>
            <a:xfrm>
              <a:off x="7695699" y="38644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159.4</a:t>
              </a:r>
            </a:p>
          </p:txBody>
        </p:sp>
        <p:sp>
          <p:nvSpPr>
            <p:cNvPr id="131" name="tx131"/>
            <p:cNvSpPr/>
            <p:nvPr/>
          </p:nvSpPr>
          <p:spPr>
            <a:xfrm>
              <a:off x="7761002" y="342641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32" name="tx132"/>
            <p:cNvSpPr/>
            <p:nvPr/>
          </p:nvSpPr>
          <p:spPr>
            <a:xfrm>
              <a:off x="7962242" y="38571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162.2</a:t>
              </a:r>
            </a:p>
          </p:txBody>
        </p:sp>
        <p:sp>
          <p:nvSpPr>
            <p:cNvPr id="133" name="tx133"/>
            <p:cNvSpPr/>
            <p:nvPr/>
          </p:nvSpPr>
          <p:spPr>
            <a:xfrm>
              <a:off x="7988368" y="34112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7432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23068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71799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2054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9" name="rc159"/>
            <p:cNvSpPr/>
            <p:nvPr/>
          </p:nvSpPr>
          <p:spPr>
            <a:xfrm>
              <a:off x="4448859" y="5180747"/>
              <a:ext cx="201456" cy="201456"/>
            </a:xfrm>
            <a:prstGeom prst="rect">
              <a:avLst/>
            </a:prstGeom>
            <a:solidFill>
              <a:srgbClr val="E2231A">
                <a:alpha val="100000"/>
              </a:srgbClr>
            </a:solidFill>
          </p:spPr>
          <p:txBody>
            <a:bodyPr/>
            <a:lstStyle/>
            <a:p/>
          </p:txBody>
        </p:sp>
        <p:sp>
          <p:nvSpPr>
            <p:cNvPr id="160" name="rc160"/>
            <p:cNvSpPr/>
            <p:nvPr/>
          </p:nvSpPr>
          <p:spPr>
            <a:xfrm>
              <a:off x="5653947" y="5180747"/>
              <a:ext cx="201456" cy="201456"/>
            </a:xfrm>
            <a:prstGeom prst="rect">
              <a:avLst/>
            </a:prstGeom>
            <a:solidFill>
              <a:srgbClr val="80BD41">
                <a:alpha val="100000"/>
              </a:srgbClr>
            </a:solidFill>
          </p:spPr>
          <p:txBody>
            <a:bodyPr/>
            <a:lstStyle/>
            <a:p/>
          </p:txBody>
        </p:sp>
        <p:sp>
          <p:nvSpPr>
            <p:cNvPr id="161" name="tx161"/>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2" name="tx162"/>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4" name="tx164"/>
            <p:cNvSpPr/>
            <p:nvPr/>
          </p:nvSpPr>
          <p:spPr>
            <a:xfrm>
              <a:off x="951100" y="1594448"/>
              <a:ext cx="167754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Mauritania, 2000-2025</a:t>
              </a:r>
            </a:p>
          </p:txBody>
        </p:sp>
        <p:sp>
          <p:nvSpPr>
            <p:cNvPr id="165" name="pl165"/>
            <p:cNvSpPr/>
            <p:nvPr/>
          </p:nvSpPr>
          <p:spPr>
            <a:xfrm>
              <a:off x="22385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1232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00785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89248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18090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50655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95017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4437933" cy="129091"/>
            </a:xfrm>
            <a:prstGeom prst="rect">
              <a:avLst/>
            </a:prstGeom>
            <a:solidFill>
              <a:srgbClr val="80BD41">
                <a:alpha val="100000"/>
              </a:srgbClr>
            </a:solidFill>
          </p:spPr>
          <p:txBody>
            <a:bodyPr/>
            <a:lstStyle/>
            <a:p/>
          </p:txBody>
        </p:sp>
        <p:sp>
          <p:nvSpPr>
            <p:cNvPr id="177" name="rc177"/>
            <p:cNvSpPr/>
            <p:nvPr/>
          </p:nvSpPr>
          <p:spPr>
            <a:xfrm>
              <a:off x="5734207" y="5954972"/>
              <a:ext cx="1479436" cy="129091"/>
            </a:xfrm>
            <a:prstGeom prst="rect">
              <a:avLst/>
            </a:prstGeom>
            <a:solidFill>
              <a:srgbClr val="E2231A">
                <a:alpha val="100000"/>
              </a:srgbClr>
            </a:solidFill>
          </p:spPr>
          <p:txBody>
            <a:bodyPr/>
            <a:lstStyle/>
            <a:p/>
          </p:txBody>
        </p:sp>
        <p:sp>
          <p:nvSpPr>
            <p:cNvPr id="178" name="rc178"/>
            <p:cNvSpPr/>
            <p:nvPr/>
          </p:nvSpPr>
          <p:spPr>
            <a:xfrm>
              <a:off x="1296273" y="5793607"/>
              <a:ext cx="6007078" cy="129091"/>
            </a:xfrm>
            <a:prstGeom prst="rect">
              <a:avLst/>
            </a:prstGeom>
            <a:solidFill>
              <a:srgbClr val="80BD41">
                <a:alpha val="100000"/>
              </a:srgbClr>
            </a:solidFill>
          </p:spPr>
          <p:txBody>
            <a:bodyPr/>
            <a:lstStyle/>
            <a:p/>
          </p:txBody>
        </p:sp>
        <p:sp>
          <p:nvSpPr>
            <p:cNvPr id="179" name="rc179"/>
            <p:cNvSpPr/>
            <p:nvPr/>
          </p:nvSpPr>
          <p:spPr>
            <a:xfrm>
              <a:off x="7303352" y="5793607"/>
              <a:ext cx="452311" cy="129091"/>
            </a:xfrm>
            <a:prstGeom prst="rect">
              <a:avLst/>
            </a:prstGeom>
            <a:solidFill>
              <a:srgbClr val="E2231A">
                <a:alpha val="100000"/>
              </a:srgbClr>
            </a:solidFill>
          </p:spPr>
          <p:txBody>
            <a:bodyPr/>
            <a:lstStyle/>
            <a:p/>
          </p:txBody>
        </p:sp>
        <p:sp>
          <p:nvSpPr>
            <p:cNvPr id="180" name="rc180"/>
            <p:cNvSpPr/>
            <p:nvPr/>
          </p:nvSpPr>
          <p:spPr>
            <a:xfrm>
              <a:off x="1296273" y="5632243"/>
              <a:ext cx="6114502" cy="129091"/>
            </a:xfrm>
            <a:prstGeom prst="rect">
              <a:avLst/>
            </a:prstGeom>
            <a:solidFill>
              <a:srgbClr val="80BD41">
                <a:alpha val="100000"/>
              </a:srgbClr>
            </a:solidFill>
          </p:spPr>
          <p:txBody>
            <a:bodyPr/>
            <a:lstStyle/>
            <a:p/>
          </p:txBody>
        </p:sp>
        <p:sp>
          <p:nvSpPr>
            <p:cNvPr id="181" name="rc181"/>
            <p:cNvSpPr/>
            <p:nvPr/>
          </p:nvSpPr>
          <p:spPr>
            <a:xfrm>
              <a:off x="7410776" y="5632243"/>
              <a:ext cx="460227" cy="129091"/>
            </a:xfrm>
            <a:prstGeom prst="rect">
              <a:avLst/>
            </a:prstGeom>
            <a:solidFill>
              <a:srgbClr val="E2231A">
                <a:alpha val="100000"/>
              </a:srgbClr>
            </a:solidFill>
          </p:spPr>
          <p:txBody>
            <a:bodyPr/>
            <a:lstStyle/>
            <a:p/>
          </p:txBody>
        </p:sp>
        <p:sp>
          <p:nvSpPr>
            <p:cNvPr id="182" name="tx182"/>
            <p:cNvSpPr/>
            <p:nvPr/>
          </p:nvSpPr>
          <p:spPr>
            <a:xfrm>
              <a:off x="7413049" y="5976381"/>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157</a:t>
              </a:r>
            </a:p>
          </p:txBody>
        </p:sp>
        <p:sp>
          <p:nvSpPr>
            <p:cNvPr id="183" name="tx183"/>
            <p:cNvSpPr/>
            <p:nvPr/>
          </p:nvSpPr>
          <p:spPr>
            <a:xfrm>
              <a:off x="7933952" y="581642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171.4</a:t>
              </a:r>
            </a:p>
          </p:txBody>
        </p:sp>
        <p:sp>
          <p:nvSpPr>
            <p:cNvPr id="184" name="tx184"/>
            <p:cNvSpPr/>
            <p:nvPr/>
          </p:nvSpPr>
          <p:spPr>
            <a:xfrm>
              <a:off x="8055059" y="5655064"/>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174.4</a:t>
              </a:r>
            </a:p>
          </p:txBody>
        </p:sp>
        <p:sp>
          <p:nvSpPr>
            <p:cNvPr id="185" name="tx185"/>
            <p:cNvSpPr/>
            <p:nvPr/>
          </p:nvSpPr>
          <p:spPr>
            <a:xfrm>
              <a:off x="3379602" y="5980401"/>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117.7</a:t>
              </a:r>
            </a:p>
          </p:txBody>
        </p:sp>
        <p:sp>
          <p:nvSpPr>
            <p:cNvPr id="186" name="tx186"/>
            <p:cNvSpPr/>
            <p:nvPr/>
          </p:nvSpPr>
          <p:spPr>
            <a:xfrm>
              <a:off x="6368432"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39.2</a:t>
              </a:r>
            </a:p>
          </p:txBody>
        </p:sp>
        <p:sp>
          <p:nvSpPr>
            <p:cNvPr id="187" name="tx187"/>
            <p:cNvSpPr/>
            <p:nvPr/>
          </p:nvSpPr>
          <p:spPr>
            <a:xfrm>
              <a:off x="416417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159.4</a:t>
              </a:r>
            </a:p>
          </p:txBody>
        </p:sp>
        <p:sp>
          <p:nvSpPr>
            <p:cNvPr id="188" name="tx188"/>
            <p:cNvSpPr/>
            <p:nvPr/>
          </p:nvSpPr>
          <p:spPr>
            <a:xfrm>
              <a:off x="7469218" y="58190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9" name="tx189"/>
            <p:cNvSpPr/>
            <p:nvPr/>
          </p:nvSpPr>
          <p:spPr>
            <a:xfrm>
              <a:off x="4217886"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162.2</a:t>
              </a:r>
            </a:p>
          </p:txBody>
        </p:sp>
        <p:sp>
          <p:nvSpPr>
            <p:cNvPr id="190" name="tx190"/>
            <p:cNvSpPr/>
            <p:nvPr/>
          </p:nvSpPr>
          <p:spPr>
            <a:xfrm>
              <a:off x="7535396"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310321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494899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683363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8" name="tx198"/>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9" name="tx199"/>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(93%) was higher than in 2019 (75%).
The number of children vaccinated with MCV1 increased 38% compared to in 2019.
The number of surviving infants increased approximately 11%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3270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39283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35296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91276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87290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183303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58547" y="4942234"/>
              <a:ext cx="420026" cy="10398"/>
            </a:xfrm>
            <a:prstGeom prst="rect">
              <a:avLst/>
            </a:prstGeom>
            <a:solidFill>
              <a:srgbClr val="1CABE2">
                <a:alpha val="100000"/>
              </a:srgbClr>
            </a:solidFill>
          </p:spPr>
          <p:txBody>
            <a:bodyPr/>
            <a:lstStyle/>
            <a:p/>
          </p:txBody>
        </p:sp>
        <p:sp>
          <p:nvSpPr>
            <p:cNvPr id="26" name="rc26"/>
            <p:cNvSpPr/>
            <p:nvPr/>
          </p:nvSpPr>
          <p:spPr>
            <a:xfrm>
              <a:off x="1425243" y="4934435"/>
              <a:ext cx="420026" cy="18197"/>
            </a:xfrm>
            <a:prstGeom prst="rect">
              <a:avLst/>
            </a:prstGeom>
            <a:solidFill>
              <a:srgbClr val="1CABE2">
                <a:alpha val="100000"/>
              </a:srgbClr>
            </a:solidFill>
          </p:spPr>
          <p:txBody>
            <a:bodyPr/>
            <a:lstStyle/>
            <a:p/>
          </p:txBody>
        </p:sp>
        <p:sp>
          <p:nvSpPr>
            <p:cNvPr id="27" name="rc27"/>
            <p:cNvSpPr/>
            <p:nvPr/>
          </p:nvSpPr>
          <p:spPr>
            <a:xfrm>
              <a:off x="1891939" y="4916237"/>
              <a:ext cx="420026" cy="36395"/>
            </a:xfrm>
            <a:prstGeom prst="rect">
              <a:avLst/>
            </a:prstGeom>
            <a:solidFill>
              <a:srgbClr val="1CABE2">
                <a:alpha val="100000"/>
              </a:srgbClr>
            </a:solidFill>
          </p:spPr>
          <p:txBody>
            <a:bodyPr/>
            <a:lstStyle/>
            <a:p/>
          </p:txBody>
        </p:sp>
        <p:sp>
          <p:nvSpPr>
            <p:cNvPr id="28" name="rc28"/>
            <p:cNvSpPr/>
            <p:nvPr/>
          </p:nvSpPr>
          <p:spPr>
            <a:xfrm>
              <a:off x="2358635" y="4950033"/>
              <a:ext cx="420026" cy="2599"/>
            </a:xfrm>
            <a:prstGeom prst="rect">
              <a:avLst/>
            </a:prstGeom>
            <a:solidFill>
              <a:srgbClr val="1CABE2">
                <a:alpha val="100000"/>
              </a:srgbClr>
            </a:solidFill>
          </p:spPr>
          <p:txBody>
            <a:bodyPr/>
            <a:lstStyle/>
            <a:p/>
          </p:txBody>
        </p:sp>
        <p:sp>
          <p:nvSpPr>
            <p:cNvPr id="29" name="rc29"/>
            <p:cNvSpPr/>
            <p:nvPr/>
          </p:nvSpPr>
          <p:spPr>
            <a:xfrm>
              <a:off x="2825330" y="4908438"/>
              <a:ext cx="420026" cy="44194"/>
            </a:xfrm>
            <a:prstGeom prst="rect">
              <a:avLst/>
            </a:prstGeom>
            <a:solidFill>
              <a:srgbClr val="1CABE2">
                <a:alpha val="100000"/>
              </a:srgbClr>
            </a:solidFill>
          </p:spPr>
          <p:txBody>
            <a:bodyPr/>
            <a:lstStyle/>
            <a:p/>
          </p:txBody>
        </p:sp>
        <p:sp>
          <p:nvSpPr>
            <p:cNvPr id="30" name="rc30"/>
            <p:cNvSpPr/>
            <p:nvPr/>
          </p:nvSpPr>
          <p:spPr>
            <a:xfrm>
              <a:off x="3292026" y="4937035"/>
              <a:ext cx="420026" cy="15597"/>
            </a:xfrm>
            <a:prstGeom prst="rect">
              <a:avLst/>
            </a:prstGeom>
            <a:solidFill>
              <a:srgbClr val="1CABE2">
                <a:alpha val="100000"/>
              </a:srgbClr>
            </a:solidFill>
          </p:spPr>
          <p:txBody>
            <a:bodyPr/>
            <a:lstStyle/>
            <a:p/>
          </p:txBody>
        </p:sp>
        <p:sp>
          <p:nvSpPr>
            <p:cNvPr id="31" name="rc31"/>
            <p:cNvSpPr/>
            <p:nvPr/>
          </p:nvSpPr>
          <p:spPr>
            <a:xfrm>
              <a:off x="3758722" y="4913638"/>
              <a:ext cx="420026" cy="38994"/>
            </a:xfrm>
            <a:prstGeom prst="rect">
              <a:avLst/>
            </a:prstGeom>
            <a:solidFill>
              <a:srgbClr val="1CABE2">
                <a:alpha val="100000"/>
              </a:srgbClr>
            </a:solidFill>
          </p:spPr>
          <p:txBody>
            <a:bodyPr/>
            <a:lstStyle/>
            <a:p/>
          </p:txBody>
        </p:sp>
        <p:sp>
          <p:nvSpPr>
            <p:cNvPr id="32" name="rc32"/>
            <p:cNvSpPr/>
            <p:nvPr/>
          </p:nvSpPr>
          <p:spPr>
            <a:xfrm>
              <a:off x="4225417" y="4534087"/>
              <a:ext cx="420026" cy="418545"/>
            </a:xfrm>
            <a:prstGeom prst="rect">
              <a:avLst/>
            </a:prstGeom>
            <a:solidFill>
              <a:srgbClr val="1CABE2">
                <a:alpha val="100000"/>
              </a:srgbClr>
            </a:solidFill>
          </p:spPr>
          <p:txBody>
            <a:bodyPr/>
            <a:lstStyle/>
            <a:p/>
          </p:txBody>
        </p:sp>
        <p:sp>
          <p:nvSpPr>
            <p:cNvPr id="33" name="rc33"/>
            <p:cNvSpPr/>
            <p:nvPr/>
          </p:nvSpPr>
          <p:spPr>
            <a:xfrm>
              <a:off x="5625505" y="4931835"/>
              <a:ext cx="420026" cy="20797"/>
            </a:xfrm>
            <a:prstGeom prst="rect">
              <a:avLst/>
            </a:prstGeom>
            <a:solidFill>
              <a:srgbClr val="1CABE2">
                <a:alpha val="100000"/>
              </a:srgbClr>
            </a:solidFill>
          </p:spPr>
          <p:txBody>
            <a:bodyPr/>
            <a:lstStyle/>
            <a:p/>
          </p:txBody>
        </p:sp>
        <p:sp>
          <p:nvSpPr>
            <p:cNvPr id="34" name="rc34"/>
            <p:cNvSpPr/>
            <p:nvPr/>
          </p:nvSpPr>
          <p:spPr>
            <a:xfrm>
              <a:off x="6092200" y="4094744"/>
              <a:ext cx="420026" cy="857889"/>
            </a:xfrm>
            <a:prstGeom prst="rect">
              <a:avLst/>
            </a:prstGeom>
            <a:solidFill>
              <a:srgbClr val="1CABE2">
                <a:alpha val="100000"/>
              </a:srgbClr>
            </a:solidFill>
          </p:spPr>
          <p:txBody>
            <a:bodyPr/>
            <a:lstStyle/>
            <a:p/>
          </p:txBody>
        </p:sp>
        <p:sp>
          <p:nvSpPr>
            <p:cNvPr id="35" name="rc35"/>
            <p:cNvSpPr/>
            <p:nvPr/>
          </p:nvSpPr>
          <p:spPr>
            <a:xfrm>
              <a:off x="6558896" y="4016754"/>
              <a:ext cx="420026" cy="935878"/>
            </a:xfrm>
            <a:prstGeom prst="rect">
              <a:avLst/>
            </a:prstGeom>
            <a:solidFill>
              <a:srgbClr val="1CABE2">
                <a:alpha val="100000"/>
              </a:srgbClr>
            </a:solidFill>
          </p:spPr>
          <p:txBody>
            <a:bodyPr/>
            <a:lstStyle/>
            <a:p/>
          </p:txBody>
        </p:sp>
        <p:sp>
          <p:nvSpPr>
            <p:cNvPr id="36" name="rc36"/>
            <p:cNvSpPr/>
            <p:nvPr/>
          </p:nvSpPr>
          <p:spPr>
            <a:xfrm>
              <a:off x="7025592" y="4843447"/>
              <a:ext cx="420026" cy="109185"/>
            </a:xfrm>
            <a:prstGeom prst="rect">
              <a:avLst/>
            </a:prstGeom>
            <a:solidFill>
              <a:srgbClr val="1CABE2">
                <a:alpha val="100000"/>
              </a:srgbClr>
            </a:solidFill>
          </p:spPr>
          <p:txBody>
            <a:bodyPr/>
            <a:lstStyle/>
            <a:p/>
          </p:txBody>
        </p:sp>
        <p:sp>
          <p:nvSpPr>
            <p:cNvPr id="37" name="pl37"/>
            <p:cNvSpPr/>
            <p:nvPr/>
          </p:nvSpPr>
          <p:spPr>
            <a:xfrm>
              <a:off x="1168561" y="2051408"/>
              <a:ext cx="6067044" cy="717507"/>
            </a:xfrm>
            <a:custGeom>
              <a:avLst/>
              <a:pathLst>
                <a:path w="6067044" h="717507">
                  <a:moveTo>
                    <a:pt x="0" y="561527"/>
                  </a:moveTo>
                  <a:lnTo>
                    <a:pt x="466695" y="405547"/>
                  </a:lnTo>
                  <a:lnTo>
                    <a:pt x="933391" y="561527"/>
                  </a:lnTo>
                  <a:lnTo>
                    <a:pt x="1400087" y="717507"/>
                  </a:lnTo>
                  <a:lnTo>
                    <a:pt x="1866782" y="623919"/>
                  </a:lnTo>
                  <a:lnTo>
                    <a:pt x="2333478" y="561527"/>
                  </a:lnTo>
                  <a:lnTo>
                    <a:pt x="2800174" y="467939"/>
                  </a:lnTo>
                  <a:lnTo>
                    <a:pt x="3266869" y="561527"/>
                  </a:lnTo>
                  <a:lnTo>
                    <a:pt x="3733565" y="343155"/>
                  </a:lnTo>
                  <a:lnTo>
                    <a:pt x="4200261" y="561527"/>
                  </a:lnTo>
                  <a:lnTo>
                    <a:pt x="4666957" y="280763"/>
                  </a:lnTo>
                  <a:lnTo>
                    <a:pt x="5133652" y="31195"/>
                  </a:lnTo>
                  <a:lnTo>
                    <a:pt x="5600348" y="0"/>
                  </a:lnTo>
                  <a:lnTo>
                    <a:pt x="6067044" y="0"/>
                  </a:lnTo>
                </a:path>
              </a:pathLst>
            </a:custGeom>
            <a:ln w="27101" cap="flat">
              <a:solidFill>
                <a:srgbClr val="00833D">
                  <a:alpha val="100000"/>
                </a:srgbClr>
              </a:solidFill>
              <a:prstDash val="solid"/>
              <a:round/>
            </a:ln>
          </p:spPr>
          <p:txBody>
            <a:bodyPr/>
            <a:lstStyle/>
            <a:p/>
          </p:txBody>
        </p:sp>
        <p:sp>
          <p:nvSpPr>
            <p:cNvPr id="38" name="pl38"/>
            <p:cNvSpPr/>
            <p:nvPr/>
          </p:nvSpPr>
          <p:spPr>
            <a:xfrm>
              <a:off x="6302213" y="3112071"/>
              <a:ext cx="933391" cy="1091858"/>
            </a:xfrm>
            <a:custGeom>
              <a:avLst/>
              <a:pathLst>
                <a:path w="933391" h="1091858">
                  <a:moveTo>
                    <a:pt x="0" y="1091858"/>
                  </a:moveTo>
                  <a:lnTo>
                    <a:pt x="466695" y="0"/>
                  </a:lnTo>
                  <a:lnTo>
                    <a:pt x="933391" y="0"/>
                  </a:lnTo>
                </a:path>
              </a:pathLst>
            </a:custGeom>
            <a:ln w="27101" cap="flat">
              <a:solidFill>
                <a:srgbClr val="002759">
                  <a:alpha val="100000"/>
                </a:srgbClr>
              </a:solidFill>
              <a:prstDash val="solid"/>
              <a:round/>
            </a:ln>
          </p:spPr>
          <p:txBody>
            <a:bodyPr/>
            <a:lstStyle/>
            <a:p/>
          </p:txBody>
        </p:sp>
        <p:sp>
          <p:nvSpPr>
            <p:cNvPr id="39" name="pt39"/>
            <p:cNvSpPr/>
            <p:nvPr/>
          </p:nvSpPr>
          <p:spPr>
            <a:xfrm>
              <a:off x="1136959" y="258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603655"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070351" y="258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537046" y="273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003742" y="26437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470438" y="258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937134" y="24877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03829" y="258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870525"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337221" y="258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803916"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270612"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737308"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204004"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70612" y="41723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6737308" y="3080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7204004" y="3080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tx56"/>
            <p:cNvSpPr/>
            <p:nvPr/>
          </p:nvSpPr>
          <p:spPr>
            <a:xfrm>
              <a:off x="1135401" y="4814196"/>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57" name="tx57"/>
            <p:cNvSpPr/>
            <p:nvPr/>
          </p:nvSpPr>
          <p:spPr>
            <a:xfrm>
              <a:off x="1602097" y="4807504"/>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58" name="tx58"/>
            <p:cNvSpPr/>
            <p:nvPr/>
          </p:nvSpPr>
          <p:spPr>
            <a:xfrm>
              <a:off x="2035633" y="478785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59" name="tx59"/>
            <p:cNvSpPr/>
            <p:nvPr/>
          </p:nvSpPr>
          <p:spPr>
            <a:xfrm>
              <a:off x="2535488" y="4821646"/>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0" name="tx60"/>
            <p:cNvSpPr/>
            <p:nvPr/>
          </p:nvSpPr>
          <p:spPr>
            <a:xfrm>
              <a:off x="2969025" y="478005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61" name="tx61"/>
            <p:cNvSpPr/>
            <p:nvPr/>
          </p:nvSpPr>
          <p:spPr>
            <a:xfrm>
              <a:off x="3468880" y="4807192"/>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62" name="tx62"/>
            <p:cNvSpPr/>
            <p:nvPr/>
          </p:nvSpPr>
          <p:spPr>
            <a:xfrm>
              <a:off x="3902416" y="478379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63" name="tx63"/>
            <p:cNvSpPr/>
            <p:nvPr/>
          </p:nvSpPr>
          <p:spPr>
            <a:xfrm>
              <a:off x="4335953" y="440424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161</a:t>
              </a:r>
            </a:p>
          </p:txBody>
        </p:sp>
        <p:sp>
          <p:nvSpPr>
            <p:cNvPr id="64" name="tx64"/>
            <p:cNvSpPr/>
            <p:nvPr/>
          </p:nvSpPr>
          <p:spPr>
            <a:xfrm>
              <a:off x="5802358" y="480199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5" name="tx65"/>
            <p:cNvSpPr/>
            <p:nvPr/>
          </p:nvSpPr>
          <p:spPr>
            <a:xfrm>
              <a:off x="6202735" y="396484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330</a:t>
              </a:r>
            </a:p>
          </p:txBody>
        </p:sp>
        <p:sp>
          <p:nvSpPr>
            <p:cNvPr id="66" name="tx66"/>
            <p:cNvSpPr/>
            <p:nvPr/>
          </p:nvSpPr>
          <p:spPr>
            <a:xfrm>
              <a:off x="6669431" y="388685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360</a:t>
              </a:r>
            </a:p>
          </p:txBody>
        </p:sp>
        <p:sp>
          <p:nvSpPr>
            <p:cNvPr id="67" name="tx67"/>
            <p:cNvSpPr/>
            <p:nvPr/>
          </p:nvSpPr>
          <p:spPr>
            <a:xfrm>
              <a:off x="7169286" y="471506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a:t>
              </a:r>
            </a:p>
          </p:txBody>
        </p:sp>
        <p:sp>
          <p:nvSpPr>
            <p:cNvPr id="68" name="pl68"/>
            <p:cNvSpPr/>
            <p:nvPr/>
          </p:nvSpPr>
          <p:spPr>
            <a:xfrm>
              <a:off x="7254807" y="2051567"/>
              <a:ext cx="607496" cy="5043"/>
            </a:xfrm>
            <a:custGeom>
              <a:avLst/>
              <a:pathLst>
                <a:path w="607496" h="5043">
                  <a:moveTo>
                    <a:pt x="607496" y="5043"/>
                  </a:moveTo>
                  <a:lnTo>
                    <a:pt x="0" y="0"/>
                  </a:lnTo>
                </a:path>
              </a:pathLst>
            </a:custGeom>
          </p:spPr>
          <p:txBody>
            <a:bodyPr/>
            <a:lstStyle/>
            <a:p/>
          </p:txBody>
        </p:sp>
        <p:sp>
          <p:nvSpPr>
            <p:cNvPr id="69" name="pl69"/>
            <p:cNvSpPr/>
            <p:nvPr/>
          </p:nvSpPr>
          <p:spPr>
            <a:xfrm>
              <a:off x="7254804" y="3112302"/>
              <a:ext cx="607499" cy="7303"/>
            </a:xfrm>
            <a:custGeom>
              <a:avLst/>
              <a:pathLst>
                <a:path w="607499" h="7303">
                  <a:moveTo>
                    <a:pt x="607499" y="7303"/>
                  </a:moveTo>
                  <a:lnTo>
                    <a:pt x="0" y="0"/>
                  </a:lnTo>
                </a:path>
              </a:pathLst>
            </a:custGeom>
          </p:spPr>
          <p:txBody>
            <a:bodyPr/>
            <a:lstStyle/>
            <a:p/>
          </p:txBody>
        </p:sp>
        <p:sp>
          <p:nvSpPr>
            <p:cNvPr id="70" name="pg70"/>
            <p:cNvSpPr/>
            <p:nvPr/>
          </p:nvSpPr>
          <p:spPr>
            <a:xfrm>
              <a:off x="7793724" y="196821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1" name="tx71"/>
            <p:cNvSpPr/>
            <p:nvPr/>
          </p:nvSpPr>
          <p:spPr>
            <a:xfrm>
              <a:off x="7816584" y="200933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93%</a:t>
              </a:r>
            </a:p>
          </p:txBody>
        </p:sp>
        <p:sp>
          <p:nvSpPr>
            <p:cNvPr id="72" name="pg72"/>
            <p:cNvSpPr/>
            <p:nvPr/>
          </p:nvSpPr>
          <p:spPr>
            <a:xfrm>
              <a:off x="7793724" y="303120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3" name="tx73"/>
            <p:cNvSpPr/>
            <p:nvPr/>
          </p:nvSpPr>
          <p:spPr>
            <a:xfrm>
              <a:off x="7816584" y="307232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59%</a:t>
              </a:r>
            </a:p>
          </p:txBody>
        </p:sp>
        <p:sp>
          <p:nvSpPr>
            <p:cNvPr id="74" name="rc74"/>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75" name="tx75"/>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6" name="tx76"/>
            <p:cNvSpPr/>
            <p:nvPr/>
          </p:nvSpPr>
          <p:spPr>
            <a:xfrm>
              <a:off x="614019" y="386539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77" name="tx77"/>
            <p:cNvSpPr/>
            <p:nvPr/>
          </p:nvSpPr>
          <p:spPr>
            <a:xfrm>
              <a:off x="614019" y="2825525"/>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a:t>
              </a:r>
            </a:p>
          </p:txBody>
        </p:sp>
        <p:sp>
          <p:nvSpPr>
            <p:cNvPr id="78" name="tx78"/>
            <p:cNvSpPr/>
            <p:nvPr/>
          </p:nvSpPr>
          <p:spPr>
            <a:xfrm>
              <a:off x="508103" y="176922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a:t>
              </a:r>
            </a:p>
          </p:txBody>
        </p:sp>
        <p:sp>
          <p:nvSpPr>
            <p:cNvPr id="79" name="tx79"/>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1" name="tx81"/>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2" name="tx82"/>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3" name="tx83"/>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4" name="tx84"/>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5" name="tx85"/>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6" name="tx86"/>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7" name="tx87"/>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8" name="tx88"/>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9" name="tx89"/>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0" name="tx90"/>
            <p:cNvSpPr/>
            <p:nvPr/>
          </p:nvSpPr>
          <p:spPr>
            <a:xfrm rot="-5400000">
              <a:off x="10263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1" name="tx91"/>
            <p:cNvSpPr/>
            <p:nvPr/>
          </p:nvSpPr>
          <p:spPr>
            <a:xfrm rot="-5400000">
              <a:off x="149300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2" name="tx92"/>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3" name="tx93"/>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4" name="tx94"/>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5" name="tx95"/>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6" name="tx96"/>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7" name="tx97"/>
            <p:cNvSpPr/>
            <p:nvPr/>
          </p:nvSpPr>
          <p:spPr>
            <a:xfrm rot="-5400000">
              <a:off x="429320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8" name="tx98"/>
            <p:cNvSpPr/>
            <p:nvPr/>
          </p:nvSpPr>
          <p:spPr>
            <a:xfrm rot="-5400000">
              <a:off x="475990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9" name="tx99"/>
            <p:cNvSpPr/>
            <p:nvPr/>
          </p:nvSpPr>
          <p:spPr>
            <a:xfrm rot="-5400000">
              <a:off x="522659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0" name="tx100"/>
            <p:cNvSpPr/>
            <p:nvPr/>
          </p:nvSpPr>
          <p:spPr>
            <a:xfrm rot="-5400000">
              <a:off x="5662908"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1" name="tx101"/>
            <p:cNvSpPr/>
            <p:nvPr/>
          </p:nvSpPr>
          <p:spPr>
            <a:xfrm rot="-5400000">
              <a:off x="6159958"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2" name="tx102"/>
            <p:cNvSpPr/>
            <p:nvPr/>
          </p:nvSpPr>
          <p:spPr>
            <a:xfrm rot="-5400000">
              <a:off x="659629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3" name="tx103"/>
            <p:cNvSpPr/>
            <p:nvPr/>
          </p:nvSpPr>
          <p:spPr>
            <a:xfrm rot="-5400000">
              <a:off x="70933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4" name="tx104"/>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5" name="tx105"/>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6" name="pl106"/>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7" name="pt107"/>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8" name="pl108"/>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09" name="pt109"/>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0" name="tx110"/>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1" name="tx111"/>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2" name="rc112"/>
            <p:cNvSpPr/>
            <p:nvPr/>
          </p:nvSpPr>
          <p:spPr>
            <a:xfrm>
              <a:off x="5629279" y="5900002"/>
              <a:ext cx="201456" cy="201456"/>
            </a:xfrm>
            <a:prstGeom prst="rect">
              <a:avLst/>
            </a:prstGeom>
            <a:solidFill>
              <a:srgbClr val="1CABE2">
                <a:alpha val="100000"/>
              </a:srgbClr>
            </a:solidFill>
          </p:spPr>
          <p:txBody>
            <a:bodyPr/>
            <a:lstStyle/>
            <a:p/>
          </p:txBody>
        </p:sp>
        <p:sp>
          <p:nvSpPr>
            <p:cNvPr id="113" name="tx113"/>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4" name="tx114"/>
            <p:cNvSpPr/>
            <p:nvPr/>
          </p:nvSpPr>
          <p:spPr>
            <a:xfrm>
              <a:off x="1949675" y="1334104"/>
              <a:ext cx="562488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Mauritania, 2012-2025</a:t>
              </a:r>
            </a:p>
          </p:txBody>
        </p:sp>
        <p:sp>
          <p:nvSpPr>
            <p:cNvPr id="115" name="tx115"/>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6" name="tx116"/>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17" name="tx117"/>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18" name="tx118"/>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42 confirmed measles cases in Mauritania. In the same year, MCV1 coverage was 93% and MCV2 coverage was 59%.
The number of cases in 2025 was 88% lower than in 2024 (n=360).
The highest number of measles cases was reported in 2024 (n=360). In this year, MCV1 coverage was 93%.
There were measles-containing vaccine supplementary immunization activities/campaigns in 2022 and 2024.</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Mauritania saw a decrease in measles cases compared with 2024, while MCV1 coverage was 93% and MCV2 coverage was 59%.</a:t>
            </a:r>
          </a:p>
        </p:txBody>
      </p:sp>
      <p:grpSp xmlns:pic="http://schemas.openxmlformats.org/drawingml/2006/picture">
        <p:nvGrpSpPr>
          <p:cNvPr id="121" name=""/>
          <p:cNvGrpSpPr/>
          <p:nvPr/>
        </p:nvGrpSpPr>
        <p:grpSpPr>
          <a:xfrm>
            <a:off x="292608" y="1097280"/>
            <a:ext cx="8595360" cy="28575"/>
            <a:chOff x="292608" y="1097280"/>
            <a:chExt cx="8595360" cy="28575"/>
          </a:xfrm>
        </p:grpSpPr>
        <p:sp>
          <p:nvSpPr>
            <p:cNvPr id="12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545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0910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276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5641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2362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47282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7093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94590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1824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2945906"/>
              <a:ext cx="3520101" cy="2214029"/>
            </a:xfrm>
            <a:custGeom>
              <a:avLst/>
              <a:pathLst>
                <a:path w="3520101" h="2214029">
                  <a:moveTo>
                    <a:pt x="0" y="0"/>
                  </a:moveTo>
                  <a:lnTo>
                    <a:pt x="140804" y="2214029"/>
                  </a:lnTo>
                  <a:lnTo>
                    <a:pt x="281608" y="1755954"/>
                  </a:lnTo>
                  <a:lnTo>
                    <a:pt x="422412" y="1068841"/>
                  </a:lnTo>
                  <a:lnTo>
                    <a:pt x="563216" y="1068841"/>
                  </a:lnTo>
                  <a:lnTo>
                    <a:pt x="704020" y="1068841"/>
                  </a:lnTo>
                  <a:lnTo>
                    <a:pt x="844824" y="763458"/>
                  </a:lnTo>
                  <a:lnTo>
                    <a:pt x="985628" y="916150"/>
                  </a:lnTo>
                  <a:lnTo>
                    <a:pt x="1126432" y="1068841"/>
                  </a:lnTo>
                  <a:lnTo>
                    <a:pt x="1267236" y="839804"/>
                  </a:lnTo>
                  <a:lnTo>
                    <a:pt x="1408040" y="610766"/>
                  </a:lnTo>
                  <a:lnTo>
                    <a:pt x="1548844" y="916150"/>
                  </a:lnTo>
                  <a:lnTo>
                    <a:pt x="1689648" y="1068841"/>
                  </a:lnTo>
                  <a:lnTo>
                    <a:pt x="1830452" y="1068841"/>
                  </a:lnTo>
                  <a:lnTo>
                    <a:pt x="1971256" y="1145187"/>
                  </a:lnTo>
                  <a:lnTo>
                    <a:pt x="2112061" y="1068841"/>
                  </a:lnTo>
                  <a:lnTo>
                    <a:pt x="2252865" y="1145187"/>
                  </a:lnTo>
                  <a:lnTo>
                    <a:pt x="2393669" y="1374225"/>
                  </a:lnTo>
                  <a:lnTo>
                    <a:pt x="2534473" y="1526917"/>
                  </a:lnTo>
                  <a:lnTo>
                    <a:pt x="2675277" y="1603262"/>
                  </a:lnTo>
                  <a:lnTo>
                    <a:pt x="2816081" y="1374225"/>
                  </a:lnTo>
                  <a:lnTo>
                    <a:pt x="2956885" y="1450571"/>
                  </a:lnTo>
                  <a:lnTo>
                    <a:pt x="3097689" y="1450571"/>
                  </a:lnTo>
                  <a:lnTo>
                    <a:pt x="3238493" y="1832300"/>
                  </a:lnTo>
                  <a:lnTo>
                    <a:pt x="3379297" y="1603262"/>
                  </a:lnTo>
                  <a:lnTo>
                    <a:pt x="3520101" y="1603262"/>
                  </a:lnTo>
                </a:path>
              </a:pathLst>
            </a:custGeom>
            <a:ln w="27101" cap="flat">
              <a:solidFill>
                <a:srgbClr val="0058AB">
                  <a:alpha val="80000"/>
                </a:srgbClr>
              </a:solidFill>
              <a:prstDash val="solid"/>
              <a:round/>
            </a:ln>
          </p:spPr>
          <p:txBody>
            <a:bodyPr/>
            <a:lstStyle/>
            <a:p/>
          </p:txBody>
        </p:sp>
        <p:sp>
          <p:nvSpPr>
            <p:cNvPr id="22" name="pl22"/>
            <p:cNvSpPr/>
            <p:nvPr/>
          </p:nvSpPr>
          <p:spPr>
            <a:xfrm>
              <a:off x="943464" y="4243786"/>
              <a:ext cx="3520101" cy="687112"/>
            </a:xfrm>
            <a:custGeom>
              <a:avLst/>
              <a:pathLst>
                <a:path w="3520101" h="687112">
                  <a:moveTo>
                    <a:pt x="0" y="0"/>
                  </a:moveTo>
                  <a:lnTo>
                    <a:pt x="140804" y="76345"/>
                  </a:lnTo>
                  <a:lnTo>
                    <a:pt x="281608" y="0"/>
                  </a:lnTo>
                  <a:lnTo>
                    <a:pt x="422412" y="152691"/>
                  </a:lnTo>
                  <a:lnTo>
                    <a:pt x="563216" y="229037"/>
                  </a:lnTo>
                  <a:lnTo>
                    <a:pt x="704020" y="152691"/>
                  </a:lnTo>
                  <a:lnTo>
                    <a:pt x="844824" y="229037"/>
                  </a:lnTo>
                  <a:lnTo>
                    <a:pt x="985628" y="229037"/>
                  </a:lnTo>
                  <a:lnTo>
                    <a:pt x="1126432" y="381729"/>
                  </a:lnTo>
                  <a:lnTo>
                    <a:pt x="1267236" y="458075"/>
                  </a:lnTo>
                  <a:lnTo>
                    <a:pt x="1408040" y="534420"/>
                  </a:lnTo>
                  <a:lnTo>
                    <a:pt x="1548844" y="534420"/>
                  </a:lnTo>
                  <a:lnTo>
                    <a:pt x="1689648" y="534420"/>
                  </a:lnTo>
                  <a:lnTo>
                    <a:pt x="1830452" y="534420"/>
                  </a:lnTo>
                  <a:lnTo>
                    <a:pt x="1971256" y="610766"/>
                  </a:lnTo>
                  <a:lnTo>
                    <a:pt x="2112061" y="610766"/>
                  </a:lnTo>
                  <a:lnTo>
                    <a:pt x="2252865" y="610766"/>
                  </a:lnTo>
                  <a:lnTo>
                    <a:pt x="2393669" y="610766"/>
                  </a:lnTo>
                  <a:lnTo>
                    <a:pt x="2534473" y="687112"/>
                  </a:lnTo>
                  <a:lnTo>
                    <a:pt x="2675277" y="687112"/>
                  </a:lnTo>
                  <a:lnTo>
                    <a:pt x="2816081" y="610766"/>
                  </a:lnTo>
                  <a:lnTo>
                    <a:pt x="2956885" y="534420"/>
                  </a:lnTo>
                  <a:lnTo>
                    <a:pt x="3097689" y="534420"/>
                  </a:lnTo>
                  <a:lnTo>
                    <a:pt x="3238493" y="534420"/>
                  </a:lnTo>
                  <a:lnTo>
                    <a:pt x="3379297" y="610766"/>
                  </a:lnTo>
                  <a:lnTo>
                    <a:pt x="3520101" y="610766"/>
                  </a:lnTo>
                </a:path>
              </a:pathLst>
            </a:custGeom>
            <a:ln w="27101" cap="flat">
              <a:solidFill>
                <a:srgbClr val="1CABE2">
                  <a:alpha val="80000"/>
                </a:srgbClr>
              </a:solidFill>
              <a:prstDash val="solid"/>
              <a:round/>
            </a:ln>
          </p:spPr>
          <p:txBody>
            <a:bodyPr/>
            <a:lstStyle/>
            <a:p/>
          </p:txBody>
        </p:sp>
        <p:sp>
          <p:nvSpPr>
            <p:cNvPr id="23" name="pl23"/>
            <p:cNvSpPr/>
            <p:nvPr/>
          </p:nvSpPr>
          <p:spPr>
            <a:xfrm>
              <a:off x="943464" y="3022252"/>
              <a:ext cx="3520101" cy="1450571"/>
            </a:xfrm>
            <a:custGeom>
              <a:avLst/>
              <a:pathLst>
                <a:path w="3520101" h="1450571">
                  <a:moveTo>
                    <a:pt x="0" y="76345"/>
                  </a:moveTo>
                  <a:lnTo>
                    <a:pt x="140804" y="0"/>
                  </a:lnTo>
                  <a:lnTo>
                    <a:pt x="281608" y="229037"/>
                  </a:lnTo>
                  <a:lnTo>
                    <a:pt x="422412" y="458075"/>
                  </a:lnTo>
                  <a:lnTo>
                    <a:pt x="563216" y="687112"/>
                  </a:lnTo>
                  <a:lnTo>
                    <a:pt x="704020" y="992496"/>
                  </a:lnTo>
                  <a:lnTo>
                    <a:pt x="844824" y="1068841"/>
                  </a:lnTo>
                  <a:lnTo>
                    <a:pt x="985628" y="1145187"/>
                  </a:lnTo>
                  <a:lnTo>
                    <a:pt x="1126432" y="1221533"/>
                  </a:lnTo>
                  <a:lnTo>
                    <a:pt x="1267236" y="1297879"/>
                  </a:lnTo>
                  <a:lnTo>
                    <a:pt x="1408040" y="1450571"/>
                  </a:lnTo>
                  <a:lnTo>
                    <a:pt x="1548844" y="1297879"/>
                  </a:lnTo>
                  <a:lnTo>
                    <a:pt x="1689648" y="1297879"/>
                  </a:lnTo>
                  <a:lnTo>
                    <a:pt x="1830452" y="1374225"/>
                  </a:lnTo>
                  <a:lnTo>
                    <a:pt x="1971256" y="1374225"/>
                  </a:lnTo>
                  <a:lnTo>
                    <a:pt x="2112061" y="1221533"/>
                  </a:lnTo>
                  <a:lnTo>
                    <a:pt x="2252865" y="1297879"/>
                  </a:lnTo>
                  <a:lnTo>
                    <a:pt x="2393669" y="1297879"/>
                  </a:lnTo>
                  <a:lnTo>
                    <a:pt x="2534473" y="1374225"/>
                  </a:lnTo>
                  <a:lnTo>
                    <a:pt x="2675277" y="1450571"/>
                  </a:lnTo>
                  <a:lnTo>
                    <a:pt x="2816081" y="1297879"/>
                  </a:lnTo>
                  <a:lnTo>
                    <a:pt x="2956885" y="1221533"/>
                  </a:lnTo>
                  <a:lnTo>
                    <a:pt x="3097689" y="1221533"/>
                  </a:lnTo>
                  <a:lnTo>
                    <a:pt x="3238493" y="1221533"/>
                  </a:lnTo>
                  <a:lnTo>
                    <a:pt x="3379297" y="1297879"/>
                  </a:lnTo>
                  <a:lnTo>
                    <a:pt x="3520101" y="1297879"/>
                  </a:lnTo>
                </a:path>
              </a:pathLst>
            </a:custGeom>
            <a:ln w="27101" cap="flat">
              <a:solidFill>
                <a:srgbClr val="00833D">
                  <a:alpha val="80000"/>
                </a:srgbClr>
              </a:solidFill>
              <a:prstDash val="solid"/>
              <a:round/>
            </a:ln>
          </p:spPr>
          <p:txBody>
            <a:bodyPr/>
            <a:lstStyle/>
            <a:p/>
          </p:txBody>
        </p:sp>
        <p:sp>
          <p:nvSpPr>
            <p:cNvPr id="24" name="pl24"/>
            <p:cNvSpPr/>
            <p:nvPr/>
          </p:nvSpPr>
          <p:spPr>
            <a:xfrm>
              <a:off x="943464" y="2945906"/>
              <a:ext cx="3520101" cy="2214029"/>
            </a:xfrm>
            <a:custGeom>
              <a:avLst/>
              <a:pathLst>
                <a:path w="3520101" h="2214029">
                  <a:moveTo>
                    <a:pt x="0" y="0"/>
                  </a:moveTo>
                  <a:lnTo>
                    <a:pt x="140804" y="2214029"/>
                  </a:lnTo>
                  <a:lnTo>
                    <a:pt x="281608" y="1755954"/>
                  </a:lnTo>
                  <a:lnTo>
                    <a:pt x="422412" y="1068841"/>
                  </a:lnTo>
                  <a:lnTo>
                    <a:pt x="563216" y="1068841"/>
                  </a:lnTo>
                  <a:lnTo>
                    <a:pt x="704020" y="1068841"/>
                  </a:lnTo>
                  <a:lnTo>
                    <a:pt x="844824" y="763458"/>
                  </a:lnTo>
                  <a:lnTo>
                    <a:pt x="985628" y="916150"/>
                  </a:lnTo>
                  <a:lnTo>
                    <a:pt x="1126432" y="1068841"/>
                  </a:lnTo>
                  <a:lnTo>
                    <a:pt x="1267236" y="839804"/>
                  </a:lnTo>
                  <a:lnTo>
                    <a:pt x="1408040" y="610766"/>
                  </a:lnTo>
                  <a:lnTo>
                    <a:pt x="1548844" y="916150"/>
                  </a:lnTo>
                  <a:lnTo>
                    <a:pt x="1689648" y="1068841"/>
                  </a:lnTo>
                  <a:lnTo>
                    <a:pt x="1830452" y="1068841"/>
                  </a:lnTo>
                  <a:lnTo>
                    <a:pt x="1971256" y="1145187"/>
                  </a:lnTo>
                  <a:lnTo>
                    <a:pt x="2112061" y="1068841"/>
                  </a:lnTo>
                  <a:lnTo>
                    <a:pt x="2252865" y="1145187"/>
                  </a:lnTo>
                  <a:lnTo>
                    <a:pt x="2393669" y="1374225"/>
                  </a:lnTo>
                  <a:lnTo>
                    <a:pt x="2534473" y="1526917"/>
                  </a:lnTo>
                  <a:lnTo>
                    <a:pt x="2675277" y="1603262"/>
                  </a:lnTo>
                  <a:lnTo>
                    <a:pt x="2816081" y="1374225"/>
                  </a:lnTo>
                  <a:lnTo>
                    <a:pt x="2956885" y="1450571"/>
                  </a:lnTo>
                  <a:lnTo>
                    <a:pt x="3097689" y="1450571"/>
                  </a:lnTo>
                  <a:lnTo>
                    <a:pt x="3238493" y="1832300"/>
                  </a:lnTo>
                  <a:lnTo>
                    <a:pt x="3379297" y="1603262"/>
                  </a:lnTo>
                  <a:lnTo>
                    <a:pt x="3520101" y="1603262"/>
                  </a:lnTo>
                </a:path>
              </a:pathLst>
            </a:custGeom>
            <a:ln w="43362" cap="flat">
              <a:solidFill>
                <a:srgbClr val="000000">
                  <a:alpha val="100000"/>
                </a:srgbClr>
              </a:solidFill>
              <a:prstDash val="solid"/>
              <a:round/>
            </a:ln>
          </p:spPr>
          <p:txBody>
            <a:bodyPr/>
            <a:lstStyle/>
            <a:p/>
          </p:txBody>
        </p:sp>
        <p:sp>
          <p:nvSpPr>
            <p:cNvPr id="25" name="pl25"/>
            <p:cNvSpPr/>
            <p:nvPr/>
          </p:nvSpPr>
          <p:spPr>
            <a:xfrm>
              <a:off x="943464" y="2945906"/>
              <a:ext cx="3520101" cy="2214029"/>
            </a:xfrm>
            <a:custGeom>
              <a:avLst/>
              <a:pathLst>
                <a:path w="3520101" h="2214029">
                  <a:moveTo>
                    <a:pt x="0" y="0"/>
                  </a:moveTo>
                  <a:lnTo>
                    <a:pt x="140804" y="2214029"/>
                  </a:lnTo>
                  <a:lnTo>
                    <a:pt x="281608" y="1755954"/>
                  </a:lnTo>
                  <a:lnTo>
                    <a:pt x="422412" y="1068841"/>
                  </a:lnTo>
                  <a:lnTo>
                    <a:pt x="563216" y="1068841"/>
                  </a:lnTo>
                  <a:lnTo>
                    <a:pt x="704020" y="1068841"/>
                  </a:lnTo>
                  <a:lnTo>
                    <a:pt x="844824" y="763458"/>
                  </a:lnTo>
                  <a:lnTo>
                    <a:pt x="985628" y="916150"/>
                  </a:lnTo>
                  <a:lnTo>
                    <a:pt x="1126432" y="1068841"/>
                  </a:lnTo>
                  <a:lnTo>
                    <a:pt x="1267236" y="839804"/>
                  </a:lnTo>
                  <a:lnTo>
                    <a:pt x="1408040" y="610766"/>
                  </a:lnTo>
                  <a:lnTo>
                    <a:pt x="1548844" y="916150"/>
                  </a:lnTo>
                  <a:lnTo>
                    <a:pt x="1689648" y="1068841"/>
                  </a:lnTo>
                  <a:lnTo>
                    <a:pt x="1830452" y="1068841"/>
                  </a:lnTo>
                  <a:lnTo>
                    <a:pt x="1971256" y="1145187"/>
                  </a:lnTo>
                  <a:lnTo>
                    <a:pt x="2112061" y="1068841"/>
                  </a:lnTo>
                  <a:lnTo>
                    <a:pt x="2252865" y="1145187"/>
                  </a:lnTo>
                  <a:lnTo>
                    <a:pt x="2393669" y="1374225"/>
                  </a:lnTo>
                  <a:lnTo>
                    <a:pt x="2534473" y="1526917"/>
                  </a:lnTo>
                  <a:lnTo>
                    <a:pt x="2675277" y="1603262"/>
                  </a:lnTo>
                  <a:lnTo>
                    <a:pt x="2816081" y="1374225"/>
                  </a:lnTo>
                  <a:lnTo>
                    <a:pt x="2956885" y="1450571"/>
                  </a:lnTo>
                  <a:lnTo>
                    <a:pt x="3097689" y="1450571"/>
                  </a:lnTo>
                  <a:lnTo>
                    <a:pt x="3238493" y="1832300"/>
                  </a:lnTo>
                  <a:lnTo>
                    <a:pt x="3379297" y="1603262"/>
                  </a:lnTo>
                  <a:lnTo>
                    <a:pt x="3520101" y="1603262"/>
                  </a:lnTo>
                </a:path>
              </a:pathLst>
            </a:custGeom>
            <a:ln w="27101" cap="flat">
              <a:solidFill>
                <a:srgbClr val="0058AB">
                  <a:alpha val="100000"/>
                </a:srgbClr>
              </a:solidFill>
              <a:prstDash val="solid"/>
              <a:round/>
            </a:ln>
          </p:spPr>
          <p:txBody>
            <a:bodyPr/>
            <a:lstStyle/>
            <a:p/>
          </p:txBody>
        </p:sp>
        <p:sp>
          <p:nvSpPr>
            <p:cNvPr id="26" name="pl26"/>
            <p:cNvSpPr/>
            <p:nvPr/>
          </p:nvSpPr>
          <p:spPr>
            <a:xfrm>
              <a:off x="943464" y="2716869"/>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3785711"/>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3327636"/>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3785711"/>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320132"/>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320132"/>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320132"/>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265030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267907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35" name="pg35"/>
            <p:cNvSpPr/>
            <p:nvPr/>
          </p:nvSpPr>
          <p:spPr>
            <a:xfrm>
              <a:off x="1560860" y="371914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591214" y="374796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7" name="pg37"/>
            <p:cNvSpPr/>
            <p:nvPr/>
          </p:nvSpPr>
          <p:spPr>
            <a:xfrm>
              <a:off x="2264881" y="32610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295234" y="329112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39" name="pg39"/>
            <p:cNvSpPr/>
            <p:nvPr/>
          </p:nvSpPr>
          <p:spPr>
            <a:xfrm>
              <a:off x="2968901" y="371914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999254" y="374796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41" name="pg41"/>
            <p:cNvSpPr/>
            <p:nvPr/>
          </p:nvSpPr>
          <p:spPr>
            <a:xfrm>
              <a:off x="3560252" y="425356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28238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3" name="pg43"/>
            <p:cNvSpPr/>
            <p:nvPr/>
          </p:nvSpPr>
          <p:spPr>
            <a:xfrm>
              <a:off x="4264273" y="425356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28238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5" name="pg45"/>
            <p:cNvSpPr/>
            <p:nvPr/>
          </p:nvSpPr>
          <p:spPr>
            <a:xfrm>
              <a:off x="4405077" y="425356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28238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7" name="tx47"/>
            <p:cNvSpPr/>
            <p:nvPr/>
          </p:nvSpPr>
          <p:spPr>
            <a:xfrm>
              <a:off x="4523855" y="481548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42810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9" name="tx49"/>
            <p:cNvSpPr/>
            <p:nvPr/>
          </p:nvSpPr>
          <p:spPr>
            <a:xfrm>
              <a:off x="641260" y="51936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44301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6667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90321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a:off x="577692" y="21398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4" name="tx54"/>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5" name="tx55"/>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6" name="tx56"/>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7" name="tx57"/>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8" name="tx58"/>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9" name="tx59"/>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1" name="tx61"/>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2" name="pl62"/>
            <p:cNvSpPr/>
            <p:nvPr/>
          </p:nvSpPr>
          <p:spPr>
            <a:xfrm>
              <a:off x="148086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3" name="pl63"/>
            <p:cNvSpPr/>
            <p:nvPr/>
          </p:nvSpPr>
          <p:spPr>
            <a:xfrm>
              <a:off x="148086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4" name="pl64"/>
            <p:cNvSpPr/>
            <p:nvPr/>
          </p:nvSpPr>
          <p:spPr>
            <a:xfrm>
              <a:off x="249174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5" name="pl65"/>
            <p:cNvSpPr/>
            <p:nvPr/>
          </p:nvSpPr>
          <p:spPr>
            <a:xfrm>
              <a:off x="325420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6" name="tx66"/>
            <p:cNvSpPr/>
            <p:nvPr/>
          </p:nvSpPr>
          <p:spPr>
            <a:xfrm>
              <a:off x="1747963" y="6120905"/>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Mauritania</a:t>
              </a:r>
            </a:p>
          </p:txBody>
        </p:sp>
        <p:sp>
          <p:nvSpPr>
            <p:cNvPr id="67" name="tx67"/>
            <p:cNvSpPr/>
            <p:nvPr/>
          </p:nvSpPr>
          <p:spPr>
            <a:xfrm>
              <a:off x="275884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8" name="tx68"/>
            <p:cNvSpPr/>
            <p:nvPr/>
          </p:nvSpPr>
          <p:spPr>
            <a:xfrm>
              <a:off x="3521303"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9" name="tx69"/>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0" name="pl70"/>
            <p:cNvSpPr/>
            <p:nvPr/>
          </p:nvSpPr>
          <p:spPr>
            <a:xfrm>
              <a:off x="5132709" y="48545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0910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3276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5641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52362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447282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7093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94590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1824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308715" y="2411485"/>
              <a:ext cx="3520101" cy="2672104"/>
            </a:xfrm>
            <a:custGeom>
              <a:avLst/>
              <a:pathLst>
                <a:path w="3520101" h="2672104">
                  <a:moveTo>
                    <a:pt x="0" y="0"/>
                  </a:moveTo>
                  <a:lnTo>
                    <a:pt x="140804" y="992496"/>
                  </a:lnTo>
                  <a:lnTo>
                    <a:pt x="281608" y="2137683"/>
                  </a:lnTo>
                  <a:lnTo>
                    <a:pt x="422412" y="2214029"/>
                  </a:lnTo>
                  <a:lnTo>
                    <a:pt x="563216" y="1908646"/>
                  </a:lnTo>
                  <a:lnTo>
                    <a:pt x="704020" y="992496"/>
                  </a:lnTo>
                  <a:lnTo>
                    <a:pt x="844824" y="763458"/>
                  </a:lnTo>
                  <a:lnTo>
                    <a:pt x="985628" y="763458"/>
                  </a:lnTo>
                  <a:lnTo>
                    <a:pt x="1126432" y="839804"/>
                  </a:lnTo>
                  <a:lnTo>
                    <a:pt x="1267236" y="916150"/>
                  </a:lnTo>
                  <a:lnTo>
                    <a:pt x="1408040" y="1450571"/>
                  </a:lnTo>
                  <a:lnTo>
                    <a:pt x="1548844" y="839804"/>
                  </a:lnTo>
                  <a:lnTo>
                    <a:pt x="1689648" y="1221533"/>
                  </a:lnTo>
                  <a:lnTo>
                    <a:pt x="1830452" y="1603262"/>
                  </a:lnTo>
                  <a:lnTo>
                    <a:pt x="1971256" y="1221533"/>
                  </a:lnTo>
                  <a:lnTo>
                    <a:pt x="2112061" y="1297879"/>
                  </a:lnTo>
                  <a:lnTo>
                    <a:pt x="2252865" y="1603262"/>
                  </a:lnTo>
                  <a:lnTo>
                    <a:pt x="2393669" y="1832300"/>
                  </a:lnTo>
                  <a:lnTo>
                    <a:pt x="2534473" y="2137683"/>
                  </a:lnTo>
                  <a:lnTo>
                    <a:pt x="2675277" y="1679608"/>
                  </a:lnTo>
                  <a:lnTo>
                    <a:pt x="2816081" y="1984992"/>
                  </a:lnTo>
                  <a:lnTo>
                    <a:pt x="2956885" y="1755954"/>
                  </a:lnTo>
                  <a:lnTo>
                    <a:pt x="3097689" y="1908646"/>
                  </a:lnTo>
                  <a:lnTo>
                    <a:pt x="3238493" y="2519413"/>
                  </a:lnTo>
                  <a:lnTo>
                    <a:pt x="3379297" y="2672104"/>
                  </a:lnTo>
                  <a:lnTo>
                    <a:pt x="3520101" y="2672104"/>
                  </a:lnTo>
                </a:path>
              </a:pathLst>
            </a:custGeom>
            <a:ln w="27101" cap="flat">
              <a:solidFill>
                <a:srgbClr val="0058AB">
                  <a:alpha val="80000"/>
                </a:srgbClr>
              </a:solidFill>
              <a:prstDash val="solid"/>
              <a:round/>
            </a:ln>
          </p:spPr>
          <p:txBody>
            <a:bodyPr/>
            <a:lstStyle/>
            <a:p/>
          </p:txBody>
        </p:sp>
        <p:sp>
          <p:nvSpPr>
            <p:cNvPr id="87" name="pl87"/>
            <p:cNvSpPr/>
            <p:nvPr/>
          </p:nvSpPr>
          <p:spPr>
            <a:xfrm>
              <a:off x="5308715" y="4167440"/>
              <a:ext cx="3520101" cy="687112"/>
            </a:xfrm>
            <a:custGeom>
              <a:avLst/>
              <a:pathLst>
                <a:path w="3520101" h="687112">
                  <a:moveTo>
                    <a:pt x="0" y="0"/>
                  </a:moveTo>
                  <a:lnTo>
                    <a:pt x="140804" y="76345"/>
                  </a:lnTo>
                  <a:lnTo>
                    <a:pt x="281608" y="76345"/>
                  </a:lnTo>
                  <a:lnTo>
                    <a:pt x="422412" y="152691"/>
                  </a:lnTo>
                  <a:lnTo>
                    <a:pt x="563216" y="229037"/>
                  </a:lnTo>
                  <a:lnTo>
                    <a:pt x="704020" y="229037"/>
                  </a:lnTo>
                  <a:lnTo>
                    <a:pt x="844824" y="305383"/>
                  </a:lnTo>
                  <a:lnTo>
                    <a:pt x="985628" y="381729"/>
                  </a:lnTo>
                  <a:lnTo>
                    <a:pt x="1126432" y="458075"/>
                  </a:lnTo>
                  <a:lnTo>
                    <a:pt x="1267236" y="534420"/>
                  </a:lnTo>
                  <a:lnTo>
                    <a:pt x="1408040" y="610766"/>
                  </a:lnTo>
                  <a:lnTo>
                    <a:pt x="1548844" y="610766"/>
                  </a:lnTo>
                  <a:lnTo>
                    <a:pt x="1689648" y="610766"/>
                  </a:lnTo>
                  <a:lnTo>
                    <a:pt x="1830452" y="610766"/>
                  </a:lnTo>
                  <a:lnTo>
                    <a:pt x="1971256" y="610766"/>
                  </a:lnTo>
                  <a:lnTo>
                    <a:pt x="2112061" y="687112"/>
                  </a:lnTo>
                  <a:lnTo>
                    <a:pt x="2252865" y="610766"/>
                  </a:lnTo>
                  <a:lnTo>
                    <a:pt x="2393669" y="610766"/>
                  </a:lnTo>
                  <a:lnTo>
                    <a:pt x="2534473" y="687112"/>
                  </a:lnTo>
                  <a:lnTo>
                    <a:pt x="2675277" y="687112"/>
                  </a:lnTo>
                  <a:lnTo>
                    <a:pt x="2816081" y="687112"/>
                  </a:lnTo>
                  <a:lnTo>
                    <a:pt x="2956885" y="610766"/>
                  </a:lnTo>
                  <a:lnTo>
                    <a:pt x="3097689" y="534420"/>
                  </a:lnTo>
                  <a:lnTo>
                    <a:pt x="3238493" y="534420"/>
                  </a:lnTo>
                  <a:lnTo>
                    <a:pt x="3379297" y="610766"/>
                  </a:lnTo>
                  <a:lnTo>
                    <a:pt x="3520101" y="610766"/>
                  </a:lnTo>
                </a:path>
              </a:pathLst>
            </a:custGeom>
            <a:ln w="27101" cap="flat">
              <a:solidFill>
                <a:srgbClr val="1CABE2">
                  <a:alpha val="80000"/>
                </a:srgbClr>
              </a:solidFill>
              <a:prstDash val="solid"/>
              <a:round/>
            </a:ln>
          </p:spPr>
          <p:txBody>
            <a:bodyPr/>
            <a:lstStyle/>
            <a:p/>
          </p:txBody>
        </p:sp>
        <p:sp>
          <p:nvSpPr>
            <p:cNvPr id="88" name="pl88"/>
            <p:cNvSpPr/>
            <p:nvPr/>
          </p:nvSpPr>
          <p:spPr>
            <a:xfrm>
              <a:off x="5308715" y="3174944"/>
              <a:ext cx="3520101" cy="1221533"/>
            </a:xfrm>
            <a:custGeom>
              <a:avLst/>
              <a:pathLst>
                <a:path w="3520101" h="1221533">
                  <a:moveTo>
                    <a:pt x="0" y="0"/>
                  </a:moveTo>
                  <a:lnTo>
                    <a:pt x="140804" y="152691"/>
                  </a:lnTo>
                  <a:lnTo>
                    <a:pt x="281608" y="229037"/>
                  </a:lnTo>
                  <a:lnTo>
                    <a:pt x="422412" y="534420"/>
                  </a:lnTo>
                  <a:lnTo>
                    <a:pt x="563216" y="687112"/>
                  </a:lnTo>
                  <a:lnTo>
                    <a:pt x="704020" y="916150"/>
                  </a:lnTo>
                  <a:lnTo>
                    <a:pt x="844824" y="992496"/>
                  </a:lnTo>
                  <a:lnTo>
                    <a:pt x="985628" y="687112"/>
                  </a:lnTo>
                  <a:lnTo>
                    <a:pt x="1126432" y="763458"/>
                  </a:lnTo>
                  <a:lnTo>
                    <a:pt x="1267236" y="916150"/>
                  </a:lnTo>
                  <a:lnTo>
                    <a:pt x="1408040" y="1221533"/>
                  </a:lnTo>
                  <a:lnTo>
                    <a:pt x="1548844" y="992496"/>
                  </a:lnTo>
                  <a:lnTo>
                    <a:pt x="1689648" y="992496"/>
                  </a:lnTo>
                  <a:lnTo>
                    <a:pt x="1830452" y="1145187"/>
                  </a:lnTo>
                  <a:lnTo>
                    <a:pt x="1971256" y="992496"/>
                  </a:lnTo>
                  <a:lnTo>
                    <a:pt x="2112061" y="839804"/>
                  </a:lnTo>
                  <a:lnTo>
                    <a:pt x="2252865" y="610766"/>
                  </a:lnTo>
                  <a:lnTo>
                    <a:pt x="2393669" y="763458"/>
                  </a:lnTo>
                  <a:lnTo>
                    <a:pt x="2534473" y="687112"/>
                  </a:lnTo>
                  <a:lnTo>
                    <a:pt x="2675277" y="687112"/>
                  </a:lnTo>
                  <a:lnTo>
                    <a:pt x="2816081" y="687112"/>
                  </a:lnTo>
                  <a:lnTo>
                    <a:pt x="2956885" y="534420"/>
                  </a:lnTo>
                  <a:lnTo>
                    <a:pt x="3097689" y="381729"/>
                  </a:lnTo>
                  <a:lnTo>
                    <a:pt x="3238493" y="381729"/>
                  </a:lnTo>
                  <a:lnTo>
                    <a:pt x="3379297" y="534420"/>
                  </a:lnTo>
                  <a:lnTo>
                    <a:pt x="3520101" y="458075"/>
                  </a:lnTo>
                </a:path>
              </a:pathLst>
            </a:custGeom>
            <a:ln w="27101" cap="flat">
              <a:solidFill>
                <a:srgbClr val="00833D">
                  <a:alpha val="80000"/>
                </a:srgbClr>
              </a:solidFill>
              <a:prstDash val="solid"/>
              <a:round/>
            </a:ln>
          </p:spPr>
          <p:txBody>
            <a:bodyPr/>
            <a:lstStyle/>
            <a:p/>
          </p:txBody>
        </p:sp>
        <p:sp>
          <p:nvSpPr>
            <p:cNvPr id="89" name="pl89"/>
            <p:cNvSpPr/>
            <p:nvPr/>
          </p:nvSpPr>
          <p:spPr>
            <a:xfrm>
              <a:off x="5308715" y="2411485"/>
              <a:ext cx="3520101" cy="2672104"/>
            </a:xfrm>
            <a:custGeom>
              <a:avLst/>
              <a:pathLst>
                <a:path w="3520101" h="2672104">
                  <a:moveTo>
                    <a:pt x="0" y="0"/>
                  </a:moveTo>
                  <a:lnTo>
                    <a:pt x="140804" y="992496"/>
                  </a:lnTo>
                  <a:lnTo>
                    <a:pt x="281608" y="2137683"/>
                  </a:lnTo>
                  <a:lnTo>
                    <a:pt x="422412" y="2214029"/>
                  </a:lnTo>
                  <a:lnTo>
                    <a:pt x="563216" y="1908646"/>
                  </a:lnTo>
                  <a:lnTo>
                    <a:pt x="704020" y="992496"/>
                  </a:lnTo>
                  <a:lnTo>
                    <a:pt x="844824" y="763458"/>
                  </a:lnTo>
                  <a:lnTo>
                    <a:pt x="985628" y="763458"/>
                  </a:lnTo>
                  <a:lnTo>
                    <a:pt x="1126432" y="839804"/>
                  </a:lnTo>
                  <a:lnTo>
                    <a:pt x="1267236" y="916150"/>
                  </a:lnTo>
                  <a:lnTo>
                    <a:pt x="1408040" y="1450571"/>
                  </a:lnTo>
                  <a:lnTo>
                    <a:pt x="1548844" y="839804"/>
                  </a:lnTo>
                  <a:lnTo>
                    <a:pt x="1689648" y="1221533"/>
                  </a:lnTo>
                  <a:lnTo>
                    <a:pt x="1830452" y="1603262"/>
                  </a:lnTo>
                  <a:lnTo>
                    <a:pt x="1971256" y="1221533"/>
                  </a:lnTo>
                  <a:lnTo>
                    <a:pt x="2112061" y="1297879"/>
                  </a:lnTo>
                  <a:lnTo>
                    <a:pt x="2252865" y="1603262"/>
                  </a:lnTo>
                  <a:lnTo>
                    <a:pt x="2393669" y="1832300"/>
                  </a:lnTo>
                  <a:lnTo>
                    <a:pt x="2534473" y="2137683"/>
                  </a:lnTo>
                  <a:lnTo>
                    <a:pt x="2675277" y="1679608"/>
                  </a:lnTo>
                  <a:lnTo>
                    <a:pt x="2816081" y="1984992"/>
                  </a:lnTo>
                  <a:lnTo>
                    <a:pt x="2956885" y="1755954"/>
                  </a:lnTo>
                  <a:lnTo>
                    <a:pt x="3097689" y="1908646"/>
                  </a:lnTo>
                  <a:lnTo>
                    <a:pt x="3238493" y="2519413"/>
                  </a:lnTo>
                  <a:lnTo>
                    <a:pt x="3379297" y="2672104"/>
                  </a:lnTo>
                  <a:lnTo>
                    <a:pt x="3520101" y="2672104"/>
                  </a:lnTo>
                </a:path>
              </a:pathLst>
            </a:custGeom>
            <a:ln w="43362" cap="flat">
              <a:solidFill>
                <a:srgbClr val="000000">
                  <a:alpha val="100000"/>
                </a:srgbClr>
              </a:solidFill>
              <a:prstDash val="solid"/>
              <a:round/>
            </a:ln>
          </p:spPr>
          <p:txBody>
            <a:bodyPr/>
            <a:lstStyle/>
            <a:p/>
          </p:txBody>
        </p:sp>
        <p:sp>
          <p:nvSpPr>
            <p:cNvPr id="90" name="pl90"/>
            <p:cNvSpPr/>
            <p:nvPr/>
          </p:nvSpPr>
          <p:spPr>
            <a:xfrm>
              <a:off x="5308715" y="2411485"/>
              <a:ext cx="3520101" cy="2672104"/>
            </a:xfrm>
            <a:custGeom>
              <a:avLst/>
              <a:pathLst>
                <a:path w="3520101" h="2672104">
                  <a:moveTo>
                    <a:pt x="0" y="0"/>
                  </a:moveTo>
                  <a:lnTo>
                    <a:pt x="140804" y="992496"/>
                  </a:lnTo>
                  <a:lnTo>
                    <a:pt x="281608" y="2137683"/>
                  </a:lnTo>
                  <a:lnTo>
                    <a:pt x="422412" y="2214029"/>
                  </a:lnTo>
                  <a:lnTo>
                    <a:pt x="563216" y="1908646"/>
                  </a:lnTo>
                  <a:lnTo>
                    <a:pt x="704020" y="992496"/>
                  </a:lnTo>
                  <a:lnTo>
                    <a:pt x="844824" y="763458"/>
                  </a:lnTo>
                  <a:lnTo>
                    <a:pt x="985628" y="763458"/>
                  </a:lnTo>
                  <a:lnTo>
                    <a:pt x="1126432" y="839804"/>
                  </a:lnTo>
                  <a:lnTo>
                    <a:pt x="1267236" y="916150"/>
                  </a:lnTo>
                  <a:lnTo>
                    <a:pt x="1408040" y="1450571"/>
                  </a:lnTo>
                  <a:lnTo>
                    <a:pt x="1548844" y="839804"/>
                  </a:lnTo>
                  <a:lnTo>
                    <a:pt x="1689648" y="1221533"/>
                  </a:lnTo>
                  <a:lnTo>
                    <a:pt x="1830452" y="1603262"/>
                  </a:lnTo>
                  <a:lnTo>
                    <a:pt x="1971256" y="1221533"/>
                  </a:lnTo>
                  <a:lnTo>
                    <a:pt x="2112061" y="1297879"/>
                  </a:lnTo>
                  <a:lnTo>
                    <a:pt x="2252865" y="1603262"/>
                  </a:lnTo>
                  <a:lnTo>
                    <a:pt x="2393669" y="1832300"/>
                  </a:lnTo>
                  <a:lnTo>
                    <a:pt x="2534473" y="2137683"/>
                  </a:lnTo>
                  <a:lnTo>
                    <a:pt x="2675277" y="1679608"/>
                  </a:lnTo>
                  <a:lnTo>
                    <a:pt x="2816081" y="1984992"/>
                  </a:lnTo>
                  <a:lnTo>
                    <a:pt x="2956885" y="1755954"/>
                  </a:lnTo>
                  <a:lnTo>
                    <a:pt x="3097689" y="1908646"/>
                  </a:lnTo>
                  <a:lnTo>
                    <a:pt x="3238493" y="2519413"/>
                  </a:lnTo>
                  <a:lnTo>
                    <a:pt x="3379297" y="2672104"/>
                  </a:lnTo>
                  <a:lnTo>
                    <a:pt x="3520101" y="2672104"/>
                  </a:lnTo>
                </a:path>
              </a:pathLst>
            </a:custGeom>
            <a:ln w="27101" cap="flat">
              <a:solidFill>
                <a:srgbClr val="0058AB">
                  <a:alpha val="100000"/>
                </a:srgbClr>
              </a:solidFill>
              <a:prstDash val="solid"/>
              <a:round/>
            </a:ln>
          </p:spPr>
          <p:txBody>
            <a:bodyPr/>
            <a:lstStyle/>
            <a:p/>
          </p:txBody>
        </p:sp>
        <p:sp>
          <p:nvSpPr>
            <p:cNvPr id="91" name="pl91"/>
            <p:cNvSpPr/>
            <p:nvPr/>
          </p:nvSpPr>
          <p:spPr>
            <a:xfrm>
              <a:off x="5308715" y="2182448"/>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012735" y="3174944"/>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6716755" y="3633019"/>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420776" y="3480327"/>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7983992" y="3862057"/>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688012" y="4854553"/>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828816" y="4854553"/>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98" name="pg98"/>
            <p:cNvSpPr/>
            <p:nvPr/>
          </p:nvSpPr>
          <p:spPr>
            <a:xfrm>
              <a:off x="5222091" y="21158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5252444" y="214465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37</a:t>
              </a:r>
            </a:p>
          </p:txBody>
        </p:sp>
        <p:sp>
          <p:nvSpPr>
            <p:cNvPr id="100" name="pg100"/>
            <p:cNvSpPr/>
            <p:nvPr/>
          </p:nvSpPr>
          <p:spPr>
            <a:xfrm>
              <a:off x="5926111" y="310837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956465" y="313843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2" name="pg102"/>
            <p:cNvSpPr/>
            <p:nvPr/>
          </p:nvSpPr>
          <p:spPr>
            <a:xfrm>
              <a:off x="6630131" y="35664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660485" y="359527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4" name="pg104"/>
            <p:cNvSpPr/>
            <p:nvPr/>
          </p:nvSpPr>
          <p:spPr>
            <a:xfrm>
              <a:off x="7334152" y="34137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7364505" y="34425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6" name="pg106"/>
            <p:cNvSpPr/>
            <p:nvPr/>
          </p:nvSpPr>
          <p:spPr>
            <a:xfrm>
              <a:off x="7897368" y="379549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927722" y="382431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8" name="pg108"/>
            <p:cNvSpPr/>
            <p:nvPr/>
          </p:nvSpPr>
          <p:spPr>
            <a:xfrm>
              <a:off x="8629524" y="478798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659877" y="481804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0" name="pg110"/>
            <p:cNvSpPr/>
            <p:nvPr/>
          </p:nvSpPr>
          <p:spPr>
            <a:xfrm>
              <a:off x="8770328" y="478798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800681" y="481804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tx112"/>
            <p:cNvSpPr/>
            <p:nvPr/>
          </p:nvSpPr>
          <p:spPr>
            <a:xfrm>
              <a:off x="8889106" y="47377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3" name="tx113"/>
            <p:cNvSpPr/>
            <p:nvPr/>
          </p:nvSpPr>
          <p:spPr>
            <a:xfrm>
              <a:off x="8949396" y="35939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4" name="tx114"/>
            <p:cNvSpPr/>
            <p:nvPr/>
          </p:nvSpPr>
          <p:spPr>
            <a:xfrm>
              <a:off x="5006511" y="51936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42943" y="44301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36667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a:off x="4942943" y="290321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8" name="tx118"/>
            <p:cNvSpPr/>
            <p:nvPr/>
          </p:nvSpPr>
          <p:spPr>
            <a:xfrm>
              <a:off x="4942943" y="21398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9" name="tx119"/>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7" name="pl127"/>
            <p:cNvSpPr/>
            <p:nvPr/>
          </p:nvSpPr>
          <p:spPr>
            <a:xfrm>
              <a:off x="584611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8" name="pl128"/>
            <p:cNvSpPr/>
            <p:nvPr/>
          </p:nvSpPr>
          <p:spPr>
            <a:xfrm>
              <a:off x="584611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9" name="pl129"/>
            <p:cNvSpPr/>
            <p:nvPr/>
          </p:nvSpPr>
          <p:spPr>
            <a:xfrm>
              <a:off x="685700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0" name="pl130"/>
            <p:cNvSpPr/>
            <p:nvPr/>
          </p:nvSpPr>
          <p:spPr>
            <a:xfrm>
              <a:off x="761945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1" name="tx131"/>
            <p:cNvSpPr/>
            <p:nvPr/>
          </p:nvSpPr>
          <p:spPr>
            <a:xfrm>
              <a:off x="6113214" y="6120905"/>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Mauritania</a:t>
              </a:r>
            </a:p>
          </p:txBody>
        </p:sp>
        <p:sp>
          <p:nvSpPr>
            <p:cNvPr id="132" name="tx132"/>
            <p:cNvSpPr/>
            <p:nvPr/>
          </p:nvSpPr>
          <p:spPr>
            <a:xfrm>
              <a:off x="712410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3" name="tx133"/>
            <p:cNvSpPr/>
            <p:nvPr/>
          </p:nvSpPr>
          <p:spPr>
            <a:xfrm>
              <a:off x="7886554"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4" name="tx134"/>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5" name="tx13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6" name="tx136"/>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7" name="tx137"/>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9% of children who received DTP1 did not receive DTP3 (left), and 2% of children who received DTP1 did not receive MCV1 (right).
The medium DTP drop-out rate implies moderate ability to provide a complete series of vaccines early in life. The low DTP-MCV drop-out rate implies good retention in immunization programmes and ability to provide a full course of vaccines in infancy (up to one year).
In 2025, Mauritania DTP drop-out was higher than the global rate, while DTP-MCV drop-out was lower than the global rate.</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(9%) and DTP1-MCV1 drop-out was low (2%) in Mauritania, indicating moderate ability to deliver the primary series early on, but good ability to provide the full course of vaccines in infacy.</a:t>
            </a:r>
          </a:p>
        </p:txBody>
      </p:sp>
      <p:grpSp xmlns:pic="http://schemas.openxmlformats.org/drawingml/2006/picture">
        <p:nvGrpSpPr>
          <p:cNvPr id="140" name=""/>
          <p:cNvGrpSpPr/>
          <p:nvPr/>
        </p:nvGrpSpPr>
        <p:grpSpPr>
          <a:xfrm>
            <a:off x="292608" y="1097280"/>
            <a:ext cx="8595360" cy="28575"/>
            <a:chOff x="292608" y="1097280"/>
            <a:chExt cx="8595360" cy="28575"/>
          </a:xfrm>
        </p:grpSpPr>
        <p:sp>
          <p:nvSpPr>
            <p:cNvPr id="14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78181"/>
            </a:xfrm>
            <a:custGeom>
              <a:avLst/>
              <a:pathLst>
                <a:path w="2135265" h="178181">
                  <a:moveTo>
                    <a:pt x="0" y="178181"/>
                  </a:moveTo>
                  <a:lnTo>
                    <a:pt x="85410" y="33939"/>
                  </a:lnTo>
                  <a:lnTo>
                    <a:pt x="170821" y="0"/>
                  </a:lnTo>
                  <a:lnTo>
                    <a:pt x="256231" y="25454"/>
                  </a:lnTo>
                  <a:lnTo>
                    <a:pt x="341642" y="42424"/>
                  </a:lnTo>
                  <a:lnTo>
                    <a:pt x="427053" y="67878"/>
                  </a:lnTo>
                  <a:lnTo>
                    <a:pt x="512463" y="110302"/>
                  </a:lnTo>
                  <a:lnTo>
                    <a:pt x="597874" y="59393"/>
                  </a:lnTo>
                  <a:lnTo>
                    <a:pt x="683284" y="84848"/>
                  </a:lnTo>
                  <a:lnTo>
                    <a:pt x="768695" y="152727"/>
                  </a:lnTo>
                  <a:lnTo>
                    <a:pt x="854106" y="118787"/>
                  </a:lnTo>
                  <a:lnTo>
                    <a:pt x="939516" y="110302"/>
                  </a:lnTo>
                  <a:lnTo>
                    <a:pt x="1024927" y="33939"/>
                  </a:lnTo>
                  <a:lnTo>
                    <a:pt x="1110337" y="33939"/>
                  </a:lnTo>
                  <a:lnTo>
                    <a:pt x="1195748" y="50909"/>
                  </a:lnTo>
                  <a:lnTo>
                    <a:pt x="1281159" y="118787"/>
                  </a:lnTo>
                  <a:lnTo>
                    <a:pt x="1366569" y="110302"/>
                  </a:lnTo>
                  <a:lnTo>
                    <a:pt x="1451980" y="93333"/>
                  </a:lnTo>
                  <a:lnTo>
                    <a:pt x="1537390" y="84848"/>
                  </a:lnTo>
                  <a:lnTo>
                    <a:pt x="1622801" y="76363"/>
                  </a:lnTo>
                  <a:lnTo>
                    <a:pt x="1708212" y="59393"/>
                  </a:lnTo>
                  <a:lnTo>
                    <a:pt x="1793622" y="84848"/>
                  </a:lnTo>
                  <a:lnTo>
                    <a:pt x="1879033" y="8484"/>
                  </a:lnTo>
                  <a:lnTo>
                    <a:pt x="1964443" y="16969"/>
                  </a:lnTo>
                  <a:lnTo>
                    <a:pt x="2049854" y="33939"/>
                  </a:lnTo>
                  <a:lnTo>
                    <a:pt x="2135265" y="33939"/>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33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51" name="tx51"/>
            <p:cNvSpPr/>
            <p:nvPr/>
          </p:nvSpPr>
          <p:spPr>
            <a:xfrm>
              <a:off x="3223926"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2" name="tx52"/>
            <p:cNvSpPr/>
            <p:nvPr/>
          </p:nvSpPr>
          <p:spPr>
            <a:xfrm>
              <a:off x="2624645"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3" name="tx53"/>
            <p:cNvSpPr/>
            <p:nvPr/>
          </p:nvSpPr>
          <p:spPr>
            <a:xfrm>
              <a:off x="3051698"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352217"/>
              <a:ext cx="854106" cy="695756"/>
            </a:xfrm>
            <a:custGeom>
              <a:avLst/>
              <a:pathLst>
                <a:path w="854106" h="695756">
                  <a:moveTo>
                    <a:pt x="0" y="695756"/>
                  </a:moveTo>
                  <a:lnTo>
                    <a:pt x="85410" y="195151"/>
                  </a:lnTo>
                  <a:lnTo>
                    <a:pt x="170821" y="152727"/>
                  </a:lnTo>
                  <a:lnTo>
                    <a:pt x="256231" y="118787"/>
                  </a:lnTo>
                  <a:lnTo>
                    <a:pt x="341642" y="135757"/>
                  </a:lnTo>
                  <a:lnTo>
                    <a:pt x="427053" y="67878"/>
                  </a:lnTo>
                  <a:lnTo>
                    <a:pt x="512463" y="110302"/>
                  </a:lnTo>
                  <a:lnTo>
                    <a:pt x="597874" y="42424"/>
                  </a:lnTo>
                  <a:lnTo>
                    <a:pt x="683284" y="0"/>
                  </a:lnTo>
                  <a:lnTo>
                    <a:pt x="768695" y="33939"/>
                  </a:lnTo>
                  <a:lnTo>
                    <a:pt x="854106" y="33939"/>
                  </a:lnTo>
                </a:path>
              </a:pathLst>
            </a:custGeom>
            <a:ln w="27101" cap="flat">
              <a:solidFill>
                <a:srgbClr val="1CABE2">
                  <a:alpha val="100000"/>
                </a:srgbClr>
              </a:solidFill>
              <a:prstDash val="solid"/>
              <a:round/>
            </a:ln>
          </p:spPr>
          <p:txBody>
            <a:bodyPr/>
            <a:lstStyle/>
            <a:p/>
          </p:txBody>
        </p:sp>
        <p:sp>
          <p:nvSpPr>
            <p:cNvPr id="74" name="pt74"/>
            <p:cNvSpPr/>
            <p:nvPr/>
          </p:nvSpPr>
          <p:spPr>
            <a:xfrm>
              <a:off x="2319213" y="40299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261298" y="3955706"/>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86" name="tx86"/>
            <p:cNvSpPr/>
            <p:nvPr/>
          </p:nvSpPr>
          <p:spPr>
            <a:xfrm>
              <a:off x="3223926"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87" name="tx87"/>
            <p:cNvSpPr/>
            <p:nvPr/>
          </p:nvSpPr>
          <p:spPr>
            <a:xfrm>
              <a:off x="2624645" y="334801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88" name="tx88"/>
            <p:cNvSpPr/>
            <p:nvPr/>
          </p:nvSpPr>
          <p:spPr>
            <a:xfrm>
              <a:off x="3051698" y="3245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251853" y="4637879"/>
              <a:ext cx="939516" cy="729695"/>
            </a:xfrm>
            <a:custGeom>
              <a:avLst/>
              <a:pathLst>
                <a:path w="939516" h="729695">
                  <a:moveTo>
                    <a:pt x="0" y="729695"/>
                  </a:moveTo>
                  <a:lnTo>
                    <a:pt x="85410" y="296969"/>
                  </a:lnTo>
                  <a:lnTo>
                    <a:pt x="170821" y="144242"/>
                  </a:lnTo>
                  <a:lnTo>
                    <a:pt x="256231" y="144242"/>
                  </a:lnTo>
                  <a:lnTo>
                    <a:pt x="341642" y="144242"/>
                  </a:lnTo>
                  <a:lnTo>
                    <a:pt x="427053" y="135757"/>
                  </a:lnTo>
                  <a:lnTo>
                    <a:pt x="512463" y="59393"/>
                  </a:lnTo>
                  <a:lnTo>
                    <a:pt x="597874" y="212120"/>
                  </a:lnTo>
                  <a:lnTo>
                    <a:pt x="683284" y="50909"/>
                  </a:lnTo>
                  <a:lnTo>
                    <a:pt x="768695" y="0"/>
                  </a:lnTo>
                  <a:lnTo>
                    <a:pt x="854106" y="42424"/>
                  </a:lnTo>
                  <a:lnTo>
                    <a:pt x="939516" y="42424"/>
                  </a:lnTo>
                </a:path>
              </a:pathLst>
            </a:custGeom>
            <a:ln w="27101" cap="flat">
              <a:solidFill>
                <a:srgbClr val="1CABE2">
                  <a:alpha val="100000"/>
                </a:srgbClr>
              </a:solidFill>
              <a:prstDash val="solid"/>
              <a:round/>
            </a:ln>
          </p:spPr>
          <p:txBody>
            <a:bodyPr/>
            <a:lstStyle/>
            <a:p/>
          </p:txBody>
        </p:sp>
        <p:sp>
          <p:nvSpPr>
            <p:cNvPr id="109" name="pt109"/>
            <p:cNvSpPr/>
            <p:nvPr/>
          </p:nvSpPr>
          <p:spPr>
            <a:xfrm>
              <a:off x="2233802"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319213" y="49167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2404623"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490034"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575444"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660855"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746266"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831676"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917087"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002498"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087908"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3173319"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tx121"/>
            <p:cNvSpPr/>
            <p:nvPr/>
          </p:nvSpPr>
          <p:spPr>
            <a:xfrm>
              <a:off x="2175888" y="5276546"/>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122" name="tx122"/>
            <p:cNvSpPr/>
            <p:nvPr/>
          </p:nvSpPr>
          <p:spPr>
            <a:xfrm>
              <a:off x="3223926" y="45880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3" name="tx123"/>
            <p:cNvSpPr/>
            <p:nvPr/>
          </p:nvSpPr>
          <p:spPr>
            <a:xfrm>
              <a:off x="2624645" y="463367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24" name="tx124"/>
            <p:cNvSpPr/>
            <p:nvPr/>
          </p:nvSpPr>
          <p:spPr>
            <a:xfrm>
              <a:off x="3051698" y="45391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5" name="pl125"/>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850292" y="1973222"/>
              <a:ext cx="2135265" cy="195151"/>
            </a:xfrm>
            <a:custGeom>
              <a:avLst/>
              <a:pathLst>
                <a:path w="2135265" h="195151">
                  <a:moveTo>
                    <a:pt x="0" y="195151"/>
                  </a:moveTo>
                  <a:lnTo>
                    <a:pt x="85410" y="169696"/>
                  </a:lnTo>
                  <a:lnTo>
                    <a:pt x="170821" y="0"/>
                  </a:lnTo>
                  <a:lnTo>
                    <a:pt x="256231" y="42424"/>
                  </a:lnTo>
                  <a:lnTo>
                    <a:pt x="341642" y="110302"/>
                  </a:lnTo>
                  <a:lnTo>
                    <a:pt x="427053" y="93333"/>
                  </a:lnTo>
                  <a:lnTo>
                    <a:pt x="512463" y="93333"/>
                  </a:lnTo>
                  <a:lnTo>
                    <a:pt x="597874" y="33939"/>
                  </a:lnTo>
                  <a:lnTo>
                    <a:pt x="683284" y="67878"/>
                  </a:lnTo>
                  <a:lnTo>
                    <a:pt x="768695" y="144242"/>
                  </a:lnTo>
                  <a:lnTo>
                    <a:pt x="854106" y="118787"/>
                  </a:lnTo>
                  <a:lnTo>
                    <a:pt x="939516" y="42424"/>
                  </a:lnTo>
                  <a:lnTo>
                    <a:pt x="1024927" y="8484"/>
                  </a:lnTo>
                  <a:lnTo>
                    <a:pt x="1110337" y="8484"/>
                  </a:lnTo>
                  <a:lnTo>
                    <a:pt x="1195748" y="8484"/>
                  </a:lnTo>
                  <a:lnTo>
                    <a:pt x="1281159" y="76363"/>
                  </a:lnTo>
                  <a:lnTo>
                    <a:pt x="1366569" y="76363"/>
                  </a:lnTo>
                  <a:lnTo>
                    <a:pt x="1451980" y="84848"/>
                  </a:lnTo>
                  <a:lnTo>
                    <a:pt x="1537390" y="84848"/>
                  </a:lnTo>
                  <a:lnTo>
                    <a:pt x="1622801" y="67878"/>
                  </a:lnTo>
                  <a:lnTo>
                    <a:pt x="1708212" y="33939"/>
                  </a:lnTo>
                  <a:lnTo>
                    <a:pt x="1793622" y="76363"/>
                  </a:lnTo>
                  <a:lnTo>
                    <a:pt x="1879033" y="0"/>
                  </a:lnTo>
                  <a:lnTo>
                    <a:pt x="1964443" y="0"/>
                  </a:lnTo>
                  <a:lnTo>
                    <a:pt x="2049854" y="8484"/>
                  </a:lnTo>
                  <a:lnTo>
                    <a:pt x="2135265" y="8484"/>
                  </a:lnTo>
                </a:path>
              </a:pathLst>
            </a:custGeom>
            <a:ln w="27101" cap="flat">
              <a:solidFill>
                <a:srgbClr val="1CABE2">
                  <a:alpha val="100000"/>
                </a:srgbClr>
              </a:solidFill>
              <a:prstDash val="solid"/>
              <a:round/>
            </a:ln>
          </p:spPr>
          <p:txBody>
            <a:bodyPr/>
            <a:lstStyle/>
            <a:p/>
          </p:txBody>
        </p:sp>
        <p:sp>
          <p:nvSpPr>
            <p:cNvPr id="145" name="pt145"/>
            <p:cNvSpPr/>
            <p:nvPr/>
          </p:nvSpPr>
          <p:spPr>
            <a:xfrm>
              <a:off x="3832241"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3917652"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0306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08847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173883"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259294"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34470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43011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51552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00936"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686347"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6" name="pt156"/>
            <p:cNvSpPr/>
            <p:nvPr/>
          </p:nvSpPr>
          <p:spPr>
            <a:xfrm>
              <a:off x="477175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85716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942579"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9" name="pt159"/>
            <p:cNvSpPr/>
            <p:nvPr/>
          </p:nvSpPr>
          <p:spPr>
            <a:xfrm>
              <a:off x="502798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13400"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19881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28422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36963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45504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54045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625864"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71127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79668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88209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96750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tx171"/>
            <p:cNvSpPr/>
            <p:nvPr/>
          </p:nvSpPr>
          <p:spPr>
            <a:xfrm>
              <a:off x="3698362" y="207605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72" name="tx172"/>
            <p:cNvSpPr/>
            <p:nvPr/>
          </p:nvSpPr>
          <p:spPr>
            <a:xfrm>
              <a:off x="6018113"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3" name="tx173"/>
            <p:cNvSpPr/>
            <p:nvPr/>
          </p:nvSpPr>
          <p:spPr>
            <a:xfrm>
              <a:off x="5418832"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4" name="tx174"/>
            <p:cNvSpPr/>
            <p:nvPr/>
          </p:nvSpPr>
          <p:spPr>
            <a:xfrm>
              <a:off x="5845885"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5" name="pl175"/>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3850292" y="3309793"/>
              <a:ext cx="2135265" cy="398787"/>
            </a:xfrm>
            <a:custGeom>
              <a:avLst/>
              <a:pathLst>
                <a:path w="2135265" h="398787">
                  <a:moveTo>
                    <a:pt x="0" y="398787"/>
                  </a:moveTo>
                  <a:lnTo>
                    <a:pt x="85410" y="296969"/>
                  </a:lnTo>
                  <a:lnTo>
                    <a:pt x="170821" y="50909"/>
                  </a:lnTo>
                  <a:lnTo>
                    <a:pt x="256231" y="76363"/>
                  </a:lnTo>
                  <a:lnTo>
                    <a:pt x="341642" y="169696"/>
                  </a:lnTo>
                  <a:lnTo>
                    <a:pt x="427053" y="237575"/>
                  </a:lnTo>
                  <a:lnTo>
                    <a:pt x="512463" y="263029"/>
                  </a:lnTo>
                  <a:lnTo>
                    <a:pt x="597874" y="220605"/>
                  </a:lnTo>
                  <a:lnTo>
                    <a:pt x="683284" y="237575"/>
                  </a:lnTo>
                  <a:lnTo>
                    <a:pt x="768695" y="288484"/>
                  </a:lnTo>
                  <a:lnTo>
                    <a:pt x="854106" y="220605"/>
                  </a:lnTo>
                  <a:lnTo>
                    <a:pt x="939516" y="220605"/>
                  </a:lnTo>
                  <a:lnTo>
                    <a:pt x="1024927" y="152727"/>
                  </a:lnTo>
                  <a:lnTo>
                    <a:pt x="1110337" y="110302"/>
                  </a:lnTo>
                  <a:lnTo>
                    <a:pt x="1195748" y="152727"/>
                  </a:lnTo>
                  <a:lnTo>
                    <a:pt x="1281159" y="195151"/>
                  </a:lnTo>
                  <a:lnTo>
                    <a:pt x="1366569" y="169696"/>
                  </a:lnTo>
                  <a:lnTo>
                    <a:pt x="1451980" y="152727"/>
                  </a:lnTo>
                  <a:lnTo>
                    <a:pt x="1537390" y="127272"/>
                  </a:lnTo>
                  <a:lnTo>
                    <a:pt x="1622801" y="152727"/>
                  </a:lnTo>
                  <a:lnTo>
                    <a:pt x="1708212" y="93333"/>
                  </a:lnTo>
                  <a:lnTo>
                    <a:pt x="1793622" y="152727"/>
                  </a:lnTo>
                  <a:lnTo>
                    <a:pt x="1879033" y="76363"/>
                  </a:lnTo>
                  <a:lnTo>
                    <a:pt x="1964443" y="8484"/>
                  </a:lnTo>
                  <a:lnTo>
                    <a:pt x="2049854" y="0"/>
                  </a:lnTo>
                  <a:lnTo>
                    <a:pt x="2135265" y="0"/>
                  </a:lnTo>
                </a:path>
              </a:pathLst>
            </a:custGeom>
            <a:ln w="27101" cap="flat">
              <a:solidFill>
                <a:srgbClr val="1CABE2">
                  <a:alpha val="100000"/>
                </a:srgbClr>
              </a:solidFill>
              <a:prstDash val="solid"/>
              <a:round/>
            </a:ln>
          </p:spPr>
          <p:txBody>
            <a:bodyPr/>
            <a:lstStyle/>
            <a:p/>
          </p:txBody>
        </p:sp>
        <p:sp>
          <p:nvSpPr>
            <p:cNvPr id="195" name="pt195"/>
            <p:cNvSpPr/>
            <p:nvPr/>
          </p:nvSpPr>
          <p:spPr>
            <a:xfrm>
              <a:off x="3832241"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3917652"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03062"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088473"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173883"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259294"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344705"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430115"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515526"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00936"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686347"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771758"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857168"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942579"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027989"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13400"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198811"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284221"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369632"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455042"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540453"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625864"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11274"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79668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88209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96750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tx221"/>
            <p:cNvSpPr/>
            <p:nvPr/>
          </p:nvSpPr>
          <p:spPr>
            <a:xfrm>
              <a:off x="3698362" y="36163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222" name="tx222"/>
            <p:cNvSpPr/>
            <p:nvPr/>
          </p:nvSpPr>
          <p:spPr>
            <a:xfrm>
              <a:off x="6018113" y="32174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23" name="tx223"/>
            <p:cNvSpPr/>
            <p:nvPr/>
          </p:nvSpPr>
          <p:spPr>
            <a:xfrm>
              <a:off x="5418832" y="332255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24" name="tx224"/>
            <p:cNvSpPr/>
            <p:nvPr/>
          </p:nvSpPr>
          <p:spPr>
            <a:xfrm>
              <a:off x="5845885"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25" name="pl225"/>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6644479" y="2024131"/>
              <a:ext cx="2135265" cy="330908"/>
            </a:xfrm>
            <a:custGeom>
              <a:avLst/>
              <a:pathLst>
                <a:path w="2135265" h="330908">
                  <a:moveTo>
                    <a:pt x="0" y="330908"/>
                  </a:moveTo>
                  <a:lnTo>
                    <a:pt x="85410" y="127272"/>
                  </a:lnTo>
                  <a:lnTo>
                    <a:pt x="170821" y="8484"/>
                  </a:lnTo>
                  <a:lnTo>
                    <a:pt x="256231" y="118787"/>
                  </a:lnTo>
                  <a:lnTo>
                    <a:pt x="341642" y="169696"/>
                  </a:lnTo>
                  <a:lnTo>
                    <a:pt x="427053" y="161211"/>
                  </a:lnTo>
                  <a:lnTo>
                    <a:pt x="512463" y="186666"/>
                  </a:lnTo>
                  <a:lnTo>
                    <a:pt x="597874" y="127272"/>
                  </a:lnTo>
                  <a:lnTo>
                    <a:pt x="683284" y="135757"/>
                  </a:lnTo>
                  <a:lnTo>
                    <a:pt x="768695" y="220605"/>
                  </a:lnTo>
                  <a:lnTo>
                    <a:pt x="854106" y="220605"/>
                  </a:lnTo>
                  <a:lnTo>
                    <a:pt x="939516" y="127272"/>
                  </a:lnTo>
                  <a:lnTo>
                    <a:pt x="1024927" y="84848"/>
                  </a:lnTo>
                  <a:lnTo>
                    <a:pt x="1110337" y="84848"/>
                  </a:lnTo>
                  <a:lnTo>
                    <a:pt x="1195748" y="76363"/>
                  </a:lnTo>
                  <a:lnTo>
                    <a:pt x="1281159" y="144242"/>
                  </a:lnTo>
                  <a:lnTo>
                    <a:pt x="1366569" y="135757"/>
                  </a:lnTo>
                  <a:lnTo>
                    <a:pt x="1451980" y="118787"/>
                  </a:lnTo>
                  <a:lnTo>
                    <a:pt x="1537390" y="110302"/>
                  </a:lnTo>
                  <a:lnTo>
                    <a:pt x="1622801" y="84848"/>
                  </a:lnTo>
                  <a:lnTo>
                    <a:pt x="1708212" y="76363"/>
                  </a:lnTo>
                  <a:lnTo>
                    <a:pt x="1793622" y="110302"/>
                  </a:lnTo>
                  <a:lnTo>
                    <a:pt x="1879033" y="42424"/>
                  </a:lnTo>
                  <a:lnTo>
                    <a:pt x="1964443" y="0"/>
                  </a:lnTo>
                  <a:lnTo>
                    <a:pt x="2049854" y="33939"/>
                  </a:lnTo>
                  <a:lnTo>
                    <a:pt x="2135265" y="33939"/>
                  </a:lnTo>
                </a:path>
              </a:pathLst>
            </a:custGeom>
            <a:ln w="27101" cap="flat">
              <a:solidFill>
                <a:srgbClr val="1CABE2">
                  <a:alpha val="100000"/>
                </a:srgbClr>
              </a:solidFill>
              <a:prstDash val="solid"/>
              <a:round/>
            </a:ln>
          </p:spPr>
          <p:txBody>
            <a:bodyPr/>
            <a:lstStyle/>
            <a:p/>
          </p:txBody>
        </p:sp>
        <p:sp>
          <p:nvSpPr>
            <p:cNvPr id="245" name="pt245"/>
            <p:cNvSpPr/>
            <p:nvPr/>
          </p:nvSpPr>
          <p:spPr>
            <a:xfrm>
              <a:off x="6626428" y="233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711839"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797249"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882660"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968071"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053481"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138892"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224302"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309713"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395124"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480534" y="222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6" name="pt256"/>
            <p:cNvSpPr/>
            <p:nvPr/>
          </p:nvSpPr>
          <p:spPr>
            <a:xfrm>
              <a:off x="7565945"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65135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736766"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pt259"/>
            <p:cNvSpPr/>
            <p:nvPr/>
          </p:nvSpPr>
          <p:spPr>
            <a:xfrm>
              <a:off x="7822177"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907587"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992998"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078408"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163819"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249230"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334640"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420051"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50546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59087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67628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76169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tx271"/>
            <p:cNvSpPr/>
            <p:nvPr/>
          </p:nvSpPr>
          <p:spPr>
            <a:xfrm>
              <a:off x="6492549" y="226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272" name="tx272"/>
            <p:cNvSpPr/>
            <p:nvPr/>
          </p:nvSpPr>
          <p:spPr>
            <a:xfrm>
              <a:off x="8812300"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73" name="tx273"/>
            <p:cNvSpPr/>
            <p:nvPr/>
          </p:nvSpPr>
          <p:spPr>
            <a:xfrm>
              <a:off x="8213020" y="19678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74" name="tx274"/>
            <p:cNvSpPr/>
            <p:nvPr/>
          </p:nvSpPr>
          <p:spPr>
            <a:xfrm>
              <a:off x="8640073" y="19169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75" name="pl275"/>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8608923" y="3598277"/>
              <a:ext cx="170821" cy="296969"/>
            </a:xfrm>
            <a:custGeom>
              <a:avLst/>
              <a:pathLst>
                <a:path w="170821" h="296969">
                  <a:moveTo>
                    <a:pt x="0" y="296969"/>
                  </a:moveTo>
                  <a:lnTo>
                    <a:pt x="85410" y="0"/>
                  </a:lnTo>
                  <a:lnTo>
                    <a:pt x="170821" y="0"/>
                  </a:lnTo>
                </a:path>
              </a:pathLst>
            </a:custGeom>
            <a:ln w="27101" cap="flat">
              <a:solidFill>
                <a:srgbClr val="1CABE2">
                  <a:alpha val="100000"/>
                </a:srgbClr>
              </a:solidFill>
              <a:prstDash val="solid"/>
              <a:round/>
            </a:ln>
          </p:spPr>
          <p:txBody>
            <a:bodyPr/>
            <a:lstStyle/>
            <a:p/>
          </p:txBody>
        </p:sp>
        <p:sp>
          <p:nvSpPr>
            <p:cNvPr id="295" name="pt295"/>
            <p:cNvSpPr/>
            <p:nvPr/>
          </p:nvSpPr>
          <p:spPr>
            <a:xfrm>
              <a:off x="8590872" y="387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676283"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8761693"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tx298"/>
            <p:cNvSpPr/>
            <p:nvPr/>
          </p:nvSpPr>
          <p:spPr>
            <a:xfrm>
              <a:off x="8456993" y="380417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299" name="tx299"/>
            <p:cNvSpPr/>
            <p:nvPr/>
          </p:nvSpPr>
          <p:spPr>
            <a:xfrm>
              <a:off x="8812300" y="35060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300" name="tx300"/>
            <p:cNvSpPr/>
            <p:nvPr/>
          </p:nvSpPr>
          <p:spPr>
            <a:xfrm>
              <a:off x="8640073" y="34571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301" name="tx30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02" name="tx30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03" name="tx30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04" name="tx30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05" name="tx30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06" name="tx30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07" name="tx30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08" name="tx30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9" name="tx30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0" name="tx31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1" name="tx31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2" name="tx31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3" name="tx31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4" name="tx31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5" name="tx315"/>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6" name="tx316"/>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7" name="tx317"/>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8" name="tx318"/>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9" name="tx319"/>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0" name="tx320"/>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1" name="tx321"/>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2" name="tx32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3" name="tx32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4" name="tx32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5" name="tx32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6" name="tx32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7" name="tx32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8" name="tx32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9" name="tx32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0" name="tx33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1" name="tx33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2" name="tx33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3" name="tx33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4" name="tx33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35" name="tx33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6" name="tx33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7" name="tx33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8" name="tx33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9" name="tx33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0" name="tx34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1" name="tx34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2" name="tx34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3" name="tx34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4" name="tx34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5" name="tx34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6" name="tx34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7" name="tx34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48" name="pt34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9" name="pt34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0" name="tx35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51" name="tx35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52" name="tx352"/>
            <p:cNvSpPr/>
            <p:nvPr/>
          </p:nvSpPr>
          <p:spPr>
            <a:xfrm>
              <a:off x="2285329" y="1330710"/>
              <a:ext cx="52651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Mauritania, 2000-2025</a:t>
              </a:r>
            </a:p>
          </p:txBody>
        </p:sp>
        <p:sp>
          <p:nvSpPr>
            <p:cNvPr id="353" name="tx35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54" name="tx35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(59%), followed by IPV1 (84%).
Compared to 2019, coverage of 6 vaccines increased (BCG, DTP1, DTP3, IPV1, MCV1 and ROTAC).
Compared to 2024, coverage of 7 vaccines remained constant (BCG, DTP1, DTP3, IPV1, MCV1, MCV2 and ROTAC).</a:t>
            </a:r>
          </a:p>
        </p:txBody>
      </p:sp>
      <p:sp>
        <p:nvSpPr>
          <p:cNvPr id="3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Mauritania had its lowest coverage in MCV2 (59%), while most other routine vaccines clustered around 84-95%; 6 antigens increased since 2019, and 7 antigens remained constant since 2024.</a:t>
            </a:r>
          </a:p>
        </p:txBody>
      </p:sp>
      <p:grpSp xmlns:pic="http://schemas.openxmlformats.org/drawingml/2006/picture">
        <p:nvGrpSpPr>
          <p:cNvPr id="357" name=""/>
          <p:cNvGrpSpPr/>
          <p:nvPr/>
        </p:nvGrpSpPr>
        <p:grpSpPr>
          <a:xfrm>
            <a:off x="292608" y="1097280"/>
            <a:ext cx="8595360" cy="28575"/>
            <a:chOff x="292608" y="1097280"/>
            <a:chExt cx="8595360" cy="28575"/>
          </a:xfrm>
        </p:grpSpPr>
        <p:sp>
          <p:nvSpPr>
            <p:cNvPr id="35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5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357845"/>
              <a:ext cx="6518190" cy="1850534"/>
            </a:xfrm>
            <a:custGeom>
              <a:avLst/>
              <a:pathLst>
                <a:path w="6518190" h="1850534">
                  <a:moveTo>
                    <a:pt x="0" y="1850534"/>
                  </a:moveTo>
                  <a:lnTo>
                    <a:pt x="260727" y="711744"/>
                  </a:lnTo>
                  <a:lnTo>
                    <a:pt x="521455" y="47449"/>
                  </a:lnTo>
                  <a:lnTo>
                    <a:pt x="782182" y="664294"/>
                  </a:lnTo>
                  <a:lnTo>
                    <a:pt x="1042910" y="948992"/>
                  </a:lnTo>
                  <a:lnTo>
                    <a:pt x="1303638" y="901542"/>
                  </a:lnTo>
                  <a:lnTo>
                    <a:pt x="1564365" y="1043891"/>
                  </a:lnTo>
                  <a:lnTo>
                    <a:pt x="1825093" y="711744"/>
                  </a:lnTo>
                  <a:lnTo>
                    <a:pt x="2085820" y="759193"/>
                  </a:lnTo>
                  <a:lnTo>
                    <a:pt x="2346548" y="1233689"/>
                  </a:lnTo>
                  <a:lnTo>
                    <a:pt x="2607276" y="1233689"/>
                  </a:lnTo>
                  <a:lnTo>
                    <a:pt x="2868003" y="711744"/>
                  </a:lnTo>
                  <a:lnTo>
                    <a:pt x="3128731" y="474496"/>
                  </a:lnTo>
                  <a:lnTo>
                    <a:pt x="3389458" y="474496"/>
                  </a:lnTo>
                  <a:lnTo>
                    <a:pt x="3650186" y="427046"/>
                  </a:lnTo>
                  <a:lnTo>
                    <a:pt x="3910914" y="806643"/>
                  </a:lnTo>
                  <a:lnTo>
                    <a:pt x="4171641" y="759193"/>
                  </a:lnTo>
                  <a:lnTo>
                    <a:pt x="4432369" y="664294"/>
                  </a:lnTo>
                  <a:lnTo>
                    <a:pt x="4693096" y="616844"/>
                  </a:lnTo>
                  <a:lnTo>
                    <a:pt x="4953824" y="474496"/>
                  </a:lnTo>
                  <a:lnTo>
                    <a:pt x="5214552" y="427046"/>
                  </a:lnTo>
                  <a:lnTo>
                    <a:pt x="5475279" y="616844"/>
                  </a:lnTo>
                  <a:lnTo>
                    <a:pt x="5736007" y="237248"/>
                  </a:lnTo>
                  <a:lnTo>
                    <a:pt x="5996734" y="0"/>
                  </a:lnTo>
                  <a:lnTo>
                    <a:pt x="6257462" y="189798"/>
                  </a:lnTo>
                  <a:lnTo>
                    <a:pt x="6518190" y="189798"/>
                  </a:lnTo>
                </a:path>
              </a:pathLst>
            </a:custGeom>
            <a:ln w="27101" cap="flat">
              <a:solidFill>
                <a:srgbClr val="1C86EE">
                  <a:alpha val="100000"/>
                </a:srgbClr>
              </a:solidFill>
              <a:prstDash val="solid"/>
              <a:round/>
            </a:ln>
          </p:spPr>
          <p:txBody>
            <a:bodyPr/>
            <a:lstStyle/>
            <a:p/>
          </p:txBody>
        </p:sp>
        <p:sp>
          <p:nvSpPr>
            <p:cNvPr id="39" name="pl39"/>
            <p:cNvSpPr/>
            <p:nvPr/>
          </p:nvSpPr>
          <p:spPr>
            <a:xfrm>
              <a:off x="2438893" y="1357845"/>
              <a:ext cx="5214552" cy="2277581"/>
            </a:xfrm>
            <a:custGeom>
              <a:avLst/>
              <a:pathLst>
                <a:path w="5214552" h="2277581">
                  <a:moveTo>
                    <a:pt x="0" y="2277581"/>
                  </a:moveTo>
                  <a:lnTo>
                    <a:pt x="260727" y="1043891"/>
                  </a:lnTo>
                  <a:lnTo>
                    <a:pt x="521455" y="759193"/>
                  </a:lnTo>
                  <a:lnTo>
                    <a:pt x="782182" y="759193"/>
                  </a:lnTo>
                  <a:lnTo>
                    <a:pt x="1042910" y="1233689"/>
                  </a:lnTo>
                  <a:lnTo>
                    <a:pt x="1303638" y="1233689"/>
                  </a:lnTo>
                  <a:lnTo>
                    <a:pt x="1564365" y="711744"/>
                  </a:lnTo>
                  <a:lnTo>
                    <a:pt x="1825093" y="474496"/>
                  </a:lnTo>
                  <a:lnTo>
                    <a:pt x="2085820" y="474496"/>
                  </a:lnTo>
                  <a:lnTo>
                    <a:pt x="2346548" y="427046"/>
                  </a:lnTo>
                  <a:lnTo>
                    <a:pt x="2607276" y="806643"/>
                  </a:lnTo>
                  <a:lnTo>
                    <a:pt x="2868003" y="759193"/>
                  </a:lnTo>
                  <a:lnTo>
                    <a:pt x="3128731" y="664294"/>
                  </a:lnTo>
                  <a:lnTo>
                    <a:pt x="3389458" y="616844"/>
                  </a:lnTo>
                  <a:lnTo>
                    <a:pt x="3650186" y="474496"/>
                  </a:lnTo>
                  <a:lnTo>
                    <a:pt x="3910914" y="427046"/>
                  </a:lnTo>
                  <a:lnTo>
                    <a:pt x="4171641" y="616844"/>
                  </a:lnTo>
                  <a:lnTo>
                    <a:pt x="4432369" y="237248"/>
                  </a:lnTo>
                  <a:lnTo>
                    <a:pt x="4693096" y="0"/>
                  </a:lnTo>
                  <a:lnTo>
                    <a:pt x="4953824" y="189798"/>
                  </a:lnTo>
                  <a:lnTo>
                    <a:pt x="5214552" y="189798"/>
                  </a:lnTo>
                </a:path>
              </a:pathLst>
            </a:custGeom>
            <a:ln w="27101" cap="flat">
              <a:solidFill>
                <a:srgbClr val="80BD41">
                  <a:alpha val="100000"/>
                </a:srgbClr>
              </a:solidFill>
              <a:prstDash val="solid"/>
              <a:round/>
            </a:ln>
          </p:spPr>
          <p:txBody>
            <a:bodyPr/>
            <a:lstStyle/>
            <a:p/>
          </p:txBody>
        </p:sp>
        <p:sp>
          <p:nvSpPr>
            <p:cNvPr id="40" name="pl40"/>
            <p:cNvSpPr/>
            <p:nvPr/>
          </p:nvSpPr>
          <p:spPr>
            <a:xfrm>
              <a:off x="3481803" y="1357845"/>
              <a:ext cx="4171641" cy="1233689"/>
            </a:xfrm>
            <a:custGeom>
              <a:avLst/>
              <a:pathLst>
                <a:path w="4171641" h="1233689">
                  <a:moveTo>
                    <a:pt x="0" y="1233689"/>
                  </a:moveTo>
                  <a:lnTo>
                    <a:pt x="260727" y="1233689"/>
                  </a:lnTo>
                  <a:lnTo>
                    <a:pt x="521455" y="711744"/>
                  </a:lnTo>
                  <a:lnTo>
                    <a:pt x="782182" y="474496"/>
                  </a:lnTo>
                  <a:lnTo>
                    <a:pt x="1042910" y="474496"/>
                  </a:lnTo>
                  <a:lnTo>
                    <a:pt x="1303638" y="427046"/>
                  </a:lnTo>
                  <a:lnTo>
                    <a:pt x="1564365" y="806643"/>
                  </a:lnTo>
                  <a:lnTo>
                    <a:pt x="1825093" y="759193"/>
                  </a:lnTo>
                  <a:lnTo>
                    <a:pt x="2085820" y="664294"/>
                  </a:lnTo>
                  <a:lnTo>
                    <a:pt x="2346548" y="616844"/>
                  </a:lnTo>
                  <a:lnTo>
                    <a:pt x="2607276" y="474496"/>
                  </a:lnTo>
                  <a:lnTo>
                    <a:pt x="2868003" y="427046"/>
                  </a:lnTo>
                  <a:lnTo>
                    <a:pt x="3128731" y="616844"/>
                  </a:lnTo>
                  <a:lnTo>
                    <a:pt x="3389458" y="237248"/>
                  </a:lnTo>
                  <a:lnTo>
                    <a:pt x="3650186" y="0"/>
                  </a:lnTo>
                  <a:lnTo>
                    <a:pt x="3910914" y="189798"/>
                  </a:lnTo>
                  <a:lnTo>
                    <a:pt x="4171641" y="189798"/>
                  </a:lnTo>
                </a:path>
              </a:pathLst>
            </a:custGeom>
            <a:ln w="27101" cap="flat">
              <a:solidFill>
                <a:srgbClr val="EE00EE">
                  <a:alpha val="100000"/>
                </a:srgbClr>
              </a:solidFill>
              <a:prstDash val="solid"/>
              <a:round/>
            </a:ln>
          </p:spPr>
          <p:txBody>
            <a:bodyPr/>
            <a:lstStyle/>
            <a:p/>
          </p:txBody>
        </p:sp>
        <p:sp>
          <p:nvSpPr>
            <p:cNvPr id="41" name="pl41"/>
            <p:cNvSpPr/>
            <p:nvPr/>
          </p:nvSpPr>
          <p:spPr>
            <a:xfrm>
              <a:off x="6871262" y="3066031"/>
              <a:ext cx="782182" cy="1945434"/>
            </a:xfrm>
            <a:custGeom>
              <a:avLst/>
              <a:pathLst>
                <a:path w="782182" h="1945434">
                  <a:moveTo>
                    <a:pt x="0" y="1423488"/>
                  </a:moveTo>
                  <a:lnTo>
                    <a:pt x="260727" y="1945434"/>
                  </a:lnTo>
                  <a:lnTo>
                    <a:pt x="521455" y="142348"/>
                  </a:lnTo>
                  <a:lnTo>
                    <a:pt x="782182"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1452744"/>
              <a:ext cx="2607276" cy="3890868"/>
            </a:xfrm>
            <a:custGeom>
              <a:avLst/>
              <a:pathLst>
                <a:path w="2607276" h="3890868">
                  <a:moveTo>
                    <a:pt x="0" y="3890868"/>
                  </a:moveTo>
                  <a:lnTo>
                    <a:pt x="260727" y="1091341"/>
                  </a:lnTo>
                  <a:lnTo>
                    <a:pt x="521455" y="854093"/>
                  </a:lnTo>
                  <a:lnTo>
                    <a:pt x="782182" y="664294"/>
                  </a:lnTo>
                  <a:lnTo>
                    <a:pt x="1042910" y="759193"/>
                  </a:lnTo>
                  <a:lnTo>
                    <a:pt x="1303638" y="379596"/>
                  </a:lnTo>
                  <a:lnTo>
                    <a:pt x="1564365" y="616844"/>
                  </a:lnTo>
                  <a:lnTo>
                    <a:pt x="1825093" y="237248"/>
                  </a:lnTo>
                  <a:lnTo>
                    <a:pt x="2085820" y="0"/>
                  </a:lnTo>
                  <a:lnTo>
                    <a:pt x="2346548" y="189798"/>
                  </a:lnTo>
                  <a:lnTo>
                    <a:pt x="2607276" y="189798"/>
                  </a:lnTo>
                </a:path>
              </a:pathLst>
            </a:custGeom>
            <a:ln w="27101" cap="flat">
              <a:solidFill>
                <a:srgbClr val="E31A1C">
                  <a:alpha val="100000"/>
                </a:srgbClr>
              </a:solidFill>
              <a:prstDash val="solid"/>
              <a:round/>
            </a:ln>
          </p:spPr>
          <p:txBody>
            <a:bodyPr/>
            <a:lstStyle/>
            <a:p/>
          </p:txBody>
        </p:sp>
        <p:sp>
          <p:nvSpPr>
            <p:cNvPr id="43" name="pl43"/>
            <p:cNvSpPr/>
            <p:nvPr/>
          </p:nvSpPr>
          <p:spPr>
            <a:xfrm>
              <a:off x="1135255" y="1215496"/>
              <a:ext cx="6518190" cy="2230131"/>
            </a:xfrm>
            <a:custGeom>
              <a:avLst/>
              <a:pathLst>
                <a:path w="6518190" h="2230131">
                  <a:moveTo>
                    <a:pt x="0" y="2230131"/>
                  </a:moveTo>
                  <a:lnTo>
                    <a:pt x="260727" y="1660736"/>
                  </a:lnTo>
                  <a:lnTo>
                    <a:pt x="521455" y="284697"/>
                  </a:lnTo>
                  <a:lnTo>
                    <a:pt x="782182" y="427046"/>
                  </a:lnTo>
                  <a:lnTo>
                    <a:pt x="1042910" y="948992"/>
                  </a:lnTo>
                  <a:lnTo>
                    <a:pt x="1303638" y="1328589"/>
                  </a:lnTo>
                  <a:lnTo>
                    <a:pt x="1564365" y="1470937"/>
                  </a:lnTo>
                  <a:lnTo>
                    <a:pt x="1825093" y="1233689"/>
                  </a:lnTo>
                  <a:lnTo>
                    <a:pt x="2085820" y="1328589"/>
                  </a:lnTo>
                  <a:lnTo>
                    <a:pt x="2346548" y="1613286"/>
                  </a:lnTo>
                  <a:lnTo>
                    <a:pt x="2607276" y="1233689"/>
                  </a:lnTo>
                  <a:lnTo>
                    <a:pt x="2868003" y="1233689"/>
                  </a:lnTo>
                  <a:lnTo>
                    <a:pt x="3128731" y="854093"/>
                  </a:lnTo>
                  <a:lnTo>
                    <a:pt x="3389458" y="616844"/>
                  </a:lnTo>
                  <a:lnTo>
                    <a:pt x="3650186" y="854093"/>
                  </a:lnTo>
                  <a:lnTo>
                    <a:pt x="3910914" y="1091341"/>
                  </a:lnTo>
                  <a:lnTo>
                    <a:pt x="4171641" y="948992"/>
                  </a:lnTo>
                  <a:lnTo>
                    <a:pt x="4432369" y="854093"/>
                  </a:lnTo>
                  <a:lnTo>
                    <a:pt x="4693096" y="711744"/>
                  </a:lnTo>
                  <a:lnTo>
                    <a:pt x="4953824" y="854093"/>
                  </a:lnTo>
                  <a:lnTo>
                    <a:pt x="5214552" y="521945"/>
                  </a:lnTo>
                  <a:lnTo>
                    <a:pt x="5475279" y="854093"/>
                  </a:lnTo>
                  <a:lnTo>
                    <a:pt x="5736007" y="427046"/>
                  </a:lnTo>
                  <a:lnTo>
                    <a:pt x="5996734" y="47449"/>
                  </a:lnTo>
                  <a:lnTo>
                    <a:pt x="6257462" y="0"/>
                  </a:lnTo>
                  <a:lnTo>
                    <a:pt x="6518190" y="0"/>
                  </a:lnTo>
                </a:path>
              </a:pathLst>
            </a:custGeom>
            <a:ln w="27101" cap="flat">
              <a:solidFill>
                <a:srgbClr val="FFC20E">
                  <a:alpha val="100000"/>
                </a:srgbClr>
              </a:solidFill>
              <a:prstDash val="solid"/>
              <a:round/>
            </a:ln>
          </p:spPr>
          <p:txBody>
            <a:bodyPr/>
            <a:lstStyle/>
            <a:p/>
          </p:txBody>
        </p:sp>
        <p:sp>
          <p:nvSpPr>
            <p:cNvPr id="44" name="pl44"/>
            <p:cNvSpPr/>
            <p:nvPr/>
          </p:nvSpPr>
          <p:spPr>
            <a:xfrm>
              <a:off x="7131990" y="2828783"/>
              <a:ext cx="521455" cy="1660736"/>
            </a:xfrm>
            <a:custGeom>
              <a:avLst/>
              <a:pathLst>
                <a:path w="521455" h="1660736">
                  <a:moveTo>
                    <a:pt x="0" y="1660736"/>
                  </a:moveTo>
                  <a:lnTo>
                    <a:pt x="260727" y="0"/>
                  </a:lnTo>
                  <a:lnTo>
                    <a:pt x="521455" y="0"/>
                  </a:lnTo>
                </a:path>
              </a:pathLst>
            </a:custGeom>
            <a:ln w="27101" cap="flat">
              <a:solidFill>
                <a:srgbClr val="008B00">
                  <a:alpha val="100000"/>
                </a:srgbClr>
              </a:solidFill>
              <a:prstDash val="solid"/>
              <a:round/>
            </a:ln>
          </p:spPr>
          <p:txBody>
            <a:bodyPr/>
            <a:lstStyle/>
            <a:p/>
          </p:txBody>
        </p:sp>
        <p:sp>
          <p:nvSpPr>
            <p:cNvPr id="45" name="pl45"/>
            <p:cNvSpPr/>
            <p:nvPr/>
          </p:nvSpPr>
          <p:spPr>
            <a:xfrm>
              <a:off x="4524714" y="1357845"/>
              <a:ext cx="3128731" cy="4223015"/>
            </a:xfrm>
            <a:custGeom>
              <a:avLst/>
              <a:pathLst>
                <a:path w="3128731" h="4223015">
                  <a:moveTo>
                    <a:pt x="0" y="4223015"/>
                  </a:moveTo>
                  <a:lnTo>
                    <a:pt x="260727" y="901542"/>
                  </a:lnTo>
                  <a:lnTo>
                    <a:pt x="521455" y="901542"/>
                  </a:lnTo>
                  <a:lnTo>
                    <a:pt x="782182" y="901542"/>
                  </a:lnTo>
                  <a:lnTo>
                    <a:pt x="1042910" y="854093"/>
                  </a:lnTo>
                  <a:lnTo>
                    <a:pt x="1303638" y="854093"/>
                  </a:lnTo>
                  <a:lnTo>
                    <a:pt x="1564365" y="664294"/>
                  </a:lnTo>
                  <a:lnTo>
                    <a:pt x="1825093" y="379596"/>
                  </a:lnTo>
                  <a:lnTo>
                    <a:pt x="2085820" y="616844"/>
                  </a:lnTo>
                  <a:lnTo>
                    <a:pt x="2346548" y="237248"/>
                  </a:lnTo>
                  <a:lnTo>
                    <a:pt x="2607276" y="0"/>
                  </a:lnTo>
                  <a:lnTo>
                    <a:pt x="2868003" y="237248"/>
                  </a:lnTo>
                  <a:lnTo>
                    <a:pt x="3128731" y="237248"/>
                  </a:lnTo>
                </a:path>
              </a:pathLst>
            </a:custGeom>
            <a:ln w="27101" cap="flat">
              <a:solidFill>
                <a:srgbClr val="9A32CD">
                  <a:alpha val="100000"/>
                </a:srgbClr>
              </a:solidFill>
              <a:prstDash val="solid"/>
              <a:round/>
            </a:ln>
          </p:spPr>
          <p:txBody>
            <a:bodyPr/>
            <a:lstStyle/>
            <a:p/>
          </p:txBody>
        </p:sp>
        <p:sp>
          <p:nvSpPr>
            <p:cNvPr id="46" name="pl46"/>
            <p:cNvSpPr/>
            <p:nvPr/>
          </p:nvSpPr>
          <p:spPr>
            <a:xfrm>
              <a:off x="4785441" y="1310396"/>
              <a:ext cx="2868003" cy="4080666"/>
            </a:xfrm>
            <a:custGeom>
              <a:avLst/>
              <a:pathLst>
                <a:path w="2868003" h="4080666">
                  <a:moveTo>
                    <a:pt x="0" y="4080666"/>
                  </a:moveTo>
                  <a:lnTo>
                    <a:pt x="260727" y="1660736"/>
                  </a:lnTo>
                  <a:lnTo>
                    <a:pt x="521455" y="806643"/>
                  </a:lnTo>
                  <a:lnTo>
                    <a:pt x="782182" y="806643"/>
                  </a:lnTo>
                  <a:lnTo>
                    <a:pt x="1042910" y="806643"/>
                  </a:lnTo>
                  <a:lnTo>
                    <a:pt x="1303638" y="759193"/>
                  </a:lnTo>
                  <a:lnTo>
                    <a:pt x="1564365" y="332147"/>
                  </a:lnTo>
                  <a:lnTo>
                    <a:pt x="1825093" y="1186240"/>
                  </a:lnTo>
                  <a:lnTo>
                    <a:pt x="2085820" y="284697"/>
                  </a:lnTo>
                  <a:lnTo>
                    <a:pt x="2346548" y="0"/>
                  </a:lnTo>
                  <a:lnTo>
                    <a:pt x="2607276" y="237248"/>
                  </a:lnTo>
                  <a:lnTo>
                    <a:pt x="2868003" y="237248"/>
                  </a:lnTo>
                </a:path>
              </a:pathLst>
            </a:custGeom>
            <a:ln w="27101" cap="flat">
              <a:solidFill>
                <a:srgbClr val="836FFF">
                  <a:alpha val="100000"/>
                </a:srgbClr>
              </a:solidFill>
              <a:prstDash val="solid"/>
              <a:round/>
            </a:ln>
          </p:spPr>
          <p:txBody>
            <a:bodyPr/>
            <a:lstStyle/>
            <a:p/>
          </p:txBody>
        </p:sp>
        <p:sp>
          <p:nvSpPr>
            <p:cNvPr id="47" name="pl47"/>
            <p:cNvSpPr/>
            <p:nvPr/>
          </p:nvSpPr>
          <p:spPr>
            <a:xfrm>
              <a:off x="5828352" y="1215496"/>
              <a:ext cx="1825093" cy="854093"/>
            </a:xfrm>
            <a:custGeom>
              <a:avLst/>
              <a:pathLst>
                <a:path w="1825093" h="854093">
                  <a:moveTo>
                    <a:pt x="0" y="711744"/>
                  </a:moveTo>
                  <a:lnTo>
                    <a:pt x="260727" y="854093"/>
                  </a:lnTo>
                  <a:lnTo>
                    <a:pt x="521455" y="521945"/>
                  </a:lnTo>
                  <a:lnTo>
                    <a:pt x="782182" y="854093"/>
                  </a:lnTo>
                  <a:lnTo>
                    <a:pt x="1042910" y="427046"/>
                  </a:lnTo>
                  <a:lnTo>
                    <a:pt x="1303638" y="47449"/>
                  </a:lnTo>
                  <a:lnTo>
                    <a:pt x="1564365" y="0"/>
                  </a:lnTo>
                  <a:lnTo>
                    <a:pt x="1825093" y="0"/>
                  </a:lnTo>
                </a:path>
              </a:pathLst>
            </a:custGeom>
            <a:ln w="27101" cap="flat">
              <a:solidFill>
                <a:srgbClr val="FB9A99">
                  <a:alpha val="100000"/>
                </a:srgbClr>
              </a:solidFill>
              <a:prstDash val="solid"/>
              <a:round/>
            </a:ln>
          </p:spPr>
          <p:txBody>
            <a:bodyPr/>
            <a:lstStyle/>
            <a:p/>
          </p:txBody>
        </p:sp>
        <p:sp>
          <p:nvSpPr>
            <p:cNvPr id="48" name="pl48"/>
            <p:cNvSpPr/>
            <p:nvPr/>
          </p:nvSpPr>
          <p:spPr>
            <a:xfrm>
              <a:off x="7666435" y="783977"/>
              <a:ext cx="692426" cy="423573"/>
            </a:xfrm>
            <a:custGeom>
              <a:avLst/>
              <a:pathLst>
                <a:path w="692426" h="423573">
                  <a:moveTo>
                    <a:pt x="692426" y="0"/>
                  </a:moveTo>
                  <a:lnTo>
                    <a:pt x="0" y="423573"/>
                  </a:lnTo>
                </a:path>
              </a:pathLst>
            </a:custGeom>
          </p:spPr>
          <p:txBody>
            <a:bodyPr/>
            <a:lstStyle/>
            <a:p/>
          </p:txBody>
        </p:sp>
        <p:sp>
          <p:nvSpPr>
            <p:cNvPr id="49" name="pl49"/>
            <p:cNvSpPr/>
            <p:nvPr/>
          </p:nvSpPr>
          <p:spPr>
            <a:xfrm>
              <a:off x="7670106" y="1042788"/>
              <a:ext cx="622325" cy="168205"/>
            </a:xfrm>
            <a:custGeom>
              <a:avLst/>
              <a:pathLst>
                <a:path w="622325" h="168205">
                  <a:moveTo>
                    <a:pt x="622325" y="0"/>
                  </a:moveTo>
                  <a:lnTo>
                    <a:pt x="0" y="168205"/>
                  </a:lnTo>
                </a:path>
              </a:pathLst>
            </a:custGeom>
          </p:spPr>
          <p:txBody>
            <a:bodyPr/>
            <a:lstStyle/>
            <a:p/>
          </p:txBody>
        </p:sp>
        <p:sp>
          <p:nvSpPr>
            <p:cNvPr id="50" name="pl50"/>
            <p:cNvSpPr/>
            <p:nvPr/>
          </p:nvSpPr>
          <p:spPr>
            <a:xfrm>
              <a:off x="7669503" y="1307052"/>
              <a:ext cx="713442" cy="235295"/>
            </a:xfrm>
            <a:custGeom>
              <a:avLst/>
              <a:pathLst>
                <a:path w="713442" h="235295">
                  <a:moveTo>
                    <a:pt x="713442" y="0"/>
                  </a:moveTo>
                  <a:lnTo>
                    <a:pt x="0" y="235295"/>
                  </a:lnTo>
                </a:path>
              </a:pathLst>
            </a:custGeom>
          </p:spPr>
          <p:txBody>
            <a:bodyPr/>
            <a:lstStyle/>
            <a:p/>
          </p:txBody>
        </p:sp>
        <p:sp>
          <p:nvSpPr>
            <p:cNvPr id="51" name="pl51"/>
            <p:cNvSpPr/>
            <p:nvPr/>
          </p:nvSpPr>
          <p:spPr>
            <a:xfrm>
              <a:off x="7664839" y="1556502"/>
              <a:ext cx="663744" cy="516013"/>
            </a:xfrm>
            <a:custGeom>
              <a:avLst/>
              <a:pathLst>
                <a:path w="663744" h="516013">
                  <a:moveTo>
                    <a:pt x="663744" y="516013"/>
                  </a:moveTo>
                  <a:lnTo>
                    <a:pt x="0" y="0"/>
                  </a:lnTo>
                </a:path>
              </a:pathLst>
            </a:custGeom>
          </p:spPr>
          <p:txBody>
            <a:bodyPr/>
            <a:lstStyle/>
            <a:p/>
          </p:txBody>
        </p:sp>
        <p:sp>
          <p:nvSpPr>
            <p:cNvPr id="52" name="pl52"/>
            <p:cNvSpPr/>
            <p:nvPr/>
          </p:nvSpPr>
          <p:spPr>
            <a:xfrm>
              <a:off x="7669359" y="1553108"/>
              <a:ext cx="767735" cy="263599"/>
            </a:xfrm>
            <a:custGeom>
              <a:avLst/>
              <a:pathLst>
                <a:path w="767735" h="263599">
                  <a:moveTo>
                    <a:pt x="767735" y="263599"/>
                  </a:moveTo>
                  <a:lnTo>
                    <a:pt x="0" y="0"/>
                  </a:lnTo>
                </a:path>
              </a:pathLst>
            </a:custGeom>
          </p:spPr>
          <p:txBody>
            <a:bodyPr/>
            <a:lstStyle/>
            <a:p/>
          </p:txBody>
        </p:sp>
        <p:sp>
          <p:nvSpPr>
            <p:cNvPr id="53" name="pl53"/>
            <p:cNvSpPr/>
            <p:nvPr/>
          </p:nvSpPr>
          <p:spPr>
            <a:xfrm>
              <a:off x="7671571" y="1548093"/>
              <a:ext cx="681202" cy="16885"/>
            </a:xfrm>
            <a:custGeom>
              <a:avLst/>
              <a:pathLst>
                <a:path w="681202" h="16885">
                  <a:moveTo>
                    <a:pt x="681202" y="16885"/>
                  </a:moveTo>
                  <a:lnTo>
                    <a:pt x="0" y="0"/>
                  </a:lnTo>
                </a:path>
              </a:pathLst>
            </a:custGeom>
          </p:spPr>
          <p:txBody>
            <a:bodyPr/>
            <a:lstStyle/>
            <a:p/>
          </p:txBody>
        </p:sp>
        <p:sp>
          <p:nvSpPr>
            <p:cNvPr id="54" name="pl54"/>
            <p:cNvSpPr/>
            <p:nvPr/>
          </p:nvSpPr>
          <p:spPr>
            <a:xfrm>
              <a:off x="7663020" y="1604762"/>
              <a:ext cx="719925" cy="726975"/>
            </a:xfrm>
            <a:custGeom>
              <a:avLst/>
              <a:pathLst>
                <a:path w="719925" h="726975">
                  <a:moveTo>
                    <a:pt x="719925" y="726975"/>
                  </a:moveTo>
                  <a:lnTo>
                    <a:pt x="0" y="0"/>
                  </a:lnTo>
                </a:path>
              </a:pathLst>
            </a:custGeom>
          </p:spPr>
          <p:txBody>
            <a:bodyPr/>
            <a:lstStyle/>
            <a:p/>
          </p:txBody>
        </p:sp>
        <p:sp>
          <p:nvSpPr>
            <p:cNvPr id="55" name="pl55"/>
            <p:cNvSpPr/>
            <p:nvPr/>
          </p:nvSpPr>
          <p:spPr>
            <a:xfrm>
              <a:off x="7661672" y="1652689"/>
              <a:ext cx="763354" cy="941480"/>
            </a:xfrm>
            <a:custGeom>
              <a:avLst/>
              <a:pathLst>
                <a:path w="763354" h="941480">
                  <a:moveTo>
                    <a:pt x="763354" y="941480"/>
                  </a:moveTo>
                  <a:lnTo>
                    <a:pt x="0" y="0"/>
                  </a:lnTo>
                </a:path>
              </a:pathLst>
            </a:custGeom>
          </p:spPr>
          <p:txBody>
            <a:bodyPr/>
            <a:lstStyle/>
            <a:p/>
          </p:txBody>
        </p:sp>
        <p:sp>
          <p:nvSpPr>
            <p:cNvPr id="56" name="pl56"/>
            <p:cNvSpPr/>
            <p:nvPr/>
          </p:nvSpPr>
          <p:spPr>
            <a:xfrm>
              <a:off x="7664211" y="2221101"/>
              <a:ext cx="742818" cy="632171"/>
            </a:xfrm>
            <a:custGeom>
              <a:avLst/>
              <a:pathLst>
                <a:path w="742818" h="632171">
                  <a:moveTo>
                    <a:pt x="742818" y="632171"/>
                  </a:moveTo>
                  <a:lnTo>
                    <a:pt x="0" y="0"/>
                  </a:lnTo>
                </a:path>
              </a:pathLst>
            </a:custGeom>
          </p:spPr>
          <p:txBody>
            <a:bodyPr/>
            <a:lstStyle/>
            <a:p/>
          </p:txBody>
        </p:sp>
        <p:sp>
          <p:nvSpPr>
            <p:cNvPr id="57" name="pl57"/>
            <p:cNvSpPr/>
            <p:nvPr/>
          </p:nvSpPr>
          <p:spPr>
            <a:xfrm>
              <a:off x="7668645" y="2834997"/>
              <a:ext cx="690216" cy="282167"/>
            </a:xfrm>
            <a:custGeom>
              <a:avLst/>
              <a:pathLst>
                <a:path w="690216" h="282167">
                  <a:moveTo>
                    <a:pt x="690216" y="282167"/>
                  </a:moveTo>
                  <a:lnTo>
                    <a:pt x="0" y="0"/>
                  </a:lnTo>
                </a:path>
              </a:pathLst>
            </a:custGeom>
          </p:spPr>
          <p:txBody>
            <a:bodyPr/>
            <a:lstStyle/>
            <a:p/>
          </p:txBody>
        </p:sp>
        <p:sp>
          <p:nvSpPr>
            <p:cNvPr id="58" name="pl58"/>
            <p:cNvSpPr/>
            <p:nvPr/>
          </p:nvSpPr>
          <p:spPr>
            <a:xfrm>
              <a:off x="7668409" y="3072466"/>
              <a:ext cx="714536" cy="307270"/>
            </a:xfrm>
            <a:custGeom>
              <a:avLst/>
              <a:pathLst>
                <a:path w="714536" h="307270">
                  <a:moveTo>
                    <a:pt x="714536" y="307270"/>
                  </a:moveTo>
                  <a:lnTo>
                    <a:pt x="0" y="0"/>
                  </a:lnTo>
                </a:path>
              </a:pathLst>
            </a:custGeom>
          </p:spPr>
          <p:txBody>
            <a:bodyPr/>
            <a:lstStyle/>
            <a:p/>
          </p:txBody>
        </p:sp>
        <p:sp>
          <p:nvSpPr>
            <p:cNvPr id="59" name="pg59"/>
            <p:cNvSpPr/>
            <p:nvPr/>
          </p:nvSpPr>
          <p:spPr>
            <a:xfrm>
              <a:off x="8290281" y="6918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0" name="tx60"/>
            <p:cNvSpPr/>
            <p:nvPr/>
          </p:nvSpPr>
          <p:spPr>
            <a:xfrm>
              <a:off x="8313141" y="7333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93%</a:t>
              </a:r>
            </a:p>
          </p:txBody>
        </p:sp>
        <p:sp>
          <p:nvSpPr>
            <p:cNvPr id="61" name="pg61"/>
            <p:cNvSpPr/>
            <p:nvPr/>
          </p:nvSpPr>
          <p:spPr>
            <a:xfrm>
              <a:off x="8223851" y="95307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99461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93%</a:t>
              </a:r>
            </a:p>
          </p:txBody>
        </p:sp>
        <p:sp>
          <p:nvSpPr>
            <p:cNvPr id="63" name="pg63"/>
            <p:cNvSpPr/>
            <p:nvPr/>
          </p:nvSpPr>
          <p:spPr>
            <a:xfrm>
              <a:off x="8314365" y="121695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125849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86%</a:t>
              </a:r>
            </a:p>
          </p:txBody>
        </p:sp>
        <p:sp>
          <p:nvSpPr>
            <p:cNvPr id="65" name="pg65"/>
            <p:cNvSpPr/>
            <p:nvPr/>
          </p:nvSpPr>
          <p:spPr>
            <a:xfrm>
              <a:off x="8260004" y="199593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201878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86%</a:t>
              </a:r>
            </a:p>
          </p:txBody>
        </p:sp>
        <p:sp>
          <p:nvSpPr>
            <p:cNvPr id="67" name="pg67"/>
            <p:cNvSpPr/>
            <p:nvPr/>
          </p:nvSpPr>
          <p:spPr>
            <a:xfrm>
              <a:off x="8368515" y="173759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177912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86%</a:t>
              </a:r>
            </a:p>
          </p:txBody>
        </p:sp>
        <p:sp>
          <p:nvSpPr>
            <p:cNvPr id="69" name="pg69"/>
            <p:cNvSpPr/>
            <p:nvPr/>
          </p:nvSpPr>
          <p:spPr>
            <a:xfrm>
              <a:off x="8284194" y="148047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0" name="tx70"/>
            <p:cNvSpPr/>
            <p:nvPr/>
          </p:nvSpPr>
          <p:spPr>
            <a:xfrm>
              <a:off x="8307054" y="152201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86%</a:t>
              </a:r>
            </a:p>
          </p:txBody>
        </p:sp>
        <p:sp>
          <p:nvSpPr>
            <p:cNvPr id="71" name="pg71"/>
            <p:cNvSpPr/>
            <p:nvPr/>
          </p:nvSpPr>
          <p:spPr>
            <a:xfrm>
              <a:off x="8314365" y="225406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37225" y="229560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85%</a:t>
              </a:r>
            </a:p>
          </p:txBody>
        </p:sp>
        <p:sp>
          <p:nvSpPr>
            <p:cNvPr id="73" name="pg73"/>
            <p:cNvSpPr/>
            <p:nvPr/>
          </p:nvSpPr>
          <p:spPr>
            <a:xfrm>
              <a:off x="8356446" y="251553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4" name="tx74"/>
            <p:cNvSpPr/>
            <p:nvPr/>
          </p:nvSpPr>
          <p:spPr>
            <a:xfrm>
              <a:off x="8379306" y="255707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84%</a:t>
              </a:r>
            </a:p>
          </p:txBody>
        </p:sp>
        <p:sp>
          <p:nvSpPr>
            <p:cNvPr id="75" name="pg75"/>
            <p:cNvSpPr/>
            <p:nvPr/>
          </p:nvSpPr>
          <p:spPr>
            <a:xfrm>
              <a:off x="8338449" y="2775766"/>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6" name="tx76"/>
            <p:cNvSpPr/>
            <p:nvPr/>
          </p:nvSpPr>
          <p:spPr>
            <a:xfrm>
              <a:off x="8361309" y="2817305"/>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72%</a:t>
              </a:r>
            </a:p>
          </p:txBody>
        </p:sp>
        <p:sp>
          <p:nvSpPr>
            <p:cNvPr id="77" name="pg77"/>
            <p:cNvSpPr/>
            <p:nvPr/>
          </p:nvSpPr>
          <p:spPr>
            <a:xfrm>
              <a:off x="8290281" y="303928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8" name="tx78"/>
            <p:cNvSpPr/>
            <p:nvPr/>
          </p:nvSpPr>
          <p:spPr>
            <a:xfrm>
              <a:off x="8313141" y="308082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59%</a:t>
              </a:r>
            </a:p>
          </p:txBody>
        </p:sp>
        <p:sp>
          <p:nvSpPr>
            <p:cNvPr id="79" name="pg79"/>
            <p:cNvSpPr/>
            <p:nvPr/>
          </p:nvSpPr>
          <p:spPr>
            <a:xfrm>
              <a:off x="8314365" y="330184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4337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54%</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pt82"/>
            <p:cNvSpPr/>
            <p:nvPr/>
          </p:nvSpPr>
          <p:spPr>
            <a:xfrm>
              <a:off x="7621844" y="2180337"/>
              <a:ext cx="63202" cy="63202"/>
            </a:xfrm>
            <a:prstGeom prst="ellipse">
              <a:avLst/>
            </a:prstGeom>
            <a:solidFill>
              <a:srgbClr val="FF7F00">
                <a:alpha val="100000"/>
              </a:srgbClr>
            </a:solidFill>
            <a:ln w="9000" cap="rnd">
              <a:solidFill>
                <a:srgbClr val="FF7F00">
                  <a:alpha val="100000"/>
                </a:srgbClr>
              </a:solidFill>
              <a:prstDash val="solid"/>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365537" y="401416"/>
              <a:ext cx="31005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Mauritania,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(54%), followed by MCV2 (59%).
Coverage of 7 vaccines increased (DTP3, HEPB3, HIB3, IPV1, MCV1, ROTAC and RUBELLA) compared to respective coverage in 2019.
Coverage of 8 vaccines were the same (DTP3, HEPB3, HIB3, IPV1, MCV1, MCV2, ROTAC and RUBELLA) and 1 vaccine increased (HPVC)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918948" y="932216"/>
              <a:ext cx="649947" cy="0"/>
            </a:xfrm>
            <a:custGeom>
              <a:avLst/>
              <a:pathLst>
                <a:path w="649947" h="0">
                  <a:moveTo>
                    <a:pt x="0" y="0"/>
                  </a:moveTo>
                  <a:lnTo>
                    <a:pt x="72216" y="0"/>
                  </a:lnTo>
                  <a:lnTo>
                    <a:pt x="216649" y="0"/>
                  </a:lnTo>
                  <a:lnTo>
                    <a:pt x="433298" y="0"/>
                  </a:lnTo>
                  <a:lnTo>
                    <a:pt x="433298" y="0"/>
                  </a:lnTo>
                  <a:lnTo>
                    <a:pt x="577731" y="0"/>
                  </a:lnTo>
                  <a:lnTo>
                    <a:pt x="649947" y="0"/>
                  </a:lnTo>
                </a:path>
              </a:pathLst>
            </a:custGeom>
            <a:ln w="116535" cap="flat">
              <a:solidFill>
                <a:srgbClr val="E8E8E8">
                  <a:alpha val="100000"/>
                </a:srgbClr>
              </a:solidFill>
              <a:prstDash val="solid"/>
              <a:round/>
            </a:ln>
          </p:spPr>
          <p:txBody>
            <a:bodyPr/>
            <a:lstStyle/>
            <a:p/>
          </p:txBody>
        </p:sp>
        <p:sp>
          <p:nvSpPr>
            <p:cNvPr id="20" name="pl20"/>
            <p:cNvSpPr/>
            <p:nvPr/>
          </p:nvSpPr>
          <p:spPr>
            <a:xfrm>
              <a:off x="7774515" y="1385547"/>
              <a:ext cx="649947" cy="0"/>
            </a:xfrm>
            <a:custGeom>
              <a:avLst/>
              <a:pathLst>
                <a:path w="649947" h="0">
                  <a:moveTo>
                    <a:pt x="0" y="0"/>
                  </a:moveTo>
                  <a:lnTo>
                    <a:pt x="72216" y="0"/>
                  </a:lnTo>
                  <a:lnTo>
                    <a:pt x="361082" y="0"/>
                  </a:lnTo>
                  <a:lnTo>
                    <a:pt x="577731"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21" name="pl21"/>
            <p:cNvSpPr/>
            <p:nvPr/>
          </p:nvSpPr>
          <p:spPr>
            <a:xfrm>
              <a:off x="7052351" y="1838878"/>
              <a:ext cx="938813" cy="0"/>
            </a:xfrm>
            <a:custGeom>
              <a:avLst/>
              <a:pathLst>
                <a:path w="938813" h="0">
                  <a:moveTo>
                    <a:pt x="0" y="0"/>
                  </a:moveTo>
                  <a:lnTo>
                    <a:pt x="216649" y="0"/>
                  </a:lnTo>
                  <a:lnTo>
                    <a:pt x="288865" y="0"/>
                  </a:lnTo>
                  <a:lnTo>
                    <a:pt x="577731" y="0"/>
                  </a:lnTo>
                  <a:lnTo>
                    <a:pt x="649947" y="0"/>
                  </a:lnTo>
                  <a:lnTo>
                    <a:pt x="649947" y="0"/>
                  </a:lnTo>
                  <a:lnTo>
                    <a:pt x="938813" y="0"/>
                  </a:lnTo>
                </a:path>
              </a:pathLst>
            </a:custGeom>
            <a:ln w="116535" cap="flat">
              <a:solidFill>
                <a:srgbClr val="E8E8E8">
                  <a:alpha val="100000"/>
                </a:srgbClr>
              </a:solidFill>
              <a:prstDash val="solid"/>
              <a:round/>
            </a:ln>
          </p:spPr>
          <p:txBody>
            <a:bodyPr/>
            <a:lstStyle/>
            <a:p/>
          </p:txBody>
        </p:sp>
        <p:sp>
          <p:nvSpPr>
            <p:cNvPr id="22" name="pl22"/>
            <p:cNvSpPr/>
            <p:nvPr/>
          </p:nvSpPr>
          <p:spPr>
            <a:xfrm>
              <a:off x="7052351" y="2292210"/>
              <a:ext cx="938813" cy="0"/>
            </a:xfrm>
            <a:custGeom>
              <a:avLst/>
              <a:pathLst>
                <a:path w="938813" h="0">
                  <a:moveTo>
                    <a:pt x="0" y="0"/>
                  </a:moveTo>
                  <a:lnTo>
                    <a:pt x="216649" y="0"/>
                  </a:lnTo>
                  <a:lnTo>
                    <a:pt x="288865" y="0"/>
                  </a:lnTo>
                  <a:lnTo>
                    <a:pt x="577731" y="0"/>
                  </a:lnTo>
                  <a:lnTo>
                    <a:pt x="649947" y="0"/>
                  </a:lnTo>
                  <a:lnTo>
                    <a:pt x="649947" y="0"/>
                  </a:lnTo>
                  <a:lnTo>
                    <a:pt x="938813" y="0"/>
                  </a:lnTo>
                </a:path>
              </a:pathLst>
            </a:custGeom>
            <a:ln w="116535" cap="flat">
              <a:solidFill>
                <a:srgbClr val="E8E8E8">
                  <a:alpha val="100000"/>
                </a:srgbClr>
              </a:solidFill>
              <a:prstDash val="solid"/>
              <a:round/>
            </a:ln>
          </p:spPr>
          <p:txBody>
            <a:bodyPr/>
            <a:lstStyle/>
            <a:p/>
          </p:txBody>
        </p:sp>
        <p:sp>
          <p:nvSpPr>
            <p:cNvPr id="23" name="pl23"/>
            <p:cNvSpPr/>
            <p:nvPr/>
          </p:nvSpPr>
          <p:spPr>
            <a:xfrm>
              <a:off x="7052351" y="2745541"/>
              <a:ext cx="938813" cy="0"/>
            </a:xfrm>
            <a:custGeom>
              <a:avLst/>
              <a:pathLst>
                <a:path w="938813" h="0">
                  <a:moveTo>
                    <a:pt x="0" y="0"/>
                  </a:moveTo>
                  <a:lnTo>
                    <a:pt x="216649" y="0"/>
                  </a:lnTo>
                  <a:lnTo>
                    <a:pt x="288865" y="0"/>
                  </a:lnTo>
                  <a:lnTo>
                    <a:pt x="577731" y="0"/>
                  </a:lnTo>
                  <a:lnTo>
                    <a:pt x="649947" y="0"/>
                  </a:lnTo>
                  <a:lnTo>
                    <a:pt x="649947"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6691269" y="3198872"/>
              <a:ext cx="1155462" cy="0"/>
            </a:xfrm>
            <a:custGeom>
              <a:avLst/>
              <a:pathLst>
                <a:path w="1155462" h="0">
                  <a:moveTo>
                    <a:pt x="0" y="0"/>
                  </a:moveTo>
                  <a:lnTo>
                    <a:pt x="216649" y="0"/>
                  </a:lnTo>
                  <a:lnTo>
                    <a:pt x="577731" y="0"/>
                  </a:lnTo>
                  <a:lnTo>
                    <a:pt x="794380" y="0"/>
                  </a:lnTo>
                  <a:lnTo>
                    <a:pt x="866596" y="0"/>
                  </a:lnTo>
                  <a:lnTo>
                    <a:pt x="866596" y="0"/>
                  </a:lnTo>
                  <a:lnTo>
                    <a:pt x="1155462" y="0"/>
                  </a:lnTo>
                </a:path>
              </a:pathLst>
            </a:custGeom>
            <a:ln w="116535" cap="flat">
              <a:solidFill>
                <a:srgbClr val="E8E8E8">
                  <a:alpha val="100000"/>
                </a:srgbClr>
              </a:solidFill>
              <a:prstDash val="solid"/>
              <a:round/>
            </a:ln>
          </p:spPr>
          <p:txBody>
            <a:bodyPr/>
            <a:lstStyle/>
            <a:p/>
          </p:txBody>
        </p:sp>
        <p:sp>
          <p:nvSpPr>
            <p:cNvPr id="25" name="pl25"/>
            <p:cNvSpPr/>
            <p:nvPr/>
          </p:nvSpPr>
          <p:spPr>
            <a:xfrm>
              <a:off x="6907918" y="3652203"/>
              <a:ext cx="1299895" cy="0"/>
            </a:xfrm>
            <a:custGeom>
              <a:avLst/>
              <a:pathLst>
                <a:path w="1299895" h="0">
                  <a:moveTo>
                    <a:pt x="0" y="0"/>
                  </a:moveTo>
                  <a:lnTo>
                    <a:pt x="0" y="0"/>
                  </a:lnTo>
                  <a:lnTo>
                    <a:pt x="505514" y="0"/>
                  </a:lnTo>
                  <a:lnTo>
                    <a:pt x="649947" y="0"/>
                  </a:lnTo>
                  <a:lnTo>
                    <a:pt x="1227678" y="0"/>
                  </a:lnTo>
                  <a:lnTo>
                    <a:pt x="1299895" y="0"/>
                  </a:lnTo>
                  <a:lnTo>
                    <a:pt x="1299895" y="0"/>
                  </a:lnTo>
                </a:path>
              </a:pathLst>
            </a:custGeom>
            <a:ln w="116535" cap="flat">
              <a:solidFill>
                <a:srgbClr val="E8E8E8">
                  <a:alpha val="100000"/>
                </a:srgbClr>
              </a:solidFill>
              <a:prstDash val="solid"/>
              <a:round/>
            </a:ln>
          </p:spPr>
          <p:txBody>
            <a:bodyPr/>
            <a:lstStyle/>
            <a:p/>
          </p:txBody>
        </p:sp>
        <p:sp>
          <p:nvSpPr>
            <p:cNvPr id="26" name="pl26"/>
            <p:cNvSpPr/>
            <p:nvPr/>
          </p:nvSpPr>
          <p:spPr>
            <a:xfrm>
              <a:off x="6980135" y="4105534"/>
              <a:ext cx="1011029" cy="0"/>
            </a:xfrm>
            <a:custGeom>
              <a:avLst/>
              <a:pathLst>
                <a:path w="1011029" h="0">
                  <a:moveTo>
                    <a:pt x="0" y="0"/>
                  </a:moveTo>
                  <a:lnTo>
                    <a:pt x="72216" y="0"/>
                  </a:lnTo>
                  <a:lnTo>
                    <a:pt x="433298" y="0"/>
                  </a:lnTo>
                  <a:lnTo>
                    <a:pt x="649947" y="0"/>
                  </a:lnTo>
                  <a:lnTo>
                    <a:pt x="649947" y="0"/>
                  </a:lnTo>
                  <a:lnTo>
                    <a:pt x="649947" y="0"/>
                  </a:lnTo>
                  <a:lnTo>
                    <a:pt x="1011029" y="0"/>
                  </a:lnTo>
                </a:path>
              </a:pathLst>
            </a:custGeom>
            <a:ln w="116535" cap="flat">
              <a:solidFill>
                <a:srgbClr val="E8E8E8">
                  <a:alpha val="100000"/>
                </a:srgbClr>
              </a:solidFill>
              <a:prstDash val="solid"/>
              <a:round/>
            </a:ln>
          </p:spPr>
          <p:txBody>
            <a:bodyPr/>
            <a:lstStyle/>
            <a:p/>
          </p:txBody>
        </p:sp>
        <p:sp>
          <p:nvSpPr>
            <p:cNvPr id="27" name="pl27"/>
            <p:cNvSpPr/>
            <p:nvPr/>
          </p:nvSpPr>
          <p:spPr>
            <a:xfrm>
              <a:off x="6907918" y="4558865"/>
              <a:ext cx="1299895" cy="0"/>
            </a:xfrm>
            <a:custGeom>
              <a:avLst/>
              <a:pathLst>
                <a:path w="1299895" h="0">
                  <a:moveTo>
                    <a:pt x="0" y="0"/>
                  </a:moveTo>
                  <a:lnTo>
                    <a:pt x="0" y="0"/>
                  </a:lnTo>
                  <a:lnTo>
                    <a:pt x="505514" y="0"/>
                  </a:lnTo>
                  <a:lnTo>
                    <a:pt x="649947" y="0"/>
                  </a:lnTo>
                  <a:lnTo>
                    <a:pt x="1227678" y="0"/>
                  </a:lnTo>
                  <a:lnTo>
                    <a:pt x="1299895" y="0"/>
                  </a:lnTo>
                  <a:lnTo>
                    <a:pt x="1299895" y="0"/>
                  </a:lnTo>
                </a:path>
              </a:pathLst>
            </a:custGeom>
            <a:ln w="116535" cap="flat">
              <a:solidFill>
                <a:srgbClr val="E8E8E8">
                  <a:alpha val="100000"/>
                </a:srgbClr>
              </a:solidFill>
              <a:prstDash val="solid"/>
              <a:round/>
            </a:ln>
          </p:spPr>
          <p:txBody>
            <a:bodyPr/>
            <a:lstStyle/>
            <a:p/>
          </p:txBody>
        </p:sp>
        <p:sp>
          <p:nvSpPr>
            <p:cNvPr id="28" name="pl28"/>
            <p:cNvSpPr/>
            <p:nvPr/>
          </p:nvSpPr>
          <p:spPr>
            <a:xfrm>
              <a:off x="6257971" y="5012197"/>
              <a:ext cx="1805410" cy="0"/>
            </a:xfrm>
            <a:custGeom>
              <a:avLst/>
              <a:pathLst>
                <a:path w="1805410" h="0">
                  <a:moveTo>
                    <a:pt x="0" y="0"/>
                  </a:moveTo>
                  <a:lnTo>
                    <a:pt x="649947" y="0"/>
                  </a:lnTo>
                  <a:lnTo>
                    <a:pt x="1299895" y="0"/>
                  </a:lnTo>
                  <a:lnTo>
                    <a:pt x="1372111" y="0"/>
                  </a:lnTo>
                  <a:lnTo>
                    <a:pt x="1444328" y="0"/>
                  </a:lnTo>
                  <a:lnTo>
                    <a:pt x="1444328" y="0"/>
                  </a:lnTo>
                  <a:lnTo>
                    <a:pt x="1805410" y="0"/>
                  </a:lnTo>
                </a:path>
              </a:pathLst>
            </a:custGeom>
            <a:ln w="116535" cap="flat">
              <a:solidFill>
                <a:srgbClr val="E8E8E8">
                  <a:alpha val="100000"/>
                </a:srgbClr>
              </a:solidFill>
              <a:prstDash val="solid"/>
              <a:round/>
            </a:ln>
          </p:spPr>
          <p:txBody>
            <a:bodyPr/>
            <a:lstStyle/>
            <a:p/>
          </p:txBody>
        </p:sp>
        <p:sp>
          <p:nvSpPr>
            <p:cNvPr id="29" name="pt29"/>
            <p:cNvSpPr/>
            <p:nvPr/>
          </p:nvSpPr>
          <p:spPr>
            <a:xfrm>
              <a:off x="798666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914448"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84223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770015"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26450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33671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04785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2558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98666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9779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9779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26450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33671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04785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2558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9779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9779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26450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33671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04785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2558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8666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9779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9779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68676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6450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90341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8115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4223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55336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55336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90341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0893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90341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5336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13109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97563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0893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04785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2558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8666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2558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2558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90341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40893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90341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55336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13109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90341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55336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25347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2558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05888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9779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9779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28397"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289479"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289479"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778396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289479"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289479"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7206233"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639531"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639531"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206233"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639531"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639531"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206233"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639531"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639531"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628501"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495098"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495098"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845151"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145046"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145046"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917367"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567315"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567315"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845151"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145046"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145046"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845151"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639531"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639531"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600004" y="493170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30" name="tx130"/>
            <p:cNvSpPr/>
            <p:nvPr/>
          </p:nvSpPr>
          <p:spPr>
            <a:xfrm>
              <a:off x="508103" y="448046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3" name="tx133"/>
            <p:cNvSpPr/>
            <p:nvPr/>
          </p:nvSpPr>
          <p:spPr>
            <a:xfrm>
              <a:off x="71004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4" name="tx134"/>
            <p:cNvSpPr/>
            <p:nvPr/>
          </p:nvSpPr>
          <p:spPr>
            <a:xfrm>
              <a:off x="72842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4105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Mauritania,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(88%) and 2024 (95%). DTP1 coverage remained the same in 2025 (95%) compared to 2024, and was higher than in 2019. In 2019-2025, DTP1 coverage was at it's lowest level in 2021 (87%).
In 2024, 0 vaccines had lower coverage than in 2019.
In 2025, 0 vaccines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3954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5562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59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43617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95438" y="3528733"/>
              <a:ext cx="5040733" cy="1038923"/>
            </a:xfrm>
            <a:custGeom>
              <a:avLst/>
              <a:pathLst>
                <a:path w="5040733" h="1038923">
                  <a:moveTo>
                    <a:pt x="0" y="519461"/>
                  </a:moveTo>
                  <a:lnTo>
                    <a:pt x="1260183" y="929562"/>
                  </a:lnTo>
                  <a:lnTo>
                    <a:pt x="2520366" y="1038923"/>
                  </a:lnTo>
                  <a:lnTo>
                    <a:pt x="3780550" y="82020"/>
                  </a:lnTo>
                  <a:lnTo>
                    <a:pt x="5040733" y="0"/>
                  </a:lnTo>
                </a:path>
              </a:pathLst>
            </a:custGeom>
            <a:ln w="29811" cap="flat">
              <a:solidFill>
                <a:srgbClr val="FF0000">
                  <a:alpha val="100000"/>
                </a:srgbClr>
              </a:solidFill>
              <a:prstDash val="solid"/>
              <a:round/>
            </a:ln>
          </p:spPr>
          <p:txBody>
            <a:bodyPr/>
            <a:lstStyle/>
            <a:p/>
          </p:txBody>
        </p:sp>
        <p:sp>
          <p:nvSpPr>
            <p:cNvPr id="23" name="pl23"/>
            <p:cNvSpPr/>
            <p:nvPr/>
          </p:nvSpPr>
          <p:spPr>
            <a:xfrm>
              <a:off x="3655622" y="3528733"/>
              <a:ext cx="3780550" cy="1120943"/>
            </a:xfrm>
            <a:custGeom>
              <a:avLst/>
              <a:pathLst>
                <a:path w="3780550" h="1120943">
                  <a:moveTo>
                    <a:pt x="0" y="820202"/>
                  </a:moveTo>
                  <a:lnTo>
                    <a:pt x="1260183" y="1120943"/>
                  </a:lnTo>
                  <a:lnTo>
                    <a:pt x="2520366" y="82020"/>
                  </a:lnTo>
                  <a:lnTo>
                    <a:pt x="3780550" y="0"/>
                  </a:lnTo>
                </a:path>
              </a:pathLst>
            </a:custGeom>
            <a:ln w="29811" cap="flat">
              <a:solidFill>
                <a:srgbClr val="0058AB">
                  <a:alpha val="100000"/>
                </a:srgbClr>
              </a:solidFill>
              <a:prstDash val="solid"/>
              <a:round/>
            </a:ln>
          </p:spPr>
          <p:txBody>
            <a:bodyPr/>
            <a:lstStyle/>
            <a:p/>
          </p:txBody>
        </p:sp>
        <p:sp>
          <p:nvSpPr>
            <p:cNvPr id="24" name="pt24"/>
            <p:cNvSpPr/>
            <p:nvPr/>
          </p:nvSpPr>
          <p:spPr>
            <a:xfrm>
              <a:off x="2370612" y="40233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630796" y="44334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4890979" y="45428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6151163" y="35859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7411346" y="35039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630796" y="43241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4890979" y="46248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pt31"/>
            <p:cNvSpPr/>
            <p:nvPr/>
          </p:nvSpPr>
          <p:spPr>
            <a:xfrm>
              <a:off x="6151163"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7411346"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tx33"/>
            <p:cNvSpPr/>
            <p:nvPr/>
          </p:nvSpPr>
          <p:spPr>
            <a:xfrm>
              <a:off x="3655622" y="44197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34" name="tx34"/>
            <p:cNvSpPr/>
            <p:nvPr/>
          </p:nvSpPr>
          <p:spPr>
            <a:xfrm>
              <a:off x="4915805" y="47192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35" name="tx35"/>
            <p:cNvSpPr/>
            <p:nvPr/>
          </p:nvSpPr>
          <p:spPr>
            <a:xfrm>
              <a:off x="6175989"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36" name="tx36"/>
            <p:cNvSpPr/>
            <p:nvPr/>
          </p:nvSpPr>
          <p:spPr>
            <a:xfrm>
              <a:off x="7436172"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37" name="tx37"/>
            <p:cNvSpPr/>
            <p:nvPr/>
          </p:nvSpPr>
          <p:spPr>
            <a:xfrm>
              <a:off x="2395438" y="387592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35</a:t>
              </a:r>
            </a:p>
          </p:txBody>
        </p:sp>
        <p:sp>
          <p:nvSpPr>
            <p:cNvPr id="38" name="tx38"/>
            <p:cNvSpPr/>
            <p:nvPr/>
          </p:nvSpPr>
          <p:spPr>
            <a:xfrm>
              <a:off x="3655622" y="42860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39" name="tx39"/>
            <p:cNvSpPr/>
            <p:nvPr/>
          </p:nvSpPr>
          <p:spPr>
            <a:xfrm>
              <a:off x="4915805" y="439543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40" name="tx40"/>
            <p:cNvSpPr/>
            <p:nvPr/>
          </p:nvSpPr>
          <p:spPr>
            <a:xfrm>
              <a:off x="6175989" y="34385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41" name="tx41"/>
            <p:cNvSpPr/>
            <p:nvPr/>
          </p:nvSpPr>
          <p:spPr>
            <a:xfrm>
              <a:off x="7436172" y="335680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42" name="pl4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3" name="tx43"/>
            <p:cNvSpPr/>
            <p:nvPr/>
          </p:nvSpPr>
          <p:spPr>
            <a:xfrm>
              <a:off x="7109276"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44" name="tx44"/>
            <p:cNvSpPr/>
            <p:nvPr/>
          </p:nvSpPr>
          <p:spPr>
            <a:xfrm>
              <a:off x="6975610"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45" name="rc45"/>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46" name="tx46"/>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7" name="tx47"/>
            <p:cNvSpPr/>
            <p:nvPr/>
          </p:nvSpPr>
          <p:spPr>
            <a:xfrm rot="-5400000">
              <a:off x="226743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48" name="tx48"/>
            <p:cNvSpPr/>
            <p:nvPr/>
          </p:nvSpPr>
          <p:spPr>
            <a:xfrm rot="-5400000">
              <a:off x="35276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9" name="tx49"/>
            <p:cNvSpPr/>
            <p:nvPr/>
          </p:nvSpPr>
          <p:spPr>
            <a:xfrm rot="-5400000">
              <a:off x="478777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0" name="tx50"/>
            <p:cNvSpPr/>
            <p:nvPr/>
          </p:nvSpPr>
          <p:spPr>
            <a:xfrm rot="-5400000">
              <a:off x="60479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1" name="tx51"/>
            <p:cNvSpPr/>
            <p:nvPr/>
          </p:nvSpPr>
          <p:spPr>
            <a:xfrm rot="-5400000">
              <a:off x="73081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52" name="tx5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3" name="tx5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 name="tx5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 name="tx5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 name="tx5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 name="tx5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8" name="tx5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 name="pl5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0" name="pl6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1" name="tx6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2" name="tx6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3" name="tx63"/>
            <p:cNvSpPr/>
            <p:nvPr/>
          </p:nvSpPr>
          <p:spPr>
            <a:xfrm>
              <a:off x="757200" y="1330710"/>
              <a:ext cx="55905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Mauritania, 2021-2025</a:t>
              </a:r>
            </a:p>
          </p:txBody>
        </p:sp>
        <p:sp>
          <p:nvSpPr>
            <p:cNvPr id="64" name="tx6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5" name="tx6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Mauritania was 2021.
In 2025, first dose (HPV1) programme coverage among girls was 54%. In 2025, last dose (HPVc) programme coverage among girls was 54%.</a:t>
            </a:r>
          </a:p>
        </p:txBody>
      </p:sp>
      <p:sp>
        <p:nvSpPr>
          <p:cNvPr id="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54%, following switch to single dose in 2025.</a:t>
            </a:r>
          </a:p>
        </p:txBody>
      </p:sp>
      <p:grpSp xmlns:pic="http://schemas.openxmlformats.org/drawingml/2006/picture">
        <p:nvGrpSpPr>
          <p:cNvPr id="68" name=""/>
          <p:cNvGrpSpPr/>
          <p:nvPr/>
        </p:nvGrpSpPr>
        <p:grpSpPr>
          <a:xfrm>
            <a:off x="292608" y="1005840"/>
            <a:ext cx="8595360" cy="28575"/>
            <a:chOff x="292608" y="1005840"/>
            <a:chExt cx="8595360" cy="28575"/>
          </a:xfrm>
        </p:grpSpPr>
        <p:sp>
          <p:nvSpPr>
            <p:cNvPr id="6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406416"/>
              <a:ext cx="6481656" cy="1173660"/>
            </a:xfrm>
            <a:custGeom>
              <a:avLst/>
              <a:pathLst>
                <a:path w="6481656" h="1173660">
                  <a:moveTo>
                    <a:pt x="0" y="1173660"/>
                  </a:moveTo>
                  <a:lnTo>
                    <a:pt x="259266" y="451408"/>
                  </a:lnTo>
                  <a:lnTo>
                    <a:pt x="518532" y="30093"/>
                  </a:lnTo>
                  <a:lnTo>
                    <a:pt x="777798" y="421314"/>
                  </a:lnTo>
                  <a:lnTo>
                    <a:pt x="1037065" y="601877"/>
                  </a:lnTo>
                  <a:lnTo>
                    <a:pt x="1296331" y="571783"/>
                  </a:lnTo>
                  <a:lnTo>
                    <a:pt x="1555597" y="662065"/>
                  </a:lnTo>
                  <a:lnTo>
                    <a:pt x="1814863" y="451408"/>
                  </a:lnTo>
                  <a:lnTo>
                    <a:pt x="2074130" y="481501"/>
                  </a:lnTo>
                  <a:lnTo>
                    <a:pt x="2333396" y="782440"/>
                  </a:lnTo>
                  <a:lnTo>
                    <a:pt x="2592662" y="782440"/>
                  </a:lnTo>
                  <a:lnTo>
                    <a:pt x="2851928" y="451408"/>
                  </a:lnTo>
                  <a:lnTo>
                    <a:pt x="3111195" y="300938"/>
                  </a:lnTo>
                  <a:lnTo>
                    <a:pt x="3370461" y="300938"/>
                  </a:lnTo>
                  <a:lnTo>
                    <a:pt x="3629727" y="270844"/>
                  </a:lnTo>
                  <a:lnTo>
                    <a:pt x="3888994" y="511595"/>
                  </a:lnTo>
                  <a:lnTo>
                    <a:pt x="4148260" y="481501"/>
                  </a:lnTo>
                  <a:lnTo>
                    <a:pt x="4407526" y="421314"/>
                  </a:lnTo>
                  <a:lnTo>
                    <a:pt x="4666792" y="391220"/>
                  </a:lnTo>
                  <a:lnTo>
                    <a:pt x="4926059" y="300938"/>
                  </a:lnTo>
                  <a:lnTo>
                    <a:pt x="5185325" y="270844"/>
                  </a:lnTo>
                  <a:lnTo>
                    <a:pt x="5444591" y="391220"/>
                  </a:lnTo>
                  <a:lnTo>
                    <a:pt x="5703857" y="150469"/>
                  </a:lnTo>
                  <a:lnTo>
                    <a:pt x="5963124" y="0"/>
                  </a:lnTo>
                  <a:lnTo>
                    <a:pt x="6222390" y="120375"/>
                  </a:lnTo>
                  <a:lnTo>
                    <a:pt x="6481656" y="120375"/>
                  </a:lnTo>
                </a:path>
              </a:pathLst>
            </a:custGeom>
            <a:ln w="27101" cap="flat">
              <a:solidFill>
                <a:srgbClr val="F8766D">
                  <a:alpha val="100000"/>
                </a:srgbClr>
              </a:solidFill>
              <a:prstDash val="solid"/>
              <a:round/>
            </a:ln>
          </p:spPr>
          <p:txBody>
            <a:bodyPr/>
            <a:lstStyle/>
            <a:p/>
          </p:txBody>
        </p:sp>
        <p:sp>
          <p:nvSpPr>
            <p:cNvPr id="28" name="pl28"/>
            <p:cNvSpPr/>
            <p:nvPr/>
          </p:nvSpPr>
          <p:spPr>
            <a:xfrm>
              <a:off x="7402143" y="3339326"/>
              <a:ext cx="518532" cy="1053285"/>
            </a:xfrm>
            <a:custGeom>
              <a:avLst/>
              <a:pathLst>
                <a:path w="518532" h="1053285">
                  <a:moveTo>
                    <a:pt x="0" y="1053285"/>
                  </a:moveTo>
                  <a:lnTo>
                    <a:pt x="259266" y="0"/>
                  </a:lnTo>
                  <a:lnTo>
                    <a:pt x="518532" y="0"/>
                  </a:lnTo>
                </a:path>
              </a:pathLst>
            </a:custGeom>
            <a:ln w="27101" cap="flat">
              <a:solidFill>
                <a:srgbClr val="7CAE00">
                  <a:alpha val="100000"/>
                </a:srgbClr>
              </a:solidFill>
              <a:prstDash val="solid"/>
              <a:round/>
            </a:ln>
          </p:spPr>
          <p:txBody>
            <a:bodyPr/>
            <a:lstStyle/>
            <a:p/>
          </p:txBody>
        </p:sp>
        <p:sp>
          <p:nvSpPr>
            <p:cNvPr id="29" name="pl29"/>
            <p:cNvSpPr/>
            <p:nvPr/>
          </p:nvSpPr>
          <p:spPr>
            <a:xfrm>
              <a:off x="4809480" y="2406416"/>
              <a:ext cx="3111195" cy="2678354"/>
            </a:xfrm>
            <a:custGeom>
              <a:avLst/>
              <a:pathLst>
                <a:path w="3111195" h="2678354">
                  <a:moveTo>
                    <a:pt x="0" y="2678354"/>
                  </a:moveTo>
                  <a:lnTo>
                    <a:pt x="259266" y="571783"/>
                  </a:lnTo>
                  <a:lnTo>
                    <a:pt x="518532" y="571783"/>
                  </a:lnTo>
                  <a:lnTo>
                    <a:pt x="777798" y="571783"/>
                  </a:lnTo>
                  <a:lnTo>
                    <a:pt x="1037065" y="541689"/>
                  </a:lnTo>
                  <a:lnTo>
                    <a:pt x="1296331" y="541689"/>
                  </a:lnTo>
                  <a:lnTo>
                    <a:pt x="1555597" y="421314"/>
                  </a:lnTo>
                  <a:lnTo>
                    <a:pt x="1814863" y="240750"/>
                  </a:lnTo>
                  <a:lnTo>
                    <a:pt x="2074130" y="391220"/>
                  </a:lnTo>
                  <a:lnTo>
                    <a:pt x="2333396" y="150469"/>
                  </a:lnTo>
                  <a:lnTo>
                    <a:pt x="2592662" y="0"/>
                  </a:lnTo>
                  <a:lnTo>
                    <a:pt x="2851928" y="150469"/>
                  </a:lnTo>
                  <a:lnTo>
                    <a:pt x="3111195" y="150469"/>
                  </a:lnTo>
                </a:path>
              </a:pathLst>
            </a:custGeom>
            <a:ln w="27101" cap="flat">
              <a:solidFill>
                <a:srgbClr val="00BFC4">
                  <a:alpha val="100000"/>
                </a:srgbClr>
              </a:solidFill>
              <a:prstDash val="solid"/>
              <a:round/>
            </a:ln>
          </p:spPr>
          <p:txBody>
            <a:bodyPr/>
            <a:lstStyle/>
            <a:p/>
          </p:txBody>
        </p:sp>
        <p:sp>
          <p:nvSpPr>
            <p:cNvPr id="30" name="pl30"/>
            <p:cNvSpPr/>
            <p:nvPr/>
          </p:nvSpPr>
          <p:spPr>
            <a:xfrm>
              <a:off x="7142877" y="3489795"/>
              <a:ext cx="777798" cy="1233848"/>
            </a:xfrm>
            <a:custGeom>
              <a:avLst/>
              <a:pathLst>
                <a:path w="777798" h="1233848">
                  <a:moveTo>
                    <a:pt x="0" y="902816"/>
                  </a:moveTo>
                  <a:lnTo>
                    <a:pt x="259266" y="1233848"/>
                  </a:lnTo>
                  <a:lnTo>
                    <a:pt x="518532" y="90281"/>
                  </a:lnTo>
                  <a:lnTo>
                    <a:pt x="77779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48841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3009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5185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45141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354170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7363766" y="435423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771104" y="50463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104500" y="435423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5745" y="2443228"/>
              <a:ext cx="244196" cy="78706"/>
            </a:xfrm>
            <a:custGeom>
              <a:avLst/>
              <a:pathLst>
                <a:path w="244196" h="78706">
                  <a:moveTo>
                    <a:pt x="244196" y="0"/>
                  </a:moveTo>
                  <a:lnTo>
                    <a:pt x="0" y="78706"/>
                  </a:lnTo>
                </a:path>
              </a:pathLst>
            </a:custGeom>
          </p:spPr>
          <p:txBody>
            <a:bodyPr/>
            <a:lstStyle/>
            <a:p/>
          </p:txBody>
        </p:sp>
        <p:sp>
          <p:nvSpPr>
            <p:cNvPr id="41" name="pl41"/>
            <p:cNvSpPr/>
            <p:nvPr/>
          </p:nvSpPr>
          <p:spPr>
            <a:xfrm>
              <a:off x="7934567" y="2562276"/>
              <a:ext cx="245375" cy="95217"/>
            </a:xfrm>
            <a:custGeom>
              <a:avLst/>
              <a:pathLst>
                <a:path w="245375" h="95217">
                  <a:moveTo>
                    <a:pt x="245375" y="95217"/>
                  </a:moveTo>
                  <a:lnTo>
                    <a:pt x="0" y="0"/>
                  </a:lnTo>
                </a:path>
              </a:pathLst>
            </a:custGeom>
          </p:spPr>
          <p:txBody>
            <a:bodyPr/>
            <a:lstStyle/>
            <a:p/>
          </p:txBody>
        </p:sp>
        <p:sp>
          <p:nvSpPr>
            <p:cNvPr id="42" name="pl42"/>
            <p:cNvSpPr/>
            <p:nvPr/>
          </p:nvSpPr>
          <p:spPr>
            <a:xfrm>
              <a:off x="7937888" y="3286055"/>
              <a:ext cx="242053" cy="49734"/>
            </a:xfrm>
            <a:custGeom>
              <a:avLst/>
              <a:pathLst>
                <a:path w="242053" h="49734">
                  <a:moveTo>
                    <a:pt x="242053" y="0"/>
                  </a:moveTo>
                  <a:lnTo>
                    <a:pt x="0" y="49734"/>
                  </a:lnTo>
                </a:path>
              </a:pathLst>
            </a:custGeom>
          </p:spPr>
          <p:txBody>
            <a:bodyPr/>
            <a:lstStyle/>
            <a:p/>
          </p:txBody>
        </p:sp>
        <p:sp>
          <p:nvSpPr>
            <p:cNvPr id="43" name="pl43"/>
            <p:cNvSpPr/>
            <p:nvPr/>
          </p:nvSpPr>
          <p:spPr>
            <a:xfrm>
              <a:off x="7937947" y="3493285"/>
              <a:ext cx="241994" cy="48900"/>
            </a:xfrm>
            <a:custGeom>
              <a:avLst/>
              <a:pathLst>
                <a:path w="241994" h="48900">
                  <a:moveTo>
                    <a:pt x="241994" y="48900"/>
                  </a:moveTo>
                  <a:lnTo>
                    <a:pt x="0" y="0"/>
                  </a:lnTo>
                </a:path>
              </a:pathLst>
            </a:custGeom>
          </p:spPr>
          <p:txBody>
            <a:bodyPr/>
            <a:lstStyle/>
            <a:p/>
          </p:txBody>
        </p:sp>
        <p:sp>
          <p:nvSpPr>
            <p:cNvPr id="44" name="pg44"/>
            <p:cNvSpPr/>
            <p:nvPr/>
          </p:nvSpPr>
          <p:spPr>
            <a:xfrm>
              <a:off x="8111362" y="232447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36531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86%</a:t>
              </a:r>
            </a:p>
          </p:txBody>
        </p:sp>
        <p:sp>
          <p:nvSpPr>
            <p:cNvPr id="46" name="pg46"/>
            <p:cNvSpPr/>
            <p:nvPr/>
          </p:nvSpPr>
          <p:spPr>
            <a:xfrm>
              <a:off x="8111362" y="259694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63778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85%</a:t>
              </a:r>
            </a:p>
          </p:txBody>
        </p:sp>
        <p:sp>
          <p:nvSpPr>
            <p:cNvPr id="48" name="pg48"/>
            <p:cNvSpPr/>
            <p:nvPr/>
          </p:nvSpPr>
          <p:spPr>
            <a:xfrm>
              <a:off x="8111362" y="318626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322710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59%</a:t>
              </a:r>
            </a:p>
          </p:txBody>
        </p:sp>
        <p:sp>
          <p:nvSpPr>
            <p:cNvPr id="50" name="pg50"/>
            <p:cNvSpPr/>
            <p:nvPr/>
          </p:nvSpPr>
          <p:spPr>
            <a:xfrm>
              <a:off x="8111362" y="345950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50034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54%</a:t>
              </a:r>
            </a:p>
          </p:txBody>
        </p:sp>
        <p:sp>
          <p:nvSpPr>
            <p:cNvPr id="52" name="pg52"/>
            <p:cNvSpPr/>
            <p:nvPr/>
          </p:nvSpPr>
          <p:spPr>
            <a:xfrm>
              <a:off x="1504310" y="341648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0030" y="34602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51</a:t>
              </a:r>
            </a:p>
          </p:txBody>
        </p:sp>
        <p:sp>
          <p:nvSpPr>
            <p:cNvPr id="54" name="pg54"/>
            <p:cNvSpPr/>
            <p:nvPr/>
          </p:nvSpPr>
          <p:spPr>
            <a:xfrm>
              <a:off x="7468353" y="430128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7514073" y="434663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24</a:t>
              </a:r>
            </a:p>
          </p:txBody>
        </p:sp>
        <p:sp>
          <p:nvSpPr>
            <p:cNvPr id="56" name="pg56"/>
            <p:cNvSpPr/>
            <p:nvPr/>
          </p:nvSpPr>
          <p:spPr>
            <a:xfrm>
              <a:off x="4581932" y="5037214"/>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627652" y="5082563"/>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a:t>
              </a:r>
            </a:p>
          </p:txBody>
        </p:sp>
        <p:sp>
          <p:nvSpPr>
            <p:cNvPr id="58" name="pg58"/>
            <p:cNvSpPr/>
            <p:nvPr/>
          </p:nvSpPr>
          <p:spPr>
            <a:xfrm>
              <a:off x="6845988" y="430156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891708" y="43469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24</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00340" y="1705910"/>
              <a:ext cx="167754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Mauritania,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Mauritania has all 4 of the  SDG vaccines.
In 2025, Mauritania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95% between 2024 and 2025.
• DTP3 coverage remained constant at 86% between 2024 and 2025.
• There were there were approximately the same number of zero-dose children in 2025. This leaves 9,000 children without vaccination, vulnerable to vaccine-preventable diseases and a further 16,000 with incomplete protection.
• Mauritania accounted for 0.2% of zero-dose children in West and Central Africa (WCAR) and 0.1% of zero-dose children globally.
• MCV1 coverage remained constant at 93% between 2024 and 2025. There were 12,000 children who missed out on the first measles vaccination.
• MCV2 coverage remained constant at 59% between 2024 and 2025.
• Last dose coverage of HPV vaccination (HPVc) among girls increased from 51% to 54%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Mauritania,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Mauritania.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1330"/>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133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1330"/>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133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1330"/>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1330"/>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133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1330"/>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133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1330"/>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32131"/>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32131"/>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32131"/>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32131"/>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32131"/>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32131"/>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32131"/>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32131"/>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32131"/>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32131"/>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32131"/>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32131"/>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32131"/>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32131"/>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32131"/>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32131"/>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32131"/>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32131"/>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12933"/>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12933"/>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1293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12933"/>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12933"/>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12933"/>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12933"/>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12933"/>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12933"/>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12933"/>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12933"/>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12933"/>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12933"/>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12933"/>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12933"/>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1293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12933"/>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12933"/>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12933"/>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12933"/>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12933"/>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12933"/>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1293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1293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2" name="rc82"/>
            <p:cNvSpPr/>
            <p:nvPr/>
          </p:nvSpPr>
          <p:spPr>
            <a:xfrm>
              <a:off x="2501230" y="3074535"/>
              <a:ext cx="311525"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83" name="rc83"/>
            <p:cNvSpPr/>
            <p:nvPr/>
          </p:nvSpPr>
          <p:spPr>
            <a:xfrm>
              <a:off x="2812756" y="3074535"/>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4" name="rc84"/>
            <p:cNvSpPr/>
            <p:nvPr/>
          </p:nvSpPr>
          <p:spPr>
            <a:xfrm>
              <a:off x="3124281" y="307453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5" name="rc85"/>
            <p:cNvSpPr/>
            <p:nvPr/>
          </p:nvSpPr>
          <p:spPr>
            <a:xfrm>
              <a:off x="3435806" y="307453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6" name="rc86"/>
            <p:cNvSpPr/>
            <p:nvPr/>
          </p:nvSpPr>
          <p:spPr>
            <a:xfrm>
              <a:off x="3747331" y="3074535"/>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7" name="rc87"/>
            <p:cNvSpPr/>
            <p:nvPr/>
          </p:nvSpPr>
          <p:spPr>
            <a:xfrm>
              <a:off x="4058856" y="3074535"/>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8" name="rc88"/>
            <p:cNvSpPr/>
            <p:nvPr/>
          </p:nvSpPr>
          <p:spPr>
            <a:xfrm>
              <a:off x="4370381" y="3074535"/>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9" name="rc89"/>
            <p:cNvSpPr/>
            <p:nvPr/>
          </p:nvSpPr>
          <p:spPr>
            <a:xfrm>
              <a:off x="4681906" y="3074535"/>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0" name="rc90"/>
            <p:cNvSpPr/>
            <p:nvPr/>
          </p:nvSpPr>
          <p:spPr>
            <a:xfrm>
              <a:off x="4993431" y="3074535"/>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1" name="rc91"/>
            <p:cNvSpPr/>
            <p:nvPr/>
          </p:nvSpPr>
          <p:spPr>
            <a:xfrm>
              <a:off x="5304957" y="3074535"/>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2" name="rc92"/>
            <p:cNvSpPr/>
            <p:nvPr/>
          </p:nvSpPr>
          <p:spPr>
            <a:xfrm>
              <a:off x="5616482" y="3074535"/>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3" name="rc93"/>
            <p:cNvSpPr/>
            <p:nvPr/>
          </p:nvSpPr>
          <p:spPr>
            <a:xfrm>
              <a:off x="5928007" y="307453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4" name="rc94"/>
            <p:cNvSpPr/>
            <p:nvPr/>
          </p:nvSpPr>
          <p:spPr>
            <a:xfrm>
              <a:off x="6239532" y="3074535"/>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5" name="rc95"/>
            <p:cNvSpPr/>
            <p:nvPr/>
          </p:nvSpPr>
          <p:spPr>
            <a:xfrm>
              <a:off x="6551057" y="3074535"/>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6" name="rc96"/>
            <p:cNvSpPr/>
            <p:nvPr/>
          </p:nvSpPr>
          <p:spPr>
            <a:xfrm>
              <a:off x="6862582" y="3074535"/>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7" name="rc97"/>
            <p:cNvSpPr/>
            <p:nvPr/>
          </p:nvSpPr>
          <p:spPr>
            <a:xfrm>
              <a:off x="7174107" y="3074535"/>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8" name="rc98"/>
            <p:cNvSpPr/>
            <p:nvPr/>
          </p:nvSpPr>
          <p:spPr>
            <a:xfrm>
              <a:off x="7485632" y="3074535"/>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9" name="rc99"/>
            <p:cNvSpPr/>
            <p:nvPr/>
          </p:nvSpPr>
          <p:spPr>
            <a:xfrm>
              <a:off x="7797157"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0" name="rc100"/>
            <p:cNvSpPr/>
            <p:nvPr/>
          </p:nvSpPr>
          <p:spPr>
            <a:xfrm>
              <a:off x="8108683"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1" name="rc101"/>
            <p:cNvSpPr/>
            <p:nvPr/>
          </p:nvSpPr>
          <p:spPr>
            <a:xfrm>
              <a:off x="8420208" y="3074535"/>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2" name="rc102"/>
            <p:cNvSpPr/>
            <p:nvPr/>
          </p:nvSpPr>
          <p:spPr>
            <a:xfrm>
              <a:off x="8731733" y="3074535"/>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3" name="rc103"/>
            <p:cNvSpPr/>
            <p:nvPr/>
          </p:nvSpPr>
          <p:spPr>
            <a:xfrm>
              <a:off x="3747331" y="2793734"/>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4" name="rc104"/>
            <p:cNvSpPr/>
            <p:nvPr/>
          </p:nvSpPr>
          <p:spPr>
            <a:xfrm>
              <a:off x="4058856" y="2793734"/>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5" name="rc105"/>
            <p:cNvSpPr/>
            <p:nvPr/>
          </p:nvSpPr>
          <p:spPr>
            <a:xfrm>
              <a:off x="4370381" y="2793734"/>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6" name="rc106"/>
            <p:cNvSpPr/>
            <p:nvPr/>
          </p:nvSpPr>
          <p:spPr>
            <a:xfrm>
              <a:off x="4681906" y="2793734"/>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7" name="rc107"/>
            <p:cNvSpPr/>
            <p:nvPr/>
          </p:nvSpPr>
          <p:spPr>
            <a:xfrm>
              <a:off x="4993431" y="2793734"/>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8" name="rc108"/>
            <p:cNvSpPr/>
            <p:nvPr/>
          </p:nvSpPr>
          <p:spPr>
            <a:xfrm>
              <a:off x="5304957" y="2793734"/>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9" name="rc109"/>
            <p:cNvSpPr/>
            <p:nvPr/>
          </p:nvSpPr>
          <p:spPr>
            <a:xfrm>
              <a:off x="5616482" y="2793734"/>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0" name="rc110"/>
            <p:cNvSpPr/>
            <p:nvPr/>
          </p:nvSpPr>
          <p:spPr>
            <a:xfrm>
              <a:off x="5928007" y="2793734"/>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1" name="rc111"/>
            <p:cNvSpPr/>
            <p:nvPr/>
          </p:nvSpPr>
          <p:spPr>
            <a:xfrm>
              <a:off x="6239532" y="2793734"/>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2" name="rc112"/>
            <p:cNvSpPr/>
            <p:nvPr/>
          </p:nvSpPr>
          <p:spPr>
            <a:xfrm>
              <a:off x="6551057" y="2793734"/>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3" name="rc113"/>
            <p:cNvSpPr/>
            <p:nvPr/>
          </p:nvSpPr>
          <p:spPr>
            <a:xfrm>
              <a:off x="6862582" y="2793734"/>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4" name="rc114"/>
            <p:cNvSpPr/>
            <p:nvPr/>
          </p:nvSpPr>
          <p:spPr>
            <a:xfrm>
              <a:off x="7174107" y="2793734"/>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5" name="rc115"/>
            <p:cNvSpPr/>
            <p:nvPr/>
          </p:nvSpPr>
          <p:spPr>
            <a:xfrm>
              <a:off x="7485632" y="2793734"/>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6" name="rc116"/>
            <p:cNvSpPr/>
            <p:nvPr/>
          </p:nvSpPr>
          <p:spPr>
            <a:xfrm>
              <a:off x="7797157"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7" name="rc117"/>
            <p:cNvSpPr/>
            <p:nvPr/>
          </p:nvSpPr>
          <p:spPr>
            <a:xfrm>
              <a:off x="8108683"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8" name="rc118"/>
            <p:cNvSpPr/>
            <p:nvPr/>
          </p:nvSpPr>
          <p:spPr>
            <a:xfrm>
              <a:off x="8420208" y="279373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9" name="rc119"/>
            <p:cNvSpPr/>
            <p:nvPr/>
          </p:nvSpPr>
          <p:spPr>
            <a:xfrm>
              <a:off x="8731733" y="279373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0" name="rc120"/>
            <p:cNvSpPr/>
            <p:nvPr/>
          </p:nvSpPr>
          <p:spPr>
            <a:xfrm>
              <a:off x="5616482" y="3916939"/>
              <a:ext cx="311525" cy="28080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21" name="rc121"/>
            <p:cNvSpPr/>
            <p:nvPr/>
          </p:nvSpPr>
          <p:spPr>
            <a:xfrm>
              <a:off x="5928007" y="3916939"/>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2" name="rc122"/>
            <p:cNvSpPr/>
            <p:nvPr/>
          </p:nvSpPr>
          <p:spPr>
            <a:xfrm>
              <a:off x="6239532" y="3916939"/>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3" name="rc123"/>
            <p:cNvSpPr/>
            <p:nvPr/>
          </p:nvSpPr>
          <p:spPr>
            <a:xfrm>
              <a:off x="6551057" y="3916939"/>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4" name="rc124"/>
            <p:cNvSpPr/>
            <p:nvPr/>
          </p:nvSpPr>
          <p:spPr>
            <a:xfrm>
              <a:off x="6862582" y="3916939"/>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5" name="rc125"/>
            <p:cNvSpPr/>
            <p:nvPr/>
          </p:nvSpPr>
          <p:spPr>
            <a:xfrm>
              <a:off x="7174107" y="3916939"/>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6" name="rc126"/>
            <p:cNvSpPr/>
            <p:nvPr/>
          </p:nvSpPr>
          <p:spPr>
            <a:xfrm>
              <a:off x="7485632" y="3916939"/>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7" name="rc127"/>
            <p:cNvSpPr/>
            <p:nvPr/>
          </p:nvSpPr>
          <p:spPr>
            <a:xfrm>
              <a:off x="7797157" y="3916939"/>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8" name="rc128"/>
            <p:cNvSpPr/>
            <p:nvPr/>
          </p:nvSpPr>
          <p:spPr>
            <a:xfrm>
              <a:off x="8108683" y="3916939"/>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9" name="rc129"/>
            <p:cNvSpPr/>
            <p:nvPr/>
          </p:nvSpPr>
          <p:spPr>
            <a:xfrm>
              <a:off x="8420208" y="3916939"/>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0" name="rc130"/>
            <p:cNvSpPr/>
            <p:nvPr/>
          </p:nvSpPr>
          <p:spPr>
            <a:xfrm>
              <a:off x="8731733" y="3916939"/>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1" name="rc131"/>
            <p:cNvSpPr/>
            <p:nvPr/>
          </p:nvSpPr>
          <p:spPr>
            <a:xfrm>
              <a:off x="8731733" y="4197740"/>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2" name="rc132"/>
            <p:cNvSpPr/>
            <p:nvPr/>
          </p:nvSpPr>
          <p:spPr>
            <a:xfrm>
              <a:off x="943605" y="4478542"/>
              <a:ext cx="311525"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3" name="rc133"/>
            <p:cNvSpPr/>
            <p:nvPr/>
          </p:nvSpPr>
          <p:spPr>
            <a:xfrm>
              <a:off x="1255130" y="4478542"/>
              <a:ext cx="311525"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4" name="rc134"/>
            <p:cNvSpPr/>
            <p:nvPr/>
          </p:nvSpPr>
          <p:spPr>
            <a:xfrm>
              <a:off x="1566655" y="4478542"/>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5" name="rc135"/>
            <p:cNvSpPr/>
            <p:nvPr/>
          </p:nvSpPr>
          <p:spPr>
            <a:xfrm>
              <a:off x="1878180"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6" name="rc136"/>
            <p:cNvSpPr/>
            <p:nvPr/>
          </p:nvSpPr>
          <p:spPr>
            <a:xfrm>
              <a:off x="2189705" y="4478542"/>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7" name="rc137"/>
            <p:cNvSpPr/>
            <p:nvPr/>
          </p:nvSpPr>
          <p:spPr>
            <a:xfrm>
              <a:off x="2501230" y="4478542"/>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8" name="rc138"/>
            <p:cNvSpPr/>
            <p:nvPr/>
          </p:nvSpPr>
          <p:spPr>
            <a:xfrm>
              <a:off x="2812756" y="4478542"/>
              <a:ext cx="311525"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9" name="rc139"/>
            <p:cNvSpPr/>
            <p:nvPr/>
          </p:nvSpPr>
          <p:spPr>
            <a:xfrm>
              <a:off x="3124281" y="4478542"/>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0" name="rc140"/>
            <p:cNvSpPr/>
            <p:nvPr/>
          </p:nvSpPr>
          <p:spPr>
            <a:xfrm>
              <a:off x="3435806" y="4478542"/>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1" name="rc141"/>
            <p:cNvSpPr/>
            <p:nvPr/>
          </p:nvSpPr>
          <p:spPr>
            <a:xfrm>
              <a:off x="3747331" y="4478542"/>
              <a:ext cx="311525"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2" name="rc142"/>
            <p:cNvSpPr/>
            <p:nvPr/>
          </p:nvSpPr>
          <p:spPr>
            <a:xfrm>
              <a:off x="4058856" y="4478542"/>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3" name="rc143"/>
            <p:cNvSpPr/>
            <p:nvPr/>
          </p:nvSpPr>
          <p:spPr>
            <a:xfrm>
              <a:off x="4370381" y="4478542"/>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4" name="rc144"/>
            <p:cNvSpPr/>
            <p:nvPr/>
          </p:nvSpPr>
          <p:spPr>
            <a:xfrm>
              <a:off x="4681906" y="4478542"/>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5" name="rc145"/>
            <p:cNvSpPr/>
            <p:nvPr/>
          </p:nvSpPr>
          <p:spPr>
            <a:xfrm>
              <a:off x="4993431" y="4478542"/>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6" name="rc146"/>
            <p:cNvSpPr/>
            <p:nvPr/>
          </p:nvSpPr>
          <p:spPr>
            <a:xfrm>
              <a:off x="5304957" y="4478542"/>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7" name="rc147"/>
            <p:cNvSpPr/>
            <p:nvPr/>
          </p:nvSpPr>
          <p:spPr>
            <a:xfrm>
              <a:off x="5616482" y="4478542"/>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8" name="rc148"/>
            <p:cNvSpPr/>
            <p:nvPr/>
          </p:nvSpPr>
          <p:spPr>
            <a:xfrm>
              <a:off x="5928007" y="4478542"/>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9" name="rc149"/>
            <p:cNvSpPr/>
            <p:nvPr/>
          </p:nvSpPr>
          <p:spPr>
            <a:xfrm>
              <a:off x="6239532" y="4478542"/>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0" name="rc150"/>
            <p:cNvSpPr/>
            <p:nvPr/>
          </p:nvSpPr>
          <p:spPr>
            <a:xfrm>
              <a:off x="6551057" y="4478542"/>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1" name="rc151"/>
            <p:cNvSpPr/>
            <p:nvPr/>
          </p:nvSpPr>
          <p:spPr>
            <a:xfrm>
              <a:off x="6862582" y="4478542"/>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2" name="rc152"/>
            <p:cNvSpPr/>
            <p:nvPr/>
          </p:nvSpPr>
          <p:spPr>
            <a:xfrm>
              <a:off x="7174107" y="4478542"/>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3" name="rc153"/>
            <p:cNvSpPr/>
            <p:nvPr/>
          </p:nvSpPr>
          <p:spPr>
            <a:xfrm>
              <a:off x="7485632" y="4478542"/>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4" name="rc154"/>
            <p:cNvSpPr/>
            <p:nvPr/>
          </p:nvSpPr>
          <p:spPr>
            <a:xfrm>
              <a:off x="7797157"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5" name="rc155"/>
            <p:cNvSpPr/>
            <p:nvPr/>
          </p:nvSpPr>
          <p:spPr>
            <a:xfrm>
              <a:off x="8108683" y="4478542"/>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6" name="rc156"/>
            <p:cNvSpPr/>
            <p:nvPr/>
          </p:nvSpPr>
          <p:spPr>
            <a:xfrm>
              <a:off x="8420208"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7" name="rc157"/>
            <p:cNvSpPr/>
            <p:nvPr/>
          </p:nvSpPr>
          <p:spPr>
            <a:xfrm>
              <a:off x="8731733"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8" name="rc158"/>
            <p:cNvSpPr/>
            <p:nvPr/>
          </p:nvSpPr>
          <p:spPr>
            <a:xfrm>
              <a:off x="8108683" y="5040144"/>
              <a:ext cx="311525" cy="28080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59" name="rc159"/>
            <p:cNvSpPr/>
            <p:nvPr/>
          </p:nvSpPr>
          <p:spPr>
            <a:xfrm>
              <a:off x="8420208" y="5040144"/>
              <a:ext cx="311525"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0" name="rc160"/>
            <p:cNvSpPr/>
            <p:nvPr/>
          </p:nvSpPr>
          <p:spPr>
            <a:xfrm>
              <a:off x="8731733" y="5040144"/>
              <a:ext cx="311525"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1" name="rc161"/>
            <p:cNvSpPr/>
            <p:nvPr/>
          </p:nvSpPr>
          <p:spPr>
            <a:xfrm>
              <a:off x="4993431" y="3355336"/>
              <a:ext cx="311525" cy="28080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62" name="rc162"/>
            <p:cNvSpPr/>
            <p:nvPr/>
          </p:nvSpPr>
          <p:spPr>
            <a:xfrm>
              <a:off x="5304957" y="3355336"/>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3" name="rc163"/>
            <p:cNvSpPr/>
            <p:nvPr/>
          </p:nvSpPr>
          <p:spPr>
            <a:xfrm>
              <a:off x="5616482" y="3355336"/>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4" name="rc164"/>
            <p:cNvSpPr/>
            <p:nvPr/>
          </p:nvSpPr>
          <p:spPr>
            <a:xfrm>
              <a:off x="5928007" y="3355336"/>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5" name="rc165"/>
            <p:cNvSpPr/>
            <p:nvPr/>
          </p:nvSpPr>
          <p:spPr>
            <a:xfrm>
              <a:off x="6239532" y="3355336"/>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6" name="rc166"/>
            <p:cNvSpPr/>
            <p:nvPr/>
          </p:nvSpPr>
          <p:spPr>
            <a:xfrm>
              <a:off x="6551057" y="3355336"/>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7" name="rc167"/>
            <p:cNvSpPr/>
            <p:nvPr/>
          </p:nvSpPr>
          <p:spPr>
            <a:xfrm>
              <a:off x="6862582" y="3355336"/>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8" name="rc168"/>
            <p:cNvSpPr/>
            <p:nvPr/>
          </p:nvSpPr>
          <p:spPr>
            <a:xfrm>
              <a:off x="7174107" y="3355336"/>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9" name="rc169"/>
            <p:cNvSpPr/>
            <p:nvPr/>
          </p:nvSpPr>
          <p:spPr>
            <a:xfrm>
              <a:off x="7485632" y="3355336"/>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0" name="rc170"/>
            <p:cNvSpPr/>
            <p:nvPr/>
          </p:nvSpPr>
          <p:spPr>
            <a:xfrm>
              <a:off x="7797157" y="3355336"/>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1" name="rc171"/>
            <p:cNvSpPr/>
            <p:nvPr/>
          </p:nvSpPr>
          <p:spPr>
            <a:xfrm>
              <a:off x="8108683" y="3355336"/>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2" name="rc172"/>
            <p:cNvSpPr/>
            <p:nvPr/>
          </p:nvSpPr>
          <p:spPr>
            <a:xfrm>
              <a:off x="8420208" y="3355336"/>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3" name="rc173"/>
            <p:cNvSpPr/>
            <p:nvPr/>
          </p:nvSpPr>
          <p:spPr>
            <a:xfrm>
              <a:off x="8731733" y="3355336"/>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4" name="rc174"/>
            <p:cNvSpPr/>
            <p:nvPr/>
          </p:nvSpPr>
          <p:spPr>
            <a:xfrm>
              <a:off x="6551057" y="4759343"/>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5" name="rc175"/>
            <p:cNvSpPr/>
            <p:nvPr/>
          </p:nvSpPr>
          <p:spPr>
            <a:xfrm>
              <a:off x="6862582" y="4759343"/>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6" name="rc176"/>
            <p:cNvSpPr/>
            <p:nvPr/>
          </p:nvSpPr>
          <p:spPr>
            <a:xfrm>
              <a:off x="7174107" y="4759343"/>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7" name="rc177"/>
            <p:cNvSpPr/>
            <p:nvPr/>
          </p:nvSpPr>
          <p:spPr>
            <a:xfrm>
              <a:off x="7485632" y="4759343"/>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8" name="rc178"/>
            <p:cNvSpPr/>
            <p:nvPr/>
          </p:nvSpPr>
          <p:spPr>
            <a:xfrm>
              <a:off x="7797157" y="475934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9" name="rc179"/>
            <p:cNvSpPr/>
            <p:nvPr/>
          </p:nvSpPr>
          <p:spPr>
            <a:xfrm>
              <a:off x="8108683" y="475934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0" name="rc180"/>
            <p:cNvSpPr/>
            <p:nvPr/>
          </p:nvSpPr>
          <p:spPr>
            <a:xfrm>
              <a:off x="8420208" y="475934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1" name="rc181"/>
            <p:cNvSpPr/>
            <p:nvPr/>
          </p:nvSpPr>
          <p:spPr>
            <a:xfrm>
              <a:off x="8731733" y="475934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2" name="rc182"/>
            <p:cNvSpPr/>
            <p:nvPr/>
          </p:nvSpPr>
          <p:spPr>
            <a:xfrm>
              <a:off x="5304957" y="3636138"/>
              <a:ext cx="311525" cy="280801"/>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83" name="rc183"/>
            <p:cNvSpPr/>
            <p:nvPr/>
          </p:nvSpPr>
          <p:spPr>
            <a:xfrm>
              <a:off x="5616482" y="3636138"/>
              <a:ext cx="311525"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4" name="rc184"/>
            <p:cNvSpPr/>
            <p:nvPr/>
          </p:nvSpPr>
          <p:spPr>
            <a:xfrm>
              <a:off x="5928007" y="3636138"/>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5" name="rc185"/>
            <p:cNvSpPr/>
            <p:nvPr/>
          </p:nvSpPr>
          <p:spPr>
            <a:xfrm>
              <a:off x="6239532" y="3636138"/>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6" name="rc186"/>
            <p:cNvSpPr/>
            <p:nvPr/>
          </p:nvSpPr>
          <p:spPr>
            <a:xfrm>
              <a:off x="6551057" y="3636138"/>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7" name="rc187"/>
            <p:cNvSpPr/>
            <p:nvPr/>
          </p:nvSpPr>
          <p:spPr>
            <a:xfrm>
              <a:off x="6862582" y="3636138"/>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8" name="rc188"/>
            <p:cNvSpPr/>
            <p:nvPr/>
          </p:nvSpPr>
          <p:spPr>
            <a:xfrm>
              <a:off x="7174107" y="3636138"/>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9" name="rc189"/>
            <p:cNvSpPr/>
            <p:nvPr/>
          </p:nvSpPr>
          <p:spPr>
            <a:xfrm>
              <a:off x="7485632" y="3636138"/>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0" name="rc190"/>
            <p:cNvSpPr/>
            <p:nvPr/>
          </p:nvSpPr>
          <p:spPr>
            <a:xfrm>
              <a:off x="7797157" y="3636138"/>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1" name="rc191"/>
            <p:cNvSpPr/>
            <p:nvPr/>
          </p:nvSpPr>
          <p:spPr>
            <a:xfrm>
              <a:off x="8108683" y="3636138"/>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2" name="rc192"/>
            <p:cNvSpPr/>
            <p:nvPr/>
          </p:nvSpPr>
          <p:spPr>
            <a:xfrm>
              <a:off x="8420208" y="3636138"/>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3" name="rc193"/>
            <p:cNvSpPr/>
            <p:nvPr/>
          </p:nvSpPr>
          <p:spPr>
            <a:xfrm>
              <a:off x="8731733" y="3636138"/>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4" name="rc194"/>
            <p:cNvSpPr/>
            <p:nvPr/>
          </p:nvSpPr>
          <p:spPr>
            <a:xfrm>
              <a:off x="7797157" y="5320945"/>
              <a:ext cx="311525" cy="28080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95" name="rc195"/>
            <p:cNvSpPr/>
            <p:nvPr/>
          </p:nvSpPr>
          <p:spPr>
            <a:xfrm>
              <a:off x="8108683" y="5320945"/>
              <a:ext cx="311525" cy="28080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96" name="rc196"/>
            <p:cNvSpPr/>
            <p:nvPr/>
          </p:nvSpPr>
          <p:spPr>
            <a:xfrm>
              <a:off x="8420208" y="5320945"/>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7" name="rc197"/>
            <p:cNvSpPr/>
            <p:nvPr/>
          </p:nvSpPr>
          <p:spPr>
            <a:xfrm>
              <a:off x="8731733" y="5320945"/>
              <a:ext cx="311525"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8" name="tx198"/>
            <p:cNvSpPr/>
            <p:nvPr/>
          </p:nvSpPr>
          <p:spPr>
            <a:xfrm>
              <a:off x="10390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99" name="tx199"/>
            <p:cNvSpPr/>
            <p:nvPr/>
          </p:nvSpPr>
          <p:spPr>
            <a:xfrm>
              <a:off x="13506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00" name="tx200"/>
            <p:cNvSpPr/>
            <p:nvPr/>
          </p:nvSpPr>
          <p:spPr>
            <a:xfrm>
              <a:off x="16621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01" name="tx201"/>
            <p:cNvSpPr/>
            <p:nvPr/>
          </p:nvSpPr>
          <p:spPr>
            <a:xfrm>
              <a:off x="197365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02" name="tx202"/>
            <p:cNvSpPr/>
            <p:nvPr/>
          </p:nvSpPr>
          <p:spPr>
            <a:xfrm>
              <a:off x="22851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03" name="tx203"/>
            <p:cNvSpPr/>
            <p:nvPr/>
          </p:nvSpPr>
          <p:spPr>
            <a:xfrm>
              <a:off x="25967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04" name="tx204"/>
            <p:cNvSpPr/>
            <p:nvPr/>
          </p:nvSpPr>
          <p:spPr>
            <a:xfrm>
              <a:off x="2908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05" name="tx205"/>
            <p:cNvSpPr/>
            <p:nvPr/>
          </p:nvSpPr>
          <p:spPr>
            <a:xfrm>
              <a:off x="32197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06" name="tx206"/>
            <p:cNvSpPr/>
            <p:nvPr/>
          </p:nvSpPr>
          <p:spPr>
            <a:xfrm>
              <a:off x="35312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07" name="tx207"/>
            <p:cNvSpPr/>
            <p:nvPr/>
          </p:nvSpPr>
          <p:spPr>
            <a:xfrm>
              <a:off x="38428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08" name="tx208"/>
            <p:cNvSpPr/>
            <p:nvPr/>
          </p:nvSpPr>
          <p:spPr>
            <a:xfrm>
              <a:off x="41543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09" name="tx209"/>
            <p:cNvSpPr/>
            <p:nvPr/>
          </p:nvSpPr>
          <p:spPr>
            <a:xfrm>
              <a:off x="44658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10" name="tx210"/>
            <p:cNvSpPr/>
            <p:nvPr/>
          </p:nvSpPr>
          <p:spPr>
            <a:xfrm>
              <a:off x="47773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11" name="tx211"/>
            <p:cNvSpPr/>
            <p:nvPr/>
          </p:nvSpPr>
          <p:spPr>
            <a:xfrm>
              <a:off x="5067811"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12" name="tx212"/>
            <p:cNvSpPr/>
            <p:nvPr/>
          </p:nvSpPr>
          <p:spPr>
            <a:xfrm>
              <a:off x="5400429"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13" name="tx213"/>
            <p:cNvSpPr/>
            <p:nvPr/>
          </p:nvSpPr>
          <p:spPr>
            <a:xfrm>
              <a:off x="57119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14" name="tx214"/>
            <p:cNvSpPr/>
            <p:nvPr/>
          </p:nvSpPr>
          <p:spPr>
            <a:xfrm>
              <a:off x="60234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15" name="tx215"/>
            <p:cNvSpPr/>
            <p:nvPr/>
          </p:nvSpPr>
          <p:spPr>
            <a:xfrm>
              <a:off x="63350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16" name="tx216"/>
            <p:cNvSpPr/>
            <p:nvPr/>
          </p:nvSpPr>
          <p:spPr>
            <a:xfrm>
              <a:off x="66465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17" name="tx217"/>
            <p:cNvSpPr/>
            <p:nvPr/>
          </p:nvSpPr>
          <p:spPr>
            <a:xfrm>
              <a:off x="69580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8" name="tx218"/>
            <p:cNvSpPr/>
            <p:nvPr/>
          </p:nvSpPr>
          <p:spPr>
            <a:xfrm>
              <a:off x="72695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19" name="tx219"/>
            <p:cNvSpPr/>
            <p:nvPr/>
          </p:nvSpPr>
          <p:spPr>
            <a:xfrm>
              <a:off x="75811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20" name="tx220"/>
            <p:cNvSpPr/>
            <p:nvPr/>
          </p:nvSpPr>
          <p:spPr>
            <a:xfrm>
              <a:off x="78926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1" name="tx221"/>
            <p:cNvSpPr/>
            <p:nvPr/>
          </p:nvSpPr>
          <p:spPr>
            <a:xfrm>
              <a:off x="82041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2" name="tx222"/>
            <p:cNvSpPr/>
            <p:nvPr/>
          </p:nvSpPr>
          <p:spPr>
            <a:xfrm>
              <a:off x="851568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3" name="tx223"/>
            <p:cNvSpPr/>
            <p:nvPr/>
          </p:nvSpPr>
          <p:spPr>
            <a:xfrm>
              <a:off x="882720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4" name="tx224"/>
            <p:cNvSpPr/>
            <p:nvPr/>
          </p:nvSpPr>
          <p:spPr>
            <a:xfrm>
              <a:off x="1039078"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25" name="tx225"/>
            <p:cNvSpPr/>
            <p:nvPr/>
          </p:nvSpPr>
          <p:spPr>
            <a:xfrm>
              <a:off x="13506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26" name="tx226"/>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7" name="tx227"/>
            <p:cNvSpPr/>
            <p:nvPr/>
          </p:nvSpPr>
          <p:spPr>
            <a:xfrm>
              <a:off x="197365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8" name="tx228"/>
            <p:cNvSpPr/>
            <p:nvPr/>
          </p:nvSpPr>
          <p:spPr>
            <a:xfrm>
              <a:off x="2285178"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29" name="tx229"/>
            <p:cNvSpPr/>
            <p:nvPr/>
          </p:nvSpPr>
          <p:spPr>
            <a:xfrm>
              <a:off x="25967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30" name="tx230"/>
            <p:cNvSpPr/>
            <p:nvPr/>
          </p:nvSpPr>
          <p:spPr>
            <a:xfrm>
              <a:off x="2908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31" name="tx231"/>
            <p:cNvSpPr/>
            <p:nvPr/>
          </p:nvSpPr>
          <p:spPr>
            <a:xfrm>
              <a:off x="32197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2" name="tx232"/>
            <p:cNvSpPr/>
            <p:nvPr/>
          </p:nvSpPr>
          <p:spPr>
            <a:xfrm>
              <a:off x="35312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3" name="tx233"/>
            <p:cNvSpPr/>
            <p:nvPr/>
          </p:nvSpPr>
          <p:spPr>
            <a:xfrm>
              <a:off x="38428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34" name="tx234"/>
            <p:cNvSpPr/>
            <p:nvPr/>
          </p:nvSpPr>
          <p:spPr>
            <a:xfrm>
              <a:off x="4133235"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5" name="tx235"/>
            <p:cNvSpPr/>
            <p:nvPr/>
          </p:nvSpPr>
          <p:spPr>
            <a:xfrm>
              <a:off x="44658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6" name="tx236"/>
            <p:cNvSpPr/>
            <p:nvPr/>
          </p:nvSpPr>
          <p:spPr>
            <a:xfrm>
              <a:off x="47773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7" name="tx237"/>
            <p:cNvSpPr/>
            <p:nvPr/>
          </p:nvSpPr>
          <p:spPr>
            <a:xfrm>
              <a:off x="5067811"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8" name="tx238"/>
            <p:cNvSpPr/>
            <p:nvPr/>
          </p:nvSpPr>
          <p:spPr>
            <a:xfrm>
              <a:off x="54004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9" name="tx239"/>
            <p:cNvSpPr/>
            <p:nvPr/>
          </p:nvSpPr>
          <p:spPr>
            <a:xfrm>
              <a:off x="57119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0" name="tx240"/>
            <p:cNvSpPr/>
            <p:nvPr/>
          </p:nvSpPr>
          <p:spPr>
            <a:xfrm>
              <a:off x="60234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1" name="tx241"/>
            <p:cNvSpPr/>
            <p:nvPr/>
          </p:nvSpPr>
          <p:spPr>
            <a:xfrm>
              <a:off x="63350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2" name="tx242"/>
            <p:cNvSpPr/>
            <p:nvPr/>
          </p:nvSpPr>
          <p:spPr>
            <a:xfrm>
              <a:off x="66465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3" name="tx243"/>
            <p:cNvSpPr/>
            <p:nvPr/>
          </p:nvSpPr>
          <p:spPr>
            <a:xfrm>
              <a:off x="69580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4" name="tx244"/>
            <p:cNvSpPr/>
            <p:nvPr/>
          </p:nvSpPr>
          <p:spPr>
            <a:xfrm>
              <a:off x="72695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5" name="tx245"/>
            <p:cNvSpPr/>
            <p:nvPr/>
          </p:nvSpPr>
          <p:spPr>
            <a:xfrm>
              <a:off x="75811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6" name="tx246"/>
            <p:cNvSpPr/>
            <p:nvPr/>
          </p:nvSpPr>
          <p:spPr>
            <a:xfrm>
              <a:off x="78926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7" name="tx247"/>
            <p:cNvSpPr/>
            <p:nvPr/>
          </p:nvSpPr>
          <p:spPr>
            <a:xfrm>
              <a:off x="82041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8" name="tx248"/>
            <p:cNvSpPr/>
            <p:nvPr/>
          </p:nvSpPr>
          <p:spPr>
            <a:xfrm>
              <a:off x="851568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9" name="tx249"/>
            <p:cNvSpPr/>
            <p:nvPr/>
          </p:nvSpPr>
          <p:spPr>
            <a:xfrm>
              <a:off x="882720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0" name="tx250"/>
            <p:cNvSpPr/>
            <p:nvPr/>
          </p:nvSpPr>
          <p:spPr>
            <a:xfrm>
              <a:off x="1350603"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1" name="tx251"/>
            <p:cNvSpPr/>
            <p:nvPr/>
          </p:nvSpPr>
          <p:spPr>
            <a:xfrm>
              <a:off x="16621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2" name="tx252"/>
            <p:cNvSpPr/>
            <p:nvPr/>
          </p:nvSpPr>
          <p:spPr>
            <a:xfrm>
              <a:off x="197365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53" name="tx253"/>
            <p:cNvSpPr/>
            <p:nvPr/>
          </p:nvSpPr>
          <p:spPr>
            <a:xfrm>
              <a:off x="22851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4" name="tx254"/>
            <p:cNvSpPr/>
            <p:nvPr/>
          </p:nvSpPr>
          <p:spPr>
            <a:xfrm>
              <a:off x="2596703"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55" name="tx255"/>
            <p:cNvSpPr/>
            <p:nvPr/>
          </p:nvSpPr>
          <p:spPr>
            <a:xfrm>
              <a:off x="2908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56" name="tx256"/>
            <p:cNvSpPr/>
            <p:nvPr/>
          </p:nvSpPr>
          <p:spPr>
            <a:xfrm>
              <a:off x="3219754"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7" name="tx257"/>
            <p:cNvSpPr/>
            <p:nvPr/>
          </p:nvSpPr>
          <p:spPr>
            <a:xfrm>
              <a:off x="3531279" y="26145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58" name="tx258"/>
            <p:cNvSpPr/>
            <p:nvPr/>
          </p:nvSpPr>
          <p:spPr>
            <a:xfrm>
              <a:off x="38428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59" name="tx259"/>
            <p:cNvSpPr/>
            <p:nvPr/>
          </p:nvSpPr>
          <p:spPr>
            <a:xfrm>
              <a:off x="4133235"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60" name="tx260"/>
            <p:cNvSpPr/>
            <p:nvPr/>
          </p:nvSpPr>
          <p:spPr>
            <a:xfrm>
              <a:off x="4465854"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61" name="tx261"/>
            <p:cNvSpPr/>
            <p:nvPr/>
          </p:nvSpPr>
          <p:spPr>
            <a:xfrm>
              <a:off x="47773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2" name="tx262"/>
            <p:cNvSpPr/>
            <p:nvPr/>
          </p:nvSpPr>
          <p:spPr>
            <a:xfrm>
              <a:off x="5067811"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3" name="tx263"/>
            <p:cNvSpPr/>
            <p:nvPr/>
          </p:nvSpPr>
          <p:spPr>
            <a:xfrm>
              <a:off x="54004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64" name="tx264"/>
            <p:cNvSpPr/>
            <p:nvPr/>
          </p:nvSpPr>
          <p:spPr>
            <a:xfrm>
              <a:off x="5711955"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65" name="tx265"/>
            <p:cNvSpPr/>
            <p:nvPr/>
          </p:nvSpPr>
          <p:spPr>
            <a:xfrm>
              <a:off x="6023480" y="26145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66" name="tx266"/>
            <p:cNvSpPr/>
            <p:nvPr/>
          </p:nvSpPr>
          <p:spPr>
            <a:xfrm>
              <a:off x="63350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67" name="tx267"/>
            <p:cNvSpPr/>
            <p:nvPr/>
          </p:nvSpPr>
          <p:spPr>
            <a:xfrm>
              <a:off x="6646530" y="261554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68" name="tx268"/>
            <p:cNvSpPr/>
            <p:nvPr/>
          </p:nvSpPr>
          <p:spPr>
            <a:xfrm>
              <a:off x="69580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9" name="tx269"/>
            <p:cNvSpPr/>
            <p:nvPr/>
          </p:nvSpPr>
          <p:spPr>
            <a:xfrm>
              <a:off x="72695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0" name="tx270"/>
            <p:cNvSpPr/>
            <p:nvPr/>
          </p:nvSpPr>
          <p:spPr>
            <a:xfrm>
              <a:off x="7581105" y="261554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71" name="tx271"/>
            <p:cNvSpPr/>
            <p:nvPr/>
          </p:nvSpPr>
          <p:spPr>
            <a:xfrm>
              <a:off x="78926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2" name="tx272"/>
            <p:cNvSpPr/>
            <p:nvPr/>
          </p:nvSpPr>
          <p:spPr>
            <a:xfrm>
              <a:off x="82041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3" name="tx273"/>
            <p:cNvSpPr/>
            <p:nvPr/>
          </p:nvSpPr>
          <p:spPr>
            <a:xfrm>
              <a:off x="851568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4" name="tx274"/>
            <p:cNvSpPr/>
            <p:nvPr/>
          </p:nvSpPr>
          <p:spPr>
            <a:xfrm>
              <a:off x="88272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5" name="tx275"/>
            <p:cNvSpPr/>
            <p:nvPr/>
          </p:nvSpPr>
          <p:spPr>
            <a:xfrm>
              <a:off x="2908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76" name="tx276"/>
            <p:cNvSpPr/>
            <p:nvPr/>
          </p:nvSpPr>
          <p:spPr>
            <a:xfrm>
              <a:off x="3219754" y="317613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77" name="tx277"/>
            <p:cNvSpPr/>
            <p:nvPr/>
          </p:nvSpPr>
          <p:spPr>
            <a:xfrm>
              <a:off x="3531279" y="317613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78" name="tx278"/>
            <p:cNvSpPr/>
            <p:nvPr/>
          </p:nvSpPr>
          <p:spPr>
            <a:xfrm>
              <a:off x="38428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79" name="tx279"/>
            <p:cNvSpPr/>
            <p:nvPr/>
          </p:nvSpPr>
          <p:spPr>
            <a:xfrm>
              <a:off x="4133235"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80" name="tx280"/>
            <p:cNvSpPr/>
            <p:nvPr/>
          </p:nvSpPr>
          <p:spPr>
            <a:xfrm>
              <a:off x="4465854"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1" name="tx281"/>
            <p:cNvSpPr/>
            <p:nvPr/>
          </p:nvSpPr>
          <p:spPr>
            <a:xfrm>
              <a:off x="47773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82" name="tx282"/>
            <p:cNvSpPr/>
            <p:nvPr/>
          </p:nvSpPr>
          <p:spPr>
            <a:xfrm>
              <a:off x="5067811"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83" name="tx283"/>
            <p:cNvSpPr/>
            <p:nvPr/>
          </p:nvSpPr>
          <p:spPr>
            <a:xfrm>
              <a:off x="54004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4" name="tx284"/>
            <p:cNvSpPr/>
            <p:nvPr/>
          </p:nvSpPr>
          <p:spPr>
            <a:xfrm>
              <a:off x="5711955"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85" name="tx285"/>
            <p:cNvSpPr/>
            <p:nvPr/>
          </p:nvSpPr>
          <p:spPr>
            <a:xfrm>
              <a:off x="6023480" y="317613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6" name="tx286"/>
            <p:cNvSpPr/>
            <p:nvPr/>
          </p:nvSpPr>
          <p:spPr>
            <a:xfrm>
              <a:off x="63350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87" name="tx287"/>
            <p:cNvSpPr/>
            <p:nvPr/>
          </p:nvSpPr>
          <p:spPr>
            <a:xfrm>
              <a:off x="6646530" y="317714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88" name="tx288"/>
            <p:cNvSpPr/>
            <p:nvPr/>
          </p:nvSpPr>
          <p:spPr>
            <a:xfrm>
              <a:off x="69580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89" name="tx289"/>
            <p:cNvSpPr/>
            <p:nvPr/>
          </p:nvSpPr>
          <p:spPr>
            <a:xfrm>
              <a:off x="72695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0" name="tx290"/>
            <p:cNvSpPr/>
            <p:nvPr/>
          </p:nvSpPr>
          <p:spPr>
            <a:xfrm>
              <a:off x="7581105" y="317714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1" name="tx291"/>
            <p:cNvSpPr/>
            <p:nvPr/>
          </p:nvSpPr>
          <p:spPr>
            <a:xfrm>
              <a:off x="78926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2" name="tx292"/>
            <p:cNvSpPr/>
            <p:nvPr/>
          </p:nvSpPr>
          <p:spPr>
            <a:xfrm>
              <a:off x="82041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3" name="tx293"/>
            <p:cNvSpPr/>
            <p:nvPr/>
          </p:nvSpPr>
          <p:spPr>
            <a:xfrm>
              <a:off x="851568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4" name="tx294"/>
            <p:cNvSpPr/>
            <p:nvPr/>
          </p:nvSpPr>
          <p:spPr>
            <a:xfrm>
              <a:off x="882720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5" name="tx295"/>
            <p:cNvSpPr/>
            <p:nvPr/>
          </p:nvSpPr>
          <p:spPr>
            <a:xfrm>
              <a:off x="38428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96" name="tx296"/>
            <p:cNvSpPr/>
            <p:nvPr/>
          </p:nvSpPr>
          <p:spPr>
            <a:xfrm>
              <a:off x="4133235"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97" name="tx297"/>
            <p:cNvSpPr/>
            <p:nvPr/>
          </p:nvSpPr>
          <p:spPr>
            <a:xfrm>
              <a:off x="4465854"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8" name="tx298"/>
            <p:cNvSpPr/>
            <p:nvPr/>
          </p:nvSpPr>
          <p:spPr>
            <a:xfrm>
              <a:off x="47773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9" name="tx299"/>
            <p:cNvSpPr/>
            <p:nvPr/>
          </p:nvSpPr>
          <p:spPr>
            <a:xfrm>
              <a:off x="5067811"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00" name="tx300"/>
            <p:cNvSpPr/>
            <p:nvPr/>
          </p:nvSpPr>
          <p:spPr>
            <a:xfrm>
              <a:off x="54004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1" name="tx301"/>
            <p:cNvSpPr/>
            <p:nvPr/>
          </p:nvSpPr>
          <p:spPr>
            <a:xfrm>
              <a:off x="5711955"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2" name="tx302"/>
            <p:cNvSpPr/>
            <p:nvPr/>
          </p:nvSpPr>
          <p:spPr>
            <a:xfrm>
              <a:off x="6023480" y="289533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03" name="tx303"/>
            <p:cNvSpPr/>
            <p:nvPr/>
          </p:nvSpPr>
          <p:spPr>
            <a:xfrm>
              <a:off x="63350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4" name="tx304"/>
            <p:cNvSpPr/>
            <p:nvPr/>
          </p:nvSpPr>
          <p:spPr>
            <a:xfrm>
              <a:off x="6646530" y="289634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5" name="tx305"/>
            <p:cNvSpPr/>
            <p:nvPr/>
          </p:nvSpPr>
          <p:spPr>
            <a:xfrm>
              <a:off x="69580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06" name="tx306"/>
            <p:cNvSpPr/>
            <p:nvPr/>
          </p:nvSpPr>
          <p:spPr>
            <a:xfrm>
              <a:off x="72695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7" name="tx307"/>
            <p:cNvSpPr/>
            <p:nvPr/>
          </p:nvSpPr>
          <p:spPr>
            <a:xfrm>
              <a:off x="7581105" y="289634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8" name="tx308"/>
            <p:cNvSpPr/>
            <p:nvPr/>
          </p:nvSpPr>
          <p:spPr>
            <a:xfrm>
              <a:off x="78926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9" name="tx309"/>
            <p:cNvSpPr/>
            <p:nvPr/>
          </p:nvSpPr>
          <p:spPr>
            <a:xfrm>
              <a:off x="82041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0" name="tx310"/>
            <p:cNvSpPr/>
            <p:nvPr/>
          </p:nvSpPr>
          <p:spPr>
            <a:xfrm>
              <a:off x="851568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1" name="tx311"/>
            <p:cNvSpPr/>
            <p:nvPr/>
          </p:nvSpPr>
          <p:spPr>
            <a:xfrm>
              <a:off x="882720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2" name="tx312"/>
            <p:cNvSpPr/>
            <p:nvPr/>
          </p:nvSpPr>
          <p:spPr>
            <a:xfrm>
              <a:off x="60234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13" name="tx313"/>
            <p:cNvSpPr/>
            <p:nvPr/>
          </p:nvSpPr>
          <p:spPr>
            <a:xfrm>
              <a:off x="63350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14" name="tx314"/>
            <p:cNvSpPr/>
            <p:nvPr/>
          </p:nvSpPr>
          <p:spPr>
            <a:xfrm>
              <a:off x="6646530" y="401854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5" name="tx315"/>
            <p:cNvSpPr/>
            <p:nvPr/>
          </p:nvSpPr>
          <p:spPr>
            <a:xfrm>
              <a:off x="6958055"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6" name="tx316"/>
            <p:cNvSpPr/>
            <p:nvPr/>
          </p:nvSpPr>
          <p:spPr>
            <a:xfrm>
              <a:off x="72695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7" name="tx317"/>
            <p:cNvSpPr/>
            <p:nvPr/>
          </p:nvSpPr>
          <p:spPr>
            <a:xfrm>
              <a:off x="7581105"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8" name="tx318"/>
            <p:cNvSpPr/>
            <p:nvPr/>
          </p:nvSpPr>
          <p:spPr>
            <a:xfrm>
              <a:off x="7892630"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9" name="tx319"/>
            <p:cNvSpPr/>
            <p:nvPr/>
          </p:nvSpPr>
          <p:spPr>
            <a:xfrm>
              <a:off x="82041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0" name="tx320"/>
            <p:cNvSpPr/>
            <p:nvPr/>
          </p:nvSpPr>
          <p:spPr>
            <a:xfrm>
              <a:off x="851568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1" name="tx321"/>
            <p:cNvSpPr/>
            <p:nvPr/>
          </p:nvSpPr>
          <p:spPr>
            <a:xfrm>
              <a:off x="882720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2" name="tx322"/>
            <p:cNvSpPr/>
            <p:nvPr/>
          </p:nvSpPr>
          <p:spPr>
            <a:xfrm>
              <a:off x="8827206" y="42990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3" name="tx323"/>
            <p:cNvSpPr/>
            <p:nvPr/>
          </p:nvSpPr>
          <p:spPr>
            <a:xfrm>
              <a:off x="16621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4" name="tx324"/>
            <p:cNvSpPr/>
            <p:nvPr/>
          </p:nvSpPr>
          <p:spPr>
            <a:xfrm>
              <a:off x="197365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5" name="tx325"/>
            <p:cNvSpPr/>
            <p:nvPr/>
          </p:nvSpPr>
          <p:spPr>
            <a:xfrm>
              <a:off x="228517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6" name="tx326"/>
            <p:cNvSpPr/>
            <p:nvPr/>
          </p:nvSpPr>
          <p:spPr>
            <a:xfrm>
              <a:off x="25967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27" name="tx327"/>
            <p:cNvSpPr/>
            <p:nvPr/>
          </p:nvSpPr>
          <p:spPr>
            <a:xfrm>
              <a:off x="2908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28" name="tx328"/>
            <p:cNvSpPr/>
            <p:nvPr/>
          </p:nvSpPr>
          <p:spPr>
            <a:xfrm>
              <a:off x="32197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29" name="tx329"/>
            <p:cNvSpPr/>
            <p:nvPr/>
          </p:nvSpPr>
          <p:spPr>
            <a:xfrm>
              <a:off x="35312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0" name="tx330"/>
            <p:cNvSpPr/>
            <p:nvPr/>
          </p:nvSpPr>
          <p:spPr>
            <a:xfrm>
              <a:off x="41543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31" name="tx331"/>
            <p:cNvSpPr/>
            <p:nvPr/>
          </p:nvSpPr>
          <p:spPr>
            <a:xfrm>
              <a:off x="44658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32" name="tx332"/>
            <p:cNvSpPr/>
            <p:nvPr/>
          </p:nvSpPr>
          <p:spPr>
            <a:xfrm>
              <a:off x="4777379"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3" name="tx333"/>
            <p:cNvSpPr/>
            <p:nvPr/>
          </p:nvSpPr>
          <p:spPr>
            <a:xfrm>
              <a:off x="50889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4" name="tx334"/>
            <p:cNvSpPr/>
            <p:nvPr/>
          </p:nvSpPr>
          <p:spPr>
            <a:xfrm>
              <a:off x="5400429"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5" name="tx335"/>
            <p:cNvSpPr/>
            <p:nvPr/>
          </p:nvSpPr>
          <p:spPr>
            <a:xfrm>
              <a:off x="57119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6" name="tx336"/>
            <p:cNvSpPr/>
            <p:nvPr/>
          </p:nvSpPr>
          <p:spPr>
            <a:xfrm>
              <a:off x="6023480"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37" name="tx337"/>
            <p:cNvSpPr/>
            <p:nvPr/>
          </p:nvSpPr>
          <p:spPr>
            <a:xfrm>
              <a:off x="6335005"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8" name="tx338"/>
            <p:cNvSpPr/>
            <p:nvPr/>
          </p:nvSpPr>
          <p:spPr>
            <a:xfrm>
              <a:off x="66465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39" name="tx339"/>
            <p:cNvSpPr/>
            <p:nvPr/>
          </p:nvSpPr>
          <p:spPr>
            <a:xfrm>
              <a:off x="6958055"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0" name="tx340"/>
            <p:cNvSpPr/>
            <p:nvPr/>
          </p:nvSpPr>
          <p:spPr>
            <a:xfrm>
              <a:off x="72695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1" name="tx341"/>
            <p:cNvSpPr/>
            <p:nvPr/>
          </p:nvSpPr>
          <p:spPr>
            <a:xfrm>
              <a:off x="7581105"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2" name="tx342"/>
            <p:cNvSpPr/>
            <p:nvPr/>
          </p:nvSpPr>
          <p:spPr>
            <a:xfrm>
              <a:off x="78926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3" name="tx343"/>
            <p:cNvSpPr/>
            <p:nvPr/>
          </p:nvSpPr>
          <p:spPr>
            <a:xfrm>
              <a:off x="82041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4" name="tx344"/>
            <p:cNvSpPr/>
            <p:nvPr/>
          </p:nvSpPr>
          <p:spPr>
            <a:xfrm>
              <a:off x="8515681"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5" name="tx345"/>
            <p:cNvSpPr/>
            <p:nvPr/>
          </p:nvSpPr>
          <p:spPr>
            <a:xfrm>
              <a:off x="8827206"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6" name="tx346"/>
            <p:cNvSpPr/>
            <p:nvPr/>
          </p:nvSpPr>
          <p:spPr>
            <a:xfrm>
              <a:off x="5400429"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7" name="tx347"/>
            <p:cNvSpPr/>
            <p:nvPr/>
          </p:nvSpPr>
          <p:spPr>
            <a:xfrm>
              <a:off x="5711955"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8" name="tx348"/>
            <p:cNvSpPr/>
            <p:nvPr/>
          </p:nvSpPr>
          <p:spPr>
            <a:xfrm>
              <a:off x="6023480"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9" name="tx349"/>
            <p:cNvSpPr/>
            <p:nvPr/>
          </p:nvSpPr>
          <p:spPr>
            <a:xfrm>
              <a:off x="6335005"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50" name="tx350"/>
            <p:cNvSpPr/>
            <p:nvPr/>
          </p:nvSpPr>
          <p:spPr>
            <a:xfrm>
              <a:off x="6646530"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51" name="tx351"/>
            <p:cNvSpPr/>
            <p:nvPr/>
          </p:nvSpPr>
          <p:spPr>
            <a:xfrm>
              <a:off x="69580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2" name="tx352"/>
            <p:cNvSpPr/>
            <p:nvPr/>
          </p:nvSpPr>
          <p:spPr>
            <a:xfrm>
              <a:off x="72695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3" name="tx353"/>
            <p:cNvSpPr/>
            <p:nvPr/>
          </p:nvSpPr>
          <p:spPr>
            <a:xfrm>
              <a:off x="7581105" y="34579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4" name="tx354"/>
            <p:cNvSpPr/>
            <p:nvPr/>
          </p:nvSpPr>
          <p:spPr>
            <a:xfrm>
              <a:off x="78926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5" name="tx355"/>
            <p:cNvSpPr/>
            <p:nvPr/>
          </p:nvSpPr>
          <p:spPr>
            <a:xfrm>
              <a:off x="82041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6" name="tx356"/>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7" name="tx357"/>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8" name="tx358"/>
            <p:cNvSpPr/>
            <p:nvPr/>
          </p:nvSpPr>
          <p:spPr>
            <a:xfrm>
              <a:off x="66465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9" name="tx359"/>
            <p:cNvSpPr/>
            <p:nvPr/>
          </p:nvSpPr>
          <p:spPr>
            <a:xfrm>
              <a:off x="6958055"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0" name="tx360"/>
            <p:cNvSpPr/>
            <p:nvPr/>
          </p:nvSpPr>
          <p:spPr>
            <a:xfrm>
              <a:off x="72695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1" name="tx361"/>
            <p:cNvSpPr/>
            <p:nvPr/>
          </p:nvSpPr>
          <p:spPr>
            <a:xfrm>
              <a:off x="7581105"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2" name="tx362"/>
            <p:cNvSpPr/>
            <p:nvPr/>
          </p:nvSpPr>
          <p:spPr>
            <a:xfrm>
              <a:off x="78926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3" name="tx363"/>
            <p:cNvSpPr/>
            <p:nvPr/>
          </p:nvSpPr>
          <p:spPr>
            <a:xfrm>
              <a:off x="82041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4" name="tx364"/>
            <p:cNvSpPr/>
            <p:nvPr/>
          </p:nvSpPr>
          <p:spPr>
            <a:xfrm>
              <a:off x="8515681"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5" name="tx365"/>
            <p:cNvSpPr/>
            <p:nvPr/>
          </p:nvSpPr>
          <p:spPr>
            <a:xfrm>
              <a:off x="8827206"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6" name="tx366"/>
            <p:cNvSpPr/>
            <p:nvPr/>
          </p:nvSpPr>
          <p:spPr>
            <a:xfrm>
              <a:off x="6023480"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7" name="tx367"/>
            <p:cNvSpPr/>
            <p:nvPr/>
          </p:nvSpPr>
          <p:spPr>
            <a:xfrm>
              <a:off x="6335005"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8" name="tx368"/>
            <p:cNvSpPr/>
            <p:nvPr/>
          </p:nvSpPr>
          <p:spPr>
            <a:xfrm>
              <a:off x="6646530"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9" name="tx369"/>
            <p:cNvSpPr/>
            <p:nvPr/>
          </p:nvSpPr>
          <p:spPr>
            <a:xfrm>
              <a:off x="6958055"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70" name="tx370"/>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1" name="tx371"/>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72" name="tx372"/>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3" name="tx373"/>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4" name="tx374"/>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5" name="tx375"/>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6" name="tx376"/>
            <p:cNvSpPr/>
            <p:nvPr/>
          </p:nvSpPr>
          <p:spPr>
            <a:xfrm>
              <a:off x="10390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77" name="tx377"/>
            <p:cNvSpPr/>
            <p:nvPr/>
          </p:nvSpPr>
          <p:spPr>
            <a:xfrm>
              <a:off x="2596703"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78" name="tx378"/>
            <p:cNvSpPr/>
            <p:nvPr/>
          </p:nvSpPr>
          <p:spPr>
            <a:xfrm>
              <a:off x="5742099" y="40168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9" name="tx379"/>
            <p:cNvSpPr/>
            <p:nvPr/>
          </p:nvSpPr>
          <p:spPr>
            <a:xfrm>
              <a:off x="10390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80" name="tx380"/>
            <p:cNvSpPr/>
            <p:nvPr/>
          </p:nvSpPr>
          <p:spPr>
            <a:xfrm>
              <a:off x="13506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81" name="tx381"/>
            <p:cNvSpPr/>
            <p:nvPr/>
          </p:nvSpPr>
          <p:spPr>
            <a:xfrm>
              <a:off x="38428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2" name="tx382"/>
            <p:cNvSpPr/>
            <p:nvPr/>
          </p:nvSpPr>
          <p:spPr>
            <a:xfrm>
              <a:off x="8204155"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83" name="tx383"/>
            <p:cNvSpPr/>
            <p:nvPr/>
          </p:nvSpPr>
          <p:spPr>
            <a:xfrm>
              <a:off x="851568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4" name="tx384"/>
            <p:cNvSpPr/>
            <p:nvPr/>
          </p:nvSpPr>
          <p:spPr>
            <a:xfrm>
              <a:off x="882720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5" name="tx385"/>
            <p:cNvSpPr/>
            <p:nvPr/>
          </p:nvSpPr>
          <p:spPr>
            <a:xfrm>
              <a:off x="5119049" y="34566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6" name="tx386"/>
            <p:cNvSpPr/>
            <p:nvPr/>
          </p:nvSpPr>
          <p:spPr>
            <a:xfrm>
              <a:off x="5430574" y="373747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7" name="tx387"/>
            <p:cNvSpPr/>
            <p:nvPr/>
          </p:nvSpPr>
          <p:spPr>
            <a:xfrm>
              <a:off x="5690861"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88" name="tx388"/>
            <p:cNvSpPr/>
            <p:nvPr/>
          </p:nvSpPr>
          <p:spPr>
            <a:xfrm>
              <a:off x="7892630"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89" name="tx389"/>
            <p:cNvSpPr/>
            <p:nvPr/>
          </p:nvSpPr>
          <p:spPr>
            <a:xfrm>
              <a:off x="8204155"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390" name="tx390"/>
            <p:cNvSpPr/>
            <p:nvPr/>
          </p:nvSpPr>
          <p:spPr>
            <a:xfrm>
              <a:off x="851568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91" name="tx391"/>
            <p:cNvSpPr/>
            <p:nvPr/>
          </p:nvSpPr>
          <p:spPr>
            <a:xfrm>
              <a:off x="8827206" y="542122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92" name="tx392"/>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93" name="tx393"/>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94" name="tx394"/>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95" name="tx395"/>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96" name="tx396"/>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97" name="tx397"/>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398" name="tx398"/>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99" name="tx399"/>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00" name="tx400"/>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01" name="tx401"/>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02" name="tx402"/>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03" name="tx403"/>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04" name="tx404"/>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05" name="tx405"/>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06" name="tx406"/>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07" name="tx407"/>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08" name="tx408"/>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09" name="tx409"/>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10" name="tx410"/>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11" name="tx411"/>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12" name="tx412"/>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13" name="tx413"/>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14" name="tx414"/>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15" name="tx415"/>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16" name="tx416"/>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17" name="tx417"/>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18" name="tx418"/>
            <p:cNvSpPr/>
            <p:nvPr/>
          </p:nvSpPr>
          <p:spPr>
            <a:xfrm>
              <a:off x="564147"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19" name="tx419"/>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20" name="tx420"/>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21" name="tx421"/>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22" name="tx422"/>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23" name="tx423"/>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24" name="tx424"/>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25" name="tx425"/>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26" name="tx426"/>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27" name="tx427"/>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28" name="tx428"/>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29" name="tx429"/>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30" name="tx430"/>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31" name="tx431"/>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32" name="pic432"/>
            <p:cNvPicPr/>
            <p:nvPr/>
          </p:nvPicPr>
          <p:blipFill>
            <a:blip r:embed="rId2" cstate="print"/>
            <a:stretch>
              <a:fillRect/>
            </a:stretch>
          </p:blipFill>
          <p:spPr>
            <a:xfrm>
              <a:off x="4647033" y="5838594"/>
              <a:ext cx="2160000" cy="219455"/>
            </a:xfrm>
            <a:prstGeom prst="rect">
              <a:avLst/>
            </a:prstGeom>
          </p:spPr>
        </p:pic>
        <p:sp>
          <p:nvSpPr>
            <p:cNvPr id="433" name="pl433"/>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4" name="pl434"/>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5" name="pl435"/>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6" name="pl436"/>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7" name="pl437"/>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8" name="pl438"/>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9" name="pl439"/>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0" name="pl440"/>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1" name="pl441"/>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2" name="pl442"/>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3" name="pl443"/>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4" name="pl444"/>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5" name="tx445"/>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46" name="tx446"/>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47" name="tx447"/>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48" name="tx448"/>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49" name="tx449"/>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50" name="tx450"/>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51" name="tx451"/>
            <p:cNvSpPr/>
            <p:nvPr/>
          </p:nvSpPr>
          <p:spPr>
            <a:xfrm>
              <a:off x="912452" y="1332266"/>
              <a:ext cx="310330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Mauritania, 2000-2025</a:t>
              </a:r>
            </a:p>
          </p:txBody>
        </p:sp>
        <p:sp>
          <p:nvSpPr>
            <p:cNvPr id="452" name="tx452"/>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53" name="tx453"/>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54" name="tx454"/>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4 out of 13 (31%) vaccines in the schedule achieved coverage of 90% or more. Vaccine coverage ranged from 59% to 95%.
Since 2005, estimates have been made for 9 new vaccines. IPVC is the newest vaccine reported (2025), which achieved 72% coverage in 2025.
In 2025, Mauritania did not report any stockouts of vaccines or supplies.</a:t>
            </a:r>
          </a:p>
        </p:txBody>
      </p:sp>
      <p:sp>
        <p:nvSpPr>
          <p:cNvPr id="4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11, and declined for one, indicating limited improvement in routine immunization performance; four achieved at least 90% coverage.</a:t>
            </a:r>
          </a:p>
        </p:txBody>
      </p:sp>
      <p:grpSp xmlns:pic="http://schemas.openxmlformats.org/drawingml/2006/picture">
        <p:nvGrpSpPr>
          <p:cNvPr id="457" name=""/>
          <p:cNvGrpSpPr/>
          <p:nvPr/>
        </p:nvGrpSpPr>
        <p:grpSpPr>
          <a:xfrm>
            <a:off x="292608" y="1005840"/>
            <a:ext cx="8595360" cy="28575"/>
            <a:chOff x="292608" y="1005840"/>
            <a:chExt cx="8595360" cy="28575"/>
          </a:xfrm>
        </p:grpSpPr>
        <p:sp>
          <p:nvSpPr>
            <p:cNvPr id="45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5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P7TF5XRZ5TZD-1674051314-8252</_dlc_DocId>
    <_dlc_DocIdUrl xmlns="5ce71423-0d49-4a04-8822-86064e799dcd">
      <Url>https://unicef.sharepoint.com/teams/DAPM-DataComm/_layouts/15/DocIdRedir.aspx?ID=P7TF5XRZ5TZD-1674051314-8252</Url>
      <Description>P7TF5XRZ5TZD-1674051314-8252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B23626C1-C30C-4A6F-A3D0-6FC54C87830B}"/>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2026-07-10T23:40:15Z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7711274a-8b58-4394-bf7f-e8ca884d935b</vt:lpwstr>
  </property>
</Properties>
</file>