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01391017a321fd45e12cdbb4b34d91e1cf4a8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8b752fcd81cdbb511ee298f1de8409ca7f9df77.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c2479933a9c2f1256c933c5e41a5ea51d3cb67.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1255130" y="3074535"/>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3" name="rc83"/>
            <p:cNvSpPr/>
            <p:nvPr/>
          </p:nvSpPr>
          <p:spPr>
            <a:xfrm>
              <a:off x="1566655"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1878180"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2189705"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501230"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2812756"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312428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435806"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0" name="rc90"/>
            <p:cNvSpPr/>
            <p:nvPr/>
          </p:nvSpPr>
          <p:spPr>
            <a:xfrm>
              <a:off x="374733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405885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370381"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4681906"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4993431"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3049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6164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92800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623953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5510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8625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7174107"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307453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3074535"/>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3747331"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8" name="rc108"/>
            <p:cNvSpPr/>
            <p:nvPr/>
          </p:nvSpPr>
          <p:spPr>
            <a:xfrm>
              <a:off x="4058856"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4370381"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4681906"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4993431" y="279373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53049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3" name="rc113"/>
            <p:cNvSpPr/>
            <p:nvPr/>
          </p:nvSpPr>
          <p:spPr>
            <a:xfrm>
              <a:off x="56164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592800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623953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65510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7" name="rc117"/>
            <p:cNvSpPr/>
            <p:nvPr/>
          </p:nvSpPr>
          <p:spPr>
            <a:xfrm>
              <a:off x="68625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7174107"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2793734"/>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279373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3916939"/>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3916939"/>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3916939"/>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3916939"/>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3916939"/>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197740"/>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478542"/>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478542"/>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478542"/>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478542"/>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478542"/>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5040144"/>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5040144"/>
              <a:ext cx="311525"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5040144"/>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504014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5040144"/>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5040144"/>
              <a:ext cx="311525"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5040144"/>
              <a:ext cx="311525"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5040144"/>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3" name="rc173"/>
            <p:cNvSpPr/>
            <p:nvPr/>
          </p:nvSpPr>
          <p:spPr>
            <a:xfrm>
              <a:off x="4993431" y="3355336"/>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4" name="rc174"/>
            <p:cNvSpPr/>
            <p:nvPr/>
          </p:nvSpPr>
          <p:spPr>
            <a:xfrm>
              <a:off x="5304957"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56164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5928007"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7" name="rc177"/>
            <p:cNvSpPr/>
            <p:nvPr/>
          </p:nvSpPr>
          <p:spPr>
            <a:xfrm>
              <a:off x="623953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8" name="rc178"/>
            <p:cNvSpPr/>
            <p:nvPr/>
          </p:nvSpPr>
          <p:spPr>
            <a:xfrm>
              <a:off x="6551057"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68625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7174107" y="3355336"/>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7485632" y="3355336"/>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7797157" y="3355336"/>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3" name="rc183"/>
            <p:cNvSpPr/>
            <p:nvPr/>
          </p:nvSpPr>
          <p:spPr>
            <a:xfrm>
              <a:off x="8108683"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4" name="rc184"/>
            <p:cNvSpPr/>
            <p:nvPr/>
          </p:nvSpPr>
          <p:spPr>
            <a:xfrm>
              <a:off x="8420208"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5" name="rc185"/>
            <p:cNvSpPr/>
            <p:nvPr/>
          </p:nvSpPr>
          <p:spPr>
            <a:xfrm>
              <a:off x="8731733" y="3355336"/>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759343"/>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759343"/>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3636138"/>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3636138"/>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3636138"/>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3636138"/>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3636138"/>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3636138"/>
              <a:ext cx="311525"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3636138"/>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3636138"/>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5320945"/>
              <a:ext cx="311525"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532094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9" name="tx209"/>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0" name="tx210"/>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1" name="tx211"/>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2" name="tx212"/>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3" name="tx213"/>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4" name="tx214"/>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5" name="tx215"/>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35101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9" name="tx219"/>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0" name="tx220"/>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1" name="tx221"/>
            <p:cNvSpPr/>
            <p:nvPr/>
          </p:nvSpPr>
          <p:spPr>
            <a:xfrm>
              <a:off x="47562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2" name="tx222"/>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3" name="tx223"/>
            <p:cNvSpPr/>
            <p:nvPr/>
          </p:nvSpPr>
          <p:spPr>
            <a:xfrm>
              <a:off x="54004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4" name="tx224"/>
            <p:cNvSpPr/>
            <p:nvPr/>
          </p:nvSpPr>
          <p:spPr>
            <a:xfrm>
              <a:off x="5690861"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5" name="tx225"/>
            <p:cNvSpPr/>
            <p:nvPr/>
          </p:nvSpPr>
          <p:spPr>
            <a:xfrm>
              <a:off x="602348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6" name="tx226"/>
            <p:cNvSpPr/>
            <p:nvPr/>
          </p:nvSpPr>
          <p:spPr>
            <a:xfrm>
              <a:off x="6313911"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7" name="tx227"/>
            <p:cNvSpPr/>
            <p:nvPr/>
          </p:nvSpPr>
          <p:spPr>
            <a:xfrm>
              <a:off x="664653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6936962"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0" name="tx230"/>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1" name="tx231"/>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820415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3" name="tx233"/>
            <p:cNvSpPr/>
            <p:nvPr/>
          </p:nvSpPr>
          <p:spPr>
            <a:xfrm>
              <a:off x="849458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4" name="tx234"/>
            <p:cNvSpPr/>
            <p:nvPr/>
          </p:nvSpPr>
          <p:spPr>
            <a:xfrm>
              <a:off x="8806112"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6" name="tx236"/>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7" name="tx237"/>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9" name="tx239"/>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2" name="tx242"/>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3" name="tx243"/>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38217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5" name="tx245"/>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6" name="tx246"/>
            <p:cNvSpPr/>
            <p:nvPr/>
          </p:nvSpPr>
          <p:spPr>
            <a:xfrm>
              <a:off x="44447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7" name="tx247"/>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3" name="tx253"/>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4" name="tx254"/>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5" name="tx255"/>
            <p:cNvSpPr/>
            <p:nvPr/>
          </p:nvSpPr>
          <p:spPr>
            <a:xfrm>
              <a:off x="724848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756001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8" name="tx258"/>
            <p:cNvSpPr/>
            <p:nvPr/>
          </p:nvSpPr>
          <p:spPr>
            <a:xfrm>
              <a:off x="818306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0" name="tx260"/>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2" name="tx262"/>
            <p:cNvSpPr/>
            <p:nvPr/>
          </p:nvSpPr>
          <p:spPr>
            <a:xfrm>
              <a:off x="13506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3" name="tx263"/>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4" name="tx264"/>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22851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6" name="tx266"/>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7" name="tx267"/>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3219754"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9" name="tx269"/>
            <p:cNvSpPr/>
            <p:nvPr/>
          </p:nvSpPr>
          <p:spPr>
            <a:xfrm>
              <a:off x="3531279"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3821710"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1" name="tx271"/>
            <p:cNvSpPr/>
            <p:nvPr/>
          </p:nvSpPr>
          <p:spPr>
            <a:xfrm>
              <a:off x="4133235"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2" name="tx272"/>
            <p:cNvSpPr/>
            <p:nvPr/>
          </p:nvSpPr>
          <p:spPr>
            <a:xfrm>
              <a:off x="4444761"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3" name="tx273"/>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4" name="tx274"/>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6" name="tx276"/>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1" name="tx281"/>
            <p:cNvSpPr/>
            <p:nvPr/>
          </p:nvSpPr>
          <p:spPr>
            <a:xfrm>
              <a:off x="7248487"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2" name="tx282"/>
            <p:cNvSpPr/>
            <p:nvPr/>
          </p:nvSpPr>
          <p:spPr>
            <a:xfrm>
              <a:off x="818306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3" name="tx283"/>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5" name="tx285"/>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6" name="tx286"/>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7" name="tx287"/>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8" name="tx288"/>
            <p:cNvSpPr/>
            <p:nvPr/>
          </p:nvSpPr>
          <p:spPr>
            <a:xfrm>
              <a:off x="259670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2908228"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0" name="tx290"/>
            <p:cNvSpPr/>
            <p:nvPr/>
          </p:nvSpPr>
          <p:spPr>
            <a:xfrm>
              <a:off x="321975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353127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3821710"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3" name="tx293"/>
            <p:cNvSpPr/>
            <p:nvPr/>
          </p:nvSpPr>
          <p:spPr>
            <a:xfrm>
              <a:off x="4133235"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4444761"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5" name="tx295"/>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8" name="tx298"/>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69369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7248487"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81830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6" name="tx306"/>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7" name="tx307"/>
            <p:cNvSpPr/>
            <p:nvPr/>
          </p:nvSpPr>
          <p:spPr>
            <a:xfrm>
              <a:off x="3821710"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8" name="tx308"/>
            <p:cNvSpPr/>
            <p:nvPr/>
          </p:nvSpPr>
          <p:spPr>
            <a:xfrm>
              <a:off x="413323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9" name="tx309"/>
            <p:cNvSpPr/>
            <p:nvPr/>
          </p:nvSpPr>
          <p:spPr>
            <a:xfrm>
              <a:off x="4444761"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0" name="tx310"/>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2" name="tx312"/>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7" name="tx317"/>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7248487"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818306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0" name="tx320"/>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2" name="tx322"/>
            <p:cNvSpPr/>
            <p:nvPr/>
          </p:nvSpPr>
          <p:spPr>
            <a:xfrm>
              <a:off x="60234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3" name="tx323"/>
            <p:cNvSpPr/>
            <p:nvPr/>
          </p:nvSpPr>
          <p:spPr>
            <a:xfrm>
              <a:off x="664653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72484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6" name="tx326"/>
            <p:cNvSpPr/>
            <p:nvPr/>
          </p:nvSpPr>
          <p:spPr>
            <a:xfrm>
              <a:off x="7560012"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7" name="tx32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9" name="tx32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2" name="tx332"/>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3" name="tx333"/>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4" name="tx334"/>
            <p:cNvSpPr/>
            <p:nvPr/>
          </p:nvSpPr>
          <p:spPr>
            <a:xfrm>
              <a:off x="103907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5" name="tx335"/>
            <p:cNvSpPr/>
            <p:nvPr/>
          </p:nvSpPr>
          <p:spPr>
            <a:xfrm>
              <a:off x="1350603"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6" name="tx336"/>
            <p:cNvSpPr/>
            <p:nvPr/>
          </p:nvSpPr>
          <p:spPr>
            <a:xfrm>
              <a:off x="1662128"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7" name="tx337"/>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9" name="tx339"/>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0" name="tx34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1" name="tx341"/>
            <p:cNvSpPr/>
            <p:nvPr/>
          </p:nvSpPr>
          <p:spPr>
            <a:xfrm>
              <a:off x="3219754"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3510185"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3" name="tx343"/>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6" name="tx346"/>
            <p:cNvSpPr/>
            <p:nvPr/>
          </p:nvSpPr>
          <p:spPr>
            <a:xfrm>
              <a:off x="475628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50889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540042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7119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0" name="tx350"/>
            <p:cNvSpPr/>
            <p:nvPr/>
          </p:nvSpPr>
          <p:spPr>
            <a:xfrm>
              <a:off x="60234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633500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2" name="tx352"/>
            <p:cNvSpPr/>
            <p:nvPr/>
          </p:nvSpPr>
          <p:spPr>
            <a:xfrm>
              <a:off x="66465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4" name="tx354"/>
            <p:cNvSpPr/>
            <p:nvPr/>
          </p:nvSpPr>
          <p:spPr>
            <a:xfrm>
              <a:off x="72695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5" name="tx355"/>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6" name="tx356"/>
            <p:cNvSpPr/>
            <p:nvPr/>
          </p:nvSpPr>
          <p:spPr>
            <a:xfrm>
              <a:off x="78926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7" name="tx357"/>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8" name="tx358"/>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9" name="tx359"/>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0" name="tx360"/>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5" name="tx365"/>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8" name="tx368"/>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66465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69580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72695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3" name="tx373"/>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4" name="tx374"/>
            <p:cNvSpPr/>
            <p:nvPr/>
          </p:nvSpPr>
          <p:spPr>
            <a:xfrm>
              <a:off x="78926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5" name="tx375"/>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6" name="tx376"/>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7" name="tx377"/>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8" name="tx378"/>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9" name="tx379"/>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0" name="tx380"/>
            <p:cNvSpPr/>
            <p:nvPr/>
          </p:nvSpPr>
          <p:spPr>
            <a:xfrm>
              <a:off x="66465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2" name="tx382"/>
            <p:cNvSpPr/>
            <p:nvPr/>
          </p:nvSpPr>
          <p:spPr>
            <a:xfrm>
              <a:off x="81830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3" name="tx383"/>
            <p:cNvSpPr/>
            <p:nvPr/>
          </p:nvSpPr>
          <p:spPr>
            <a:xfrm>
              <a:off x="84945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5" name="tx385"/>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8827206"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7" name="tx387"/>
            <p:cNvSpPr/>
            <p:nvPr/>
          </p:nvSpPr>
          <p:spPr>
            <a:xfrm>
              <a:off x="756001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9" name="tx389"/>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0" name="tx390"/>
            <p:cNvSpPr/>
            <p:nvPr/>
          </p:nvSpPr>
          <p:spPr>
            <a:xfrm>
              <a:off x="756001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1" name="tx391"/>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2" name="tx392"/>
            <p:cNvSpPr/>
            <p:nvPr/>
          </p:nvSpPr>
          <p:spPr>
            <a:xfrm>
              <a:off x="756001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3" name="tx393"/>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4" name="tx394"/>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5" name="tx395"/>
            <p:cNvSpPr/>
            <p:nvPr/>
          </p:nvSpPr>
          <p:spPr>
            <a:xfrm>
              <a:off x="60234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6" name="tx396"/>
            <p:cNvSpPr/>
            <p:nvPr/>
          </p:nvSpPr>
          <p:spPr>
            <a:xfrm>
              <a:off x="63350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97" name="tx397"/>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8" name="tx398"/>
            <p:cNvSpPr/>
            <p:nvPr/>
          </p:nvSpPr>
          <p:spPr>
            <a:xfrm>
              <a:off x="6958055" y="51414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9" name="tx399"/>
            <p:cNvSpPr/>
            <p:nvPr/>
          </p:nvSpPr>
          <p:spPr>
            <a:xfrm>
              <a:off x="7269580"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00" name="tx400"/>
            <p:cNvSpPr/>
            <p:nvPr/>
          </p:nvSpPr>
          <p:spPr>
            <a:xfrm>
              <a:off x="75811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1" name="tx401"/>
            <p:cNvSpPr/>
            <p:nvPr/>
          </p:nvSpPr>
          <p:spPr>
            <a:xfrm>
              <a:off x="78926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2" name="tx402"/>
            <p:cNvSpPr/>
            <p:nvPr/>
          </p:nvSpPr>
          <p:spPr>
            <a:xfrm>
              <a:off x="8204155"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3" name="tx403"/>
            <p:cNvSpPr/>
            <p:nvPr/>
          </p:nvSpPr>
          <p:spPr>
            <a:xfrm>
              <a:off x="8515681"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4" name="tx404"/>
            <p:cNvSpPr/>
            <p:nvPr/>
          </p:nvSpPr>
          <p:spPr>
            <a:xfrm>
              <a:off x="8827206"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5" name="tx405"/>
            <p:cNvSpPr/>
            <p:nvPr/>
          </p:nvSpPr>
          <p:spPr>
            <a:xfrm>
              <a:off x="5088904" y="34556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06" name="tx406"/>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7" name="tx407"/>
            <p:cNvSpPr/>
            <p:nvPr/>
          </p:nvSpPr>
          <p:spPr>
            <a:xfrm>
              <a:off x="7892630" y="34566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8" name="tx408"/>
            <p:cNvSpPr/>
            <p:nvPr/>
          </p:nvSpPr>
          <p:spPr>
            <a:xfrm>
              <a:off x="57119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09" name="tx409"/>
            <p:cNvSpPr/>
            <p:nvPr/>
          </p:nvSpPr>
          <p:spPr>
            <a:xfrm>
              <a:off x="69369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0" name="tx41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1" name="tx411"/>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2" name="tx412"/>
            <p:cNvSpPr/>
            <p:nvPr/>
          </p:nvSpPr>
          <p:spPr>
            <a:xfrm>
              <a:off x="789263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13" name="tx413"/>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4" name="tx41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5" name="tx41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6" name="tx41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7" name="tx41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8" name="tx41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9" name="tx41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0" name="tx42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1" name="tx42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2" name="tx42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3" name="tx42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4" name="tx42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5" name="tx42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6" name="tx42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7" name="tx42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8" name="tx42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9" name="tx42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0" name="tx43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1" name="tx43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2" name="tx43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3" name="tx43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4" name="tx43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5" name="tx43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6" name="tx43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7" name="tx43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8" name="tx43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9" name="tx43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0" name="tx440"/>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1" name="tx441"/>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2" name="tx442"/>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3" name="tx443"/>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4" name="tx444"/>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5" name="tx445"/>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6" name="tx446"/>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47" name="tx447"/>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48" name="tx448"/>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49" name="tx449"/>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0" name="tx450"/>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1" name="tx451"/>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2" name="tx452"/>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3" name="tx453"/>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4" name="pic454"/>
            <p:cNvPicPr/>
            <p:nvPr/>
          </p:nvPicPr>
          <p:blipFill>
            <a:blip r:embed="rId2" cstate="print"/>
            <a:stretch>
              <a:fillRect/>
            </a:stretch>
          </p:blipFill>
          <p:spPr>
            <a:xfrm>
              <a:off x="4647033" y="5838594"/>
              <a:ext cx="2160000" cy="219455"/>
            </a:xfrm>
            <a:prstGeom prst="rect">
              <a:avLst/>
            </a:prstGeom>
          </p:spPr>
        </p:pic>
        <p:sp>
          <p:nvSpPr>
            <p:cNvPr id="455" name="pl455"/>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6" name="pl456"/>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8" name="pl458"/>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9" name="pl459"/>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2" name="pl462"/>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3" name="pl463"/>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4" name="pl464"/>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5" name="pl465"/>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tx467"/>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8" name="tx468"/>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9" name="tx469"/>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0" name="tx470"/>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1" name="tx471"/>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2" name="tx472"/>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3" name="tx473"/>
            <p:cNvSpPr/>
            <p:nvPr/>
          </p:nvSpPr>
          <p:spPr>
            <a:xfrm>
              <a:off x="912452" y="1332266"/>
              <a:ext cx="32803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Mozambique, 2000-2025</a:t>
              </a:r>
            </a:p>
          </p:txBody>
        </p:sp>
        <p:sp>
          <p:nvSpPr>
            <p:cNvPr id="474" name="tx47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5" name="tx47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76" name="tx47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13 (15%) vaccines in the schedule achieved coverage of 90% or more. Vaccine coverage ranged from 44% to 93%.
Since 2001, estimates have been made for 9 new vaccines. IPVC is the newest vaccine reported (2023), which achieved 65% coverage in 2025.
In 2025, Mozambique reported stockouts of vaccines/supplies (BCG) (more information on slide 8).</a:t>
            </a:r>
          </a:p>
        </p:txBody>
      </p:sp>
      <p:sp>
        <p:nvSpPr>
          <p:cNvPr id="4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12, and declined for one, indicating limited improvement in routine immunization performance; two achieved at least 90% coverage.</a:t>
            </a:r>
          </a:p>
        </p:txBody>
      </p:sp>
      <p:grpSp xmlns:pic="http://schemas.openxmlformats.org/drawingml/2006/picture">
        <p:nvGrpSpPr>
          <p:cNvPr id="479" name=""/>
          <p:cNvGrpSpPr/>
          <p:nvPr/>
        </p:nvGrpSpPr>
        <p:grpSpPr>
          <a:xfrm>
            <a:off x="292608" y="1005840"/>
            <a:ext cx="8595360" cy="28575"/>
            <a:chOff x="292608" y="1005840"/>
            <a:chExt cx="8595360" cy="28575"/>
          </a:xfrm>
        </p:grpSpPr>
        <p:sp>
          <p:nvSpPr>
            <p:cNvPr id="4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637834"/>
              <a:ext cx="6481656" cy="598540"/>
            </a:xfrm>
            <a:custGeom>
              <a:avLst/>
              <a:pathLst>
                <a:path w="6481656" h="598540">
                  <a:moveTo>
                    <a:pt x="0" y="279319"/>
                  </a:moveTo>
                  <a:lnTo>
                    <a:pt x="259266" y="199513"/>
                  </a:lnTo>
                  <a:lnTo>
                    <a:pt x="518532" y="119708"/>
                  </a:lnTo>
                  <a:lnTo>
                    <a:pt x="777798" y="79805"/>
                  </a:lnTo>
                  <a:lnTo>
                    <a:pt x="1037065" y="119708"/>
                  </a:lnTo>
                  <a:lnTo>
                    <a:pt x="1296331" y="159610"/>
                  </a:lnTo>
                  <a:lnTo>
                    <a:pt x="1555597" y="199513"/>
                  </a:lnTo>
                  <a:lnTo>
                    <a:pt x="1814863" y="239416"/>
                  </a:lnTo>
                  <a:lnTo>
                    <a:pt x="2074130" y="159610"/>
                  </a:lnTo>
                  <a:lnTo>
                    <a:pt x="2333396" y="79805"/>
                  </a:lnTo>
                  <a:lnTo>
                    <a:pt x="2592662" y="0"/>
                  </a:lnTo>
                  <a:lnTo>
                    <a:pt x="2851928" y="0"/>
                  </a:lnTo>
                  <a:lnTo>
                    <a:pt x="3111195" y="0"/>
                  </a:lnTo>
                  <a:lnTo>
                    <a:pt x="3370461" y="39902"/>
                  </a:lnTo>
                  <a:lnTo>
                    <a:pt x="3629727" y="39902"/>
                  </a:lnTo>
                  <a:lnTo>
                    <a:pt x="3888994" y="39902"/>
                  </a:lnTo>
                  <a:lnTo>
                    <a:pt x="4148260" y="39902"/>
                  </a:lnTo>
                  <a:lnTo>
                    <a:pt x="4407526" y="39902"/>
                  </a:lnTo>
                  <a:lnTo>
                    <a:pt x="4666792" y="39902"/>
                  </a:lnTo>
                  <a:lnTo>
                    <a:pt x="4926059" y="39902"/>
                  </a:lnTo>
                  <a:lnTo>
                    <a:pt x="5185325" y="319221"/>
                  </a:lnTo>
                  <a:lnTo>
                    <a:pt x="5444591" y="598540"/>
                  </a:lnTo>
                  <a:lnTo>
                    <a:pt x="5703857" y="399027"/>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77250"/>
              <a:ext cx="6481656" cy="1197081"/>
            </a:xfrm>
            <a:custGeom>
              <a:avLst/>
              <a:pathLst>
                <a:path w="6481656" h="1197081">
                  <a:moveTo>
                    <a:pt x="0" y="598540"/>
                  </a:moveTo>
                  <a:lnTo>
                    <a:pt x="259266" y="478832"/>
                  </a:lnTo>
                  <a:lnTo>
                    <a:pt x="518532" y="359124"/>
                  </a:lnTo>
                  <a:lnTo>
                    <a:pt x="777798" y="0"/>
                  </a:lnTo>
                  <a:lnTo>
                    <a:pt x="1037065" y="79805"/>
                  </a:lnTo>
                  <a:lnTo>
                    <a:pt x="1296331" y="199513"/>
                  </a:lnTo>
                  <a:lnTo>
                    <a:pt x="1555597" y="279319"/>
                  </a:lnTo>
                  <a:lnTo>
                    <a:pt x="1814863" y="399027"/>
                  </a:lnTo>
                  <a:lnTo>
                    <a:pt x="2074130" y="399027"/>
                  </a:lnTo>
                  <a:lnTo>
                    <a:pt x="2333396" y="438929"/>
                  </a:lnTo>
                  <a:lnTo>
                    <a:pt x="2592662" y="438929"/>
                  </a:lnTo>
                  <a:lnTo>
                    <a:pt x="2851928" y="319221"/>
                  </a:lnTo>
                  <a:lnTo>
                    <a:pt x="3111195" y="199513"/>
                  </a:lnTo>
                  <a:lnTo>
                    <a:pt x="3370461" y="119708"/>
                  </a:lnTo>
                  <a:lnTo>
                    <a:pt x="3629727" y="0"/>
                  </a:lnTo>
                  <a:lnTo>
                    <a:pt x="3888994" y="0"/>
                  </a:lnTo>
                  <a:lnTo>
                    <a:pt x="4148260" y="0"/>
                  </a:lnTo>
                  <a:lnTo>
                    <a:pt x="4407526" y="0"/>
                  </a:lnTo>
                  <a:lnTo>
                    <a:pt x="4666792" y="0"/>
                  </a:lnTo>
                  <a:lnTo>
                    <a:pt x="4926059" y="0"/>
                  </a:lnTo>
                  <a:lnTo>
                    <a:pt x="5185325" y="558638"/>
                  </a:lnTo>
                  <a:lnTo>
                    <a:pt x="5444591" y="1157178"/>
                  </a:lnTo>
                  <a:lnTo>
                    <a:pt x="5703857" y="1197081"/>
                  </a:lnTo>
                  <a:lnTo>
                    <a:pt x="5963124" y="598540"/>
                  </a:lnTo>
                  <a:lnTo>
                    <a:pt x="6222390" y="598540"/>
                  </a:lnTo>
                  <a:lnTo>
                    <a:pt x="6481656" y="59854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57056"/>
              <a:ext cx="6481656" cy="837957"/>
            </a:xfrm>
            <a:custGeom>
              <a:avLst/>
              <a:pathLst>
                <a:path w="6481656" h="837957">
                  <a:moveTo>
                    <a:pt x="0" y="478832"/>
                  </a:moveTo>
                  <a:lnTo>
                    <a:pt x="259266" y="359124"/>
                  </a:lnTo>
                  <a:lnTo>
                    <a:pt x="518532" y="239416"/>
                  </a:lnTo>
                  <a:lnTo>
                    <a:pt x="777798" y="119708"/>
                  </a:lnTo>
                  <a:lnTo>
                    <a:pt x="1037065" y="159610"/>
                  </a:lnTo>
                  <a:lnTo>
                    <a:pt x="1296331" y="199513"/>
                  </a:lnTo>
                  <a:lnTo>
                    <a:pt x="1555597" y="279319"/>
                  </a:lnTo>
                  <a:lnTo>
                    <a:pt x="1814863" y="319221"/>
                  </a:lnTo>
                  <a:lnTo>
                    <a:pt x="2074130" y="239416"/>
                  </a:lnTo>
                  <a:lnTo>
                    <a:pt x="2333396" y="119708"/>
                  </a:lnTo>
                  <a:lnTo>
                    <a:pt x="2592662" y="39902"/>
                  </a:lnTo>
                  <a:lnTo>
                    <a:pt x="2851928" y="39902"/>
                  </a:lnTo>
                  <a:lnTo>
                    <a:pt x="3111195" y="0"/>
                  </a:lnTo>
                  <a:lnTo>
                    <a:pt x="3370461" y="0"/>
                  </a:lnTo>
                  <a:lnTo>
                    <a:pt x="3629727" y="0"/>
                  </a:lnTo>
                  <a:lnTo>
                    <a:pt x="3888994" y="0"/>
                  </a:lnTo>
                  <a:lnTo>
                    <a:pt x="4148260" y="0"/>
                  </a:lnTo>
                  <a:lnTo>
                    <a:pt x="4407526" y="0"/>
                  </a:lnTo>
                  <a:lnTo>
                    <a:pt x="4666792" y="0"/>
                  </a:lnTo>
                  <a:lnTo>
                    <a:pt x="4926059" y="0"/>
                  </a:lnTo>
                  <a:lnTo>
                    <a:pt x="5185325" y="399027"/>
                  </a:lnTo>
                  <a:lnTo>
                    <a:pt x="5444591" y="837957"/>
                  </a:lnTo>
                  <a:lnTo>
                    <a:pt x="5703857" y="798054"/>
                  </a:lnTo>
                  <a:lnTo>
                    <a:pt x="5963124" y="718249"/>
                  </a:lnTo>
                  <a:lnTo>
                    <a:pt x="6222390" y="718249"/>
                  </a:lnTo>
                  <a:lnTo>
                    <a:pt x="6481656" y="718249"/>
                  </a:lnTo>
                </a:path>
              </a:pathLst>
            </a:custGeom>
            <a:ln w="27101" cap="flat">
              <a:solidFill>
                <a:srgbClr val="00BFC4">
                  <a:alpha val="100000"/>
                </a:srgbClr>
              </a:solidFill>
              <a:prstDash val="solid"/>
              <a:round/>
            </a:ln>
          </p:spPr>
          <p:txBody>
            <a:bodyPr/>
            <a:lstStyle/>
            <a:p/>
          </p:txBody>
        </p:sp>
        <p:sp>
          <p:nvSpPr>
            <p:cNvPr id="31" name="pl31"/>
            <p:cNvSpPr/>
            <p:nvPr/>
          </p:nvSpPr>
          <p:spPr>
            <a:xfrm>
              <a:off x="5587279" y="3074332"/>
              <a:ext cx="2333396" cy="678346"/>
            </a:xfrm>
            <a:custGeom>
              <a:avLst/>
              <a:pathLst>
                <a:path w="2333396" h="678346">
                  <a:moveTo>
                    <a:pt x="0" y="638443"/>
                  </a:moveTo>
                  <a:lnTo>
                    <a:pt x="259266" y="478832"/>
                  </a:lnTo>
                  <a:lnTo>
                    <a:pt x="518532" y="279319"/>
                  </a:lnTo>
                  <a:lnTo>
                    <a:pt x="777798" y="0"/>
                  </a:lnTo>
                  <a:lnTo>
                    <a:pt x="1037065" y="319221"/>
                  </a:lnTo>
                  <a:lnTo>
                    <a:pt x="1296331" y="678346"/>
                  </a:lnTo>
                  <a:lnTo>
                    <a:pt x="1555597" y="678346"/>
                  </a:lnTo>
                  <a:lnTo>
                    <a:pt x="1814863" y="438929"/>
                  </a:lnTo>
                  <a:lnTo>
                    <a:pt x="2074130" y="438929"/>
                  </a:lnTo>
                  <a:lnTo>
                    <a:pt x="2333396" y="43892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4748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367439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677730"/>
              <a:ext cx="240778" cy="6"/>
            </a:xfrm>
            <a:custGeom>
              <a:avLst/>
              <a:pathLst>
                <a:path w="240778" h="6">
                  <a:moveTo>
                    <a:pt x="240778" y="0"/>
                  </a:moveTo>
                  <a:lnTo>
                    <a:pt x="0" y="6"/>
                  </a:lnTo>
                </a:path>
              </a:pathLst>
            </a:custGeom>
          </p:spPr>
          <p:txBody>
            <a:bodyPr/>
            <a:lstStyle/>
            <a:p/>
          </p:txBody>
        </p:sp>
        <p:sp>
          <p:nvSpPr>
            <p:cNvPr id="42" name="pl42"/>
            <p:cNvSpPr/>
            <p:nvPr/>
          </p:nvSpPr>
          <p:spPr>
            <a:xfrm>
              <a:off x="7938674" y="2440277"/>
              <a:ext cx="241267" cy="33049"/>
            </a:xfrm>
            <a:custGeom>
              <a:avLst/>
              <a:pathLst>
                <a:path w="241267" h="33049">
                  <a:moveTo>
                    <a:pt x="241267" y="0"/>
                  </a:moveTo>
                  <a:lnTo>
                    <a:pt x="0" y="33049"/>
                  </a:lnTo>
                </a:path>
              </a:pathLst>
            </a:custGeom>
          </p:spPr>
          <p:txBody>
            <a:bodyPr/>
            <a:lstStyle/>
            <a:p/>
          </p:txBody>
        </p:sp>
        <p:sp>
          <p:nvSpPr>
            <p:cNvPr id="43" name="pl43"/>
            <p:cNvSpPr/>
            <p:nvPr/>
          </p:nvSpPr>
          <p:spPr>
            <a:xfrm>
              <a:off x="7938601" y="2677946"/>
              <a:ext cx="241340" cy="35555"/>
            </a:xfrm>
            <a:custGeom>
              <a:avLst/>
              <a:pathLst>
                <a:path w="241340" h="35555">
                  <a:moveTo>
                    <a:pt x="241340" y="35555"/>
                  </a:moveTo>
                  <a:lnTo>
                    <a:pt x="0" y="0"/>
                  </a:lnTo>
                </a:path>
              </a:pathLst>
            </a:custGeom>
          </p:spPr>
          <p:txBody>
            <a:bodyPr/>
            <a:lstStyle/>
            <a:p/>
          </p:txBody>
        </p:sp>
        <p:sp>
          <p:nvSpPr>
            <p:cNvPr id="44" name="pl44"/>
            <p:cNvSpPr/>
            <p:nvPr/>
          </p:nvSpPr>
          <p:spPr>
            <a:xfrm>
              <a:off x="7939163" y="3513261"/>
              <a:ext cx="240778" cy="1"/>
            </a:xfrm>
            <a:custGeom>
              <a:avLst/>
              <a:pathLst>
                <a:path w="240778" h="1">
                  <a:moveTo>
                    <a:pt x="240778" y="0"/>
                  </a:moveTo>
                  <a:lnTo>
                    <a:pt x="0" y="1"/>
                  </a:lnTo>
                </a:path>
              </a:pathLst>
            </a:custGeom>
          </p:spPr>
          <p:txBody>
            <a:bodyPr/>
            <a:lstStyle/>
            <a:p/>
          </p:txBody>
        </p:sp>
        <p:sp>
          <p:nvSpPr>
            <p:cNvPr id="45" name="pg45"/>
            <p:cNvSpPr/>
            <p:nvPr/>
          </p:nvSpPr>
          <p:spPr>
            <a:xfrm>
              <a:off x="8111362" y="15867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275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23482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891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9" name="pg49"/>
            <p:cNvSpPr/>
            <p:nvPr/>
          </p:nvSpPr>
          <p:spPr>
            <a:xfrm>
              <a:off x="8111362" y="26237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6646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65%</a:t>
              </a:r>
            </a:p>
          </p:txBody>
        </p:sp>
        <p:sp>
          <p:nvSpPr>
            <p:cNvPr id="51" name="pg51"/>
            <p:cNvSpPr/>
            <p:nvPr/>
          </p:nvSpPr>
          <p:spPr>
            <a:xfrm>
              <a:off x="8111362" y="34222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4631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388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Mozambique,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675506"/>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581840"/>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370025"/>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982081"/>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4793655"/>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581840"/>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096896"/>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096896"/>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(70%)</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(70%)</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(65%)</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(65%)</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(44%)</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(70%)</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(70%)</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moz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310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6127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914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61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57637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37253"/>
              <a:ext cx="235719" cy="178744"/>
            </a:xfrm>
            <a:prstGeom prst="rect">
              <a:avLst/>
            </a:prstGeom>
            <a:solidFill>
              <a:srgbClr val="1CABE2">
                <a:alpha val="85098"/>
              </a:srgbClr>
            </a:solidFill>
          </p:spPr>
          <p:txBody>
            <a:bodyPr/>
            <a:lstStyle/>
            <a:p/>
          </p:txBody>
        </p:sp>
        <p:sp>
          <p:nvSpPr>
            <p:cNvPr id="23" name="rc23"/>
            <p:cNvSpPr/>
            <p:nvPr/>
          </p:nvSpPr>
          <p:spPr>
            <a:xfrm>
              <a:off x="1684176" y="3957345"/>
              <a:ext cx="235719" cy="158652"/>
            </a:xfrm>
            <a:prstGeom prst="rect">
              <a:avLst/>
            </a:prstGeom>
            <a:solidFill>
              <a:srgbClr val="1CABE2">
                <a:alpha val="85098"/>
              </a:srgbClr>
            </a:solidFill>
          </p:spPr>
          <p:txBody>
            <a:bodyPr/>
            <a:lstStyle/>
            <a:p/>
          </p:txBody>
        </p:sp>
        <p:sp>
          <p:nvSpPr>
            <p:cNvPr id="24" name="rc24"/>
            <p:cNvSpPr/>
            <p:nvPr/>
          </p:nvSpPr>
          <p:spPr>
            <a:xfrm>
              <a:off x="1946086" y="3978387"/>
              <a:ext cx="235719" cy="137610"/>
            </a:xfrm>
            <a:prstGeom prst="rect">
              <a:avLst/>
            </a:prstGeom>
            <a:solidFill>
              <a:srgbClr val="1CABE2">
                <a:alpha val="85098"/>
              </a:srgbClr>
            </a:solidFill>
          </p:spPr>
          <p:txBody>
            <a:bodyPr/>
            <a:lstStyle/>
            <a:p/>
          </p:txBody>
        </p:sp>
        <p:sp>
          <p:nvSpPr>
            <p:cNvPr id="25" name="rc25"/>
            <p:cNvSpPr/>
            <p:nvPr/>
          </p:nvSpPr>
          <p:spPr>
            <a:xfrm>
              <a:off x="2207996" y="3988062"/>
              <a:ext cx="235719" cy="127935"/>
            </a:xfrm>
            <a:prstGeom prst="rect">
              <a:avLst/>
            </a:prstGeom>
            <a:solidFill>
              <a:srgbClr val="1CABE2">
                <a:alpha val="85098"/>
              </a:srgbClr>
            </a:solidFill>
          </p:spPr>
          <p:txBody>
            <a:bodyPr/>
            <a:lstStyle/>
            <a:p/>
          </p:txBody>
        </p:sp>
        <p:sp>
          <p:nvSpPr>
            <p:cNvPr id="26" name="rc26"/>
            <p:cNvSpPr/>
            <p:nvPr/>
          </p:nvSpPr>
          <p:spPr>
            <a:xfrm>
              <a:off x="2469906" y="3973885"/>
              <a:ext cx="235719" cy="142111"/>
            </a:xfrm>
            <a:prstGeom prst="rect">
              <a:avLst/>
            </a:prstGeom>
            <a:solidFill>
              <a:srgbClr val="1CABE2">
                <a:alpha val="85098"/>
              </a:srgbClr>
            </a:solidFill>
          </p:spPr>
          <p:txBody>
            <a:bodyPr/>
            <a:lstStyle/>
            <a:p/>
          </p:txBody>
        </p:sp>
        <p:sp>
          <p:nvSpPr>
            <p:cNvPr id="27" name="rc27"/>
            <p:cNvSpPr/>
            <p:nvPr/>
          </p:nvSpPr>
          <p:spPr>
            <a:xfrm>
              <a:off x="2731817" y="3959028"/>
              <a:ext cx="235719" cy="156969"/>
            </a:xfrm>
            <a:prstGeom prst="rect">
              <a:avLst/>
            </a:prstGeom>
            <a:solidFill>
              <a:srgbClr val="1CABE2">
                <a:alpha val="85098"/>
              </a:srgbClr>
            </a:solidFill>
          </p:spPr>
          <p:txBody>
            <a:bodyPr/>
            <a:lstStyle/>
            <a:p/>
          </p:txBody>
        </p:sp>
        <p:sp>
          <p:nvSpPr>
            <p:cNvPr id="28" name="rc28"/>
            <p:cNvSpPr/>
            <p:nvPr/>
          </p:nvSpPr>
          <p:spPr>
            <a:xfrm>
              <a:off x="2993727" y="3943434"/>
              <a:ext cx="235719" cy="172562"/>
            </a:xfrm>
            <a:prstGeom prst="rect">
              <a:avLst/>
            </a:prstGeom>
            <a:solidFill>
              <a:srgbClr val="1CABE2">
                <a:alpha val="85098"/>
              </a:srgbClr>
            </a:solidFill>
          </p:spPr>
          <p:txBody>
            <a:bodyPr/>
            <a:lstStyle/>
            <a:p/>
          </p:txBody>
        </p:sp>
        <p:sp>
          <p:nvSpPr>
            <p:cNvPr id="29" name="rc29"/>
            <p:cNvSpPr/>
            <p:nvPr/>
          </p:nvSpPr>
          <p:spPr>
            <a:xfrm>
              <a:off x="3255637" y="3925438"/>
              <a:ext cx="235719" cy="190559"/>
            </a:xfrm>
            <a:prstGeom prst="rect">
              <a:avLst/>
            </a:prstGeom>
            <a:solidFill>
              <a:srgbClr val="1CABE2">
                <a:alpha val="85098"/>
              </a:srgbClr>
            </a:solidFill>
          </p:spPr>
          <p:txBody>
            <a:bodyPr/>
            <a:lstStyle/>
            <a:p/>
          </p:txBody>
        </p:sp>
        <p:sp>
          <p:nvSpPr>
            <p:cNvPr id="30" name="rc30"/>
            <p:cNvSpPr/>
            <p:nvPr/>
          </p:nvSpPr>
          <p:spPr>
            <a:xfrm>
              <a:off x="3517547" y="3942130"/>
              <a:ext cx="235719" cy="173866"/>
            </a:xfrm>
            <a:prstGeom prst="rect">
              <a:avLst/>
            </a:prstGeom>
            <a:solidFill>
              <a:srgbClr val="1CABE2">
                <a:alpha val="85098"/>
              </a:srgbClr>
            </a:solidFill>
          </p:spPr>
          <p:txBody>
            <a:bodyPr/>
            <a:lstStyle/>
            <a:p/>
          </p:txBody>
        </p:sp>
        <p:sp>
          <p:nvSpPr>
            <p:cNvPr id="31" name="rc31"/>
            <p:cNvSpPr/>
            <p:nvPr/>
          </p:nvSpPr>
          <p:spPr>
            <a:xfrm>
              <a:off x="3779457" y="3962386"/>
              <a:ext cx="235719" cy="153611"/>
            </a:xfrm>
            <a:prstGeom prst="rect">
              <a:avLst/>
            </a:prstGeom>
            <a:solidFill>
              <a:srgbClr val="1CABE2">
                <a:alpha val="85098"/>
              </a:srgbClr>
            </a:solidFill>
          </p:spPr>
          <p:txBody>
            <a:bodyPr/>
            <a:lstStyle/>
            <a:p/>
          </p:txBody>
        </p:sp>
        <p:sp>
          <p:nvSpPr>
            <p:cNvPr id="32" name="rc32"/>
            <p:cNvSpPr/>
            <p:nvPr/>
          </p:nvSpPr>
          <p:spPr>
            <a:xfrm>
              <a:off x="4041368" y="3986975"/>
              <a:ext cx="235719" cy="129022"/>
            </a:xfrm>
            <a:prstGeom prst="rect">
              <a:avLst/>
            </a:prstGeom>
            <a:solidFill>
              <a:srgbClr val="1CABE2">
                <a:alpha val="85098"/>
              </a:srgbClr>
            </a:solidFill>
          </p:spPr>
          <p:txBody>
            <a:bodyPr/>
            <a:lstStyle/>
            <a:p/>
          </p:txBody>
        </p:sp>
        <p:sp>
          <p:nvSpPr>
            <p:cNvPr id="33" name="rc33"/>
            <p:cNvSpPr/>
            <p:nvPr/>
          </p:nvSpPr>
          <p:spPr>
            <a:xfrm>
              <a:off x="4303278" y="3984233"/>
              <a:ext cx="235719" cy="131764"/>
            </a:xfrm>
            <a:prstGeom prst="rect">
              <a:avLst/>
            </a:prstGeom>
            <a:solidFill>
              <a:srgbClr val="1CABE2">
                <a:alpha val="85098"/>
              </a:srgbClr>
            </a:solidFill>
          </p:spPr>
          <p:txBody>
            <a:bodyPr/>
            <a:lstStyle/>
            <a:p/>
          </p:txBody>
        </p:sp>
        <p:sp>
          <p:nvSpPr>
            <p:cNvPr id="34" name="rc34"/>
            <p:cNvSpPr/>
            <p:nvPr/>
          </p:nvSpPr>
          <p:spPr>
            <a:xfrm>
              <a:off x="4565188" y="3981597"/>
              <a:ext cx="235719" cy="134400"/>
            </a:xfrm>
            <a:prstGeom prst="rect">
              <a:avLst/>
            </a:prstGeom>
            <a:solidFill>
              <a:srgbClr val="1CABE2">
                <a:alpha val="85098"/>
              </a:srgbClr>
            </a:solidFill>
          </p:spPr>
          <p:txBody>
            <a:bodyPr/>
            <a:lstStyle/>
            <a:p/>
          </p:txBody>
        </p:sp>
        <p:sp>
          <p:nvSpPr>
            <p:cNvPr id="35" name="rc35"/>
            <p:cNvSpPr/>
            <p:nvPr/>
          </p:nvSpPr>
          <p:spPr>
            <a:xfrm>
              <a:off x="4827098" y="3963781"/>
              <a:ext cx="235719" cy="152216"/>
            </a:xfrm>
            <a:prstGeom prst="rect">
              <a:avLst/>
            </a:prstGeom>
            <a:solidFill>
              <a:srgbClr val="1CABE2">
                <a:alpha val="85098"/>
              </a:srgbClr>
            </a:solidFill>
          </p:spPr>
          <p:txBody>
            <a:bodyPr/>
            <a:lstStyle/>
            <a:p/>
          </p:txBody>
        </p:sp>
        <p:sp>
          <p:nvSpPr>
            <p:cNvPr id="36" name="rc36"/>
            <p:cNvSpPr/>
            <p:nvPr/>
          </p:nvSpPr>
          <p:spPr>
            <a:xfrm>
              <a:off x="5089008" y="3961967"/>
              <a:ext cx="235719" cy="154030"/>
            </a:xfrm>
            <a:prstGeom prst="rect">
              <a:avLst/>
            </a:prstGeom>
            <a:solidFill>
              <a:srgbClr val="1CABE2">
                <a:alpha val="85098"/>
              </a:srgbClr>
            </a:solidFill>
          </p:spPr>
          <p:txBody>
            <a:bodyPr/>
            <a:lstStyle/>
            <a:p/>
          </p:txBody>
        </p:sp>
        <p:sp>
          <p:nvSpPr>
            <p:cNvPr id="37" name="rc37"/>
            <p:cNvSpPr/>
            <p:nvPr/>
          </p:nvSpPr>
          <p:spPr>
            <a:xfrm>
              <a:off x="5350919" y="3958655"/>
              <a:ext cx="235719" cy="157341"/>
            </a:xfrm>
            <a:prstGeom prst="rect">
              <a:avLst/>
            </a:prstGeom>
            <a:solidFill>
              <a:srgbClr val="1CABE2">
                <a:alpha val="85098"/>
              </a:srgbClr>
            </a:solidFill>
          </p:spPr>
          <p:txBody>
            <a:bodyPr/>
            <a:lstStyle/>
            <a:p/>
          </p:txBody>
        </p:sp>
        <p:sp>
          <p:nvSpPr>
            <p:cNvPr id="38" name="rc38"/>
            <p:cNvSpPr/>
            <p:nvPr/>
          </p:nvSpPr>
          <p:spPr>
            <a:xfrm>
              <a:off x="5612829" y="3955109"/>
              <a:ext cx="235719" cy="160887"/>
            </a:xfrm>
            <a:prstGeom prst="rect">
              <a:avLst/>
            </a:prstGeom>
            <a:solidFill>
              <a:srgbClr val="1CABE2">
                <a:alpha val="85098"/>
              </a:srgbClr>
            </a:solidFill>
          </p:spPr>
          <p:txBody>
            <a:bodyPr/>
            <a:lstStyle/>
            <a:p/>
          </p:txBody>
        </p:sp>
        <p:sp>
          <p:nvSpPr>
            <p:cNvPr id="39" name="rc39"/>
            <p:cNvSpPr/>
            <p:nvPr/>
          </p:nvSpPr>
          <p:spPr>
            <a:xfrm>
              <a:off x="5874739" y="3951431"/>
              <a:ext cx="235719" cy="164565"/>
            </a:xfrm>
            <a:prstGeom prst="rect">
              <a:avLst/>
            </a:prstGeom>
            <a:solidFill>
              <a:srgbClr val="1CABE2">
                <a:alpha val="85098"/>
              </a:srgbClr>
            </a:solidFill>
          </p:spPr>
          <p:txBody>
            <a:bodyPr/>
            <a:lstStyle/>
            <a:p/>
          </p:txBody>
        </p:sp>
        <p:sp>
          <p:nvSpPr>
            <p:cNvPr id="40" name="rc40"/>
            <p:cNvSpPr/>
            <p:nvPr/>
          </p:nvSpPr>
          <p:spPr>
            <a:xfrm>
              <a:off x="6136649" y="3947581"/>
              <a:ext cx="235719" cy="168416"/>
            </a:xfrm>
            <a:prstGeom prst="rect">
              <a:avLst/>
            </a:prstGeom>
            <a:solidFill>
              <a:srgbClr val="1CABE2">
                <a:alpha val="85098"/>
              </a:srgbClr>
            </a:solidFill>
          </p:spPr>
          <p:txBody>
            <a:bodyPr/>
            <a:lstStyle/>
            <a:p/>
          </p:txBody>
        </p:sp>
        <p:sp>
          <p:nvSpPr>
            <p:cNvPr id="41" name="rc41"/>
            <p:cNvSpPr/>
            <p:nvPr/>
          </p:nvSpPr>
          <p:spPr>
            <a:xfrm>
              <a:off x="6398559" y="3943844"/>
              <a:ext cx="235719" cy="172153"/>
            </a:xfrm>
            <a:prstGeom prst="rect">
              <a:avLst/>
            </a:prstGeom>
            <a:solidFill>
              <a:srgbClr val="1CABE2">
                <a:alpha val="85098"/>
              </a:srgbClr>
            </a:solidFill>
          </p:spPr>
          <p:txBody>
            <a:bodyPr/>
            <a:lstStyle/>
            <a:p/>
          </p:txBody>
        </p:sp>
        <p:sp>
          <p:nvSpPr>
            <p:cNvPr id="42" name="rc42"/>
            <p:cNvSpPr/>
            <p:nvPr/>
          </p:nvSpPr>
          <p:spPr>
            <a:xfrm>
              <a:off x="6660470" y="3817173"/>
              <a:ext cx="235719" cy="298824"/>
            </a:xfrm>
            <a:prstGeom prst="rect">
              <a:avLst/>
            </a:prstGeom>
            <a:solidFill>
              <a:srgbClr val="1CABE2">
                <a:alpha val="85098"/>
              </a:srgbClr>
            </a:solidFill>
          </p:spPr>
          <p:txBody>
            <a:bodyPr/>
            <a:lstStyle/>
            <a:p/>
          </p:txBody>
        </p:sp>
        <p:sp>
          <p:nvSpPr>
            <p:cNvPr id="43" name="rc43"/>
            <p:cNvSpPr/>
            <p:nvPr/>
          </p:nvSpPr>
          <p:spPr>
            <a:xfrm>
              <a:off x="6922380" y="3684794"/>
              <a:ext cx="235719" cy="431202"/>
            </a:xfrm>
            <a:prstGeom prst="rect">
              <a:avLst/>
            </a:prstGeom>
            <a:solidFill>
              <a:srgbClr val="1CABE2">
                <a:alpha val="85098"/>
              </a:srgbClr>
            </a:solidFill>
          </p:spPr>
          <p:txBody>
            <a:bodyPr/>
            <a:lstStyle/>
            <a:p/>
          </p:txBody>
        </p:sp>
        <p:sp>
          <p:nvSpPr>
            <p:cNvPr id="44" name="rc44"/>
            <p:cNvSpPr/>
            <p:nvPr/>
          </p:nvSpPr>
          <p:spPr>
            <a:xfrm>
              <a:off x="7184290" y="3767886"/>
              <a:ext cx="235719" cy="348110"/>
            </a:xfrm>
            <a:prstGeom prst="rect">
              <a:avLst/>
            </a:prstGeom>
            <a:solidFill>
              <a:srgbClr val="1CABE2">
                <a:alpha val="85098"/>
              </a:srgbClr>
            </a:solidFill>
          </p:spPr>
          <p:txBody>
            <a:bodyPr/>
            <a:lstStyle/>
            <a:p/>
          </p:txBody>
        </p:sp>
        <p:sp>
          <p:nvSpPr>
            <p:cNvPr id="45" name="rc45"/>
            <p:cNvSpPr/>
            <p:nvPr/>
          </p:nvSpPr>
          <p:spPr>
            <a:xfrm>
              <a:off x="7446200" y="3929624"/>
              <a:ext cx="235719" cy="186373"/>
            </a:xfrm>
            <a:prstGeom prst="rect">
              <a:avLst/>
            </a:prstGeom>
            <a:solidFill>
              <a:srgbClr val="1CABE2">
                <a:alpha val="85098"/>
              </a:srgbClr>
            </a:solidFill>
          </p:spPr>
          <p:txBody>
            <a:bodyPr/>
            <a:lstStyle/>
            <a:p/>
          </p:txBody>
        </p:sp>
        <p:sp>
          <p:nvSpPr>
            <p:cNvPr id="46" name="rc46"/>
            <p:cNvSpPr/>
            <p:nvPr/>
          </p:nvSpPr>
          <p:spPr>
            <a:xfrm>
              <a:off x="7708110" y="3926323"/>
              <a:ext cx="235719" cy="189674"/>
            </a:xfrm>
            <a:prstGeom prst="rect">
              <a:avLst/>
            </a:prstGeom>
            <a:solidFill>
              <a:srgbClr val="1CABE2">
                <a:alpha val="85098"/>
              </a:srgbClr>
            </a:solidFill>
          </p:spPr>
          <p:txBody>
            <a:bodyPr/>
            <a:lstStyle/>
            <a:p/>
          </p:txBody>
        </p:sp>
        <p:sp>
          <p:nvSpPr>
            <p:cNvPr id="47" name="rc47"/>
            <p:cNvSpPr/>
            <p:nvPr/>
          </p:nvSpPr>
          <p:spPr>
            <a:xfrm>
              <a:off x="7970021" y="3922944"/>
              <a:ext cx="235719" cy="193053"/>
            </a:xfrm>
            <a:prstGeom prst="rect">
              <a:avLst/>
            </a:prstGeom>
            <a:solidFill>
              <a:srgbClr val="1CABE2">
                <a:alpha val="85098"/>
              </a:srgbClr>
            </a:solidFill>
          </p:spPr>
          <p:txBody>
            <a:bodyPr/>
            <a:lstStyle/>
            <a:p/>
          </p:txBody>
        </p:sp>
        <p:sp>
          <p:nvSpPr>
            <p:cNvPr id="48" name="rc48"/>
            <p:cNvSpPr/>
            <p:nvPr/>
          </p:nvSpPr>
          <p:spPr>
            <a:xfrm>
              <a:off x="1422266" y="3780852"/>
              <a:ext cx="235719" cy="156401"/>
            </a:xfrm>
            <a:prstGeom prst="rect">
              <a:avLst/>
            </a:prstGeom>
            <a:solidFill>
              <a:srgbClr val="B3B3B3">
                <a:alpha val="85098"/>
              </a:srgbClr>
            </a:solidFill>
          </p:spPr>
          <p:txBody>
            <a:bodyPr/>
            <a:lstStyle/>
            <a:p/>
          </p:txBody>
        </p:sp>
        <p:sp>
          <p:nvSpPr>
            <p:cNvPr id="49" name="rc49"/>
            <p:cNvSpPr/>
            <p:nvPr/>
          </p:nvSpPr>
          <p:spPr>
            <a:xfrm>
              <a:off x="1684176" y="3810024"/>
              <a:ext cx="235719" cy="147320"/>
            </a:xfrm>
            <a:prstGeom prst="rect">
              <a:avLst/>
            </a:prstGeom>
            <a:solidFill>
              <a:srgbClr val="B3B3B3">
                <a:alpha val="85098"/>
              </a:srgbClr>
            </a:solidFill>
          </p:spPr>
          <p:txBody>
            <a:bodyPr/>
            <a:lstStyle/>
            <a:p/>
          </p:txBody>
        </p:sp>
        <p:sp>
          <p:nvSpPr>
            <p:cNvPr id="50" name="rc50"/>
            <p:cNvSpPr/>
            <p:nvPr/>
          </p:nvSpPr>
          <p:spPr>
            <a:xfrm>
              <a:off x="1946086" y="3840777"/>
              <a:ext cx="235719" cy="137610"/>
            </a:xfrm>
            <a:prstGeom prst="rect">
              <a:avLst/>
            </a:prstGeom>
            <a:solidFill>
              <a:srgbClr val="B3B3B3">
                <a:alpha val="85098"/>
              </a:srgbClr>
            </a:solidFill>
          </p:spPr>
          <p:txBody>
            <a:bodyPr/>
            <a:lstStyle/>
            <a:p/>
          </p:txBody>
        </p:sp>
        <p:sp>
          <p:nvSpPr>
            <p:cNvPr id="51" name="rc51"/>
            <p:cNvSpPr/>
            <p:nvPr/>
          </p:nvSpPr>
          <p:spPr>
            <a:xfrm>
              <a:off x="2207996" y="3941539"/>
              <a:ext cx="235719" cy="46522"/>
            </a:xfrm>
            <a:prstGeom prst="rect">
              <a:avLst/>
            </a:prstGeom>
            <a:solidFill>
              <a:srgbClr val="B3B3B3">
                <a:alpha val="85098"/>
              </a:srgbClr>
            </a:solidFill>
          </p:spPr>
          <p:txBody>
            <a:bodyPr/>
            <a:lstStyle/>
            <a:p/>
          </p:txBody>
        </p:sp>
        <p:sp>
          <p:nvSpPr>
            <p:cNvPr id="52" name="rc52"/>
            <p:cNvSpPr/>
            <p:nvPr/>
          </p:nvSpPr>
          <p:spPr>
            <a:xfrm>
              <a:off x="2469906" y="3914673"/>
              <a:ext cx="235719" cy="59212"/>
            </a:xfrm>
            <a:prstGeom prst="rect">
              <a:avLst/>
            </a:prstGeom>
            <a:solidFill>
              <a:srgbClr val="B3B3B3">
                <a:alpha val="85098"/>
              </a:srgbClr>
            </a:solidFill>
          </p:spPr>
          <p:txBody>
            <a:bodyPr/>
            <a:lstStyle/>
            <a:p/>
          </p:txBody>
        </p:sp>
        <p:sp>
          <p:nvSpPr>
            <p:cNvPr id="53" name="rc53"/>
            <p:cNvSpPr/>
            <p:nvPr/>
          </p:nvSpPr>
          <p:spPr>
            <a:xfrm>
              <a:off x="2731817" y="3874505"/>
              <a:ext cx="235719" cy="84522"/>
            </a:xfrm>
            <a:prstGeom prst="rect">
              <a:avLst/>
            </a:prstGeom>
            <a:solidFill>
              <a:srgbClr val="B3B3B3">
                <a:alpha val="85098"/>
              </a:srgbClr>
            </a:solidFill>
          </p:spPr>
          <p:txBody>
            <a:bodyPr/>
            <a:lstStyle/>
            <a:p/>
          </p:txBody>
        </p:sp>
        <p:sp>
          <p:nvSpPr>
            <p:cNvPr id="54" name="rc54"/>
            <p:cNvSpPr/>
            <p:nvPr/>
          </p:nvSpPr>
          <p:spPr>
            <a:xfrm>
              <a:off x="2993727" y="3844826"/>
              <a:ext cx="235719" cy="98608"/>
            </a:xfrm>
            <a:prstGeom prst="rect">
              <a:avLst/>
            </a:prstGeom>
            <a:solidFill>
              <a:srgbClr val="B3B3B3">
                <a:alpha val="85098"/>
              </a:srgbClr>
            </a:solidFill>
          </p:spPr>
          <p:txBody>
            <a:bodyPr/>
            <a:lstStyle/>
            <a:p/>
          </p:txBody>
        </p:sp>
        <p:sp>
          <p:nvSpPr>
            <p:cNvPr id="55" name="rc55"/>
            <p:cNvSpPr/>
            <p:nvPr/>
          </p:nvSpPr>
          <p:spPr>
            <a:xfrm>
              <a:off x="3255637" y="3798399"/>
              <a:ext cx="235719" cy="127039"/>
            </a:xfrm>
            <a:prstGeom prst="rect">
              <a:avLst/>
            </a:prstGeom>
            <a:solidFill>
              <a:srgbClr val="B3B3B3">
                <a:alpha val="85098"/>
              </a:srgbClr>
            </a:solidFill>
          </p:spPr>
          <p:txBody>
            <a:bodyPr/>
            <a:lstStyle/>
            <a:p/>
          </p:txBody>
        </p:sp>
        <p:sp>
          <p:nvSpPr>
            <p:cNvPr id="56" name="rc56"/>
            <p:cNvSpPr/>
            <p:nvPr/>
          </p:nvSpPr>
          <p:spPr>
            <a:xfrm>
              <a:off x="3517547" y="3781638"/>
              <a:ext cx="235719" cy="160492"/>
            </a:xfrm>
            <a:prstGeom prst="rect">
              <a:avLst/>
            </a:prstGeom>
            <a:solidFill>
              <a:srgbClr val="B3B3B3">
                <a:alpha val="85098"/>
              </a:srgbClr>
            </a:solidFill>
          </p:spPr>
          <p:txBody>
            <a:bodyPr/>
            <a:lstStyle/>
            <a:p/>
          </p:txBody>
        </p:sp>
        <p:sp>
          <p:nvSpPr>
            <p:cNvPr id="57" name="rc57"/>
            <p:cNvSpPr/>
            <p:nvPr/>
          </p:nvSpPr>
          <p:spPr>
            <a:xfrm>
              <a:off x="3779457" y="3752915"/>
              <a:ext cx="235719" cy="209470"/>
            </a:xfrm>
            <a:prstGeom prst="rect">
              <a:avLst/>
            </a:prstGeom>
            <a:solidFill>
              <a:srgbClr val="B3B3B3">
                <a:alpha val="85098"/>
              </a:srgbClr>
            </a:solidFill>
          </p:spPr>
          <p:txBody>
            <a:bodyPr/>
            <a:lstStyle/>
            <a:p/>
          </p:txBody>
        </p:sp>
        <p:sp>
          <p:nvSpPr>
            <p:cNvPr id="58" name="rc58"/>
            <p:cNvSpPr/>
            <p:nvPr/>
          </p:nvSpPr>
          <p:spPr>
            <a:xfrm>
              <a:off x="4041368" y="3743268"/>
              <a:ext cx="235719" cy="243707"/>
            </a:xfrm>
            <a:prstGeom prst="rect">
              <a:avLst/>
            </a:prstGeom>
            <a:solidFill>
              <a:srgbClr val="B3B3B3">
                <a:alpha val="85098"/>
              </a:srgbClr>
            </a:solidFill>
          </p:spPr>
          <p:txBody>
            <a:bodyPr/>
            <a:lstStyle/>
            <a:p/>
          </p:txBody>
        </p:sp>
        <p:sp>
          <p:nvSpPr>
            <p:cNvPr id="59" name="rc59"/>
            <p:cNvSpPr/>
            <p:nvPr/>
          </p:nvSpPr>
          <p:spPr>
            <a:xfrm>
              <a:off x="4303278" y="3779267"/>
              <a:ext cx="235719" cy="204965"/>
            </a:xfrm>
            <a:prstGeom prst="rect">
              <a:avLst/>
            </a:prstGeom>
            <a:solidFill>
              <a:srgbClr val="B3B3B3">
                <a:alpha val="85098"/>
              </a:srgbClr>
            </a:solidFill>
          </p:spPr>
          <p:txBody>
            <a:bodyPr/>
            <a:lstStyle/>
            <a:p/>
          </p:txBody>
        </p:sp>
        <p:sp>
          <p:nvSpPr>
            <p:cNvPr id="60" name="rc60"/>
            <p:cNvSpPr/>
            <p:nvPr/>
          </p:nvSpPr>
          <p:spPr>
            <a:xfrm>
              <a:off x="4565188" y="3817330"/>
              <a:ext cx="235719" cy="164267"/>
            </a:xfrm>
            <a:prstGeom prst="rect">
              <a:avLst/>
            </a:prstGeom>
            <a:solidFill>
              <a:srgbClr val="B3B3B3">
                <a:alpha val="85098"/>
              </a:srgbClr>
            </a:solidFill>
          </p:spPr>
          <p:txBody>
            <a:bodyPr/>
            <a:lstStyle/>
            <a:p/>
          </p:txBody>
        </p:sp>
        <p:sp>
          <p:nvSpPr>
            <p:cNvPr id="61" name="rc61"/>
            <p:cNvSpPr/>
            <p:nvPr/>
          </p:nvSpPr>
          <p:spPr>
            <a:xfrm>
              <a:off x="4827098" y="3842006"/>
              <a:ext cx="235719" cy="121775"/>
            </a:xfrm>
            <a:prstGeom prst="rect">
              <a:avLst/>
            </a:prstGeom>
            <a:solidFill>
              <a:srgbClr val="B3B3B3">
                <a:alpha val="85098"/>
              </a:srgbClr>
            </a:solidFill>
          </p:spPr>
          <p:txBody>
            <a:bodyPr/>
            <a:lstStyle/>
            <a:p/>
          </p:txBody>
        </p:sp>
        <p:sp>
          <p:nvSpPr>
            <p:cNvPr id="62" name="rc62"/>
            <p:cNvSpPr/>
            <p:nvPr/>
          </p:nvSpPr>
          <p:spPr>
            <a:xfrm>
              <a:off x="5089008" y="3884952"/>
              <a:ext cx="235719" cy="77015"/>
            </a:xfrm>
            <a:prstGeom prst="rect">
              <a:avLst/>
            </a:prstGeom>
            <a:solidFill>
              <a:srgbClr val="B3B3B3">
                <a:alpha val="85098"/>
              </a:srgbClr>
            </a:solidFill>
          </p:spPr>
          <p:txBody>
            <a:bodyPr/>
            <a:lstStyle/>
            <a:p/>
          </p:txBody>
        </p:sp>
        <p:sp>
          <p:nvSpPr>
            <p:cNvPr id="63" name="rc63"/>
            <p:cNvSpPr/>
            <p:nvPr/>
          </p:nvSpPr>
          <p:spPr>
            <a:xfrm>
              <a:off x="5350919" y="3879985"/>
              <a:ext cx="235719" cy="78670"/>
            </a:xfrm>
            <a:prstGeom prst="rect">
              <a:avLst/>
            </a:prstGeom>
            <a:solidFill>
              <a:srgbClr val="B3B3B3">
                <a:alpha val="85098"/>
              </a:srgbClr>
            </a:solidFill>
          </p:spPr>
          <p:txBody>
            <a:bodyPr/>
            <a:lstStyle/>
            <a:p/>
          </p:txBody>
        </p:sp>
        <p:sp>
          <p:nvSpPr>
            <p:cNvPr id="64" name="rc64"/>
            <p:cNvSpPr/>
            <p:nvPr/>
          </p:nvSpPr>
          <p:spPr>
            <a:xfrm>
              <a:off x="5612829" y="3874666"/>
              <a:ext cx="235719" cy="80443"/>
            </a:xfrm>
            <a:prstGeom prst="rect">
              <a:avLst/>
            </a:prstGeom>
            <a:solidFill>
              <a:srgbClr val="B3B3B3">
                <a:alpha val="85098"/>
              </a:srgbClr>
            </a:solidFill>
          </p:spPr>
          <p:txBody>
            <a:bodyPr/>
            <a:lstStyle/>
            <a:p/>
          </p:txBody>
        </p:sp>
        <p:sp>
          <p:nvSpPr>
            <p:cNvPr id="65" name="rc65"/>
            <p:cNvSpPr/>
            <p:nvPr/>
          </p:nvSpPr>
          <p:spPr>
            <a:xfrm>
              <a:off x="5874739" y="3869148"/>
              <a:ext cx="235719" cy="82283"/>
            </a:xfrm>
            <a:prstGeom prst="rect">
              <a:avLst/>
            </a:prstGeom>
            <a:solidFill>
              <a:srgbClr val="B3B3B3">
                <a:alpha val="85098"/>
              </a:srgbClr>
            </a:solidFill>
          </p:spPr>
          <p:txBody>
            <a:bodyPr/>
            <a:lstStyle/>
            <a:p/>
          </p:txBody>
        </p:sp>
        <p:sp>
          <p:nvSpPr>
            <p:cNvPr id="66" name="rc66"/>
            <p:cNvSpPr/>
            <p:nvPr/>
          </p:nvSpPr>
          <p:spPr>
            <a:xfrm>
              <a:off x="6136649" y="3863371"/>
              <a:ext cx="235719" cy="84209"/>
            </a:xfrm>
            <a:prstGeom prst="rect">
              <a:avLst/>
            </a:prstGeom>
            <a:solidFill>
              <a:srgbClr val="B3B3B3">
                <a:alpha val="85098"/>
              </a:srgbClr>
            </a:solidFill>
          </p:spPr>
          <p:txBody>
            <a:bodyPr/>
            <a:lstStyle/>
            <a:p/>
          </p:txBody>
        </p:sp>
        <p:sp>
          <p:nvSpPr>
            <p:cNvPr id="67" name="rc67"/>
            <p:cNvSpPr/>
            <p:nvPr/>
          </p:nvSpPr>
          <p:spPr>
            <a:xfrm>
              <a:off x="6398559" y="3857767"/>
              <a:ext cx="235719" cy="86077"/>
            </a:xfrm>
            <a:prstGeom prst="rect">
              <a:avLst/>
            </a:prstGeom>
            <a:solidFill>
              <a:srgbClr val="B3B3B3">
                <a:alpha val="85098"/>
              </a:srgbClr>
            </a:solidFill>
          </p:spPr>
          <p:txBody>
            <a:bodyPr/>
            <a:lstStyle/>
            <a:p/>
          </p:txBody>
        </p:sp>
        <p:sp>
          <p:nvSpPr>
            <p:cNvPr id="68" name="rc68"/>
            <p:cNvSpPr/>
            <p:nvPr/>
          </p:nvSpPr>
          <p:spPr>
            <a:xfrm>
              <a:off x="6660470" y="3606238"/>
              <a:ext cx="235719" cy="210934"/>
            </a:xfrm>
            <a:prstGeom prst="rect">
              <a:avLst/>
            </a:prstGeom>
            <a:solidFill>
              <a:srgbClr val="B3B3B3">
                <a:alpha val="85098"/>
              </a:srgbClr>
            </a:solidFill>
          </p:spPr>
          <p:txBody>
            <a:bodyPr/>
            <a:lstStyle/>
            <a:p/>
          </p:txBody>
        </p:sp>
        <p:sp>
          <p:nvSpPr>
            <p:cNvPr id="69" name="rc69"/>
            <p:cNvSpPr/>
            <p:nvPr/>
          </p:nvSpPr>
          <p:spPr>
            <a:xfrm>
              <a:off x="6922380" y="3325460"/>
              <a:ext cx="235719" cy="359334"/>
            </a:xfrm>
            <a:prstGeom prst="rect">
              <a:avLst/>
            </a:prstGeom>
            <a:solidFill>
              <a:srgbClr val="B3B3B3">
                <a:alpha val="85098"/>
              </a:srgbClr>
            </a:solidFill>
          </p:spPr>
          <p:txBody>
            <a:bodyPr/>
            <a:lstStyle/>
            <a:p/>
          </p:txBody>
        </p:sp>
        <p:sp>
          <p:nvSpPr>
            <p:cNvPr id="70" name="rc70"/>
            <p:cNvSpPr/>
            <p:nvPr/>
          </p:nvSpPr>
          <p:spPr>
            <a:xfrm>
              <a:off x="7184290" y="3291525"/>
              <a:ext cx="235719" cy="476361"/>
            </a:xfrm>
            <a:prstGeom prst="rect">
              <a:avLst/>
            </a:prstGeom>
            <a:solidFill>
              <a:srgbClr val="B3B3B3">
                <a:alpha val="85098"/>
              </a:srgbClr>
            </a:solidFill>
          </p:spPr>
          <p:txBody>
            <a:bodyPr/>
            <a:lstStyle/>
            <a:p/>
          </p:txBody>
        </p:sp>
        <p:sp>
          <p:nvSpPr>
            <p:cNvPr id="71" name="rc71"/>
            <p:cNvSpPr/>
            <p:nvPr/>
          </p:nvSpPr>
          <p:spPr>
            <a:xfrm>
              <a:off x="7446200" y="3556879"/>
              <a:ext cx="235719" cy="372744"/>
            </a:xfrm>
            <a:prstGeom prst="rect">
              <a:avLst/>
            </a:prstGeom>
            <a:solidFill>
              <a:srgbClr val="B3B3B3">
                <a:alpha val="85098"/>
              </a:srgbClr>
            </a:solidFill>
          </p:spPr>
          <p:txBody>
            <a:bodyPr/>
            <a:lstStyle/>
            <a:p/>
          </p:txBody>
        </p:sp>
        <p:sp>
          <p:nvSpPr>
            <p:cNvPr id="72" name="rc72"/>
            <p:cNvSpPr/>
            <p:nvPr/>
          </p:nvSpPr>
          <p:spPr>
            <a:xfrm>
              <a:off x="7708110" y="3546975"/>
              <a:ext cx="235719" cy="379348"/>
            </a:xfrm>
            <a:prstGeom prst="rect">
              <a:avLst/>
            </a:prstGeom>
            <a:solidFill>
              <a:srgbClr val="B3B3B3">
                <a:alpha val="85098"/>
              </a:srgbClr>
            </a:solidFill>
          </p:spPr>
          <p:txBody>
            <a:bodyPr/>
            <a:lstStyle/>
            <a:p/>
          </p:txBody>
        </p:sp>
        <p:sp>
          <p:nvSpPr>
            <p:cNvPr id="73" name="rc73"/>
            <p:cNvSpPr/>
            <p:nvPr/>
          </p:nvSpPr>
          <p:spPr>
            <a:xfrm>
              <a:off x="7970021" y="3536835"/>
              <a:ext cx="235719" cy="386108"/>
            </a:xfrm>
            <a:prstGeom prst="rect">
              <a:avLst/>
            </a:prstGeom>
            <a:solidFill>
              <a:srgbClr val="B3B3B3">
                <a:alpha val="85098"/>
              </a:srgbClr>
            </a:solidFill>
          </p:spPr>
          <p:txBody>
            <a:bodyPr/>
            <a:lstStyle/>
            <a:p/>
          </p:txBody>
        </p:sp>
        <p:sp>
          <p:nvSpPr>
            <p:cNvPr id="74" name="pl74"/>
            <p:cNvSpPr/>
            <p:nvPr/>
          </p:nvSpPr>
          <p:spPr>
            <a:xfrm>
              <a:off x="1540125" y="2240323"/>
              <a:ext cx="6547754" cy="309177"/>
            </a:xfrm>
            <a:custGeom>
              <a:avLst/>
              <a:pathLst>
                <a:path w="6547754" h="309177">
                  <a:moveTo>
                    <a:pt x="0" y="144282"/>
                  </a:moveTo>
                  <a:lnTo>
                    <a:pt x="261910" y="103059"/>
                  </a:lnTo>
                  <a:lnTo>
                    <a:pt x="523820" y="61835"/>
                  </a:lnTo>
                  <a:lnTo>
                    <a:pt x="785730" y="41223"/>
                  </a:lnTo>
                  <a:lnTo>
                    <a:pt x="1047640" y="61835"/>
                  </a:lnTo>
                  <a:lnTo>
                    <a:pt x="1309550" y="82447"/>
                  </a:lnTo>
                  <a:lnTo>
                    <a:pt x="1571461" y="103059"/>
                  </a:lnTo>
                  <a:lnTo>
                    <a:pt x="1833371" y="123670"/>
                  </a:lnTo>
                  <a:lnTo>
                    <a:pt x="2095281" y="82447"/>
                  </a:lnTo>
                  <a:lnTo>
                    <a:pt x="2357191" y="41223"/>
                  </a:lnTo>
                  <a:lnTo>
                    <a:pt x="2619101" y="0"/>
                  </a:lnTo>
                  <a:lnTo>
                    <a:pt x="2881012" y="0"/>
                  </a:lnTo>
                  <a:lnTo>
                    <a:pt x="3142922" y="0"/>
                  </a:lnTo>
                  <a:lnTo>
                    <a:pt x="3404832" y="20611"/>
                  </a:lnTo>
                  <a:lnTo>
                    <a:pt x="3666742" y="20611"/>
                  </a:lnTo>
                  <a:lnTo>
                    <a:pt x="3928652" y="20611"/>
                  </a:lnTo>
                  <a:lnTo>
                    <a:pt x="4190563" y="20611"/>
                  </a:lnTo>
                  <a:lnTo>
                    <a:pt x="4452473" y="20611"/>
                  </a:lnTo>
                  <a:lnTo>
                    <a:pt x="4714383" y="20611"/>
                  </a:lnTo>
                  <a:lnTo>
                    <a:pt x="4976293" y="20611"/>
                  </a:lnTo>
                  <a:lnTo>
                    <a:pt x="5238203" y="164894"/>
                  </a:lnTo>
                  <a:lnTo>
                    <a:pt x="5500114" y="309177"/>
                  </a:lnTo>
                  <a:lnTo>
                    <a:pt x="5762024" y="206118"/>
                  </a:lnTo>
                  <a:lnTo>
                    <a:pt x="6023934" y="20611"/>
                  </a:lnTo>
                  <a:lnTo>
                    <a:pt x="6285844" y="20611"/>
                  </a:lnTo>
                  <a:lnTo>
                    <a:pt x="6547754" y="20611"/>
                  </a:lnTo>
                </a:path>
              </a:pathLst>
            </a:custGeom>
            <a:ln w="27101" cap="flat">
              <a:solidFill>
                <a:srgbClr val="0058AB">
                  <a:alpha val="100000"/>
                </a:srgbClr>
              </a:solidFill>
              <a:prstDash val="solid"/>
              <a:round/>
            </a:ln>
          </p:spPr>
          <p:txBody>
            <a:bodyPr/>
            <a:lstStyle/>
            <a:p/>
          </p:txBody>
        </p:sp>
        <p:sp>
          <p:nvSpPr>
            <p:cNvPr id="75" name="pl75"/>
            <p:cNvSpPr/>
            <p:nvPr/>
          </p:nvSpPr>
          <p:spPr>
            <a:xfrm>
              <a:off x="1540125" y="2363994"/>
              <a:ext cx="6547754" cy="618354"/>
            </a:xfrm>
            <a:custGeom>
              <a:avLst/>
              <a:pathLst>
                <a:path w="6547754" h="618354">
                  <a:moveTo>
                    <a:pt x="0" y="309177"/>
                  </a:moveTo>
                  <a:lnTo>
                    <a:pt x="261910" y="247341"/>
                  </a:lnTo>
                  <a:lnTo>
                    <a:pt x="523820" y="185506"/>
                  </a:lnTo>
                  <a:lnTo>
                    <a:pt x="785730" y="0"/>
                  </a:lnTo>
                  <a:lnTo>
                    <a:pt x="1047640" y="41223"/>
                  </a:lnTo>
                  <a:lnTo>
                    <a:pt x="1309550" y="103059"/>
                  </a:lnTo>
                  <a:lnTo>
                    <a:pt x="1571461" y="144282"/>
                  </a:lnTo>
                  <a:lnTo>
                    <a:pt x="1833371" y="206118"/>
                  </a:lnTo>
                  <a:lnTo>
                    <a:pt x="2095281" y="206118"/>
                  </a:lnTo>
                  <a:lnTo>
                    <a:pt x="2357191" y="226729"/>
                  </a:lnTo>
                  <a:lnTo>
                    <a:pt x="2619101" y="226729"/>
                  </a:lnTo>
                  <a:lnTo>
                    <a:pt x="2881012" y="164894"/>
                  </a:lnTo>
                  <a:lnTo>
                    <a:pt x="3142922" y="103059"/>
                  </a:lnTo>
                  <a:lnTo>
                    <a:pt x="3404832" y="61835"/>
                  </a:lnTo>
                  <a:lnTo>
                    <a:pt x="3666742" y="0"/>
                  </a:lnTo>
                  <a:lnTo>
                    <a:pt x="3928652" y="0"/>
                  </a:lnTo>
                  <a:lnTo>
                    <a:pt x="4190563" y="0"/>
                  </a:lnTo>
                  <a:lnTo>
                    <a:pt x="4452473" y="0"/>
                  </a:lnTo>
                  <a:lnTo>
                    <a:pt x="4714383" y="0"/>
                  </a:lnTo>
                  <a:lnTo>
                    <a:pt x="4976293" y="0"/>
                  </a:lnTo>
                  <a:lnTo>
                    <a:pt x="5238203" y="288565"/>
                  </a:lnTo>
                  <a:lnTo>
                    <a:pt x="5500114" y="597742"/>
                  </a:lnTo>
                  <a:lnTo>
                    <a:pt x="5762024" y="618354"/>
                  </a:lnTo>
                  <a:lnTo>
                    <a:pt x="6023934" y="309177"/>
                  </a:lnTo>
                  <a:lnTo>
                    <a:pt x="6285844" y="309177"/>
                  </a:lnTo>
                  <a:lnTo>
                    <a:pt x="6547754" y="309177"/>
                  </a:lnTo>
                </a:path>
              </a:pathLst>
            </a:custGeom>
            <a:ln w="27101" cap="flat">
              <a:solidFill>
                <a:srgbClr val="F26A21">
                  <a:alpha val="100000"/>
                </a:srgbClr>
              </a:solidFill>
              <a:prstDash val="solid"/>
              <a:round/>
            </a:ln>
          </p:spPr>
          <p:txBody>
            <a:bodyPr/>
            <a:lstStyle/>
            <a:p/>
          </p:txBody>
        </p:sp>
        <p:sp>
          <p:nvSpPr>
            <p:cNvPr id="76" name="tx76"/>
            <p:cNvSpPr/>
            <p:nvPr/>
          </p:nvSpPr>
          <p:spPr>
            <a:xfrm>
              <a:off x="147983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789387"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98938"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40848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5612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718039"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7995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72418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50377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6568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2759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47983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88" name="tx88"/>
            <p:cNvSpPr/>
            <p:nvPr/>
          </p:nvSpPr>
          <p:spPr>
            <a:xfrm>
              <a:off x="2789387"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89" name="tx89"/>
            <p:cNvSpPr/>
            <p:nvPr/>
          </p:nvSpPr>
          <p:spPr>
            <a:xfrm>
              <a:off x="4098938"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0" name="tx90"/>
            <p:cNvSpPr/>
            <p:nvPr/>
          </p:nvSpPr>
          <p:spPr>
            <a:xfrm>
              <a:off x="540848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1" name="tx91"/>
            <p:cNvSpPr/>
            <p:nvPr/>
          </p:nvSpPr>
          <p:spPr>
            <a:xfrm>
              <a:off x="645612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2" name="tx92"/>
            <p:cNvSpPr/>
            <p:nvPr/>
          </p:nvSpPr>
          <p:spPr>
            <a:xfrm>
              <a:off x="6718039"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3" name="tx93"/>
            <p:cNvSpPr/>
            <p:nvPr/>
          </p:nvSpPr>
          <p:spPr>
            <a:xfrm>
              <a:off x="697995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4" name="tx94"/>
            <p:cNvSpPr/>
            <p:nvPr/>
          </p:nvSpPr>
          <p:spPr>
            <a:xfrm>
              <a:off x="7241860"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5" name="tx95"/>
            <p:cNvSpPr/>
            <p:nvPr/>
          </p:nvSpPr>
          <p:spPr>
            <a:xfrm>
              <a:off x="750377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776568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802759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1449691" y="39861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9" name="tx99"/>
            <p:cNvSpPr/>
            <p:nvPr/>
          </p:nvSpPr>
          <p:spPr>
            <a:xfrm>
              <a:off x="2759242" y="39970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0" name="tx100"/>
            <p:cNvSpPr/>
            <p:nvPr/>
          </p:nvSpPr>
          <p:spPr>
            <a:xfrm>
              <a:off x="4098938" y="40110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1" name="tx101"/>
            <p:cNvSpPr/>
            <p:nvPr/>
          </p:nvSpPr>
          <p:spPr>
            <a:xfrm>
              <a:off x="5378344" y="39968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6425984" y="399080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3" name="tx103"/>
            <p:cNvSpPr/>
            <p:nvPr/>
          </p:nvSpPr>
          <p:spPr>
            <a:xfrm>
              <a:off x="6687895" y="39261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04" name="tx104"/>
            <p:cNvSpPr/>
            <p:nvPr/>
          </p:nvSpPr>
          <p:spPr>
            <a:xfrm>
              <a:off x="6949805" y="38599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105" name="tx105"/>
            <p:cNvSpPr/>
            <p:nvPr/>
          </p:nvSpPr>
          <p:spPr>
            <a:xfrm>
              <a:off x="7211715" y="39015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6" name="tx106"/>
            <p:cNvSpPr/>
            <p:nvPr/>
          </p:nvSpPr>
          <p:spPr>
            <a:xfrm>
              <a:off x="7473625" y="39836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7" name="tx107"/>
            <p:cNvSpPr/>
            <p:nvPr/>
          </p:nvSpPr>
          <p:spPr>
            <a:xfrm>
              <a:off x="7735535" y="39806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8" name="tx108"/>
            <p:cNvSpPr/>
            <p:nvPr/>
          </p:nvSpPr>
          <p:spPr>
            <a:xfrm>
              <a:off x="7997446" y="3979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9" name="tx109"/>
            <p:cNvSpPr/>
            <p:nvPr/>
          </p:nvSpPr>
          <p:spPr>
            <a:xfrm>
              <a:off x="1449691" y="38186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0" name="tx110"/>
            <p:cNvSpPr/>
            <p:nvPr/>
          </p:nvSpPr>
          <p:spPr>
            <a:xfrm>
              <a:off x="2789387" y="387770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1" name="tx111"/>
            <p:cNvSpPr/>
            <p:nvPr/>
          </p:nvSpPr>
          <p:spPr>
            <a:xfrm>
              <a:off x="4068793" y="38246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12" name="tx112"/>
            <p:cNvSpPr/>
            <p:nvPr/>
          </p:nvSpPr>
          <p:spPr>
            <a:xfrm>
              <a:off x="5408489" y="38788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3" name="tx113"/>
            <p:cNvSpPr/>
            <p:nvPr/>
          </p:nvSpPr>
          <p:spPr>
            <a:xfrm>
              <a:off x="6456129" y="3860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6687895" y="36712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15" name="tx115"/>
            <p:cNvSpPr/>
            <p:nvPr/>
          </p:nvSpPr>
          <p:spPr>
            <a:xfrm>
              <a:off x="6949805" y="34646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16" name="tx116"/>
            <p:cNvSpPr/>
            <p:nvPr/>
          </p:nvSpPr>
          <p:spPr>
            <a:xfrm>
              <a:off x="7211715" y="348921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117" name="tx117"/>
            <p:cNvSpPr/>
            <p:nvPr/>
          </p:nvSpPr>
          <p:spPr>
            <a:xfrm>
              <a:off x="7473625" y="37041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18" name="tx118"/>
            <p:cNvSpPr/>
            <p:nvPr/>
          </p:nvSpPr>
          <p:spPr>
            <a:xfrm>
              <a:off x="7735535" y="36962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19" name="tx119"/>
            <p:cNvSpPr/>
            <p:nvPr/>
          </p:nvSpPr>
          <p:spPr>
            <a:xfrm>
              <a:off x="7997446" y="36894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20" name="tx120"/>
            <p:cNvSpPr/>
            <p:nvPr/>
          </p:nvSpPr>
          <p:spPr>
            <a:xfrm>
              <a:off x="1449691" y="36628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21" name="tx121"/>
            <p:cNvSpPr/>
            <p:nvPr/>
          </p:nvSpPr>
          <p:spPr>
            <a:xfrm>
              <a:off x="2759242" y="37564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22" name="tx122"/>
            <p:cNvSpPr/>
            <p:nvPr/>
          </p:nvSpPr>
          <p:spPr>
            <a:xfrm>
              <a:off x="4068793" y="36265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23" name="tx123"/>
            <p:cNvSpPr/>
            <p:nvPr/>
          </p:nvSpPr>
          <p:spPr>
            <a:xfrm>
              <a:off x="5378344" y="37618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153</a:t>
              </a:r>
            </a:p>
          </p:txBody>
        </p:sp>
        <p:sp>
          <p:nvSpPr>
            <p:cNvPr id="124" name="tx124"/>
            <p:cNvSpPr/>
            <p:nvPr/>
          </p:nvSpPr>
          <p:spPr>
            <a:xfrm>
              <a:off x="6425984" y="37397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5" name="tx125"/>
            <p:cNvSpPr/>
            <p:nvPr/>
          </p:nvSpPr>
          <p:spPr>
            <a:xfrm>
              <a:off x="6687895" y="34881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331</a:t>
              </a:r>
            </a:p>
          </p:txBody>
        </p:sp>
        <p:sp>
          <p:nvSpPr>
            <p:cNvPr id="126" name="tx126"/>
            <p:cNvSpPr/>
            <p:nvPr/>
          </p:nvSpPr>
          <p:spPr>
            <a:xfrm>
              <a:off x="6949805" y="32073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513</a:t>
              </a:r>
            </a:p>
          </p:txBody>
        </p:sp>
        <p:sp>
          <p:nvSpPr>
            <p:cNvPr id="127" name="tx127"/>
            <p:cNvSpPr/>
            <p:nvPr/>
          </p:nvSpPr>
          <p:spPr>
            <a:xfrm>
              <a:off x="7211715"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28" name="tx128"/>
            <p:cNvSpPr/>
            <p:nvPr/>
          </p:nvSpPr>
          <p:spPr>
            <a:xfrm>
              <a:off x="7473625" y="34387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363</a:t>
              </a:r>
            </a:p>
          </p:txBody>
        </p:sp>
        <p:sp>
          <p:nvSpPr>
            <p:cNvPr id="129" name="tx129"/>
            <p:cNvSpPr/>
            <p:nvPr/>
          </p:nvSpPr>
          <p:spPr>
            <a:xfrm>
              <a:off x="7735535" y="34288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a:t>
              </a:r>
            </a:p>
          </p:txBody>
        </p:sp>
        <p:sp>
          <p:nvSpPr>
            <p:cNvPr id="130" name="tx130"/>
            <p:cNvSpPr/>
            <p:nvPr/>
          </p:nvSpPr>
          <p:spPr>
            <a:xfrm>
              <a:off x="7997446" y="34187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a:t>
              </a:r>
            </a:p>
          </p:txBody>
        </p:sp>
        <p:sp>
          <p:nvSpPr>
            <p:cNvPr id="131" name="tx131"/>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94200" y="32940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3" name="tx133"/>
            <p:cNvSpPr/>
            <p:nvPr/>
          </p:nvSpPr>
          <p:spPr>
            <a:xfrm>
              <a:off x="577692" y="252425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729166" y="4979579"/>
              <a:ext cx="201456" cy="201456"/>
            </a:xfrm>
            <a:prstGeom prst="rect">
              <a:avLst/>
            </a:prstGeom>
            <a:solidFill>
              <a:srgbClr val="B3B3B3">
                <a:alpha val="85098"/>
              </a:srgbClr>
            </a:solidFill>
          </p:spPr>
          <p:txBody>
            <a:bodyPr/>
            <a:lstStyle/>
            <a:p/>
          </p:txBody>
        </p:sp>
        <p:sp>
          <p:nvSpPr>
            <p:cNvPr id="157" name="rc157"/>
            <p:cNvSpPr/>
            <p:nvPr/>
          </p:nvSpPr>
          <p:spPr>
            <a:xfrm>
              <a:off x="5631320" y="4979579"/>
              <a:ext cx="201456" cy="201456"/>
            </a:xfrm>
            <a:prstGeom prst="rect">
              <a:avLst/>
            </a:prstGeom>
            <a:solidFill>
              <a:srgbClr val="1CABE2">
                <a:alpha val="85098"/>
              </a:srgbClr>
            </a:solidFill>
          </p:spPr>
          <p:txBody>
            <a:bodyPr/>
            <a:lstStyle/>
            <a:p/>
          </p:txBody>
        </p:sp>
        <p:sp>
          <p:nvSpPr>
            <p:cNvPr id="158" name="tx158"/>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1083092"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162" name="pl162"/>
            <p:cNvSpPr/>
            <p:nvPr/>
          </p:nvSpPr>
          <p:spPr>
            <a:xfrm>
              <a:off x="23239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272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30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337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7" name="pl167"/>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55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288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321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422266" y="5726143"/>
              <a:ext cx="2016354" cy="119033"/>
            </a:xfrm>
            <a:prstGeom prst="rect">
              <a:avLst/>
            </a:prstGeom>
            <a:solidFill>
              <a:srgbClr val="1CABE2">
                <a:alpha val="85098"/>
              </a:srgbClr>
            </a:solidFill>
          </p:spPr>
          <p:txBody>
            <a:bodyPr/>
            <a:lstStyle/>
            <a:p/>
          </p:txBody>
        </p:sp>
        <p:sp>
          <p:nvSpPr>
            <p:cNvPr id="174" name="rc174"/>
            <p:cNvSpPr/>
            <p:nvPr/>
          </p:nvSpPr>
          <p:spPr>
            <a:xfrm>
              <a:off x="1422266" y="5577352"/>
              <a:ext cx="2221569" cy="119033"/>
            </a:xfrm>
            <a:prstGeom prst="rect">
              <a:avLst/>
            </a:prstGeom>
            <a:solidFill>
              <a:srgbClr val="1CABE2">
                <a:alpha val="85098"/>
              </a:srgbClr>
            </a:solidFill>
          </p:spPr>
          <p:txBody>
            <a:bodyPr/>
            <a:lstStyle/>
            <a:p/>
          </p:txBody>
        </p:sp>
        <p:sp>
          <p:nvSpPr>
            <p:cNvPr id="175" name="rc175"/>
            <p:cNvSpPr/>
            <p:nvPr/>
          </p:nvSpPr>
          <p:spPr>
            <a:xfrm>
              <a:off x="1422266" y="5428560"/>
              <a:ext cx="2261152" cy="119033"/>
            </a:xfrm>
            <a:prstGeom prst="rect">
              <a:avLst/>
            </a:prstGeom>
            <a:solidFill>
              <a:srgbClr val="1CABE2">
                <a:alpha val="85098"/>
              </a:srgbClr>
            </a:solidFill>
          </p:spPr>
          <p:txBody>
            <a:bodyPr/>
            <a:lstStyle/>
            <a:p/>
          </p:txBody>
        </p:sp>
        <p:sp>
          <p:nvSpPr>
            <p:cNvPr id="176" name="rc176"/>
            <p:cNvSpPr/>
            <p:nvPr/>
          </p:nvSpPr>
          <p:spPr>
            <a:xfrm>
              <a:off x="3438620" y="5726143"/>
              <a:ext cx="1008186" cy="119033"/>
            </a:xfrm>
            <a:prstGeom prst="rect">
              <a:avLst/>
            </a:prstGeom>
            <a:solidFill>
              <a:srgbClr val="B3B3B3">
                <a:alpha val="85098"/>
              </a:srgbClr>
            </a:solidFill>
          </p:spPr>
          <p:txBody>
            <a:bodyPr/>
            <a:lstStyle/>
            <a:p/>
          </p:txBody>
        </p:sp>
        <p:sp>
          <p:nvSpPr>
            <p:cNvPr id="177" name="rc177"/>
            <p:cNvSpPr/>
            <p:nvPr/>
          </p:nvSpPr>
          <p:spPr>
            <a:xfrm>
              <a:off x="3643835" y="5577352"/>
              <a:ext cx="4443139" cy="119033"/>
            </a:xfrm>
            <a:prstGeom prst="rect">
              <a:avLst/>
            </a:prstGeom>
            <a:solidFill>
              <a:srgbClr val="B3B3B3">
                <a:alpha val="85098"/>
              </a:srgbClr>
            </a:solidFill>
          </p:spPr>
          <p:txBody>
            <a:bodyPr/>
            <a:lstStyle/>
            <a:p/>
          </p:txBody>
        </p:sp>
        <p:sp>
          <p:nvSpPr>
            <p:cNvPr id="178" name="rc178"/>
            <p:cNvSpPr/>
            <p:nvPr/>
          </p:nvSpPr>
          <p:spPr>
            <a:xfrm>
              <a:off x="3683418" y="5428560"/>
              <a:ext cx="4522322" cy="119033"/>
            </a:xfrm>
            <a:prstGeom prst="rect">
              <a:avLst/>
            </a:prstGeom>
            <a:solidFill>
              <a:srgbClr val="B3B3B3">
                <a:alpha val="85098"/>
              </a:srgbClr>
            </a:solidFill>
          </p:spPr>
          <p:txBody>
            <a:bodyPr/>
            <a:lstStyle/>
            <a:p/>
          </p:txBody>
        </p:sp>
        <p:sp>
          <p:nvSpPr>
            <p:cNvPr id="179" name="tx179"/>
            <p:cNvSpPr/>
            <p:nvPr/>
          </p:nvSpPr>
          <p:spPr>
            <a:xfrm>
              <a:off x="4591488"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167.7</a:t>
              </a:r>
            </a:p>
          </p:txBody>
        </p:sp>
        <p:sp>
          <p:nvSpPr>
            <p:cNvPr id="180" name="tx180"/>
            <p:cNvSpPr/>
            <p:nvPr/>
          </p:nvSpPr>
          <p:spPr>
            <a:xfrm>
              <a:off x="823165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369.6</a:t>
              </a:r>
            </a:p>
          </p:txBody>
        </p:sp>
        <p:sp>
          <p:nvSpPr>
            <p:cNvPr id="181" name="tx181"/>
            <p:cNvSpPr/>
            <p:nvPr/>
          </p:nvSpPr>
          <p:spPr>
            <a:xfrm>
              <a:off x="8350421"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376.2</a:t>
              </a:r>
            </a:p>
          </p:txBody>
        </p:sp>
        <p:sp>
          <p:nvSpPr>
            <p:cNvPr id="182" name="tx182"/>
            <p:cNvSpPr/>
            <p:nvPr/>
          </p:nvSpPr>
          <p:spPr>
            <a:xfrm>
              <a:off x="228576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111.8</a:t>
              </a:r>
            </a:p>
          </p:txBody>
        </p:sp>
        <p:sp>
          <p:nvSpPr>
            <p:cNvPr id="183" name="tx183"/>
            <p:cNvSpPr/>
            <p:nvPr/>
          </p:nvSpPr>
          <p:spPr>
            <a:xfrm>
              <a:off x="238836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123.2</a:t>
              </a:r>
            </a:p>
          </p:txBody>
        </p:sp>
        <p:sp>
          <p:nvSpPr>
            <p:cNvPr id="184" name="tx184"/>
            <p:cNvSpPr/>
            <p:nvPr/>
          </p:nvSpPr>
          <p:spPr>
            <a:xfrm>
              <a:off x="240816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125.4</a:t>
              </a:r>
            </a:p>
          </p:txBody>
        </p:sp>
        <p:sp>
          <p:nvSpPr>
            <p:cNvPr id="185" name="tx185"/>
            <p:cNvSpPr/>
            <p:nvPr/>
          </p:nvSpPr>
          <p:spPr>
            <a:xfrm>
              <a:off x="383018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55.9</a:t>
              </a:r>
            </a:p>
          </p:txBody>
        </p:sp>
        <p:sp>
          <p:nvSpPr>
            <p:cNvPr id="186" name="tx186"/>
            <p:cNvSpPr/>
            <p:nvPr/>
          </p:nvSpPr>
          <p:spPr>
            <a:xfrm>
              <a:off x="5720724"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246.4</a:t>
              </a:r>
            </a:p>
          </p:txBody>
        </p:sp>
        <p:sp>
          <p:nvSpPr>
            <p:cNvPr id="187" name="tx187"/>
            <p:cNvSpPr/>
            <p:nvPr/>
          </p:nvSpPr>
          <p:spPr>
            <a:xfrm>
              <a:off x="579989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250.8</a:t>
              </a:r>
            </a:p>
          </p:txBody>
        </p:sp>
        <p:sp>
          <p:nvSpPr>
            <p:cNvPr id="188" name="tx188"/>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06243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3" name="tx193"/>
            <p:cNvSpPr/>
            <p:nvPr/>
          </p:nvSpPr>
          <p:spPr>
            <a:xfrm>
              <a:off x="486572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4" name="tx194"/>
            <p:cNvSpPr/>
            <p:nvPr/>
          </p:nvSpPr>
          <p:spPr>
            <a:xfrm>
              <a:off x="666902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5" name="tx195"/>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Mozambique.
In 2025, DTP1 coverage in Mozambique remained constant 90%. The number of children missing out on any DTP vaccination (zero-dose children) increased from 123,000 in 2024 to 125,000 in 2025.
DTP3 coverage remained constant 70% in 2025, leaving 376,000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70%, leaving 376,000 children un- or under-vaccinated, including 125,000 zero-dose and 251,000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328070"/>
            </a:xfrm>
            <a:custGeom>
              <a:avLst/>
              <a:pathLst>
                <a:path w="3397293" h="328070">
                  <a:moveTo>
                    <a:pt x="0" y="153099"/>
                  </a:moveTo>
                  <a:lnTo>
                    <a:pt x="135891" y="109356"/>
                  </a:lnTo>
                  <a:lnTo>
                    <a:pt x="271783" y="65614"/>
                  </a:lnTo>
                  <a:lnTo>
                    <a:pt x="407675" y="43742"/>
                  </a:lnTo>
                  <a:lnTo>
                    <a:pt x="543566" y="65614"/>
                  </a:lnTo>
                  <a:lnTo>
                    <a:pt x="679458" y="87485"/>
                  </a:lnTo>
                  <a:lnTo>
                    <a:pt x="815350" y="109356"/>
                  </a:lnTo>
                  <a:lnTo>
                    <a:pt x="951242" y="131228"/>
                  </a:lnTo>
                  <a:lnTo>
                    <a:pt x="1087133" y="87485"/>
                  </a:lnTo>
                  <a:lnTo>
                    <a:pt x="1223025" y="43742"/>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174970"/>
                  </a:lnTo>
                  <a:lnTo>
                    <a:pt x="2853726" y="328070"/>
                  </a:lnTo>
                  <a:lnTo>
                    <a:pt x="2989618" y="218713"/>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1405107"/>
              <a:ext cx="28295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Mozambique,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73659"/>
              <a:ext cx="3397293" cy="1194175"/>
            </a:xfrm>
            <a:custGeom>
              <a:avLst/>
              <a:pathLst>
                <a:path w="3397293" h="1194175">
                  <a:moveTo>
                    <a:pt x="0" y="1194175"/>
                  </a:moveTo>
                  <a:lnTo>
                    <a:pt x="135891" y="1010456"/>
                  </a:lnTo>
                  <a:lnTo>
                    <a:pt x="271783" y="826737"/>
                  </a:lnTo>
                  <a:lnTo>
                    <a:pt x="407675" y="643017"/>
                  </a:lnTo>
                  <a:lnTo>
                    <a:pt x="543566" y="551158"/>
                  </a:lnTo>
                  <a:lnTo>
                    <a:pt x="679458" y="551158"/>
                  </a:lnTo>
                  <a:lnTo>
                    <a:pt x="815350" y="367438"/>
                  </a:lnTo>
                  <a:lnTo>
                    <a:pt x="951242" y="275579"/>
                  </a:lnTo>
                  <a:lnTo>
                    <a:pt x="1087133" y="275579"/>
                  </a:lnTo>
                  <a:lnTo>
                    <a:pt x="1223025" y="183719"/>
                  </a:lnTo>
                  <a:lnTo>
                    <a:pt x="1358917" y="91859"/>
                  </a:lnTo>
                  <a:lnTo>
                    <a:pt x="1494809" y="0"/>
                  </a:lnTo>
                  <a:lnTo>
                    <a:pt x="1630700" y="91859"/>
                  </a:lnTo>
                  <a:lnTo>
                    <a:pt x="1766592" y="275579"/>
                  </a:lnTo>
                  <a:lnTo>
                    <a:pt x="1902484" y="91859"/>
                  </a:lnTo>
                  <a:lnTo>
                    <a:pt x="2038375" y="91859"/>
                  </a:lnTo>
                  <a:lnTo>
                    <a:pt x="2174267" y="91859"/>
                  </a:lnTo>
                  <a:lnTo>
                    <a:pt x="2310159" y="183719"/>
                  </a:lnTo>
                  <a:lnTo>
                    <a:pt x="2446051" y="91859"/>
                  </a:lnTo>
                  <a:lnTo>
                    <a:pt x="2581942" y="0"/>
                  </a:lnTo>
                  <a:lnTo>
                    <a:pt x="2717834" y="183719"/>
                  </a:lnTo>
                  <a:lnTo>
                    <a:pt x="2853726" y="275579"/>
                  </a:lnTo>
                  <a:lnTo>
                    <a:pt x="2989618" y="183719"/>
                  </a:lnTo>
                  <a:lnTo>
                    <a:pt x="3125509" y="0"/>
                  </a:lnTo>
                  <a:lnTo>
                    <a:pt x="3261401" y="183719"/>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55115"/>
            </a:xfrm>
            <a:custGeom>
              <a:avLst/>
              <a:pathLst>
                <a:path w="0" h="55115">
                  <a:moveTo>
                    <a:pt x="0" y="551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377895"/>
            </a:xfrm>
            <a:custGeom>
              <a:avLst/>
              <a:pathLst>
                <a:path w="3397293" h="1377895">
                  <a:moveTo>
                    <a:pt x="0" y="643017"/>
                  </a:moveTo>
                  <a:lnTo>
                    <a:pt x="135891" y="459298"/>
                  </a:lnTo>
                  <a:lnTo>
                    <a:pt x="271783" y="275579"/>
                  </a:lnTo>
                  <a:lnTo>
                    <a:pt x="407675" y="183719"/>
                  </a:lnTo>
                  <a:lnTo>
                    <a:pt x="543566" y="275579"/>
                  </a:lnTo>
                  <a:lnTo>
                    <a:pt x="679458" y="367438"/>
                  </a:lnTo>
                  <a:lnTo>
                    <a:pt x="815350" y="459298"/>
                  </a:lnTo>
                  <a:lnTo>
                    <a:pt x="951242" y="551158"/>
                  </a:lnTo>
                  <a:lnTo>
                    <a:pt x="1087133" y="367438"/>
                  </a:lnTo>
                  <a:lnTo>
                    <a:pt x="1223025" y="183719"/>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734877"/>
                  </a:lnTo>
                  <a:lnTo>
                    <a:pt x="2853726" y="1377895"/>
                  </a:lnTo>
                  <a:lnTo>
                    <a:pt x="2989618" y="918596"/>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8928"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66436" y="25508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22" name="tx122"/>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849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205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1562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52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84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240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528916" cy="114824"/>
            </a:xfrm>
            <a:prstGeom prst="rect">
              <a:avLst/>
            </a:prstGeom>
            <a:solidFill>
              <a:srgbClr val="1CABE2">
                <a:alpha val="80000"/>
              </a:srgbClr>
            </a:solidFill>
          </p:spPr>
          <p:txBody>
            <a:bodyPr/>
            <a:lstStyle/>
            <a:p/>
          </p:txBody>
        </p:sp>
        <p:sp>
          <p:nvSpPr>
            <p:cNvPr id="136" name="rc136"/>
            <p:cNvSpPr/>
            <p:nvPr/>
          </p:nvSpPr>
          <p:spPr>
            <a:xfrm>
              <a:off x="1317178" y="5743865"/>
              <a:ext cx="7193398"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7336681"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39" name="tx139"/>
            <p:cNvSpPr/>
            <p:nvPr/>
          </p:nvSpPr>
          <p:spPr>
            <a:xfrm>
              <a:off x="800116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2255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55611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7" name="tx147"/>
            <p:cNvSpPr/>
            <p:nvPr/>
          </p:nvSpPr>
          <p:spPr>
            <a:xfrm>
              <a:off x="781903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Mozambique (90%) was the same as the global average and 5 percentage points higher than the average across all ESAR countries (85%).
National DTP1 coverage was the same as in 2019 (90%).
This equates to 125,000 zero-dose children in 2025 compared to 112,000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DTP1 coverage was 90% - this is the same as in 2019 and the same as the global average.</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Mozambique ranked number 13 out of 21 countries for lowest DTP1 coverage (based on tied ranks).
Mozambique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Mozambique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Mozambique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F26A21">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Mozambique ranked number 4 out of 21 countries with 280,000 zero-dose children.
In 2025, Mozambique ranked number 8 out of 21 countries with 125,000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43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5217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300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632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6410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166220"/>
              <a:ext cx="200644" cy="519166"/>
            </a:xfrm>
            <a:prstGeom prst="rect">
              <a:avLst/>
            </a:prstGeom>
            <a:solidFill>
              <a:srgbClr val="80BD41">
                <a:alpha val="100000"/>
              </a:srgbClr>
            </a:solidFill>
          </p:spPr>
          <p:txBody>
            <a:bodyPr/>
            <a:lstStyle/>
            <a:p/>
          </p:txBody>
        </p:sp>
        <p:sp>
          <p:nvSpPr>
            <p:cNvPr id="25" name="rc25"/>
            <p:cNvSpPr/>
            <p:nvPr/>
          </p:nvSpPr>
          <p:spPr>
            <a:xfrm>
              <a:off x="1423662" y="3943719"/>
              <a:ext cx="200644" cy="118666"/>
            </a:xfrm>
            <a:prstGeom prst="rect">
              <a:avLst/>
            </a:prstGeom>
            <a:solidFill>
              <a:srgbClr val="0058AB">
                <a:alpha val="100000"/>
              </a:srgbClr>
            </a:solidFill>
          </p:spPr>
          <p:txBody>
            <a:bodyPr/>
            <a:lstStyle/>
            <a:p/>
          </p:txBody>
        </p:sp>
        <p:sp>
          <p:nvSpPr>
            <p:cNvPr id="26" name="rc26"/>
            <p:cNvSpPr/>
            <p:nvPr/>
          </p:nvSpPr>
          <p:spPr>
            <a:xfrm>
              <a:off x="1423662" y="4062386"/>
              <a:ext cx="200644" cy="103833"/>
            </a:xfrm>
            <a:prstGeom prst="rect">
              <a:avLst/>
            </a:prstGeom>
            <a:solidFill>
              <a:srgbClr val="1CABE2">
                <a:alpha val="100000"/>
              </a:srgbClr>
            </a:solidFill>
          </p:spPr>
          <p:txBody>
            <a:bodyPr/>
            <a:lstStyle/>
            <a:p/>
          </p:txBody>
        </p:sp>
        <p:sp>
          <p:nvSpPr>
            <p:cNvPr id="27" name="rc27"/>
            <p:cNvSpPr/>
            <p:nvPr/>
          </p:nvSpPr>
          <p:spPr>
            <a:xfrm>
              <a:off x="1646600" y="4136177"/>
              <a:ext cx="200644" cy="549209"/>
            </a:xfrm>
            <a:prstGeom prst="rect">
              <a:avLst/>
            </a:prstGeom>
            <a:solidFill>
              <a:srgbClr val="80BD41">
                <a:alpha val="100000"/>
              </a:srgbClr>
            </a:solidFill>
          </p:spPr>
          <p:txBody>
            <a:bodyPr/>
            <a:lstStyle/>
            <a:p/>
          </p:txBody>
        </p:sp>
        <p:sp>
          <p:nvSpPr>
            <p:cNvPr id="28" name="rc28"/>
            <p:cNvSpPr/>
            <p:nvPr/>
          </p:nvSpPr>
          <p:spPr>
            <a:xfrm>
              <a:off x="1646600" y="3933044"/>
              <a:ext cx="200644" cy="105327"/>
            </a:xfrm>
            <a:prstGeom prst="rect">
              <a:avLst/>
            </a:prstGeom>
            <a:solidFill>
              <a:srgbClr val="0058AB">
                <a:alpha val="100000"/>
              </a:srgbClr>
            </a:solidFill>
          </p:spPr>
          <p:txBody>
            <a:bodyPr/>
            <a:lstStyle/>
            <a:p/>
          </p:txBody>
        </p:sp>
        <p:sp>
          <p:nvSpPr>
            <p:cNvPr id="29" name="rc29"/>
            <p:cNvSpPr/>
            <p:nvPr/>
          </p:nvSpPr>
          <p:spPr>
            <a:xfrm>
              <a:off x="1646600" y="4038372"/>
              <a:ext cx="200644" cy="97804"/>
            </a:xfrm>
            <a:prstGeom prst="rect">
              <a:avLst/>
            </a:prstGeom>
            <a:solidFill>
              <a:srgbClr val="1CABE2">
                <a:alpha val="100000"/>
              </a:srgbClr>
            </a:solidFill>
          </p:spPr>
          <p:txBody>
            <a:bodyPr/>
            <a:lstStyle/>
            <a:p/>
          </p:txBody>
        </p:sp>
        <p:sp>
          <p:nvSpPr>
            <p:cNvPr id="30" name="rc30"/>
            <p:cNvSpPr/>
            <p:nvPr/>
          </p:nvSpPr>
          <p:spPr>
            <a:xfrm>
              <a:off x="1869538" y="4106783"/>
              <a:ext cx="200644" cy="578603"/>
            </a:xfrm>
            <a:prstGeom prst="rect">
              <a:avLst/>
            </a:prstGeom>
            <a:solidFill>
              <a:srgbClr val="80BD41">
                <a:alpha val="100000"/>
              </a:srgbClr>
            </a:solidFill>
          </p:spPr>
          <p:txBody>
            <a:bodyPr/>
            <a:lstStyle/>
            <a:p/>
          </p:txBody>
        </p:sp>
        <p:sp>
          <p:nvSpPr>
            <p:cNvPr id="31" name="rc31"/>
            <p:cNvSpPr/>
            <p:nvPr/>
          </p:nvSpPr>
          <p:spPr>
            <a:xfrm>
              <a:off x="1869538" y="3924067"/>
              <a:ext cx="200644" cy="91358"/>
            </a:xfrm>
            <a:prstGeom prst="rect">
              <a:avLst/>
            </a:prstGeom>
            <a:solidFill>
              <a:srgbClr val="0058AB">
                <a:alpha val="100000"/>
              </a:srgbClr>
            </a:solidFill>
          </p:spPr>
          <p:txBody>
            <a:bodyPr/>
            <a:lstStyle/>
            <a:p/>
          </p:txBody>
        </p:sp>
        <p:sp>
          <p:nvSpPr>
            <p:cNvPr id="32" name="rc32"/>
            <p:cNvSpPr/>
            <p:nvPr/>
          </p:nvSpPr>
          <p:spPr>
            <a:xfrm>
              <a:off x="1869538" y="4015425"/>
              <a:ext cx="200644" cy="91358"/>
            </a:xfrm>
            <a:prstGeom prst="rect">
              <a:avLst/>
            </a:prstGeom>
            <a:solidFill>
              <a:srgbClr val="1CABE2">
                <a:alpha val="100000"/>
              </a:srgbClr>
            </a:solidFill>
          </p:spPr>
          <p:txBody>
            <a:bodyPr/>
            <a:lstStyle/>
            <a:p/>
          </p:txBody>
        </p:sp>
        <p:sp>
          <p:nvSpPr>
            <p:cNvPr id="33" name="rc33"/>
            <p:cNvSpPr/>
            <p:nvPr/>
          </p:nvSpPr>
          <p:spPr>
            <a:xfrm>
              <a:off x="2092476" y="4029069"/>
              <a:ext cx="200644" cy="656318"/>
            </a:xfrm>
            <a:prstGeom prst="rect">
              <a:avLst/>
            </a:prstGeom>
            <a:solidFill>
              <a:srgbClr val="80BD41">
                <a:alpha val="100000"/>
              </a:srgbClr>
            </a:solidFill>
          </p:spPr>
          <p:txBody>
            <a:bodyPr/>
            <a:lstStyle/>
            <a:p/>
          </p:txBody>
        </p:sp>
        <p:sp>
          <p:nvSpPr>
            <p:cNvPr id="34" name="rc34"/>
            <p:cNvSpPr/>
            <p:nvPr/>
          </p:nvSpPr>
          <p:spPr>
            <a:xfrm>
              <a:off x="2092476" y="3913247"/>
              <a:ext cx="200644" cy="84935"/>
            </a:xfrm>
            <a:prstGeom prst="rect">
              <a:avLst/>
            </a:prstGeom>
            <a:solidFill>
              <a:srgbClr val="0058AB">
                <a:alpha val="100000"/>
              </a:srgbClr>
            </a:solidFill>
          </p:spPr>
          <p:txBody>
            <a:bodyPr/>
            <a:lstStyle/>
            <a:p/>
          </p:txBody>
        </p:sp>
        <p:sp>
          <p:nvSpPr>
            <p:cNvPr id="35" name="rc35"/>
            <p:cNvSpPr/>
            <p:nvPr/>
          </p:nvSpPr>
          <p:spPr>
            <a:xfrm>
              <a:off x="2092476" y="3998182"/>
              <a:ext cx="200644" cy="30886"/>
            </a:xfrm>
            <a:prstGeom prst="rect">
              <a:avLst/>
            </a:prstGeom>
            <a:solidFill>
              <a:srgbClr val="1CABE2">
                <a:alpha val="100000"/>
              </a:srgbClr>
            </a:solidFill>
          </p:spPr>
          <p:txBody>
            <a:bodyPr/>
            <a:lstStyle/>
            <a:p/>
          </p:txBody>
        </p:sp>
        <p:sp>
          <p:nvSpPr>
            <p:cNvPr id="36" name="rc36"/>
            <p:cNvSpPr/>
            <p:nvPr/>
          </p:nvSpPr>
          <p:spPr>
            <a:xfrm>
              <a:off x="2315413" y="4032823"/>
              <a:ext cx="200644" cy="652563"/>
            </a:xfrm>
            <a:prstGeom prst="rect">
              <a:avLst/>
            </a:prstGeom>
            <a:solidFill>
              <a:srgbClr val="80BD41">
                <a:alpha val="100000"/>
              </a:srgbClr>
            </a:solidFill>
          </p:spPr>
          <p:txBody>
            <a:bodyPr/>
            <a:lstStyle/>
            <a:p/>
          </p:txBody>
        </p:sp>
        <p:sp>
          <p:nvSpPr>
            <p:cNvPr id="37" name="rc37"/>
            <p:cNvSpPr/>
            <p:nvPr/>
          </p:nvSpPr>
          <p:spPr>
            <a:xfrm>
              <a:off x="2315413" y="3899165"/>
              <a:ext cx="200644" cy="94347"/>
            </a:xfrm>
            <a:prstGeom prst="rect">
              <a:avLst/>
            </a:prstGeom>
            <a:solidFill>
              <a:srgbClr val="0058AB">
                <a:alpha val="100000"/>
              </a:srgbClr>
            </a:solidFill>
          </p:spPr>
          <p:txBody>
            <a:bodyPr/>
            <a:lstStyle/>
            <a:p/>
          </p:txBody>
        </p:sp>
        <p:sp>
          <p:nvSpPr>
            <p:cNvPr id="38" name="rc38"/>
            <p:cNvSpPr/>
            <p:nvPr/>
          </p:nvSpPr>
          <p:spPr>
            <a:xfrm>
              <a:off x="2315413" y="3993512"/>
              <a:ext cx="200644" cy="39310"/>
            </a:xfrm>
            <a:prstGeom prst="rect">
              <a:avLst/>
            </a:prstGeom>
            <a:solidFill>
              <a:srgbClr val="1CABE2">
                <a:alpha val="100000"/>
              </a:srgbClr>
            </a:solidFill>
          </p:spPr>
          <p:txBody>
            <a:bodyPr/>
            <a:lstStyle/>
            <a:p/>
          </p:txBody>
        </p:sp>
        <p:sp>
          <p:nvSpPr>
            <p:cNvPr id="39" name="rc39"/>
            <p:cNvSpPr/>
            <p:nvPr/>
          </p:nvSpPr>
          <p:spPr>
            <a:xfrm>
              <a:off x="2538351" y="4044088"/>
              <a:ext cx="200644" cy="641298"/>
            </a:xfrm>
            <a:prstGeom prst="rect">
              <a:avLst/>
            </a:prstGeom>
            <a:solidFill>
              <a:srgbClr val="80BD41">
                <a:alpha val="100000"/>
              </a:srgbClr>
            </a:solidFill>
          </p:spPr>
          <p:txBody>
            <a:bodyPr/>
            <a:lstStyle/>
            <a:p/>
          </p:txBody>
        </p:sp>
        <p:sp>
          <p:nvSpPr>
            <p:cNvPr id="40" name="rc40"/>
            <p:cNvSpPr/>
            <p:nvPr/>
          </p:nvSpPr>
          <p:spPr>
            <a:xfrm>
              <a:off x="2538351" y="3883764"/>
              <a:ext cx="200644" cy="104210"/>
            </a:xfrm>
            <a:prstGeom prst="rect">
              <a:avLst/>
            </a:prstGeom>
            <a:solidFill>
              <a:srgbClr val="0058AB">
                <a:alpha val="100000"/>
              </a:srgbClr>
            </a:solidFill>
          </p:spPr>
          <p:txBody>
            <a:bodyPr/>
            <a:lstStyle/>
            <a:p/>
          </p:txBody>
        </p:sp>
        <p:sp>
          <p:nvSpPr>
            <p:cNvPr id="41" name="rc41"/>
            <p:cNvSpPr/>
            <p:nvPr/>
          </p:nvSpPr>
          <p:spPr>
            <a:xfrm>
              <a:off x="2538351" y="3987974"/>
              <a:ext cx="200644" cy="56113"/>
            </a:xfrm>
            <a:prstGeom prst="rect">
              <a:avLst/>
            </a:prstGeom>
            <a:solidFill>
              <a:srgbClr val="1CABE2">
                <a:alpha val="100000"/>
              </a:srgbClr>
            </a:solidFill>
          </p:spPr>
          <p:txBody>
            <a:bodyPr/>
            <a:lstStyle/>
            <a:p/>
          </p:txBody>
        </p:sp>
        <p:sp>
          <p:nvSpPr>
            <p:cNvPr id="42" name="rc42"/>
            <p:cNvSpPr/>
            <p:nvPr/>
          </p:nvSpPr>
          <p:spPr>
            <a:xfrm>
              <a:off x="2761289" y="4047105"/>
              <a:ext cx="200644" cy="638281"/>
            </a:xfrm>
            <a:prstGeom prst="rect">
              <a:avLst/>
            </a:prstGeom>
            <a:solidFill>
              <a:srgbClr val="80BD41">
                <a:alpha val="100000"/>
              </a:srgbClr>
            </a:solidFill>
          </p:spPr>
          <p:txBody>
            <a:bodyPr/>
            <a:lstStyle/>
            <a:p/>
          </p:txBody>
        </p:sp>
        <p:sp>
          <p:nvSpPr>
            <p:cNvPr id="43" name="rc43"/>
            <p:cNvSpPr/>
            <p:nvPr/>
          </p:nvSpPr>
          <p:spPr>
            <a:xfrm>
              <a:off x="2761289" y="3867077"/>
              <a:ext cx="200644" cy="114563"/>
            </a:xfrm>
            <a:prstGeom prst="rect">
              <a:avLst/>
            </a:prstGeom>
            <a:solidFill>
              <a:srgbClr val="0058AB">
                <a:alpha val="100000"/>
              </a:srgbClr>
            </a:solidFill>
          </p:spPr>
          <p:txBody>
            <a:bodyPr/>
            <a:lstStyle/>
            <a:p/>
          </p:txBody>
        </p:sp>
        <p:sp>
          <p:nvSpPr>
            <p:cNvPr id="44" name="rc44"/>
            <p:cNvSpPr/>
            <p:nvPr/>
          </p:nvSpPr>
          <p:spPr>
            <a:xfrm>
              <a:off x="2761289" y="3981640"/>
              <a:ext cx="200644" cy="65465"/>
            </a:xfrm>
            <a:prstGeom prst="rect">
              <a:avLst/>
            </a:prstGeom>
            <a:solidFill>
              <a:srgbClr val="1CABE2">
                <a:alpha val="100000"/>
              </a:srgbClr>
            </a:solidFill>
          </p:spPr>
          <p:txBody>
            <a:bodyPr/>
            <a:lstStyle/>
            <a:p/>
          </p:txBody>
        </p:sp>
        <p:sp>
          <p:nvSpPr>
            <p:cNvPr id="45" name="rc45"/>
            <p:cNvSpPr/>
            <p:nvPr/>
          </p:nvSpPr>
          <p:spPr>
            <a:xfrm>
              <a:off x="2984227" y="4052832"/>
              <a:ext cx="200644" cy="632554"/>
            </a:xfrm>
            <a:prstGeom prst="rect">
              <a:avLst/>
            </a:prstGeom>
            <a:solidFill>
              <a:srgbClr val="80BD41">
                <a:alpha val="100000"/>
              </a:srgbClr>
            </a:solidFill>
          </p:spPr>
          <p:txBody>
            <a:bodyPr/>
            <a:lstStyle/>
            <a:p/>
          </p:txBody>
        </p:sp>
        <p:sp>
          <p:nvSpPr>
            <p:cNvPr id="46" name="rc46"/>
            <p:cNvSpPr/>
            <p:nvPr/>
          </p:nvSpPr>
          <p:spPr>
            <a:xfrm>
              <a:off x="2984227" y="3841981"/>
              <a:ext cx="200644" cy="126510"/>
            </a:xfrm>
            <a:prstGeom prst="rect">
              <a:avLst/>
            </a:prstGeom>
            <a:solidFill>
              <a:srgbClr val="0058AB">
                <a:alpha val="100000"/>
              </a:srgbClr>
            </a:solidFill>
          </p:spPr>
          <p:txBody>
            <a:bodyPr/>
            <a:lstStyle/>
            <a:p/>
          </p:txBody>
        </p:sp>
        <p:sp>
          <p:nvSpPr>
            <p:cNvPr id="47" name="rc47"/>
            <p:cNvSpPr/>
            <p:nvPr/>
          </p:nvSpPr>
          <p:spPr>
            <a:xfrm>
              <a:off x="2984227" y="3968492"/>
              <a:ext cx="200644" cy="84340"/>
            </a:xfrm>
            <a:prstGeom prst="rect">
              <a:avLst/>
            </a:prstGeom>
            <a:solidFill>
              <a:srgbClr val="1CABE2">
                <a:alpha val="100000"/>
              </a:srgbClr>
            </a:solidFill>
          </p:spPr>
          <p:txBody>
            <a:bodyPr/>
            <a:lstStyle/>
            <a:p/>
          </p:txBody>
        </p:sp>
        <p:sp>
          <p:nvSpPr>
            <p:cNvPr id="48" name="rc48"/>
            <p:cNvSpPr/>
            <p:nvPr/>
          </p:nvSpPr>
          <p:spPr>
            <a:xfrm>
              <a:off x="3207165" y="4019450"/>
              <a:ext cx="200644" cy="665936"/>
            </a:xfrm>
            <a:prstGeom prst="rect">
              <a:avLst/>
            </a:prstGeom>
            <a:solidFill>
              <a:srgbClr val="80BD41">
                <a:alpha val="100000"/>
              </a:srgbClr>
            </a:solidFill>
          </p:spPr>
          <p:txBody>
            <a:bodyPr/>
            <a:lstStyle/>
            <a:p/>
          </p:txBody>
        </p:sp>
        <p:sp>
          <p:nvSpPr>
            <p:cNvPr id="49" name="rc49"/>
            <p:cNvSpPr/>
            <p:nvPr/>
          </p:nvSpPr>
          <p:spPr>
            <a:xfrm>
              <a:off x="3207165" y="3797472"/>
              <a:ext cx="200644" cy="115428"/>
            </a:xfrm>
            <a:prstGeom prst="rect">
              <a:avLst/>
            </a:prstGeom>
            <a:solidFill>
              <a:srgbClr val="0058AB">
                <a:alpha val="100000"/>
              </a:srgbClr>
            </a:solidFill>
          </p:spPr>
          <p:txBody>
            <a:bodyPr/>
            <a:lstStyle/>
            <a:p/>
          </p:txBody>
        </p:sp>
        <p:sp>
          <p:nvSpPr>
            <p:cNvPr id="50" name="rc50"/>
            <p:cNvSpPr/>
            <p:nvPr/>
          </p:nvSpPr>
          <p:spPr>
            <a:xfrm>
              <a:off x="3207165" y="3912901"/>
              <a:ext cx="200644" cy="106549"/>
            </a:xfrm>
            <a:prstGeom prst="rect">
              <a:avLst/>
            </a:prstGeom>
            <a:solidFill>
              <a:srgbClr val="1CABE2">
                <a:alpha val="100000"/>
              </a:srgbClr>
            </a:solidFill>
          </p:spPr>
          <p:txBody>
            <a:bodyPr/>
            <a:lstStyle/>
            <a:p/>
          </p:txBody>
        </p:sp>
        <p:sp>
          <p:nvSpPr>
            <p:cNvPr id="51" name="rc51"/>
            <p:cNvSpPr/>
            <p:nvPr/>
          </p:nvSpPr>
          <p:spPr>
            <a:xfrm>
              <a:off x="3430103" y="3999330"/>
              <a:ext cx="200644" cy="686056"/>
            </a:xfrm>
            <a:prstGeom prst="rect">
              <a:avLst/>
            </a:prstGeom>
            <a:solidFill>
              <a:srgbClr val="80BD41">
                <a:alpha val="100000"/>
              </a:srgbClr>
            </a:solidFill>
          </p:spPr>
          <p:txBody>
            <a:bodyPr/>
            <a:lstStyle/>
            <a:p/>
          </p:txBody>
        </p:sp>
        <p:sp>
          <p:nvSpPr>
            <p:cNvPr id="52" name="rc52"/>
            <p:cNvSpPr/>
            <p:nvPr/>
          </p:nvSpPr>
          <p:spPr>
            <a:xfrm>
              <a:off x="3430103" y="3758283"/>
              <a:ext cx="200644" cy="101981"/>
            </a:xfrm>
            <a:prstGeom prst="rect">
              <a:avLst/>
            </a:prstGeom>
            <a:solidFill>
              <a:srgbClr val="0058AB">
                <a:alpha val="100000"/>
              </a:srgbClr>
            </a:solidFill>
          </p:spPr>
          <p:txBody>
            <a:bodyPr/>
            <a:lstStyle/>
            <a:p/>
          </p:txBody>
        </p:sp>
        <p:sp>
          <p:nvSpPr>
            <p:cNvPr id="53" name="rc53"/>
            <p:cNvSpPr/>
            <p:nvPr/>
          </p:nvSpPr>
          <p:spPr>
            <a:xfrm>
              <a:off x="3430103" y="3860264"/>
              <a:ext cx="200644" cy="139065"/>
            </a:xfrm>
            <a:prstGeom prst="rect">
              <a:avLst/>
            </a:prstGeom>
            <a:solidFill>
              <a:srgbClr val="1CABE2">
                <a:alpha val="100000"/>
              </a:srgbClr>
            </a:solidFill>
          </p:spPr>
          <p:txBody>
            <a:bodyPr/>
            <a:lstStyle/>
            <a:p/>
          </p:txBody>
        </p:sp>
        <p:sp>
          <p:nvSpPr>
            <p:cNvPr id="54" name="rc54"/>
            <p:cNvSpPr/>
            <p:nvPr/>
          </p:nvSpPr>
          <p:spPr>
            <a:xfrm>
              <a:off x="3653041" y="3981099"/>
              <a:ext cx="200644" cy="704287"/>
            </a:xfrm>
            <a:prstGeom prst="rect">
              <a:avLst/>
            </a:prstGeom>
            <a:solidFill>
              <a:srgbClr val="80BD41">
                <a:alpha val="100000"/>
              </a:srgbClr>
            </a:solidFill>
          </p:spPr>
          <p:txBody>
            <a:bodyPr/>
            <a:lstStyle/>
            <a:p/>
          </p:txBody>
        </p:sp>
        <p:sp>
          <p:nvSpPr>
            <p:cNvPr id="55" name="rc55"/>
            <p:cNvSpPr/>
            <p:nvPr/>
          </p:nvSpPr>
          <p:spPr>
            <a:xfrm>
              <a:off x="3653041" y="3733647"/>
              <a:ext cx="200644" cy="85656"/>
            </a:xfrm>
            <a:prstGeom prst="rect">
              <a:avLst/>
            </a:prstGeom>
            <a:solidFill>
              <a:srgbClr val="0058AB">
                <a:alpha val="100000"/>
              </a:srgbClr>
            </a:solidFill>
          </p:spPr>
          <p:txBody>
            <a:bodyPr/>
            <a:lstStyle/>
            <a:p/>
          </p:txBody>
        </p:sp>
        <p:sp>
          <p:nvSpPr>
            <p:cNvPr id="56" name="rc56"/>
            <p:cNvSpPr/>
            <p:nvPr/>
          </p:nvSpPr>
          <p:spPr>
            <a:xfrm>
              <a:off x="3653041" y="3819304"/>
              <a:ext cx="200644" cy="161795"/>
            </a:xfrm>
            <a:prstGeom prst="rect">
              <a:avLst/>
            </a:prstGeom>
            <a:solidFill>
              <a:srgbClr val="1CABE2">
                <a:alpha val="100000"/>
              </a:srgbClr>
            </a:solidFill>
          </p:spPr>
          <p:txBody>
            <a:bodyPr/>
            <a:lstStyle/>
            <a:p/>
          </p:txBody>
        </p:sp>
        <p:sp>
          <p:nvSpPr>
            <p:cNvPr id="57" name="rc57"/>
            <p:cNvSpPr/>
            <p:nvPr/>
          </p:nvSpPr>
          <p:spPr>
            <a:xfrm>
              <a:off x="3875979" y="3936971"/>
              <a:ext cx="200644" cy="748415"/>
            </a:xfrm>
            <a:prstGeom prst="rect">
              <a:avLst/>
            </a:prstGeom>
            <a:solidFill>
              <a:srgbClr val="80BD41">
                <a:alpha val="100000"/>
              </a:srgbClr>
            </a:solidFill>
          </p:spPr>
          <p:txBody>
            <a:bodyPr/>
            <a:lstStyle/>
            <a:p/>
          </p:txBody>
        </p:sp>
        <p:sp>
          <p:nvSpPr>
            <p:cNvPr id="58" name="rc58"/>
            <p:cNvSpPr/>
            <p:nvPr/>
          </p:nvSpPr>
          <p:spPr>
            <a:xfrm>
              <a:off x="3875979" y="3713419"/>
              <a:ext cx="200644" cy="87477"/>
            </a:xfrm>
            <a:prstGeom prst="rect">
              <a:avLst/>
            </a:prstGeom>
            <a:solidFill>
              <a:srgbClr val="0058AB">
                <a:alpha val="100000"/>
              </a:srgbClr>
            </a:solidFill>
          </p:spPr>
          <p:txBody>
            <a:bodyPr/>
            <a:lstStyle/>
            <a:p/>
          </p:txBody>
        </p:sp>
        <p:sp>
          <p:nvSpPr>
            <p:cNvPr id="59" name="rc59"/>
            <p:cNvSpPr/>
            <p:nvPr/>
          </p:nvSpPr>
          <p:spPr>
            <a:xfrm>
              <a:off x="3875979" y="3800896"/>
              <a:ext cx="200644" cy="136075"/>
            </a:xfrm>
            <a:prstGeom prst="rect">
              <a:avLst/>
            </a:prstGeom>
            <a:solidFill>
              <a:srgbClr val="1CABE2">
                <a:alpha val="100000"/>
              </a:srgbClr>
            </a:solidFill>
          </p:spPr>
          <p:txBody>
            <a:bodyPr/>
            <a:lstStyle/>
            <a:p/>
          </p:txBody>
        </p:sp>
        <p:sp>
          <p:nvSpPr>
            <p:cNvPr id="60" name="rc60"/>
            <p:cNvSpPr/>
            <p:nvPr/>
          </p:nvSpPr>
          <p:spPr>
            <a:xfrm>
              <a:off x="4098916" y="3892253"/>
              <a:ext cx="200644" cy="793133"/>
            </a:xfrm>
            <a:prstGeom prst="rect">
              <a:avLst/>
            </a:prstGeom>
            <a:solidFill>
              <a:srgbClr val="80BD41">
                <a:alpha val="100000"/>
              </a:srgbClr>
            </a:solidFill>
          </p:spPr>
          <p:txBody>
            <a:bodyPr/>
            <a:lstStyle/>
            <a:p/>
          </p:txBody>
        </p:sp>
        <p:sp>
          <p:nvSpPr>
            <p:cNvPr id="61" name="rc61"/>
            <p:cNvSpPr/>
            <p:nvPr/>
          </p:nvSpPr>
          <p:spPr>
            <a:xfrm>
              <a:off x="4098916" y="3693971"/>
              <a:ext cx="200644" cy="89227"/>
            </a:xfrm>
            <a:prstGeom prst="rect">
              <a:avLst/>
            </a:prstGeom>
            <a:solidFill>
              <a:srgbClr val="0058AB">
                <a:alpha val="100000"/>
              </a:srgbClr>
            </a:solidFill>
          </p:spPr>
          <p:txBody>
            <a:bodyPr/>
            <a:lstStyle/>
            <a:p/>
          </p:txBody>
        </p:sp>
        <p:sp>
          <p:nvSpPr>
            <p:cNvPr id="62" name="rc62"/>
            <p:cNvSpPr/>
            <p:nvPr/>
          </p:nvSpPr>
          <p:spPr>
            <a:xfrm>
              <a:off x="4098916" y="3783198"/>
              <a:ext cx="200644" cy="109055"/>
            </a:xfrm>
            <a:prstGeom prst="rect">
              <a:avLst/>
            </a:prstGeom>
            <a:solidFill>
              <a:srgbClr val="1CABE2">
                <a:alpha val="100000"/>
              </a:srgbClr>
            </a:solidFill>
          </p:spPr>
          <p:txBody>
            <a:bodyPr/>
            <a:lstStyle/>
            <a:p/>
          </p:txBody>
        </p:sp>
        <p:sp>
          <p:nvSpPr>
            <p:cNvPr id="63" name="rc63"/>
            <p:cNvSpPr/>
            <p:nvPr/>
          </p:nvSpPr>
          <p:spPr>
            <a:xfrm>
              <a:off x="4321854" y="3856730"/>
              <a:ext cx="200644" cy="828656"/>
            </a:xfrm>
            <a:prstGeom prst="rect">
              <a:avLst/>
            </a:prstGeom>
            <a:solidFill>
              <a:srgbClr val="80BD41">
                <a:alpha val="100000"/>
              </a:srgbClr>
            </a:solidFill>
          </p:spPr>
          <p:txBody>
            <a:bodyPr/>
            <a:lstStyle/>
            <a:p/>
          </p:txBody>
        </p:sp>
        <p:sp>
          <p:nvSpPr>
            <p:cNvPr id="64" name="rc64"/>
            <p:cNvSpPr/>
            <p:nvPr/>
          </p:nvSpPr>
          <p:spPr>
            <a:xfrm>
              <a:off x="4321854" y="3674829"/>
              <a:ext cx="200644" cy="101055"/>
            </a:xfrm>
            <a:prstGeom prst="rect">
              <a:avLst/>
            </a:prstGeom>
            <a:solidFill>
              <a:srgbClr val="0058AB">
                <a:alpha val="100000"/>
              </a:srgbClr>
            </a:solidFill>
          </p:spPr>
          <p:txBody>
            <a:bodyPr/>
            <a:lstStyle/>
            <a:p/>
          </p:txBody>
        </p:sp>
        <p:sp>
          <p:nvSpPr>
            <p:cNvPr id="65" name="rc65"/>
            <p:cNvSpPr/>
            <p:nvPr/>
          </p:nvSpPr>
          <p:spPr>
            <a:xfrm>
              <a:off x="4321854" y="3775884"/>
              <a:ext cx="200644" cy="80845"/>
            </a:xfrm>
            <a:prstGeom prst="rect">
              <a:avLst/>
            </a:prstGeom>
            <a:solidFill>
              <a:srgbClr val="1CABE2">
                <a:alpha val="100000"/>
              </a:srgbClr>
            </a:solidFill>
          </p:spPr>
          <p:txBody>
            <a:bodyPr/>
            <a:lstStyle/>
            <a:p/>
          </p:txBody>
        </p:sp>
        <p:sp>
          <p:nvSpPr>
            <p:cNvPr id="66" name="rc66"/>
            <p:cNvSpPr/>
            <p:nvPr/>
          </p:nvSpPr>
          <p:spPr>
            <a:xfrm>
              <a:off x="4544792" y="3816181"/>
              <a:ext cx="200644" cy="869205"/>
            </a:xfrm>
            <a:prstGeom prst="rect">
              <a:avLst/>
            </a:prstGeom>
            <a:solidFill>
              <a:srgbClr val="80BD41">
                <a:alpha val="100000"/>
              </a:srgbClr>
            </a:solidFill>
          </p:spPr>
          <p:txBody>
            <a:bodyPr/>
            <a:lstStyle/>
            <a:p/>
          </p:txBody>
        </p:sp>
        <p:sp>
          <p:nvSpPr>
            <p:cNvPr id="67" name="rc67"/>
            <p:cNvSpPr/>
            <p:nvPr/>
          </p:nvSpPr>
          <p:spPr>
            <a:xfrm>
              <a:off x="4544792" y="3662792"/>
              <a:ext cx="200644" cy="102259"/>
            </a:xfrm>
            <a:prstGeom prst="rect">
              <a:avLst/>
            </a:prstGeom>
            <a:solidFill>
              <a:srgbClr val="0058AB">
                <a:alpha val="100000"/>
              </a:srgbClr>
            </a:solidFill>
          </p:spPr>
          <p:txBody>
            <a:bodyPr/>
            <a:lstStyle/>
            <a:p/>
          </p:txBody>
        </p:sp>
        <p:sp>
          <p:nvSpPr>
            <p:cNvPr id="68" name="rc68"/>
            <p:cNvSpPr/>
            <p:nvPr/>
          </p:nvSpPr>
          <p:spPr>
            <a:xfrm>
              <a:off x="4544792" y="3765052"/>
              <a:ext cx="200644" cy="51129"/>
            </a:xfrm>
            <a:prstGeom prst="rect">
              <a:avLst/>
            </a:prstGeom>
            <a:solidFill>
              <a:srgbClr val="1CABE2">
                <a:alpha val="100000"/>
              </a:srgbClr>
            </a:solidFill>
          </p:spPr>
          <p:txBody>
            <a:bodyPr/>
            <a:lstStyle/>
            <a:p/>
          </p:txBody>
        </p:sp>
        <p:sp>
          <p:nvSpPr>
            <p:cNvPr id="69" name="rc69"/>
            <p:cNvSpPr/>
            <p:nvPr/>
          </p:nvSpPr>
          <p:spPr>
            <a:xfrm>
              <a:off x="4767730" y="3797495"/>
              <a:ext cx="200644" cy="887892"/>
            </a:xfrm>
            <a:prstGeom prst="rect">
              <a:avLst/>
            </a:prstGeom>
            <a:solidFill>
              <a:srgbClr val="80BD41">
                <a:alpha val="100000"/>
              </a:srgbClr>
            </a:solidFill>
          </p:spPr>
          <p:txBody>
            <a:bodyPr/>
            <a:lstStyle/>
            <a:p/>
          </p:txBody>
        </p:sp>
        <p:sp>
          <p:nvSpPr>
            <p:cNvPr id="70" name="rc70"/>
            <p:cNvSpPr/>
            <p:nvPr/>
          </p:nvSpPr>
          <p:spPr>
            <a:xfrm>
              <a:off x="4767730" y="3640808"/>
              <a:ext cx="200644" cy="104458"/>
            </a:xfrm>
            <a:prstGeom prst="rect">
              <a:avLst/>
            </a:prstGeom>
            <a:solidFill>
              <a:srgbClr val="0058AB">
                <a:alpha val="100000"/>
              </a:srgbClr>
            </a:solidFill>
          </p:spPr>
          <p:txBody>
            <a:bodyPr/>
            <a:lstStyle/>
            <a:p/>
          </p:txBody>
        </p:sp>
        <p:sp>
          <p:nvSpPr>
            <p:cNvPr id="71" name="rc71"/>
            <p:cNvSpPr/>
            <p:nvPr/>
          </p:nvSpPr>
          <p:spPr>
            <a:xfrm>
              <a:off x="4767730" y="3745266"/>
              <a:ext cx="200644" cy="52228"/>
            </a:xfrm>
            <a:prstGeom prst="rect">
              <a:avLst/>
            </a:prstGeom>
            <a:solidFill>
              <a:srgbClr val="1CABE2">
                <a:alpha val="100000"/>
              </a:srgbClr>
            </a:solidFill>
          </p:spPr>
          <p:txBody>
            <a:bodyPr/>
            <a:lstStyle/>
            <a:p/>
          </p:txBody>
        </p:sp>
        <p:sp>
          <p:nvSpPr>
            <p:cNvPr id="72" name="rc72"/>
            <p:cNvSpPr/>
            <p:nvPr/>
          </p:nvSpPr>
          <p:spPr>
            <a:xfrm>
              <a:off x="4990668" y="3777484"/>
              <a:ext cx="200644" cy="907902"/>
            </a:xfrm>
            <a:prstGeom prst="rect">
              <a:avLst/>
            </a:prstGeom>
            <a:solidFill>
              <a:srgbClr val="80BD41">
                <a:alpha val="100000"/>
              </a:srgbClr>
            </a:solidFill>
          </p:spPr>
          <p:txBody>
            <a:bodyPr/>
            <a:lstStyle/>
            <a:p/>
          </p:txBody>
        </p:sp>
        <p:sp>
          <p:nvSpPr>
            <p:cNvPr id="73" name="rc73"/>
            <p:cNvSpPr/>
            <p:nvPr/>
          </p:nvSpPr>
          <p:spPr>
            <a:xfrm>
              <a:off x="4990668" y="3617266"/>
              <a:ext cx="200644" cy="106812"/>
            </a:xfrm>
            <a:prstGeom prst="rect">
              <a:avLst/>
            </a:prstGeom>
            <a:solidFill>
              <a:srgbClr val="0058AB">
                <a:alpha val="100000"/>
              </a:srgbClr>
            </a:solidFill>
          </p:spPr>
          <p:txBody>
            <a:bodyPr/>
            <a:lstStyle/>
            <a:p/>
          </p:txBody>
        </p:sp>
        <p:sp>
          <p:nvSpPr>
            <p:cNvPr id="74" name="rc74"/>
            <p:cNvSpPr/>
            <p:nvPr/>
          </p:nvSpPr>
          <p:spPr>
            <a:xfrm>
              <a:off x="4990668" y="3724078"/>
              <a:ext cx="200644" cy="53406"/>
            </a:xfrm>
            <a:prstGeom prst="rect">
              <a:avLst/>
            </a:prstGeom>
            <a:solidFill>
              <a:srgbClr val="1CABE2">
                <a:alpha val="100000"/>
              </a:srgbClr>
            </a:solidFill>
          </p:spPr>
          <p:txBody>
            <a:bodyPr/>
            <a:lstStyle/>
            <a:p/>
          </p:txBody>
        </p:sp>
        <p:sp>
          <p:nvSpPr>
            <p:cNvPr id="75" name="rc75"/>
            <p:cNvSpPr/>
            <p:nvPr/>
          </p:nvSpPr>
          <p:spPr>
            <a:xfrm>
              <a:off x="5213606" y="3756725"/>
              <a:ext cx="200644" cy="928661"/>
            </a:xfrm>
            <a:prstGeom prst="rect">
              <a:avLst/>
            </a:prstGeom>
            <a:solidFill>
              <a:srgbClr val="80BD41">
                <a:alpha val="100000"/>
              </a:srgbClr>
            </a:solidFill>
          </p:spPr>
          <p:txBody>
            <a:bodyPr/>
            <a:lstStyle/>
            <a:p/>
          </p:txBody>
        </p:sp>
        <p:sp>
          <p:nvSpPr>
            <p:cNvPr id="76" name="rc76"/>
            <p:cNvSpPr/>
            <p:nvPr/>
          </p:nvSpPr>
          <p:spPr>
            <a:xfrm>
              <a:off x="5213606" y="3592844"/>
              <a:ext cx="200644" cy="109253"/>
            </a:xfrm>
            <a:prstGeom prst="rect">
              <a:avLst/>
            </a:prstGeom>
            <a:solidFill>
              <a:srgbClr val="0058AB">
                <a:alpha val="100000"/>
              </a:srgbClr>
            </a:solidFill>
          </p:spPr>
          <p:txBody>
            <a:bodyPr/>
            <a:lstStyle/>
            <a:p/>
          </p:txBody>
        </p:sp>
        <p:sp>
          <p:nvSpPr>
            <p:cNvPr id="77" name="rc77"/>
            <p:cNvSpPr/>
            <p:nvPr/>
          </p:nvSpPr>
          <p:spPr>
            <a:xfrm>
              <a:off x="5213606" y="3702098"/>
              <a:ext cx="200644" cy="54627"/>
            </a:xfrm>
            <a:prstGeom prst="rect">
              <a:avLst/>
            </a:prstGeom>
            <a:solidFill>
              <a:srgbClr val="1CABE2">
                <a:alpha val="100000"/>
              </a:srgbClr>
            </a:solidFill>
          </p:spPr>
          <p:txBody>
            <a:bodyPr/>
            <a:lstStyle/>
            <a:p/>
          </p:txBody>
        </p:sp>
        <p:sp>
          <p:nvSpPr>
            <p:cNvPr id="78" name="rc78"/>
            <p:cNvSpPr/>
            <p:nvPr/>
          </p:nvSpPr>
          <p:spPr>
            <a:xfrm>
              <a:off x="5436544" y="3734994"/>
              <a:ext cx="200644" cy="950392"/>
            </a:xfrm>
            <a:prstGeom prst="rect">
              <a:avLst/>
            </a:prstGeom>
            <a:solidFill>
              <a:srgbClr val="80BD41">
                <a:alpha val="100000"/>
              </a:srgbClr>
            </a:solidFill>
          </p:spPr>
          <p:txBody>
            <a:bodyPr/>
            <a:lstStyle/>
            <a:p/>
          </p:txBody>
        </p:sp>
        <p:sp>
          <p:nvSpPr>
            <p:cNvPr id="79" name="rc79"/>
            <p:cNvSpPr/>
            <p:nvPr/>
          </p:nvSpPr>
          <p:spPr>
            <a:xfrm>
              <a:off x="5436544" y="3567278"/>
              <a:ext cx="200644" cy="111810"/>
            </a:xfrm>
            <a:prstGeom prst="rect">
              <a:avLst/>
            </a:prstGeom>
            <a:solidFill>
              <a:srgbClr val="0058AB">
                <a:alpha val="100000"/>
              </a:srgbClr>
            </a:solidFill>
          </p:spPr>
          <p:txBody>
            <a:bodyPr/>
            <a:lstStyle/>
            <a:p/>
          </p:txBody>
        </p:sp>
        <p:sp>
          <p:nvSpPr>
            <p:cNvPr id="80" name="rc80"/>
            <p:cNvSpPr/>
            <p:nvPr/>
          </p:nvSpPr>
          <p:spPr>
            <a:xfrm>
              <a:off x="5436544" y="3679088"/>
              <a:ext cx="200644" cy="55906"/>
            </a:xfrm>
            <a:prstGeom prst="rect">
              <a:avLst/>
            </a:prstGeom>
            <a:solidFill>
              <a:srgbClr val="1CABE2">
                <a:alpha val="100000"/>
              </a:srgbClr>
            </a:solidFill>
          </p:spPr>
          <p:txBody>
            <a:bodyPr/>
            <a:lstStyle/>
            <a:p/>
          </p:txBody>
        </p:sp>
        <p:sp>
          <p:nvSpPr>
            <p:cNvPr id="81" name="rc81"/>
            <p:cNvSpPr/>
            <p:nvPr/>
          </p:nvSpPr>
          <p:spPr>
            <a:xfrm>
              <a:off x="5659482" y="3713911"/>
              <a:ext cx="200644" cy="971476"/>
            </a:xfrm>
            <a:prstGeom prst="rect">
              <a:avLst/>
            </a:prstGeom>
            <a:solidFill>
              <a:srgbClr val="80BD41">
                <a:alpha val="100000"/>
              </a:srgbClr>
            </a:solidFill>
          </p:spPr>
          <p:txBody>
            <a:bodyPr/>
            <a:lstStyle/>
            <a:p/>
          </p:txBody>
        </p:sp>
        <p:sp>
          <p:nvSpPr>
            <p:cNvPr id="82" name="rc82"/>
            <p:cNvSpPr/>
            <p:nvPr/>
          </p:nvSpPr>
          <p:spPr>
            <a:xfrm>
              <a:off x="5659482" y="3542473"/>
              <a:ext cx="200644" cy="114291"/>
            </a:xfrm>
            <a:prstGeom prst="rect">
              <a:avLst/>
            </a:prstGeom>
            <a:solidFill>
              <a:srgbClr val="0058AB">
                <a:alpha val="100000"/>
              </a:srgbClr>
            </a:solidFill>
          </p:spPr>
          <p:txBody>
            <a:bodyPr/>
            <a:lstStyle/>
            <a:p/>
          </p:txBody>
        </p:sp>
        <p:sp>
          <p:nvSpPr>
            <p:cNvPr id="83" name="rc83"/>
            <p:cNvSpPr/>
            <p:nvPr/>
          </p:nvSpPr>
          <p:spPr>
            <a:xfrm>
              <a:off x="5659482" y="3656765"/>
              <a:ext cx="200644" cy="57146"/>
            </a:xfrm>
            <a:prstGeom prst="rect">
              <a:avLst/>
            </a:prstGeom>
            <a:solidFill>
              <a:srgbClr val="1CABE2">
                <a:alpha val="100000"/>
              </a:srgbClr>
            </a:solidFill>
          </p:spPr>
          <p:txBody>
            <a:bodyPr/>
            <a:lstStyle/>
            <a:p/>
          </p:txBody>
        </p:sp>
        <p:sp>
          <p:nvSpPr>
            <p:cNvPr id="84" name="rc84"/>
            <p:cNvSpPr/>
            <p:nvPr/>
          </p:nvSpPr>
          <p:spPr>
            <a:xfrm>
              <a:off x="5882419" y="3856829"/>
              <a:ext cx="200644" cy="828557"/>
            </a:xfrm>
            <a:prstGeom prst="rect">
              <a:avLst/>
            </a:prstGeom>
            <a:solidFill>
              <a:srgbClr val="80BD41">
                <a:alpha val="100000"/>
              </a:srgbClr>
            </a:solidFill>
          </p:spPr>
          <p:txBody>
            <a:bodyPr/>
            <a:lstStyle/>
            <a:p/>
          </p:txBody>
        </p:sp>
        <p:sp>
          <p:nvSpPr>
            <p:cNvPr id="85" name="rc85"/>
            <p:cNvSpPr/>
            <p:nvPr/>
          </p:nvSpPr>
          <p:spPr>
            <a:xfrm>
              <a:off x="5882419" y="3518404"/>
              <a:ext cx="200644" cy="198387"/>
            </a:xfrm>
            <a:prstGeom prst="rect">
              <a:avLst/>
            </a:prstGeom>
            <a:solidFill>
              <a:srgbClr val="0058AB">
                <a:alpha val="100000"/>
              </a:srgbClr>
            </a:solidFill>
          </p:spPr>
          <p:txBody>
            <a:bodyPr/>
            <a:lstStyle/>
            <a:p/>
          </p:txBody>
        </p:sp>
        <p:sp>
          <p:nvSpPr>
            <p:cNvPr id="86" name="rc86"/>
            <p:cNvSpPr/>
            <p:nvPr/>
          </p:nvSpPr>
          <p:spPr>
            <a:xfrm>
              <a:off x="5882419" y="3716791"/>
              <a:ext cx="200644" cy="140037"/>
            </a:xfrm>
            <a:prstGeom prst="rect">
              <a:avLst/>
            </a:prstGeom>
            <a:solidFill>
              <a:srgbClr val="1CABE2">
                <a:alpha val="100000"/>
              </a:srgbClr>
            </a:solidFill>
          </p:spPr>
          <p:txBody>
            <a:bodyPr/>
            <a:lstStyle/>
            <a:p/>
          </p:txBody>
        </p:sp>
        <p:sp>
          <p:nvSpPr>
            <p:cNvPr id="87" name="rc87"/>
            <p:cNvSpPr/>
            <p:nvPr/>
          </p:nvSpPr>
          <p:spPr>
            <a:xfrm>
              <a:off x="6105357" y="4017419"/>
              <a:ext cx="200644" cy="667967"/>
            </a:xfrm>
            <a:prstGeom prst="rect">
              <a:avLst/>
            </a:prstGeom>
            <a:solidFill>
              <a:srgbClr val="80BD41">
                <a:alpha val="100000"/>
              </a:srgbClr>
            </a:solidFill>
          </p:spPr>
          <p:txBody>
            <a:bodyPr/>
            <a:lstStyle/>
            <a:p/>
          </p:txBody>
        </p:sp>
        <p:sp>
          <p:nvSpPr>
            <p:cNvPr id="88" name="rc88"/>
            <p:cNvSpPr/>
            <p:nvPr/>
          </p:nvSpPr>
          <p:spPr>
            <a:xfrm>
              <a:off x="6105357" y="3492588"/>
              <a:ext cx="200644" cy="286272"/>
            </a:xfrm>
            <a:prstGeom prst="rect">
              <a:avLst/>
            </a:prstGeom>
            <a:solidFill>
              <a:srgbClr val="0058AB">
                <a:alpha val="100000"/>
              </a:srgbClr>
            </a:solidFill>
          </p:spPr>
          <p:txBody>
            <a:bodyPr/>
            <a:lstStyle/>
            <a:p/>
          </p:txBody>
        </p:sp>
        <p:sp>
          <p:nvSpPr>
            <p:cNvPr id="89" name="rc89"/>
            <p:cNvSpPr/>
            <p:nvPr/>
          </p:nvSpPr>
          <p:spPr>
            <a:xfrm>
              <a:off x="6105357" y="3778860"/>
              <a:ext cx="200644" cy="238559"/>
            </a:xfrm>
            <a:prstGeom prst="rect">
              <a:avLst/>
            </a:prstGeom>
            <a:solidFill>
              <a:srgbClr val="1CABE2">
                <a:alpha val="100000"/>
              </a:srgbClr>
            </a:solidFill>
          </p:spPr>
          <p:txBody>
            <a:bodyPr/>
            <a:lstStyle/>
            <a:p/>
          </p:txBody>
        </p:sp>
        <p:sp>
          <p:nvSpPr>
            <p:cNvPr id="90" name="rc90"/>
            <p:cNvSpPr/>
            <p:nvPr/>
          </p:nvSpPr>
          <p:spPr>
            <a:xfrm>
              <a:off x="6328295" y="4016391"/>
              <a:ext cx="200644" cy="668995"/>
            </a:xfrm>
            <a:prstGeom prst="rect">
              <a:avLst/>
            </a:prstGeom>
            <a:solidFill>
              <a:srgbClr val="80BD41">
                <a:alpha val="100000"/>
              </a:srgbClr>
            </a:solidFill>
          </p:spPr>
          <p:txBody>
            <a:bodyPr/>
            <a:lstStyle/>
            <a:p/>
          </p:txBody>
        </p:sp>
        <p:sp>
          <p:nvSpPr>
            <p:cNvPr id="91" name="rc91"/>
            <p:cNvSpPr/>
            <p:nvPr/>
          </p:nvSpPr>
          <p:spPr>
            <a:xfrm>
              <a:off x="6328295" y="3469030"/>
              <a:ext cx="200644" cy="231107"/>
            </a:xfrm>
            <a:prstGeom prst="rect">
              <a:avLst/>
            </a:prstGeom>
            <a:solidFill>
              <a:srgbClr val="0058AB">
                <a:alpha val="100000"/>
              </a:srgbClr>
            </a:solidFill>
          </p:spPr>
          <p:txBody>
            <a:bodyPr/>
            <a:lstStyle/>
            <a:p/>
          </p:txBody>
        </p:sp>
        <p:sp>
          <p:nvSpPr>
            <p:cNvPr id="92" name="rc92"/>
            <p:cNvSpPr/>
            <p:nvPr/>
          </p:nvSpPr>
          <p:spPr>
            <a:xfrm>
              <a:off x="6328295" y="3700138"/>
              <a:ext cx="200644" cy="316252"/>
            </a:xfrm>
            <a:prstGeom prst="rect">
              <a:avLst/>
            </a:prstGeom>
            <a:solidFill>
              <a:srgbClr val="1CABE2">
                <a:alpha val="100000"/>
              </a:srgbClr>
            </a:solidFill>
          </p:spPr>
          <p:txBody>
            <a:bodyPr/>
            <a:lstStyle/>
            <a:p/>
          </p:txBody>
        </p:sp>
        <p:sp>
          <p:nvSpPr>
            <p:cNvPr id="93" name="rc93"/>
            <p:cNvSpPr/>
            <p:nvPr/>
          </p:nvSpPr>
          <p:spPr>
            <a:xfrm>
              <a:off x="6551233" y="3819268"/>
              <a:ext cx="200644" cy="866118"/>
            </a:xfrm>
            <a:prstGeom prst="rect">
              <a:avLst/>
            </a:prstGeom>
            <a:solidFill>
              <a:srgbClr val="80BD41">
                <a:alpha val="100000"/>
              </a:srgbClr>
            </a:solidFill>
          </p:spPr>
          <p:txBody>
            <a:bodyPr/>
            <a:lstStyle/>
            <a:p/>
          </p:txBody>
        </p:sp>
        <p:sp>
          <p:nvSpPr>
            <p:cNvPr id="94" name="rc94"/>
            <p:cNvSpPr/>
            <p:nvPr/>
          </p:nvSpPr>
          <p:spPr>
            <a:xfrm>
              <a:off x="6551233" y="3448074"/>
              <a:ext cx="200644" cy="123731"/>
            </a:xfrm>
            <a:prstGeom prst="rect">
              <a:avLst/>
            </a:prstGeom>
            <a:solidFill>
              <a:srgbClr val="0058AB">
                <a:alpha val="100000"/>
              </a:srgbClr>
            </a:solidFill>
          </p:spPr>
          <p:txBody>
            <a:bodyPr/>
            <a:lstStyle/>
            <a:p/>
          </p:txBody>
        </p:sp>
        <p:sp>
          <p:nvSpPr>
            <p:cNvPr id="95" name="rc95"/>
            <p:cNvSpPr/>
            <p:nvPr/>
          </p:nvSpPr>
          <p:spPr>
            <a:xfrm>
              <a:off x="6551233" y="3571806"/>
              <a:ext cx="200644" cy="247462"/>
            </a:xfrm>
            <a:prstGeom prst="rect">
              <a:avLst/>
            </a:prstGeom>
            <a:solidFill>
              <a:srgbClr val="1CABE2">
                <a:alpha val="100000"/>
              </a:srgbClr>
            </a:solidFill>
          </p:spPr>
          <p:txBody>
            <a:bodyPr/>
            <a:lstStyle/>
            <a:p/>
          </p:txBody>
        </p:sp>
        <p:sp>
          <p:nvSpPr>
            <p:cNvPr id="96" name="rc96"/>
            <p:cNvSpPr/>
            <p:nvPr/>
          </p:nvSpPr>
          <p:spPr>
            <a:xfrm>
              <a:off x="6774171" y="3803925"/>
              <a:ext cx="200644" cy="881461"/>
            </a:xfrm>
            <a:prstGeom prst="rect">
              <a:avLst/>
            </a:prstGeom>
            <a:solidFill>
              <a:srgbClr val="80BD41">
                <a:alpha val="100000"/>
              </a:srgbClr>
            </a:solidFill>
          </p:spPr>
          <p:txBody>
            <a:bodyPr/>
            <a:lstStyle/>
            <a:p/>
          </p:txBody>
        </p:sp>
        <p:sp>
          <p:nvSpPr>
            <p:cNvPr id="97" name="rc97"/>
            <p:cNvSpPr/>
            <p:nvPr/>
          </p:nvSpPr>
          <p:spPr>
            <a:xfrm>
              <a:off x="6774171" y="3426155"/>
              <a:ext cx="200644" cy="125923"/>
            </a:xfrm>
            <a:prstGeom prst="rect">
              <a:avLst/>
            </a:prstGeom>
            <a:solidFill>
              <a:srgbClr val="0058AB">
                <a:alpha val="100000"/>
              </a:srgbClr>
            </a:solidFill>
          </p:spPr>
          <p:txBody>
            <a:bodyPr/>
            <a:lstStyle/>
            <a:p/>
          </p:txBody>
        </p:sp>
        <p:sp>
          <p:nvSpPr>
            <p:cNvPr id="98" name="rc98"/>
            <p:cNvSpPr/>
            <p:nvPr/>
          </p:nvSpPr>
          <p:spPr>
            <a:xfrm>
              <a:off x="6774171" y="3552079"/>
              <a:ext cx="200644" cy="251846"/>
            </a:xfrm>
            <a:prstGeom prst="rect">
              <a:avLst/>
            </a:prstGeom>
            <a:solidFill>
              <a:srgbClr val="1CABE2">
                <a:alpha val="100000"/>
              </a:srgbClr>
            </a:solidFill>
          </p:spPr>
          <p:txBody>
            <a:bodyPr/>
            <a:lstStyle/>
            <a:p/>
          </p:txBody>
        </p:sp>
        <p:sp>
          <p:nvSpPr>
            <p:cNvPr id="99" name="rc99"/>
            <p:cNvSpPr/>
            <p:nvPr/>
          </p:nvSpPr>
          <p:spPr>
            <a:xfrm>
              <a:off x="6997109" y="3788215"/>
              <a:ext cx="200644" cy="897171"/>
            </a:xfrm>
            <a:prstGeom prst="rect">
              <a:avLst/>
            </a:prstGeom>
            <a:solidFill>
              <a:srgbClr val="80BD41">
                <a:alpha val="100000"/>
              </a:srgbClr>
            </a:solidFill>
          </p:spPr>
          <p:txBody>
            <a:bodyPr/>
            <a:lstStyle/>
            <a:p/>
          </p:txBody>
        </p:sp>
        <p:sp>
          <p:nvSpPr>
            <p:cNvPr id="100" name="rc100"/>
            <p:cNvSpPr/>
            <p:nvPr/>
          </p:nvSpPr>
          <p:spPr>
            <a:xfrm>
              <a:off x="6997109" y="3403714"/>
              <a:ext cx="200644" cy="128166"/>
            </a:xfrm>
            <a:prstGeom prst="rect">
              <a:avLst/>
            </a:prstGeom>
            <a:solidFill>
              <a:srgbClr val="0058AB">
                <a:alpha val="100000"/>
              </a:srgbClr>
            </a:solidFill>
          </p:spPr>
          <p:txBody>
            <a:bodyPr/>
            <a:lstStyle/>
            <a:p/>
          </p:txBody>
        </p:sp>
        <p:sp>
          <p:nvSpPr>
            <p:cNvPr id="101" name="rc101"/>
            <p:cNvSpPr/>
            <p:nvPr/>
          </p:nvSpPr>
          <p:spPr>
            <a:xfrm>
              <a:off x="6997109" y="3531881"/>
              <a:ext cx="200644" cy="256334"/>
            </a:xfrm>
            <a:prstGeom prst="rect">
              <a:avLst/>
            </a:prstGeom>
            <a:solidFill>
              <a:srgbClr val="1CABE2">
                <a:alpha val="100000"/>
              </a:srgbClr>
            </a:solidFill>
          </p:spPr>
          <p:txBody>
            <a:bodyPr/>
            <a:lstStyle/>
            <a:p/>
          </p:txBody>
        </p:sp>
        <p:sp>
          <p:nvSpPr>
            <p:cNvPr id="102" name="rc102"/>
            <p:cNvSpPr/>
            <p:nvPr/>
          </p:nvSpPr>
          <p:spPr>
            <a:xfrm>
              <a:off x="7220047" y="3383940"/>
              <a:ext cx="200644" cy="109047"/>
            </a:xfrm>
            <a:prstGeom prst="rect">
              <a:avLst/>
            </a:prstGeom>
            <a:solidFill>
              <a:srgbClr val="F26A21">
                <a:alpha val="100000"/>
              </a:srgbClr>
            </a:solidFill>
          </p:spPr>
          <p:txBody>
            <a:bodyPr/>
            <a:lstStyle/>
            <a:p/>
          </p:txBody>
        </p:sp>
        <p:sp>
          <p:nvSpPr>
            <p:cNvPr id="103" name="rc103"/>
            <p:cNvSpPr/>
            <p:nvPr/>
          </p:nvSpPr>
          <p:spPr>
            <a:xfrm>
              <a:off x="7220047" y="3492988"/>
              <a:ext cx="200644" cy="1192399"/>
            </a:xfrm>
            <a:prstGeom prst="rect">
              <a:avLst/>
            </a:prstGeom>
            <a:solidFill>
              <a:srgbClr val="FFC20E">
                <a:alpha val="100000"/>
              </a:srgbClr>
            </a:solidFill>
          </p:spPr>
          <p:txBody>
            <a:bodyPr/>
            <a:lstStyle/>
            <a:p/>
          </p:txBody>
        </p:sp>
        <p:sp>
          <p:nvSpPr>
            <p:cNvPr id="104" name="rc104"/>
            <p:cNvSpPr/>
            <p:nvPr/>
          </p:nvSpPr>
          <p:spPr>
            <a:xfrm>
              <a:off x="7442985" y="3365430"/>
              <a:ext cx="200644" cy="92780"/>
            </a:xfrm>
            <a:prstGeom prst="rect">
              <a:avLst/>
            </a:prstGeom>
            <a:solidFill>
              <a:srgbClr val="F26A21">
                <a:alpha val="100000"/>
              </a:srgbClr>
            </a:solidFill>
          </p:spPr>
          <p:txBody>
            <a:bodyPr/>
            <a:lstStyle/>
            <a:p/>
          </p:txBody>
        </p:sp>
        <p:sp>
          <p:nvSpPr>
            <p:cNvPr id="105" name="rc105"/>
            <p:cNvSpPr/>
            <p:nvPr/>
          </p:nvSpPr>
          <p:spPr>
            <a:xfrm>
              <a:off x="7442985" y="3458211"/>
              <a:ext cx="200644" cy="1227176"/>
            </a:xfrm>
            <a:prstGeom prst="rect">
              <a:avLst/>
            </a:prstGeom>
            <a:solidFill>
              <a:srgbClr val="FFC20E">
                <a:alpha val="100000"/>
              </a:srgbClr>
            </a:solidFill>
          </p:spPr>
          <p:txBody>
            <a:bodyPr/>
            <a:lstStyle/>
            <a:p/>
          </p:txBody>
        </p:sp>
        <p:sp>
          <p:nvSpPr>
            <p:cNvPr id="106" name="rc106"/>
            <p:cNvSpPr/>
            <p:nvPr/>
          </p:nvSpPr>
          <p:spPr>
            <a:xfrm>
              <a:off x="7665922" y="3342126"/>
              <a:ext cx="200644" cy="78940"/>
            </a:xfrm>
            <a:prstGeom prst="rect">
              <a:avLst/>
            </a:prstGeom>
            <a:solidFill>
              <a:srgbClr val="F26A21">
                <a:alpha val="100000"/>
              </a:srgbClr>
            </a:solidFill>
          </p:spPr>
          <p:txBody>
            <a:bodyPr/>
            <a:lstStyle/>
            <a:p/>
          </p:txBody>
        </p:sp>
        <p:sp>
          <p:nvSpPr>
            <p:cNvPr id="107" name="rc107"/>
            <p:cNvSpPr/>
            <p:nvPr/>
          </p:nvSpPr>
          <p:spPr>
            <a:xfrm>
              <a:off x="7665922" y="3421066"/>
              <a:ext cx="200644" cy="1264320"/>
            </a:xfrm>
            <a:prstGeom prst="rect">
              <a:avLst/>
            </a:prstGeom>
            <a:solidFill>
              <a:srgbClr val="FFC20E">
                <a:alpha val="100000"/>
              </a:srgbClr>
            </a:solidFill>
          </p:spPr>
          <p:txBody>
            <a:bodyPr/>
            <a:lstStyle/>
            <a:p/>
          </p:txBody>
        </p:sp>
        <p:sp>
          <p:nvSpPr>
            <p:cNvPr id="108" name="rc108"/>
            <p:cNvSpPr/>
            <p:nvPr/>
          </p:nvSpPr>
          <p:spPr>
            <a:xfrm>
              <a:off x="7888860" y="3325626"/>
              <a:ext cx="200644" cy="67164"/>
            </a:xfrm>
            <a:prstGeom prst="rect">
              <a:avLst/>
            </a:prstGeom>
            <a:solidFill>
              <a:srgbClr val="F26A21">
                <a:alpha val="100000"/>
              </a:srgbClr>
            </a:solidFill>
          </p:spPr>
          <p:txBody>
            <a:bodyPr/>
            <a:lstStyle/>
            <a:p/>
          </p:txBody>
        </p:sp>
        <p:sp>
          <p:nvSpPr>
            <p:cNvPr id="109" name="rc109"/>
            <p:cNvSpPr/>
            <p:nvPr/>
          </p:nvSpPr>
          <p:spPr>
            <a:xfrm>
              <a:off x="7888860" y="3392791"/>
              <a:ext cx="200644" cy="1292595"/>
            </a:xfrm>
            <a:prstGeom prst="rect">
              <a:avLst/>
            </a:prstGeom>
            <a:solidFill>
              <a:srgbClr val="FFC20E">
                <a:alpha val="100000"/>
              </a:srgbClr>
            </a:solidFill>
          </p:spPr>
          <p:txBody>
            <a:bodyPr/>
            <a:lstStyle/>
            <a:p/>
          </p:txBody>
        </p:sp>
        <p:sp>
          <p:nvSpPr>
            <p:cNvPr id="110" name="rc110"/>
            <p:cNvSpPr/>
            <p:nvPr/>
          </p:nvSpPr>
          <p:spPr>
            <a:xfrm>
              <a:off x="8111798" y="3307865"/>
              <a:ext cx="200644" cy="57145"/>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282302"/>
              <a:ext cx="5573446" cy="396112"/>
            </a:xfrm>
            <a:custGeom>
              <a:avLst/>
              <a:pathLst>
                <a:path w="5573446" h="396112">
                  <a:moveTo>
                    <a:pt x="0" y="184852"/>
                  </a:moveTo>
                  <a:lnTo>
                    <a:pt x="222937" y="132037"/>
                  </a:lnTo>
                  <a:lnTo>
                    <a:pt x="445875" y="79222"/>
                  </a:lnTo>
                  <a:lnTo>
                    <a:pt x="668813" y="52815"/>
                  </a:lnTo>
                  <a:lnTo>
                    <a:pt x="891751" y="79222"/>
                  </a:lnTo>
                  <a:lnTo>
                    <a:pt x="1114689" y="105630"/>
                  </a:lnTo>
                  <a:lnTo>
                    <a:pt x="1337627" y="132037"/>
                  </a:lnTo>
                  <a:lnTo>
                    <a:pt x="1560565" y="158445"/>
                  </a:lnTo>
                  <a:lnTo>
                    <a:pt x="1783502" y="105630"/>
                  </a:lnTo>
                  <a:lnTo>
                    <a:pt x="2006440" y="52815"/>
                  </a:lnTo>
                  <a:lnTo>
                    <a:pt x="2229378" y="0"/>
                  </a:lnTo>
                  <a:lnTo>
                    <a:pt x="2452316" y="0"/>
                  </a:lnTo>
                  <a:lnTo>
                    <a:pt x="2675254" y="0"/>
                  </a:lnTo>
                  <a:lnTo>
                    <a:pt x="2898192" y="26407"/>
                  </a:lnTo>
                  <a:lnTo>
                    <a:pt x="3121130" y="26407"/>
                  </a:lnTo>
                  <a:lnTo>
                    <a:pt x="3344068" y="26407"/>
                  </a:lnTo>
                  <a:lnTo>
                    <a:pt x="3567005" y="26407"/>
                  </a:lnTo>
                  <a:lnTo>
                    <a:pt x="3789943" y="26407"/>
                  </a:lnTo>
                  <a:lnTo>
                    <a:pt x="4012881" y="26407"/>
                  </a:lnTo>
                  <a:lnTo>
                    <a:pt x="4235819" y="26407"/>
                  </a:lnTo>
                  <a:lnTo>
                    <a:pt x="4458757" y="211260"/>
                  </a:lnTo>
                  <a:lnTo>
                    <a:pt x="4681695" y="396112"/>
                  </a:lnTo>
                  <a:lnTo>
                    <a:pt x="4904633" y="264075"/>
                  </a:lnTo>
                  <a:lnTo>
                    <a:pt x="5127571" y="26407"/>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440747"/>
              <a:ext cx="5573446" cy="792225"/>
            </a:xfrm>
            <a:custGeom>
              <a:avLst/>
              <a:pathLst>
                <a:path w="5573446" h="792225">
                  <a:moveTo>
                    <a:pt x="0" y="396112"/>
                  </a:moveTo>
                  <a:lnTo>
                    <a:pt x="222937" y="316890"/>
                  </a:lnTo>
                  <a:lnTo>
                    <a:pt x="445875" y="237667"/>
                  </a:lnTo>
                  <a:lnTo>
                    <a:pt x="668813" y="0"/>
                  </a:lnTo>
                  <a:lnTo>
                    <a:pt x="891751" y="52815"/>
                  </a:lnTo>
                  <a:lnTo>
                    <a:pt x="1114689" y="132037"/>
                  </a:lnTo>
                  <a:lnTo>
                    <a:pt x="1337627" y="184852"/>
                  </a:lnTo>
                  <a:lnTo>
                    <a:pt x="1560565" y="264075"/>
                  </a:lnTo>
                  <a:lnTo>
                    <a:pt x="1783502" y="264075"/>
                  </a:lnTo>
                  <a:lnTo>
                    <a:pt x="2006440" y="290482"/>
                  </a:lnTo>
                  <a:lnTo>
                    <a:pt x="2229378" y="290482"/>
                  </a:lnTo>
                  <a:lnTo>
                    <a:pt x="2452316" y="211260"/>
                  </a:lnTo>
                  <a:lnTo>
                    <a:pt x="2675254" y="132037"/>
                  </a:lnTo>
                  <a:lnTo>
                    <a:pt x="2898192" y="79222"/>
                  </a:lnTo>
                  <a:lnTo>
                    <a:pt x="3121130" y="0"/>
                  </a:lnTo>
                  <a:lnTo>
                    <a:pt x="3344068" y="0"/>
                  </a:lnTo>
                  <a:lnTo>
                    <a:pt x="3567005" y="0"/>
                  </a:lnTo>
                  <a:lnTo>
                    <a:pt x="3789943" y="0"/>
                  </a:lnTo>
                  <a:lnTo>
                    <a:pt x="4012881" y="0"/>
                  </a:lnTo>
                  <a:lnTo>
                    <a:pt x="4235819" y="0"/>
                  </a:lnTo>
                  <a:lnTo>
                    <a:pt x="4458757" y="369705"/>
                  </a:lnTo>
                  <a:lnTo>
                    <a:pt x="4681695" y="765818"/>
                  </a:lnTo>
                  <a:lnTo>
                    <a:pt x="4904633" y="792225"/>
                  </a:lnTo>
                  <a:lnTo>
                    <a:pt x="5127571" y="396112"/>
                  </a:lnTo>
                  <a:lnTo>
                    <a:pt x="5350508" y="396112"/>
                  </a:lnTo>
                  <a:lnTo>
                    <a:pt x="5573446" y="396112"/>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5" name="tx115"/>
            <p:cNvSpPr/>
            <p:nvPr/>
          </p:nvSpPr>
          <p:spPr>
            <a:xfrm>
              <a:off x="257034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3685034"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4799724"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569147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591441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137351"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60289"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58322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80616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702910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45565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6" name="tx126"/>
            <p:cNvSpPr/>
            <p:nvPr/>
          </p:nvSpPr>
          <p:spPr>
            <a:xfrm>
              <a:off x="257034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7" name="tx127"/>
            <p:cNvSpPr/>
            <p:nvPr/>
          </p:nvSpPr>
          <p:spPr>
            <a:xfrm>
              <a:off x="3685034"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4799724"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69147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591441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137351"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2" name="tx132"/>
            <p:cNvSpPr/>
            <p:nvPr/>
          </p:nvSpPr>
          <p:spPr>
            <a:xfrm>
              <a:off x="6360289"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3" name="tx133"/>
            <p:cNvSpPr/>
            <p:nvPr/>
          </p:nvSpPr>
          <p:spPr>
            <a:xfrm>
              <a:off x="6583227"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80616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5" name="tx135"/>
            <p:cNvSpPr/>
            <p:nvPr/>
          </p:nvSpPr>
          <p:spPr>
            <a:xfrm>
              <a:off x="702910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058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58366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3317"/>
              <a:ext cx="46318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Mozambique</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Mozambique is projected to have a  large increase (&gt;=50,000) in the number of surviving infants by 2030. Maintaining current coverage requires vaccinating an increasing number of children.
To achieve the IA2030 ZD target, more (~2.74%) children need to be vaccinated with DTP1 each year.
To improve coverage and reach the 2030 ZD target will require substantial increases in immunization programme and health system capacity.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Mozambique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6271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28691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1111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748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69901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685559"/>
              <a:ext cx="214223" cy="1365052"/>
            </a:xfrm>
            <a:prstGeom prst="rect">
              <a:avLst/>
            </a:prstGeom>
            <a:solidFill>
              <a:srgbClr val="0058AB">
                <a:alpha val="100000"/>
              </a:srgbClr>
            </a:solidFill>
          </p:spPr>
          <p:txBody>
            <a:bodyPr/>
            <a:lstStyle/>
            <a:p/>
          </p:txBody>
        </p:sp>
        <p:sp>
          <p:nvSpPr>
            <p:cNvPr id="39" name="rc39"/>
            <p:cNvSpPr/>
            <p:nvPr/>
          </p:nvSpPr>
          <p:spPr>
            <a:xfrm>
              <a:off x="1589675" y="3839000"/>
              <a:ext cx="214223" cy="1211611"/>
            </a:xfrm>
            <a:prstGeom prst="rect">
              <a:avLst/>
            </a:prstGeom>
            <a:solidFill>
              <a:srgbClr val="0058AB">
                <a:alpha val="100000"/>
              </a:srgbClr>
            </a:solidFill>
          </p:spPr>
          <p:txBody>
            <a:bodyPr/>
            <a:lstStyle/>
            <a:p/>
          </p:txBody>
        </p:sp>
        <p:sp>
          <p:nvSpPr>
            <p:cNvPr id="40" name="rc40"/>
            <p:cNvSpPr/>
            <p:nvPr/>
          </p:nvSpPr>
          <p:spPr>
            <a:xfrm>
              <a:off x="1827702" y="3999696"/>
              <a:ext cx="214223" cy="1050915"/>
            </a:xfrm>
            <a:prstGeom prst="rect">
              <a:avLst/>
            </a:prstGeom>
            <a:solidFill>
              <a:srgbClr val="0058AB">
                <a:alpha val="100000"/>
              </a:srgbClr>
            </a:solidFill>
          </p:spPr>
          <p:txBody>
            <a:bodyPr/>
            <a:lstStyle/>
            <a:p/>
          </p:txBody>
        </p:sp>
        <p:sp>
          <p:nvSpPr>
            <p:cNvPr id="41" name="rc41"/>
            <p:cNvSpPr/>
            <p:nvPr/>
          </p:nvSpPr>
          <p:spPr>
            <a:xfrm>
              <a:off x="2065728" y="4073583"/>
              <a:ext cx="214223" cy="977028"/>
            </a:xfrm>
            <a:prstGeom prst="rect">
              <a:avLst/>
            </a:prstGeom>
            <a:solidFill>
              <a:srgbClr val="0058AB">
                <a:alpha val="100000"/>
              </a:srgbClr>
            </a:solidFill>
          </p:spPr>
          <p:txBody>
            <a:bodyPr/>
            <a:lstStyle/>
            <a:p/>
          </p:txBody>
        </p:sp>
        <p:sp>
          <p:nvSpPr>
            <p:cNvPr id="42" name="rc42"/>
            <p:cNvSpPr/>
            <p:nvPr/>
          </p:nvSpPr>
          <p:spPr>
            <a:xfrm>
              <a:off x="2303754" y="3965316"/>
              <a:ext cx="214223" cy="1085295"/>
            </a:xfrm>
            <a:prstGeom prst="rect">
              <a:avLst/>
            </a:prstGeom>
            <a:solidFill>
              <a:srgbClr val="0058AB">
                <a:alpha val="100000"/>
              </a:srgbClr>
            </a:solidFill>
          </p:spPr>
          <p:txBody>
            <a:bodyPr/>
            <a:lstStyle/>
            <a:p/>
          </p:txBody>
        </p:sp>
        <p:sp>
          <p:nvSpPr>
            <p:cNvPr id="43" name="rc43"/>
            <p:cNvSpPr/>
            <p:nvPr/>
          </p:nvSpPr>
          <p:spPr>
            <a:xfrm>
              <a:off x="2541780" y="3851851"/>
              <a:ext cx="214223" cy="1198759"/>
            </a:xfrm>
            <a:prstGeom prst="rect">
              <a:avLst/>
            </a:prstGeom>
            <a:solidFill>
              <a:srgbClr val="0058AB">
                <a:alpha val="100000"/>
              </a:srgbClr>
            </a:solidFill>
          </p:spPr>
          <p:txBody>
            <a:bodyPr/>
            <a:lstStyle/>
            <a:p/>
          </p:txBody>
        </p:sp>
        <p:sp>
          <p:nvSpPr>
            <p:cNvPr id="44" name="rc44"/>
            <p:cNvSpPr/>
            <p:nvPr/>
          </p:nvSpPr>
          <p:spPr>
            <a:xfrm>
              <a:off x="2779807" y="3732767"/>
              <a:ext cx="214223" cy="1317844"/>
            </a:xfrm>
            <a:prstGeom prst="rect">
              <a:avLst/>
            </a:prstGeom>
            <a:solidFill>
              <a:srgbClr val="0058AB">
                <a:alpha val="100000"/>
              </a:srgbClr>
            </a:solidFill>
          </p:spPr>
          <p:txBody>
            <a:bodyPr/>
            <a:lstStyle/>
            <a:p/>
          </p:txBody>
        </p:sp>
        <p:sp>
          <p:nvSpPr>
            <p:cNvPr id="45" name="rc45"/>
            <p:cNvSpPr/>
            <p:nvPr/>
          </p:nvSpPr>
          <p:spPr>
            <a:xfrm>
              <a:off x="3017833" y="3595328"/>
              <a:ext cx="214223" cy="1455283"/>
            </a:xfrm>
            <a:prstGeom prst="rect">
              <a:avLst/>
            </a:prstGeom>
            <a:solidFill>
              <a:srgbClr val="0058AB">
                <a:alpha val="100000"/>
              </a:srgbClr>
            </a:solidFill>
          </p:spPr>
          <p:txBody>
            <a:bodyPr/>
            <a:lstStyle/>
            <a:p/>
          </p:txBody>
        </p:sp>
        <p:sp>
          <p:nvSpPr>
            <p:cNvPr id="46" name="rc46"/>
            <p:cNvSpPr/>
            <p:nvPr/>
          </p:nvSpPr>
          <p:spPr>
            <a:xfrm>
              <a:off x="3255859" y="3722808"/>
              <a:ext cx="214223" cy="1327803"/>
            </a:xfrm>
            <a:prstGeom prst="rect">
              <a:avLst/>
            </a:prstGeom>
            <a:solidFill>
              <a:srgbClr val="0058AB">
                <a:alpha val="100000"/>
              </a:srgbClr>
            </a:solidFill>
          </p:spPr>
          <p:txBody>
            <a:bodyPr/>
            <a:lstStyle/>
            <a:p/>
          </p:txBody>
        </p:sp>
        <p:sp>
          <p:nvSpPr>
            <p:cNvPr id="47" name="rc47"/>
            <p:cNvSpPr/>
            <p:nvPr/>
          </p:nvSpPr>
          <p:spPr>
            <a:xfrm>
              <a:off x="3493885" y="3877496"/>
              <a:ext cx="214223" cy="1173115"/>
            </a:xfrm>
            <a:prstGeom prst="rect">
              <a:avLst/>
            </a:prstGeom>
            <a:solidFill>
              <a:srgbClr val="0058AB">
                <a:alpha val="100000"/>
              </a:srgbClr>
            </a:solidFill>
          </p:spPr>
          <p:txBody>
            <a:bodyPr/>
            <a:lstStyle/>
            <a:p/>
          </p:txBody>
        </p:sp>
        <p:sp>
          <p:nvSpPr>
            <p:cNvPr id="48" name="rc48"/>
            <p:cNvSpPr/>
            <p:nvPr/>
          </p:nvSpPr>
          <p:spPr>
            <a:xfrm>
              <a:off x="3731911" y="4065282"/>
              <a:ext cx="214223" cy="985329"/>
            </a:xfrm>
            <a:prstGeom prst="rect">
              <a:avLst/>
            </a:prstGeom>
            <a:solidFill>
              <a:srgbClr val="0058AB">
                <a:alpha val="100000"/>
              </a:srgbClr>
            </a:solidFill>
          </p:spPr>
          <p:txBody>
            <a:bodyPr/>
            <a:lstStyle/>
            <a:p/>
          </p:txBody>
        </p:sp>
        <p:sp>
          <p:nvSpPr>
            <p:cNvPr id="49" name="rc49"/>
            <p:cNvSpPr/>
            <p:nvPr/>
          </p:nvSpPr>
          <p:spPr>
            <a:xfrm>
              <a:off x="3969938" y="4044341"/>
              <a:ext cx="214223" cy="1006270"/>
            </a:xfrm>
            <a:prstGeom prst="rect">
              <a:avLst/>
            </a:prstGeom>
            <a:solidFill>
              <a:srgbClr val="0058AB">
                <a:alpha val="100000"/>
              </a:srgbClr>
            </a:solidFill>
          </p:spPr>
          <p:txBody>
            <a:bodyPr/>
            <a:lstStyle/>
            <a:p/>
          </p:txBody>
        </p:sp>
        <p:sp>
          <p:nvSpPr>
            <p:cNvPr id="50" name="rc50"/>
            <p:cNvSpPr/>
            <p:nvPr/>
          </p:nvSpPr>
          <p:spPr>
            <a:xfrm>
              <a:off x="4207964" y="4024211"/>
              <a:ext cx="214223" cy="1026399"/>
            </a:xfrm>
            <a:prstGeom prst="rect">
              <a:avLst/>
            </a:prstGeom>
            <a:solidFill>
              <a:srgbClr val="0058AB">
                <a:alpha val="100000"/>
              </a:srgbClr>
            </a:solidFill>
          </p:spPr>
          <p:txBody>
            <a:bodyPr/>
            <a:lstStyle/>
            <a:p/>
          </p:txBody>
        </p:sp>
        <p:sp>
          <p:nvSpPr>
            <p:cNvPr id="51" name="rc51"/>
            <p:cNvSpPr/>
            <p:nvPr/>
          </p:nvSpPr>
          <p:spPr>
            <a:xfrm>
              <a:off x="4445990" y="3888148"/>
              <a:ext cx="214223" cy="1162462"/>
            </a:xfrm>
            <a:prstGeom prst="rect">
              <a:avLst/>
            </a:prstGeom>
            <a:solidFill>
              <a:srgbClr val="0058AB">
                <a:alpha val="100000"/>
              </a:srgbClr>
            </a:solidFill>
          </p:spPr>
          <p:txBody>
            <a:bodyPr/>
            <a:lstStyle/>
            <a:p/>
          </p:txBody>
        </p:sp>
        <p:sp>
          <p:nvSpPr>
            <p:cNvPr id="52" name="rc52"/>
            <p:cNvSpPr/>
            <p:nvPr/>
          </p:nvSpPr>
          <p:spPr>
            <a:xfrm>
              <a:off x="4684016" y="3874297"/>
              <a:ext cx="214223" cy="1176313"/>
            </a:xfrm>
            <a:prstGeom prst="rect">
              <a:avLst/>
            </a:prstGeom>
            <a:solidFill>
              <a:srgbClr val="0058AB">
                <a:alpha val="100000"/>
              </a:srgbClr>
            </a:solidFill>
          </p:spPr>
          <p:txBody>
            <a:bodyPr/>
            <a:lstStyle/>
            <a:p/>
          </p:txBody>
        </p:sp>
        <p:sp>
          <p:nvSpPr>
            <p:cNvPr id="53" name="rc53"/>
            <p:cNvSpPr/>
            <p:nvPr/>
          </p:nvSpPr>
          <p:spPr>
            <a:xfrm>
              <a:off x="4922043" y="3849006"/>
              <a:ext cx="214223" cy="1201605"/>
            </a:xfrm>
            <a:prstGeom prst="rect">
              <a:avLst/>
            </a:prstGeom>
            <a:solidFill>
              <a:srgbClr val="0058AB">
                <a:alpha val="100000"/>
              </a:srgbClr>
            </a:solidFill>
          </p:spPr>
          <p:txBody>
            <a:bodyPr/>
            <a:lstStyle/>
            <a:p/>
          </p:txBody>
        </p:sp>
        <p:sp>
          <p:nvSpPr>
            <p:cNvPr id="54" name="rc54"/>
            <p:cNvSpPr/>
            <p:nvPr/>
          </p:nvSpPr>
          <p:spPr>
            <a:xfrm>
              <a:off x="5160069" y="3821927"/>
              <a:ext cx="214223" cy="1228683"/>
            </a:xfrm>
            <a:prstGeom prst="rect">
              <a:avLst/>
            </a:prstGeom>
            <a:solidFill>
              <a:srgbClr val="0058AB">
                <a:alpha val="100000"/>
              </a:srgbClr>
            </a:solidFill>
          </p:spPr>
          <p:txBody>
            <a:bodyPr/>
            <a:lstStyle/>
            <a:p/>
          </p:txBody>
        </p:sp>
        <p:sp>
          <p:nvSpPr>
            <p:cNvPr id="55" name="rc55"/>
            <p:cNvSpPr/>
            <p:nvPr/>
          </p:nvSpPr>
          <p:spPr>
            <a:xfrm>
              <a:off x="5398095" y="3793838"/>
              <a:ext cx="214223" cy="1256773"/>
            </a:xfrm>
            <a:prstGeom prst="rect">
              <a:avLst/>
            </a:prstGeom>
            <a:solidFill>
              <a:srgbClr val="0058AB">
                <a:alpha val="100000"/>
              </a:srgbClr>
            </a:solidFill>
          </p:spPr>
          <p:txBody>
            <a:bodyPr/>
            <a:lstStyle/>
            <a:p/>
          </p:txBody>
        </p:sp>
        <p:sp>
          <p:nvSpPr>
            <p:cNvPr id="56" name="rc56"/>
            <p:cNvSpPr/>
            <p:nvPr/>
          </p:nvSpPr>
          <p:spPr>
            <a:xfrm>
              <a:off x="5636121" y="3764431"/>
              <a:ext cx="214223" cy="1286180"/>
            </a:xfrm>
            <a:prstGeom prst="rect">
              <a:avLst/>
            </a:prstGeom>
            <a:solidFill>
              <a:srgbClr val="0058AB">
                <a:alpha val="100000"/>
              </a:srgbClr>
            </a:solidFill>
          </p:spPr>
          <p:txBody>
            <a:bodyPr/>
            <a:lstStyle/>
            <a:p/>
          </p:txBody>
        </p:sp>
        <p:sp>
          <p:nvSpPr>
            <p:cNvPr id="57" name="rc57"/>
            <p:cNvSpPr/>
            <p:nvPr/>
          </p:nvSpPr>
          <p:spPr>
            <a:xfrm>
              <a:off x="5874148" y="3735894"/>
              <a:ext cx="214223" cy="1314716"/>
            </a:xfrm>
            <a:prstGeom prst="rect">
              <a:avLst/>
            </a:prstGeom>
            <a:solidFill>
              <a:srgbClr val="0058AB">
                <a:alpha val="100000"/>
              </a:srgbClr>
            </a:solidFill>
          </p:spPr>
          <p:txBody>
            <a:bodyPr/>
            <a:lstStyle/>
            <a:p/>
          </p:txBody>
        </p:sp>
        <p:sp>
          <p:nvSpPr>
            <p:cNvPr id="58" name="rc58"/>
            <p:cNvSpPr/>
            <p:nvPr/>
          </p:nvSpPr>
          <p:spPr>
            <a:xfrm>
              <a:off x="6112174" y="2768520"/>
              <a:ext cx="214223" cy="2282091"/>
            </a:xfrm>
            <a:prstGeom prst="rect">
              <a:avLst/>
            </a:prstGeom>
            <a:solidFill>
              <a:srgbClr val="0058AB">
                <a:alpha val="100000"/>
              </a:srgbClr>
            </a:solidFill>
          </p:spPr>
          <p:txBody>
            <a:bodyPr/>
            <a:lstStyle/>
            <a:p/>
          </p:txBody>
        </p:sp>
        <p:sp>
          <p:nvSpPr>
            <p:cNvPr id="59" name="rc59"/>
            <p:cNvSpPr/>
            <p:nvPr/>
          </p:nvSpPr>
          <p:spPr>
            <a:xfrm>
              <a:off x="6350200" y="1757558"/>
              <a:ext cx="214223" cy="3293053"/>
            </a:xfrm>
            <a:prstGeom prst="rect">
              <a:avLst/>
            </a:prstGeom>
            <a:solidFill>
              <a:srgbClr val="0058AB">
                <a:alpha val="100000"/>
              </a:srgbClr>
            </a:solidFill>
          </p:spPr>
          <p:txBody>
            <a:bodyPr/>
            <a:lstStyle/>
            <a:p/>
          </p:txBody>
        </p:sp>
        <p:sp>
          <p:nvSpPr>
            <p:cNvPr id="60" name="rc60"/>
            <p:cNvSpPr/>
            <p:nvPr/>
          </p:nvSpPr>
          <p:spPr>
            <a:xfrm>
              <a:off x="6588226" y="2392124"/>
              <a:ext cx="214223" cy="2658487"/>
            </a:xfrm>
            <a:prstGeom prst="rect">
              <a:avLst/>
            </a:prstGeom>
            <a:solidFill>
              <a:srgbClr val="0058AB">
                <a:alpha val="100000"/>
              </a:srgbClr>
            </a:solidFill>
          </p:spPr>
          <p:txBody>
            <a:bodyPr/>
            <a:lstStyle/>
            <a:p/>
          </p:txBody>
        </p:sp>
        <p:sp>
          <p:nvSpPr>
            <p:cNvPr id="61" name="rc61"/>
            <p:cNvSpPr/>
            <p:nvPr/>
          </p:nvSpPr>
          <p:spPr>
            <a:xfrm>
              <a:off x="6826253" y="3627298"/>
              <a:ext cx="214223" cy="1423313"/>
            </a:xfrm>
            <a:prstGeom prst="rect">
              <a:avLst/>
            </a:prstGeom>
            <a:solidFill>
              <a:srgbClr val="0058AB">
                <a:alpha val="100000"/>
              </a:srgbClr>
            </a:solidFill>
          </p:spPr>
          <p:txBody>
            <a:bodyPr/>
            <a:lstStyle/>
            <a:p/>
          </p:txBody>
        </p:sp>
        <p:sp>
          <p:nvSpPr>
            <p:cNvPr id="62" name="rc62"/>
            <p:cNvSpPr/>
            <p:nvPr/>
          </p:nvSpPr>
          <p:spPr>
            <a:xfrm>
              <a:off x="7064279" y="3602089"/>
              <a:ext cx="214223" cy="1448522"/>
            </a:xfrm>
            <a:prstGeom prst="rect">
              <a:avLst/>
            </a:prstGeom>
            <a:solidFill>
              <a:srgbClr val="0058AB">
                <a:alpha val="100000"/>
              </a:srgbClr>
            </a:solidFill>
          </p:spPr>
          <p:txBody>
            <a:bodyPr/>
            <a:lstStyle/>
            <a:p/>
          </p:txBody>
        </p:sp>
        <p:sp>
          <p:nvSpPr>
            <p:cNvPr id="63" name="rc63"/>
            <p:cNvSpPr/>
            <p:nvPr/>
          </p:nvSpPr>
          <p:spPr>
            <a:xfrm>
              <a:off x="7302305" y="3576280"/>
              <a:ext cx="214223" cy="1474331"/>
            </a:xfrm>
            <a:prstGeom prst="rect">
              <a:avLst/>
            </a:prstGeom>
            <a:solidFill>
              <a:srgbClr val="0058AB">
                <a:alpha val="100000"/>
              </a:srgbClr>
            </a:solidFill>
          </p:spPr>
          <p:txBody>
            <a:bodyPr/>
            <a:lstStyle/>
            <a:p/>
          </p:txBody>
        </p:sp>
        <p:sp>
          <p:nvSpPr>
            <p:cNvPr id="64" name="rc64"/>
            <p:cNvSpPr/>
            <p:nvPr/>
          </p:nvSpPr>
          <p:spPr>
            <a:xfrm>
              <a:off x="8492436" y="4393247"/>
              <a:ext cx="214223" cy="657364"/>
            </a:xfrm>
            <a:prstGeom prst="rect">
              <a:avLst/>
            </a:prstGeom>
            <a:solidFill>
              <a:srgbClr val="69DBFF">
                <a:alpha val="100000"/>
              </a:srgbClr>
            </a:solidFill>
          </p:spPr>
          <p:txBody>
            <a:bodyPr/>
            <a:lstStyle/>
            <a:p/>
          </p:txBody>
        </p:sp>
        <p:sp>
          <p:nvSpPr>
            <p:cNvPr id="65" name="pl65"/>
            <p:cNvSpPr/>
            <p:nvPr/>
          </p:nvSpPr>
          <p:spPr>
            <a:xfrm>
              <a:off x="6219286" y="3735894"/>
              <a:ext cx="2380262" cy="657358"/>
            </a:xfrm>
            <a:custGeom>
              <a:avLst/>
              <a:pathLst>
                <a:path w="2380262" h="657358">
                  <a:moveTo>
                    <a:pt x="0" y="0"/>
                  </a:moveTo>
                  <a:lnTo>
                    <a:pt x="238026" y="65735"/>
                  </a:lnTo>
                  <a:lnTo>
                    <a:pt x="476052" y="131471"/>
                  </a:lnTo>
                  <a:lnTo>
                    <a:pt x="714078" y="197207"/>
                  </a:lnTo>
                  <a:lnTo>
                    <a:pt x="952104" y="262943"/>
                  </a:lnTo>
                  <a:lnTo>
                    <a:pt x="1190131" y="328679"/>
                  </a:lnTo>
                  <a:lnTo>
                    <a:pt x="1428157" y="394415"/>
                  </a:lnTo>
                  <a:lnTo>
                    <a:pt x="1666183" y="460150"/>
                  </a:lnTo>
                  <a:lnTo>
                    <a:pt x="1904209" y="525886"/>
                  </a:lnTo>
                  <a:lnTo>
                    <a:pt x="2142236" y="591622"/>
                  </a:lnTo>
                  <a:lnTo>
                    <a:pt x="2380262" y="657358"/>
                  </a:lnTo>
                </a:path>
              </a:pathLst>
            </a:custGeom>
            <a:ln w="13550" cap="flat">
              <a:solidFill>
                <a:srgbClr val="000000">
                  <a:alpha val="100000"/>
                </a:srgbClr>
              </a:solidFill>
              <a:prstDash val="solid"/>
              <a:round/>
            </a:ln>
          </p:spPr>
          <p:txBody>
            <a:bodyPr/>
            <a:lstStyle/>
            <a:p/>
          </p:txBody>
        </p:sp>
        <p:sp>
          <p:nvSpPr>
            <p:cNvPr id="66" name="pt66"/>
            <p:cNvSpPr/>
            <p:nvPr/>
          </p:nvSpPr>
          <p:spPr>
            <a:xfrm>
              <a:off x="6194460" y="3711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776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8425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3908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3974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039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105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171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236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302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368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7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64158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46737" y="1330710"/>
              <a:ext cx="6364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Mozambique</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50%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50%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73394"/>
              <a:ext cx="239888" cy="434627"/>
            </a:xfrm>
            <a:prstGeom prst="rect">
              <a:avLst/>
            </a:prstGeom>
            <a:solidFill>
              <a:srgbClr val="80BD41">
                <a:alpha val="100000"/>
              </a:srgbClr>
            </a:solidFill>
          </p:spPr>
          <p:txBody>
            <a:bodyPr/>
            <a:lstStyle/>
            <a:p/>
          </p:txBody>
        </p:sp>
        <p:sp>
          <p:nvSpPr>
            <p:cNvPr id="24" name="rc24"/>
            <p:cNvSpPr/>
            <p:nvPr/>
          </p:nvSpPr>
          <p:spPr>
            <a:xfrm>
              <a:off x="1296273" y="3790607"/>
              <a:ext cx="239888" cy="82786"/>
            </a:xfrm>
            <a:prstGeom prst="rect">
              <a:avLst/>
            </a:prstGeom>
            <a:solidFill>
              <a:srgbClr val="1CABE2">
                <a:alpha val="100000"/>
              </a:srgbClr>
            </a:solidFill>
          </p:spPr>
          <p:txBody>
            <a:bodyPr/>
            <a:lstStyle/>
            <a:p/>
          </p:txBody>
        </p:sp>
        <p:sp>
          <p:nvSpPr>
            <p:cNvPr id="25" name="rc25"/>
            <p:cNvSpPr/>
            <p:nvPr/>
          </p:nvSpPr>
          <p:spPr>
            <a:xfrm>
              <a:off x="1562816" y="3856641"/>
              <a:ext cx="239888" cy="451380"/>
            </a:xfrm>
            <a:prstGeom prst="rect">
              <a:avLst/>
            </a:prstGeom>
            <a:solidFill>
              <a:srgbClr val="80BD41">
                <a:alpha val="100000"/>
              </a:srgbClr>
            </a:solidFill>
          </p:spPr>
          <p:txBody>
            <a:bodyPr/>
            <a:lstStyle/>
            <a:p/>
          </p:txBody>
        </p:sp>
        <p:sp>
          <p:nvSpPr>
            <p:cNvPr id="26" name="rc26"/>
            <p:cNvSpPr/>
            <p:nvPr/>
          </p:nvSpPr>
          <p:spPr>
            <a:xfrm>
              <a:off x="1562816" y="3783160"/>
              <a:ext cx="239888" cy="73480"/>
            </a:xfrm>
            <a:prstGeom prst="rect">
              <a:avLst/>
            </a:prstGeom>
            <a:solidFill>
              <a:srgbClr val="1CABE2">
                <a:alpha val="100000"/>
              </a:srgbClr>
            </a:solidFill>
          </p:spPr>
          <p:txBody>
            <a:bodyPr/>
            <a:lstStyle/>
            <a:p/>
          </p:txBody>
        </p:sp>
        <p:sp>
          <p:nvSpPr>
            <p:cNvPr id="27" name="rc27"/>
            <p:cNvSpPr/>
            <p:nvPr/>
          </p:nvSpPr>
          <p:spPr>
            <a:xfrm>
              <a:off x="1829360" y="3840632"/>
              <a:ext cx="239888" cy="467389"/>
            </a:xfrm>
            <a:prstGeom prst="rect">
              <a:avLst/>
            </a:prstGeom>
            <a:solidFill>
              <a:srgbClr val="80BD41">
                <a:alpha val="100000"/>
              </a:srgbClr>
            </a:solidFill>
          </p:spPr>
          <p:txBody>
            <a:bodyPr/>
            <a:lstStyle/>
            <a:p/>
          </p:txBody>
        </p:sp>
        <p:sp>
          <p:nvSpPr>
            <p:cNvPr id="28" name="rc28"/>
            <p:cNvSpPr/>
            <p:nvPr/>
          </p:nvSpPr>
          <p:spPr>
            <a:xfrm>
              <a:off x="1829360" y="3776897"/>
              <a:ext cx="239888" cy="63734"/>
            </a:xfrm>
            <a:prstGeom prst="rect">
              <a:avLst/>
            </a:prstGeom>
            <a:solidFill>
              <a:srgbClr val="1CABE2">
                <a:alpha val="100000"/>
              </a:srgbClr>
            </a:solidFill>
          </p:spPr>
          <p:txBody>
            <a:bodyPr/>
            <a:lstStyle/>
            <a:p/>
          </p:txBody>
        </p:sp>
        <p:sp>
          <p:nvSpPr>
            <p:cNvPr id="29" name="rc29"/>
            <p:cNvSpPr/>
            <p:nvPr/>
          </p:nvSpPr>
          <p:spPr>
            <a:xfrm>
              <a:off x="2095903" y="3828603"/>
              <a:ext cx="239888" cy="479418"/>
            </a:xfrm>
            <a:prstGeom prst="rect">
              <a:avLst/>
            </a:prstGeom>
            <a:solidFill>
              <a:srgbClr val="80BD41">
                <a:alpha val="100000"/>
              </a:srgbClr>
            </a:solidFill>
          </p:spPr>
          <p:txBody>
            <a:bodyPr/>
            <a:lstStyle/>
            <a:p/>
          </p:txBody>
        </p:sp>
        <p:sp>
          <p:nvSpPr>
            <p:cNvPr id="30" name="rc30"/>
            <p:cNvSpPr/>
            <p:nvPr/>
          </p:nvSpPr>
          <p:spPr>
            <a:xfrm>
              <a:off x="2095903" y="3769349"/>
              <a:ext cx="239888" cy="59253"/>
            </a:xfrm>
            <a:prstGeom prst="rect">
              <a:avLst/>
            </a:prstGeom>
            <a:solidFill>
              <a:srgbClr val="1CABE2">
                <a:alpha val="100000"/>
              </a:srgbClr>
            </a:solidFill>
          </p:spPr>
          <p:txBody>
            <a:bodyPr/>
            <a:lstStyle/>
            <a:p/>
          </p:txBody>
        </p:sp>
        <p:sp>
          <p:nvSpPr>
            <p:cNvPr id="31" name="rc31"/>
            <p:cNvSpPr/>
            <p:nvPr/>
          </p:nvSpPr>
          <p:spPr>
            <a:xfrm>
              <a:off x="2362446" y="3825345"/>
              <a:ext cx="239888" cy="482676"/>
            </a:xfrm>
            <a:prstGeom prst="rect">
              <a:avLst/>
            </a:prstGeom>
            <a:solidFill>
              <a:srgbClr val="80BD41">
                <a:alpha val="100000"/>
              </a:srgbClr>
            </a:solidFill>
          </p:spPr>
          <p:txBody>
            <a:bodyPr/>
            <a:lstStyle/>
            <a:p/>
          </p:txBody>
        </p:sp>
        <p:sp>
          <p:nvSpPr>
            <p:cNvPr id="32" name="rc32"/>
            <p:cNvSpPr/>
            <p:nvPr/>
          </p:nvSpPr>
          <p:spPr>
            <a:xfrm>
              <a:off x="2362446" y="3759525"/>
              <a:ext cx="239888" cy="65819"/>
            </a:xfrm>
            <a:prstGeom prst="rect">
              <a:avLst/>
            </a:prstGeom>
            <a:solidFill>
              <a:srgbClr val="1CABE2">
                <a:alpha val="100000"/>
              </a:srgbClr>
            </a:solidFill>
          </p:spPr>
          <p:txBody>
            <a:bodyPr/>
            <a:lstStyle/>
            <a:p/>
          </p:txBody>
        </p:sp>
        <p:sp>
          <p:nvSpPr>
            <p:cNvPr id="33" name="rc33"/>
            <p:cNvSpPr/>
            <p:nvPr/>
          </p:nvSpPr>
          <p:spPr>
            <a:xfrm>
              <a:off x="2628989" y="3821481"/>
              <a:ext cx="239888" cy="486539"/>
            </a:xfrm>
            <a:prstGeom prst="rect">
              <a:avLst/>
            </a:prstGeom>
            <a:solidFill>
              <a:srgbClr val="80BD41">
                <a:alpha val="100000"/>
              </a:srgbClr>
            </a:solidFill>
          </p:spPr>
          <p:txBody>
            <a:bodyPr/>
            <a:lstStyle/>
            <a:p/>
          </p:txBody>
        </p:sp>
        <p:sp>
          <p:nvSpPr>
            <p:cNvPr id="34" name="rc34"/>
            <p:cNvSpPr/>
            <p:nvPr/>
          </p:nvSpPr>
          <p:spPr>
            <a:xfrm>
              <a:off x="2628989" y="3748780"/>
              <a:ext cx="239888" cy="72701"/>
            </a:xfrm>
            <a:prstGeom prst="rect">
              <a:avLst/>
            </a:prstGeom>
            <a:solidFill>
              <a:srgbClr val="1CABE2">
                <a:alpha val="100000"/>
              </a:srgbClr>
            </a:solidFill>
          </p:spPr>
          <p:txBody>
            <a:bodyPr/>
            <a:lstStyle/>
            <a:p/>
          </p:txBody>
        </p:sp>
        <p:sp>
          <p:nvSpPr>
            <p:cNvPr id="35" name="rc35"/>
            <p:cNvSpPr/>
            <p:nvPr/>
          </p:nvSpPr>
          <p:spPr>
            <a:xfrm>
              <a:off x="2895532" y="3817062"/>
              <a:ext cx="239888" cy="490958"/>
            </a:xfrm>
            <a:prstGeom prst="rect">
              <a:avLst/>
            </a:prstGeom>
            <a:solidFill>
              <a:srgbClr val="80BD41">
                <a:alpha val="100000"/>
              </a:srgbClr>
            </a:solidFill>
          </p:spPr>
          <p:txBody>
            <a:bodyPr/>
            <a:lstStyle/>
            <a:p/>
          </p:txBody>
        </p:sp>
        <p:sp>
          <p:nvSpPr>
            <p:cNvPr id="36" name="rc36"/>
            <p:cNvSpPr/>
            <p:nvPr/>
          </p:nvSpPr>
          <p:spPr>
            <a:xfrm>
              <a:off x="2895532" y="3737139"/>
              <a:ext cx="239888" cy="79923"/>
            </a:xfrm>
            <a:prstGeom prst="rect">
              <a:avLst/>
            </a:prstGeom>
            <a:solidFill>
              <a:srgbClr val="1CABE2">
                <a:alpha val="100000"/>
              </a:srgbClr>
            </a:solidFill>
          </p:spPr>
          <p:txBody>
            <a:bodyPr/>
            <a:lstStyle/>
            <a:p/>
          </p:txBody>
        </p:sp>
        <p:sp>
          <p:nvSpPr>
            <p:cNvPr id="37" name="rc37"/>
            <p:cNvSpPr/>
            <p:nvPr/>
          </p:nvSpPr>
          <p:spPr>
            <a:xfrm>
              <a:off x="3162075" y="3807890"/>
              <a:ext cx="239888" cy="500131"/>
            </a:xfrm>
            <a:prstGeom prst="rect">
              <a:avLst/>
            </a:prstGeom>
            <a:solidFill>
              <a:srgbClr val="80BD41">
                <a:alpha val="100000"/>
              </a:srgbClr>
            </a:solidFill>
          </p:spPr>
          <p:txBody>
            <a:bodyPr/>
            <a:lstStyle/>
            <a:p/>
          </p:txBody>
        </p:sp>
        <p:sp>
          <p:nvSpPr>
            <p:cNvPr id="38" name="rc38"/>
            <p:cNvSpPr/>
            <p:nvPr/>
          </p:nvSpPr>
          <p:spPr>
            <a:xfrm>
              <a:off x="3162075" y="3719631"/>
              <a:ext cx="239888" cy="88258"/>
            </a:xfrm>
            <a:prstGeom prst="rect">
              <a:avLst/>
            </a:prstGeom>
            <a:solidFill>
              <a:srgbClr val="1CABE2">
                <a:alpha val="100000"/>
              </a:srgbClr>
            </a:solidFill>
          </p:spPr>
          <p:txBody>
            <a:bodyPr/>
            <a:lstStyle/>
            <a:p/>
          </p:txBody>
        </p:sp>
        <p:sp>
          <p:nvSpPr>
            <p:cNvPr id="39" name="rc39"/>
            <p:cNvSpPr/>
            <p:nvPr/>
          </p:nvSpPr>
          <p:spPr>
            <a:xfrm>
              <a:off x="3428618" y="3769107"/>
              <a:ext cx="239888" cy="538913"/>
            </a:xfrm>
            <a:prstGeom prst="rect">
              <a:avLst/>
            </a:prstGeom>
            <a:solidFill>
              <a:srgbClr val="80BD41">
                <a:alpha val="100000"/>
              </a:srgbClr>
            </a:solidFill>
          </p:spPr>
          <p:txBody>
            <a:bodyPr/>
            <a:lstStyle/>
            <a:p/>
          </p:txBody>
        </p:sp>
        <p:sp>
          <p:nvSpPr>
            <p:cNvPr id="40" name="rc40"/>
            <p:cNvSpPr/>
            <p:nvPr/>
          </p:nvSpPr>
          <p:spPr>
            <a:xfrm>
              <a:off x="3428618" y="3688580"/>
              <a:ext cx="239888" cy="80527"/>
            </a:xfrm>
            <a:prstGeom prst="rect">
              <a:avLst/>
            </a:prstGeom>
            <a:solidFill>
              <a:srgbClr val="1CABE2">
                <a:alpha val="100000"/>
              </a:srgbClr>
            </a:solidFill>
          </p:spPr>
          <p:txBody>
            <a:bodyPr/>
            <a:lstStyle/>
            <a:p/>
          </p:txBody>
        </p:sp>
        <p:sp>
          <p:nvSpPr>
            <p:cNvPr id="41" name="rc41"/>
            <p:cNvSpPr/>
            <p:nvPr/>
          </p:nvSpPr>
          <p:spPr>
            <a:xfrm>
              <a:off x="3695161" y="3732386"/>
              <a:ext cx="239888" cy="575634"/>
            </a:xfrm>
            <a:prstGeom prst="rect">
              <a:avLst/>
            </a:prstGeom>
            <a:solidFill>
              <a:srgbClr val="80BD41">
                <a:alpha val="100000"/>
              </a:srgbClr>
            </a:solidFill>
          </p:spPr>
          <p:txBody>
            <a:bodyPr/>
            <a:lstStyle/>
            <a:p/>
          </p:txBody>
        </p:sp>
        <p:sp>
          <p:nvSpPr>
            <p:cNvPr id="42" name="rc42"/>
            <p:cNvSpPr/>
            <p:nvPr/>
          </p:nvSpPr>
          <p:spPr>
            <a:xfrm>
              <a:off x="3695161" y="3661240"/>
              <a:ext cx="239888" cy="71145"/>
            </a:xfrm>
            <a:prstGeom prst="rect">
              <a:avLst/>
            </a:prstGeom>
            <a:solidFill>
              <a:srgbClr val="1CABE2">
                <a:alpha val="100000"/>
              </a:srgbClr>
            </a:solidFill>
          </p:spPr>
          <p:txBody>
            <a:bodyPr/>
            <a:lstStyle/>
            <a:p/>
          </p:txBody>
        </p:sp>
        <p:sp>
          <p:nvSpPr>
            <p:cNvPr id="43" name="rc43"/>
            <p:cNvSpPr/>
            <p:nvPr/>
          </p:nvSpPr>
          <p:spPr>
            <a:xfrm>
              <a:off x="3961705" y="3703811"/>
              <a:ext cx="239888" cy="604210"/>
            </a:xfrm>
            <a:prstGeom prst="rect">
              <a:avLst/>
            </a:prstGeom>
            <a:solidFill>
              <a:srgbClr val="80BD41">
                <a:alpha val="100000"/>
              </a:srgbClr>
            </a:solidFill>
          </p:spPr>
          <p:txBody>
            <a:bodyPr/>
            <a:lstStyle/>
            <a:p/>
          </p:txBody>
        </p:sp>
        <p:sp>
          <p:nvSpPr>
            <p:cNvPr id="44" name="rc44"/>
            <p:cNvSpPr/>
            <p:nvPr/>
          </p:nvSpPr>
          <p:spPr>
            <a:xfrm>
              <a:off x="3961705" y="3644054"/>
              <a:ext cx="239888" cy="59757"/>
            </a:xfrm>
            <a:prstGeom prst="rect">
              <a:avLst/>
            </a:prstGeom>
            <a:solidFill>
              <a:srgbClr val="1CABE2">
                <a:alpha val="100000"/>
              </a:srgbClr>
            </a:solidFill>
          </p:spPr>
          <p:txBody>
            <a:bodyPr/>
            <a:lstStyle/>
            <a:p/>
          </p:txBody>
        </p:sp>
        <p:sp>
          <p:nvSpPr>
            <p:cNvPr id="45" name="rc45"/>
            <p:cNvSpPr/>
            <p:nvPr/>
          </p:nvSpPr>
          <p:spPr>
            <a:xfrm>
              <a:off x="4228248" y="3690969"/>
              <a:ext cx="239888" cy="617052"/>
            </a:xfrm>
            <a:prstGeom prst="rect">
              <a:avLst/>
            </a:prstGeom>
            <a:solidFill>
              <a:srgbClr val="80BD41">
                <a:alpha val="100000"/>
              </a:srgbClr>
            </a:solidFill>
          </p:spPr>
          <p:txBody>
            <a:bodyPr/>
            <a:lstStyle/>
            <a:p/>
          </p:txBody>
        </p:sp>
        <p:sp>
          <p:nvSpPr>
            <p:cNvPr id="46" name="rc46"/>
            <p:cNvSpPr/>
            <p:nvPr/>
          </p:nvSpPr>
          <p:spPr>
            <a:xfrm>
              <a:off x="4228248" y="3629942"/>
              <a:ext cx="239888" cy="61027"/>
            </a:xfrm>
            <a:prstGeom prst="rect">
              <a:avLst/>
            </a:prstGeom>
            <a:solidFill>
              <a:srgbClr val="1CABE2">
                <a:alpha val="100000"/>
              </a:srgbClr>
            </a:solidFill>
          </p:spPr>
          <p:txBody>
            <a:bodyPr/>
            <a:lstStyle/>
            <a:p/>
          </p:txBody>
        </p:sp>
        <p:sp>
          <p:nvSpPr>
            <p:cNvPr id="47" name="rc47"/>
            <p:cNvSpPr/>
            <p:nvPr/>
          </p:nvSpPr>
          <p:spPr>
            <a:xfrm>
              <a:off x="4494791" y="3678622"/>
              <a:ext cx="239888" cy="629399"/>
            </a:xfrm>
            <a:prstGeom prst="rect">
              <a:avLst/>
            </a:prstGeom>
            <a:solidFill>
              <a:srgbClr val="80BD41">
                <a:alpha val="100000"/>
              </a:srgbClr>
            </a:solidFill>
          </p:spPr>
          <p:txBody>
            <a:bodyPr/>
            <a:lstStyle/>
            <a:p/>
          </p:txBody>
        </p:sp>
        <p:sp>
          <p:nvSpPr>
            <p:cNvPr id="48" name="rc48"/>
            <p:cNvSpPr/>
            <p:nvPr/>
          </p:nvSpPr>
          <p:spPr>
            <a:xfrm>
              <a:off x="4494791" y="3616374"/>
              <a:ext cx="239888" cy="62248"/>
            </a:xfrm>
            <a:prstGeom prst="rect">
              <a:avLst/>
            </a:prstGeom>
            <a:solidFill>
              <a:srgbClr val="1CABE2">
                <a:alpha val="100000"/>
              </a:srgbClr>
            </a:solidFill>
          </p:spPr>
          <p:txBody>
            <a:bodyPr/>
            <a:lstStyle/>
            <a:p/>
          </p:txBody>
        </p:sp>
        <p:sp>
          <p:nvSpPr>
            <p:cNvPr id="49" name="rc49"/>
            <p:cNvSpPr/>
            <p:nvPr/>
          </p:nvSpPr>
          <p:spPr>
            <a:xfrm>
              <a:off x="4761334" y="3673520"/>
              <a:ext cx="239888" cy="634501"/>
            </a:xfrm>
            <a:prstGeom prst="rect">
              <a:avLst/>
            </a:prstGeom>
            <a:solidFill>
              <a:srgbClr val="80BD41">
                <a:alpha val="100000"/>
              </a:srgbClr>
            </a:solidFill>
          </p:spPr>
          <p:txBody>
            <a:bodyPr/>
            <a:lstStyle/>
            <a:p/>
          </p:txBody>
        </p:sp>
        <p:sp>
          <p:nvSpPr>
            <p:cNvPr id="50" name="rc50"/>
            <p:cNvSpPr/>
            <p:nvPr/>
          </p:nvSpPr>
          <p:spPr>
            <a:xfrm>
              <a:off x="4761334" y="3603020"/>
              <a:ext cx="239888" cy="70499"/>
            </a:xfrm>
            <a:prstGeom prst="rect">
              <a:avLst/>
            </a:prstGeom>
            <a:solidFill>
              <a:srgbClr val="1CABE2">
                <a:alpha val="100000"/>
              </a:srgbClr>
            </a:solidFill>
          </p:spPr>
          <p:txBody>
            <a:bodyPr/>
            <a:lstStyle/>
            <a:p/>
          </p:txBody>
        </p:sp>
        <p:sp>
          <p:nvSpPr>
            <p:cNvPr id="51" name="rc51"/>
            <p:cNvSpPr/>
            <p:nvPr/>
          </p:nvSpPr>
          <p:spPr>
            <a:xfrm>
              <a:off x="5027877" y="3665962"/>
              <a:ext cx="239888" cy="642058"/>
            </a:xfrm>
            <a:prstGeom prst="rect">
              <a:avLst/>
            </a:prstGeom>
            <a:solidFill>
              <a:srgbClr val="80BD41">
                <a:alpha val="100000"/>
              </a:srgbClr>
            </a:solidFill>
          </p:spPr>
          <p:txBody>
            <a:bodyPr/>
            <a:lstStyle/>
            <a:p/>
          </p:txBody>
        </p:sp>
        <p:sp>
          <p:nvSpPr>
            <p:cNvPr id="52" name="rc52"/>
            <p:cNvSpPr/>
            <p:nvPr/>
          </p:nvSpPr>
          <p:spPr>
            <a:xfrm>
              <a:off x="5027877" y="3594622"/>
              <a:ext cx="239888" cy="71339"/>
            </a:xfrm>
            <a:prstGeom prst="rect">
              <a:avLst/>
            </a:prstGeom>
            <a:solidFill>
              <a:srgbClr val="1CABE2">
                <a:alpha val="100000"/>
              </a:srgbClr>
            </a:solidFill>
          </p:spPr>
          <p:txBody>
            <a:bodyPr/>
            <a:lstStyle/>
            <a:p/>
          </p:txBody>
        </p:sp>
        <p:sp>
          <p:nvSpPr>
            <p:cNvPr id="53" name="rc53"/>
            <p:cNvSpPr/>
            <p:nvPr/>
          </p:nvSpPr>
          <p:spPr>
            <a:xfrm>
              <a:off x="5294420" y="3652159"/>
              <a:ext cx="239888" cy="655862"/>
            </a:xfrm>
            <a:prstGeom prst="rect">
              <a:avLst/>
            </a:prstGeom>
            <a:solidFill>
              <a:srgbClr val="80BD41">
                <a:alpha val="100000"/>
              </a:srgbClr>
            </a:solidFill>
          </p:spPr>
          <p:txBody>
            <a:bodyPr/>
            <a:lstStyle/>
            <a:p/>
          </p:txBody>
        </p:sp>
        <p:sp>
          <p:nvSpPr>
            <p:cNvPr id="54" name="rc54"/>
            <p:cNvSpPr/>
            <p:nvPr/>
          </p:nvSpPr>
          <p:spPr>
            <a:xfrm>
              <a:off x="5294420" y="3579285"/>
              <a:ext cx="239888" cy="72873"/>
            </a:xfrm>
            <a:prstGeom prst="rect">
              <a:avLst/>
            </a:prstGeom>
            <a:solidFill>
              <a:srgbClr val="1CABE2">
                <a:alpha val="100000"/>
              </a:srgbClr>
            </a:solidFill>
          </p:spPr>
          <p:txBody>
            <a:bodyPr/>
            <a:lstStyle/>
            <a:p/>
          </p:txBody>
        </p:sp>
        <p:sp>
          <p:nvSpPr>
            <p:cNvPr id="55" name="rc55"/>
            <p:cNvSpPr/>
            <p:nvPr/>
          </p:nvSpPr>
          <p:spPr>
            <a:xfrm>
              <a:off x="5560963" y="3637378"/>
              <a:ext cx="239888" cy="670643"/>
            </a:xfrm>
            <a:prstGeom prst="rect">
              <a:avLst/>
            </a:prstGeom>
            <a:solidFill>
              <a:srgbClr val="80BD41">
                <a:alpha val="100000"/>
              </a:srgbClr>
            </a:solidFill>
          </p:spPr>
          <p:txBody>
            <a:bodyPr/>
            <a:lstStyle/>
            <a:p/>
          </p:txBody>
        </p:sp>
        <p:sp>
          <p:nvSpPr>
            <p:cNvPr id="56" name="rc56"/>
            <p:cNvSpPr/>
            <p:nvPr/>
          </p:nvSpPr>
          <p:spPr>
            <a:xfrm>
              <a:off x="5560963" y="3562862"/>
              <a:ext cx="239888" cy="74515"/>
            </a:xfrm>
            <a:prstGeom prst="rect">
              <a:avLst/>
            </a:prstGeom>
            <a:solidFill>
              <a:srgbClr val="1CABE2">
                <a:alpha val="100000"/>
              </a:srgbClr>
            </a:solidFill>
          </p:spPr>
          <p:txBody>
            <a:bodyPr/>
            <a:lstStyle/>
            <a:p/>
          </p:txBody>
        </p:sp>
        <p:sp>
          <p:nvSpPr>
            <p:cNvPr id="57" name="rc57"/>
            <p:cNvSpPr/>
            <p:nvPr/>
          </p:nvSpPr>
          <p:spPr>
            <a:xfrm>
              <a:off x="5827506" y="3622043"/>
              <a:ext cx="239888" cy="685977"/>
            </a:xfrm>
            <a:prstGeom prst="rect">
              <a:avLst/>
            </a:prstGeom>
            <a:solidFill>
              <a:srgbClr val="80BD41">
                <a:alpha val="100000"/>
              </a:srgbClr>
            </a:solidFill>
          </p:spPr>
          <p:txBody>
            <a:bodyPr/>
            <a:lstStyle/>
            <a:p/>
          </p:txBody>
        </p:sp>
        <p:sp>
          <p:nvSpPr>
            <p:cNvPr id="58" name="rc58"/>
            <p:cNvSpPr/>
            <p:nvPr/>
          </p:nvSpPr>
          <p:spPr>
            <a:xfrm>
              <a:off x="5827506" y="3545824"/>
              <a:ext cx="239888" cy="76219"/>
            </a:xfrm>
            <a:prstGeom prst="rect">
              <a:avLst/>
            </a:prstGeom>
            <a:solidFill>
              <a:srgbClr val="1CABE2">
                <a:alpha val="100000"/>
              </a:srgbClr>
            </a:solidFill>
          </p:spPr>
          <p:txBody>
            <a:bodyPr/>
            <a:lstStyle/>
            <a:p/>
          </p:txBody>
        </p:sp>
        <p:sp>
          <p:nvSpPr>
            <p:cNvPr id="59" name="rc59"/>
            <p:cNvSpPr/>
            <p:nvPr/>
          </p:nvSpPr>
          <p:spPr>
            <a:xfrm>
              <a:off x="6094049" y="3605991"/>
              <a:ext cx="239888" cy="702029"/>
            </a:xfrm>
            <a:prstGeom prst="rect">
              <a:avLst/>
            </a:prstGeom>
            <a:solidFill>
              <a:srgbClr val="80BD41">
                <a:alpha val="100000"/>
              </a:srgbClr>
            </a:solidFill>
          </p:spPr>
          <p:txBody>
            <a:bodyPr/>
            <a:lstStyle/>
            <a:p/>
          </p:txBody>
        </p:sp>
        <p:sp>
          <p:nvSpPr>
            <p:cNvPr id="60" name="rc60"/>
            <p:cNvSpPr/>
            <p:nvPr/>
          </p:nvSpPr>
          <p:spPr>
            <a:xfrm>
              <a:off x="6094049" y="3527988"/>
              <a:ext cx="239888" cy="78002"/>
            </a:xfrm>
            <a:prstGeom prst="rect">
              <a:avLst/>
            </a:prstGeom>
            <a:solidFill>
              <a:srgbClr val="1CABE2">
                <a:alpha val="100000"/>
              </a:srgbClr>
            </a:solidFill>
          </p:spPr>
          <p:txBody>
            <a:bodyPr/>
            <a:lstStyle/>
            <a:p/>
          </p:txBody>
        </p:sp>
        <p:sp>
          <p:nvSpPr>
            <p:cNvPr id="61" name="rc61"/>
            <p:cNvSpPr/>
            <p:nvPr/>
          </p:nvSpPr>
          <p:spPr>
            <a:xfrm>
              <a:off x="6360593" y="3590417"/>
              <a:ext cx="239888" cy="717603"/>
            </a:xfrm>
            <a:prstGeom prst="rect">
              <a:avLst/>
            </a:prstGeom>
            <a:solidFill>
              <a:srgbClr val="80BD41">
                <a:alpha val="100000"/>
              </a:srgbClr>
            </a:solidFill>
          </p:spPr>
          <p:txBody>
            <a:bodyPr/>
            <a:lstStyle/>
            <a:p/>
          </p:txBody>
        </p:sp>
        <p:sp>
          <p:nvSpPr>
            <p:cNvPr id="62" name="rc62"/>
            <p:cNvSpPr/>
            <p:nvPr/>
          </p:nvSpPr>
          <p:spPr>
            <a:xfrm>
              <a:off x="6360593" y="3510684"/>
              <a:ext cx="239888" cy="79733"/>
            </a:xfrm>
            <a:prstGeom prst="rect">
              <a:avLst/>
            </a:prstGeom>
            <a:solidFill>
              <a:srgbClr val="1CABE2">
                <a:alpha val="100000"/>
              </a:srgbClr>
            </a:solidFill>
          </p:spPr>
          <p:txBody>
            <a:bodyPr/>
            <a:lstStyle/>
            <a:p/>
          </p:txBody>
        </p:sp>
        <p:sp>
          <p:nvSpPr>
            <p:cNvPr id="63" name="rc63"/>
            <p:cNvSpPr/>
            <p:nvPr/>
          </p:nvSpPr>
          <p:spPr>
            <a:xfrm>
              <a:off x="6627136" y="3632294"/>
              <a:ext cx="239888" cy="675727"/>
            </a:xfrm>
            <a:prstGeom prst="rect">
              <a:avLst/>
            </a:prstGeom>
            <a:solidFill>
              <a:srgbClr val="80BD41">
                <a:alpha val="100000"/>
              </a:srgbClr>
            </a:solidFill>
          </p:spPr>
          <p:txBody>
            <a:bodyPr/>
            <a:lstStyle/>
            <a:p/>
          </p:txBody>
        </p:sp>
        <p:sp>
          <p:nvSpPr>
            <p:cNvPr id="64" name="rc64"/>
            <p:cNvSpPr/>
            <p:nvPr/>
          </p:nvSpPr>
          <p:spPr>
            <a:xfrm>
              <a:off x="6627136" y="3493892"/>
              <a:ext cx="239888" cy="138401"/>
            </a:xfrm>
            <a:prstGeom prst="rect">
              <a:avLst/>
            </a:prstGeom>
            <a:solidFill>
              <a:srgbClr val="1CABE2">
                <a:alpha val="100000"/>
              </a:srgbClr>
            </a:solidFill>
          </p:spPr>
          <p:txBody>
            <a:bodyPr/>
            <a:lstStyle/>
            <a:p/>
          </p:txBody>
        </p:sp>
        <p:sp>
          <p:nvSpPr>
            <p:cNvPr id="65" name="rc65"/>
            <p:cNvSpPr/>
            <p:nvPr/>
          </p:nvSpPr>
          <p:spPr>
            <a:xfrm>
              <a:off x="6893679" y="3675595"/>
              <a:ext cx="239888" cy="632425"/>
            </a:xfrm>
            <a:prstGeom prst="rect">
              <a:avLst/>
            </a:prstGeom>
            <a:solidFill>
              <a:srgbClr val="80BD41">
                <a:alpha val="100000"/>
              </a:srgbClr>
            </a:solidFill>
          </p:spPr>
          <p:txBody>
            <a:bodyPr/>
            <a:lstStyle/>
            <a:p/>
          </p:txBody>
        </p:sp>
        <p:sp>
          <p:nvSpPr>
            <p:cNvPr id="66" name="rc66"/>
            <p:cNvSpPr/>
            <p:nvPr/>
          </p:nvSpPr>
          <p:spPr>
            <a:xfrm>
              <a:off x="6893679" y="3475882"/>
              <a:ext cx="239888" cy="199713"/>
            </a:xfrm>
            <a:prstGeom prst="rect">
              <a:avLst/>
            </a:prstGeom>
            <a:solidFill>
              <a:srgbClr val="1CABE2">
                <a:alpha val="100000"/>
              </a:srgbClr>
            </a:solidFill>
          </p:spPr>
          <p:txBody>
            <a:bodyPr/>
            <a:lstStyle/>
            <a:p/>
          </p:txBody>
        </p:sp>
        <p:sp>
          <p:nvSpPr>
            <p:cNvPr id="67" name="rc67"/>
            <p:cNvSpPr/>
            <p:nvPr/>
          </p:nvSpPr>
          <p:spPr>
            <a:xfrm>
              <a:off x="7160222" y="3620676"/>
              <a:ext cx="239888" cy="687344"/>
            </a:xfrm>
            <a:prstGeom prst="rect">
              <a:avLst/>
            </a:prstGeom>
            <a:solidFill>
              <a:srgbClr val="80BD41">
                <a:alpha val="100000"/>
              </a:srgbClr>
            </a:solidFill>
          </p:spPr>
          <p:txBody>
            <a:bodyPr/>
            <a:lstStyle/>
            <a:p/>
          </p:txBody>
        </p:sp>
        <p:sp>
          <p:nvSpPr>
            <p:cNvPr id="68" name="rc68"/>
            <p:cNvSpPr/>
            <p:nvPr/>
          </p:nvSpPr>
          <p:spPr>
            <a:xfrm>
              <a:off x="7160222" y="3459447"/>
              <a:ext cx="239888" cy="161229"/>
            </a:xfrm>
            <a:prstGeom prst="rect">
              <a:avLst/>
            </a:prstGeom>
            <a:solidFill>
              <a:srgbClr val="1CABE2">
                <a:alpha val="100000"/>
              </a:srgbClr>
            </a:solidFill>
          </p:spPr>
          <p:txBody>
            <a:bodyPr/>
            <a:lstStyle/>
            <a:p/>
          </p:txBody>
        </p:sp>
        <p:sp>
          <p:nvSpPr>
            <p:cNvPr id="69" name="rc69"/>
            <p:cNvSpPr/>
            <p:nvPr/>
          </p:nvSpPr>
          <p:spPr>
            <a:xfrm>
              <a:off x="7426765" y="3531147"/>
              <a:ext cx="239888" cy="776873"/>
            </a:xfrm>
            <a:prstGeom prst="rect">
              <a:avLst/>
            </a:prstGeom>
            <a:solidFill>
              <a:srgbClr val="80BD41">
                <a:alpha val="100000"/>
              </a:srgbClr>
            </a:solidFill>
          </p:spPr>
          <p:txBody>
            <a:bodyPr/>
            <a:lstStyle/>
            <a:p/>
          </p:txBody>
        </p:sp>
        <p:sp>
          <p:nvSpPr>
            <p:cNvPr id="70" name="rc70"/>
            <p:cNvSpPr/>
            <p:nvPr/>
          </p:nvSpPr>
          <p:spPr>
            <a:xfrm>
              <a:off x="7426765" y="3444828"/>
              <a:ext cx="239888" cy="86319"/>
            </a:xfrm>
            <a:prstGeom prst="rect">
              <a:avLst/>
            </a:prstGeom>
            <a:solidFill>
              <a:srgbClr val="1CABE2">
                <a:alpha val="100000"/>
              </a:srgbClr>
            </a:solidFill>
          </p:spPr>
          <p:txBody>
            <a:bodyPr/>
            <a:lstStyle/>
            <a:p/>
          </p:txBody>
        </p:sp>
        <p:sp>
          <p:nvSpPr>
            <p:cNvPr id="71" name="rc71"/>
            <p:cNvSpPr/>
            <p:nvPr/>
          </p:nvSpPr>
          <p:spPr>
            <a:xfrm>
              <a:off x="7693308" y="3517385"/>
              <a:ext cx="239888" cy="790636"/>
            </a:xfrm>
            <a:prstGeom prst="rect">
              <a:avLst/>
            </a:prstGeom>
            <a:solidFill>
              <a:srgbClr val="80BD41">
                <a:alpha val="100000"/>
              </a:srgbClr>
            </a:solidFill>
          </p:spPr>
          <p:txBody>
            <a:bodyPr/>
            <a:lstStyle/>
            <a:p/>
          </p:txBody>
        </p:sp>
        <p:sp>
          <p:nvSpPr>
            <p:cNvPr id="72" name="rc72"/>
            <p:cNvSpPr/>
            <p:nvPr/>
          </p:nvSpPr>
          <p:spPr>
            <a:xfrm>
              <a:off x="7693308" y="3429536"/>
              <a:ext cx="239888" cy="87848"/>
            </a:xfrm>
            <a:prstGeom prst="rect">
              <a:avLst/>
            </a:prstGeom>
            <a:solidFill>
              <a:srgbClr val="1CABE2">
                <a:alpha val="100000"/>
              </a:srgbClr>
            </a:solidFill>
          </p:spPr>
          <p:txBody>
            <a:bodyPr/>
            <a:lstStyle/>
            <a:p/>
          </p:txBody>
        </p:sp>
        <p:sp>
          <p:nvSpPr>
            <p:cNvPr id="73" name="rc73"/>
            <p:cNvSpPr/>
            <p:nvPr/>
          </p:nvSpPr>
          <p:spPr>
            <a:xfrm>
              <a:off x="7959851" y="3503294"/>
              <a:ext cx="239888" cy="804727"/>
            </a:xfrm>
            <a:prstGeom prst="rect">
              <a:avLst/>
            </a:prstGeom>
            <a:solidFill>
              <a:srgbClr val="80BD41">
                <a:alpha val="100000"/>
              </a:srgbClr>
            </a:solidFill>
          </p:spPr>
          <p:txBody>
            <a:bodyPr/>
            <a:lstStyle/>
            <a:p/>
          </p:txBody>
        </p:sp>
        <p:sp>
          <p:nvSpPr>
            <p:cNvPr id="74" name="rc74"/>
            <p:cNvSpPr/>
            <p:nvPr/>
          </p:nvSpPr>
          <p:spPr>
            <a:xfrm>
              <a:off x="7959851" y="3413880"/>
              <a:ext cx="239888" cy="89413"/>
            </a:xfrm>
            <a:prstGeom prst="rect">
              <a:avLst/>
            </a:prstGeom>
            <a:solidFill>
              <a:srgbClr val="1CABE2">
                <a:alpha val="100000"/>
              </a:srgbClr>
            </a:solidFill>
          </p:spPr>
          <p:txBody>
            <a:bodyPr/>
            <a:lstStyle/>
            <a:p/>
          </p:txBody>
        </p:sp>
        <p:sp>
          <p:nvSpPr>
            <p:cNvPr id="75" name="pl75"/>
            <p:cNvSpPr/>
            <p:nvPr/>
          </p:nvSpPr>
          <p:spPr>
            <a:xfrm>
              <a:off x="1416218" y="2273851"/>
              <a:ext cx="6663577" cy="335302"/>
            </a:xfrm>
            <a:custGeom>
              <a:avLst/>
              <a:pathLst>
                <a:path w="6663577" h="335302">
                  <a:moveTo>
                    <a:pt x="0" y="156474"/>
                  </a:moveTo>
                  <a:lnTo>
                    <a:pt x="266543" y="111767"/>
                  </a:lnTo>
                  <a:lnTo>
                    <a:pt x="533086" y="67060"/>
                  </a:lnTo>
                  <a:lnTo>
                    <a:pt x="799629" y="44707"/>
                  </a:lnTo>
                  <a:lnTo>
                    <a:pt x="1066172" y="67060"/>
                  </a:lnTo>
                  <a:lnTo>
                    <a:pt x="1332715" y="89414"/>
                  </a:lnTo>
                  <a:lnTo>
                    <a:pt x="1599258" y="111767"/>
                  </a:lnTo>
                  <a:lnTo>
                    <a:pt x="1865801" y="134121"/>
                  </a:lnTo>
                  <a:lnTo>
                    <a:pt x="2132344" y="89414"/>
                  </a:lnTo>
                  <a:lnTo>
                    <a:pt x="2398888" y="44707"/>
                  </a:lnTo>
                  <a:lnTo>
                    <a:pt x="2665431" y="0"/>
                  </a:lnTo>
                  <a:lnTo>
                    <a:pt x="2931974" y="0"/>
                  </a:lnTo>
                  <a:lnTo>
                    <a:pt x="3198517" y="0"/>
                  </a:lnTo>
                  <a:lnTo>
                    <a:pt x="3465060" y="22353"/>
                  </a:lnTo>
                  <a:lnTo>
                    <a:pt x="3731603" y="22353"/>
                  </a:lnTo>
                  <a:lnTo>
                    <a:pt x="3998146" y="22353"/>
                  </a:lnTo>
                  <a:lnTo>
                    <a:pt x="4264689" y="22353"/>
                  </a:lnTo>
                  <a:lnTo>
                    <a:pt x="4531233" y="22353"/>
                  </a:lnTo>
                  <a:lnTo>
                    <a:pt x="4797776" y="22353"/>
                  </a:lnTo>
                  <a:lnTo>
                    <a:pt x="5064319" y="22353"/>
                  </a:lnTo>
                  <a:lnTo>
                    <a:pt x="5330862" y="178828"/>
                  </a:lnTo>
                  <a:lnTo>
                    <a:pt x="5597405" y="335302"/>
                  </a:lnTo>
                  <a:lnTo>
                    <a:pt x="5863948" y="223535"/>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24790" y="3654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612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508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443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759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359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341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323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310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93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55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0" name="tx110"/>
            <p:cNvSpPr/>
            <p:nvPr/>
          </p:nvSpPr>
          <p:spPr>
            <a:xfrm>
              <a:off x="1324790" y="3796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1" name="tx111"/>
            <p:cNvSpPr/>
            <p:nvPr/>
          </p:nvSpPr>
          <p:spPr>
            <a:xfrm>
              <a:off x="2657505" y="4029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2" name="tx112"/>
            <p:cNvSpPr/>
            <p:nvPr/>
          </p:nvSpPr>
          <p:spPr>
            <a:xfrm>
              <a:off x="2683631" y="37500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3990221" y="3970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4" name="tx114"/>
            <p:cNvSpPr/>
            <p:nvPr/>
          </p:nvSpPr>
          <p:spPr>
            <a:xfrm>
              <a:off x="3990221" y="3638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5" name="tx115"/>
            <p:cNvSpPr/>
            <p:nvPr/>
          </p:nvSpPr>
          <p:spPr>
            <a:xfrm>
              <a:off x="5322937" y="3945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6" name="tx116"/>
            <p:cNvSpPr/>
            <p:nvPr/>
          </p:nvSpPr>
          <p:spPr>
            <a:xfrm>
              <a:off x="5349062" y="3580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6389109" y="3914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6389109" y="3515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9" name="tx119"/>
            <p:cNvSpPr/>
            <p:nvPr/>
          </p:nvSpPr>
          <p:spPr>
            <a:xfrm>
              <a:off x="6655652" y="3935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0" name="tx120"/>
            <p:cNvSpPr/>
            <p:nvPr/>
          </p:nvSpPr>
          <p:spPr>
            <a:xfrm>
              <a:off x="6655652" y="3528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922195" y="3956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2" name="tx122"/>
            <p:cNvSpPr/>
            <p:nvPr/>
          </p:nvSpPr>
          <p:spPr>
            <a:xfrm>
              <a:off x="6922195" y="3540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3" name="tx123"/>
            <p:cNvSpPr/>
            <p:nvPr/>
          </p:nvSpPr>
          <p:spPr>
            <a:xfrm>
              <a:off x="7188738" y="3929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24" name="tx124"/>
            <p:cNvSpPr/>
            <p:nvPr/>
          </p:nvSpPr>
          <p:spPr>
            <a:xfrm>
              <a:off x="7188738" y="3504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5" name="tx125"/>
            <p:cNvSpPr/>
            <p:nvPr/>
          </p:nvSpPr>
          <p:spPr>
            <a:xfrm>
              <a:off x="7455282" y="388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6" name="tx126"/>
            <p:cNvSpPr/>
            <p:nvPr/>
          </p:nvSpPr>
          <p:spPr>
            <a:xfrm>
              <a:off x="7455282" y="345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7" name="tx127"/>
            <p:cNvSpPr/>
            <p:nvPr/>
          </p:nvSpPr>
          <p:spPr>
            <a:xfrm>
              <a:off x="7721825" y="38788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8" name="tx128"/>
            <p:cNvSpPr/>
            <p:nvPr/>
          </p:nvSpPr>
          <p:spPr>
            <a:xfrm>
              <a:off x="7721825" y="3438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9" name="tx129"/>
            <p:cNvSpPr/>
            <p:nvPr/>
          </p:nvSpPr>
          <p:spPr>
            <a:xfrm>
              <a:off x="7988368" y="3870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30" name="tx130"/>
            <p:cNvSpPr/>
            <p:nvPr/>
          </p:nvSpPr>
          <p:spPr>
            <a:xfrm>
              <a:off x="7988368" y="3423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52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831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1658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161" name="pl161"/>
            <p:cNvSpPr/>
            <p:nvPr/>
          </p:nvSpPr>
          <p:spPr>
            <a:xfrm>
              <a:off x="260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5276631" cy="129091"/>
            </a:xfrm>
            <a:prstGeom prst="rect">
              <a:avLst/>
            </a:prstGeom>
            <a:solidFill>
              <a:srgbClr val="80BD41">
                <a:alpha val="100000"/>
              </a:srgbClr>
            </a:solidFill>
          </p:spPr>
          <p:txBody>
            <a:bodyPr/>
            <a:lstStyle/>
            <a:p/>
          </p:txBody>
        </p:sp>
        <p:sp>
          <p:nvSpPr>
            <p:cNvPr id="171" name="rc171"/>
            <p:cNvSpPr/>
            <p:nvPr/>
          </p:nvSpPr>
          <p:spPr>
            <a:xfrm>
              <a:off x="6572905" y="5954972"/>
              <a:ext cx="586291" cy="129091"/>
            </a:xfrm>
            <a:prstGeom prst="rect">
              <a:avLst/>
            </a:prstGeom>
            <a:solidFill>
              <a:srgbClr val="1CABE2">
                <a:alpha val="100000"/>
              </a:srgbClr>
            </a:solidFill>
          </p:spPr>
          <p:txBody>
            <a:bodyPr/>
            <a:lstStyle/>
            <a:p/>
          </p:txBody>
        </p:sp>
        <p:sp>
          <p:nvSpPr>
            <p:cNvPr id="172" name="rc172"/>
            <p:cNvSpPr/>
            <p:nvPr/>
          </p:nvSpPr>
          <p:spPr>
            <a:xfrm>
              <a:off x="1296273" y="5793607"/>
              <a:ext cx="5813650" cy="129091"/>
            </a:xfrm>
            <a:prstGeom prst="rect">
              <a:avLst/>
            </a:prstGeom>
            <a:solidFill>
              <a:srgbClr val="80BD41">
                <a:alpha val="100000"/>
              </a:srgbClr>
            </a:solidFill>
          </p:spPr>
          <p:txBody>
            <a:bodyPr/>
            <a:lstStyle/>
            <a:p/>
          </p:txBody>
        </p:sp>
        <p:sp>
          <p:nvSpPr>
            <p:cNvPr id="173" name="rc173"/>
            <p:cNvSpPr/>
            <p:nvPr/>
          </p:nvSpPr>
          <p:spPr>
            <a:xfrm>
              <a:off x="7109924" y="5793607"/>
              <a:ext cx="645961" cy="129091"/>
            </a:xfrm>
            <a:prstGeom prst="rect">
              <a:avLst/>
            </a:prstGeom>
            <a:solidFill>
              <a:srgbClr val="1CABE2">
                <a:alpha val="100000"/>
              </a:srgbClr>
            </a:solidFill>
          </p:spPr>
          <p:txBody>
            <a:bodyPr/>
            <a:lstStyle/>
            <a:p/>
          </p:txBody>
        </p:sp>
        <p:sp>
          <p:nvSpPr>
            <p:cNvPr id="174" name="rc174"/>
            <p:cNvSpPr/>
            <p:nvPr/>
          </p:nvSpPr>
          <p:spPr>
            <a:xfrm>
              <a:off x="1296273" y="5632243"/>
              <a:ext cx="5917259" cy="129091"/>
            </a:xfrm>
            <a:prstGeom prst="rect">
              <a:avLst/>
            </a:prstGeom>
            <a:solidFill>
              <a:srgbClr val="80BD41">
                <a:alpha val="100000"/>
              </a:srgbClr>
            </a:solidFill>
          </p:spPr>
          <p:txBody>
            <a:bodyPr/>
            <a:lstStyle/>
            <a:p/>
          </p:txBody>
        </p:sp>
        <p:sp>
          <p:nvSpPr>
            <p:cNvPr id="175" name="rc175"/>
            <p:cNvSpPr/>
            <p:nvPr/>
          </p:nvSpPr>
          <p:spPr>
            <a:xfrm>
              <a:off x="7213533" y="5632243"/>
              <a:ext cx="657470" cy="129091"/>
            </a:xfrm>
            <a:prstGeom prst="rect">
              <a:avLst/>
            </a:prstGeom>
            <a:solidFill>
              <a:srgbClr val="1CABE2">
                <a:alpha val="100000"/>
              </a:srgbClr>
            </a:solidFill>
          </p:spPr>
          <p:txBody>
            <a:bodyPr/>
            <a:lstStyle/>
            <a:p/>
          </p:txBody>
        </p:sp>
        <p:sp>
          <p:nvSpPr>
            <p:cNvPr id="176" name="tx176"/>
            <p:cNvSpPr/>
            <p:nvPr/>
          </p:nvSpPr>
          <p:spPr>
            <a:xfrm>
              <a:off x="7339815"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82909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0" name="tx180"/>
            <p:cNvSpPr/>
            <p:nvPr/>
          </p:nvSpPr>
          <p:spPr>
            <a:xfrm>
              <a:off x="676055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1" name="tx181"/>
            <p:cNvSpPr/>
            <p:nvPr/>
          </p:nvSpPr>
          <p:spPr>
            <a:xfrm>
              <a:off x="409760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2" name="tx182"/>
            <p:cNvSpPr/>
            <p:nvPr/>
          </p:nvSpPr>
          <p:spPr>
            <a:xfrm>
              <a:off x="732741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3" name="tx183"/>
            <p:cNvSpPr/>
            <p:nvPr/>
          </p:nvSpPr>
          <p:spPr>
            <a:xfrm>
              <a:off x="41494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84" name="tx184"/>
            <p:cNvSpPr/>
            <p:nvPr/>
          </p:nvSpPr>
          <p:spPr>
            <a:xfrm>
              <a:off x="743677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the same as in 2019 (90%).
The number of children vaccinated with DTP1 increased 12% compared to in 2019.
The number of surviving infants increased approximately 12%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656140"/>
            </a:xfrm>
            <a:custGeom>
              <a:avLst/>
              <a:pathLst>
                <a:path w="3397293" h="656140">
                  <a:moveTo>
                    <a:pt x="0" y="328070"/>
                  </a:moveTo>
                  <a:lnTo>
                    <a:pt x="135891" y="262456"/>
                  </a:lnTo>
                  <a:lnTo>
                    <a:pt x="271783" y="196842"/>
                  </a:lnTo>
                  <a:lnTo>
                    <a:pt x="407675" y="0"/>
                  </a:lnTo>
                  <a:lnTo>
                    <a:pt x="543566" y="43742"/>
                  </a:lnTo>
                  <a:lnTo>
                    <a:pt x="679458" y="109356"/>
                  </a:lnTo>
                  <a:lnTo>
                    <a:pt x="815350" y="153099"/>
                  </a:lnTo>
                  <a:lnTo>
                    <a:pt x="951242" y="218713"/>
                  </a:lnTo>
                  <a:lnTo>
                    <a:pt x="1087133" y="218713"/>
                  </a:lnTo>
                  <a:lnTo>
                    <a:pt x="1223025" y="240584"/>
                  </a:lnTo>
                  <a:lnTo>
                    <a:pt x="1358917" y="240584"/>
                  </a:lnTo>
                  <a:lnTo>
                    <a:pt x="1494809" y="174970"/>
                  </a:lnTo>
                  <a:lnTo>
                    <a:pt x="1630700" y="109356"/>
                  </a:lnTo>
                  <a:lnTo>
                    <a:pt x="1766592" y="65614"/>
                  </a:lnTo>
                  <a:lnTo>
                    <a:pt x="1902484" y="0"/>
                  </a:lnTo>
                  <a:lnTo>
                    <a:pt x="2038375" y="0"/>
                  </a:lnTo>
                  <a:lnTo>
                    <a:pt x="2174267" y="0"/>
                  </a:lnTo>
                  <a:lnTo>
                    <a:pt x="2310159" y="0"/>
                  </a:lnTo>
                  <a:lnTo>
                    <a:pt x="2446051" y="0"/>
                  </a:lnTo>
                  <a:lnTo>
                    <a:pt x="2581942" y="0"/>
                  </a:lnTo>
                  <a:lnTo>
                    <a:pt x="2717834" y="306198"/>
                  </a:lnTo>
                  <a:lnTo>
                    <a:pt x="2853726" y="634269"/>
                  </a:lnTo>
                  <a:lnTo>
                    <a:pt x="2989618" y="65614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1405107"/>
              <a:ext cx="28295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Mozambique, 2000-2025</a:t>
              </a:r>
            </a:p>
          </p:txBody>
        </p:sp>
        <p:sp>
          <p:nvSpPr>
            <p:cNvPr id="63" name="pl63"/>
            <p:cNvSpPr/>
            <p:nvPr/>
          </p:nvSpPr>
          <p:spPr>
            <a:xfrm>
              <a:off x="5267799" y="37726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0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37326"/>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1263070"/>
            </a:xfrm>
            <a:custGeom>
              <a:avLst/>
              <a:pathLst>
                <a:path w="3397293" h="1263070">
                  <a:moveTo>
                    <a:pt x="0" y="1263070"/>
                  </a:moveTo>
                  <a:lnTo>
                    <a:pt x="135891" y="1090833"/>
                  </a:lnTo>
                  <a:lnTo>
                    <a:pt x="271783" y="1033421"/>
                  </a:lnTo>
                  <a:lnTo>
                    <a:pt x="407675" y="918596"/>
                  </a:lnTo>
                  <a:lnTo>
                    <a:pt x="543566" y="861184"/>
                  </a:lnTo>
                  <a:lnTo>
                    <a:pt x="679458" y="746359"/>
                  </a:lnTo>
                  <a:lnTo>
                    <a:pt x="815350" y="631535"/>
                  </a:lnTo>
                  <a:lnTo>
                    <a:pt x="951242" y="574122"/>
                  </a:lnTo>
                  <a:lnTo>
                    <a:pt x="1087133" y="516710"/>
                  </a:lnTo>
                  <a:lnTo>
                    <a:pt x="1223025" y="401886"/>
                  </a:lnTo>
                  <a:lnTo>
                    <a:pt x="1358917" y="287061"/>
                  </a:lnTo>
                  <a:lnTo>
                    <a:pt x="1494809" y="229649"/>
                  </a:lnTo>
                  <a:lnTo>
                    <a:pt x="1630700" y="287061"/>
                  </a:lnTo>
                  <a:lnTo>
                    <a:pt x="1766592" y="287061"/>
                  </a:lnTo>
                  <a:lnTo>
                    <a:pt x="1902484" y="172236"/>
                  </a:lnTo>
                  <a:lnTo>
                    <a:pt x="2038375" y="172236"/>
                  </a:lnTo>
                  <a:lnTo>
                    <a:pt x="2174267" y="172236"/>
                  </a:lnTo>
                  <a:lnTo>
                    <a:pt x="2310159" y="172236"/>
                  </a:lnTo>
                  <a:lnTo>
                    <a:pt x="2446051" y="57412"/>
                  </a:lnTo>
                  <a:lnTo>
                    <a:pt x="2581942" y="0"/>
                  </a:lnTo>
                  <a:lnTo>
                    <a:pt x="2717834" y="114824"/>
                  </a:lnTo>
                  <a:lnTo>
                    <a:pt x="2853726" y="229649"/>
                  </a:lnTo>
                  <a:lnTo>
                    <a:pt x="2989618" y="229649"/>
                  </a:lnTo>
                  <a:lnTo>
                    <a:pt x="3125509" y="114824"/>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3732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91859"/>
            </a:xfrm>
            <a:custGeom>
              <a:avLst/>
              <a:pathLst>
                <a:path w="0" h="91859">
                  <a:moveTo>
                    <a:pt x="0" y="918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91859"/>
            </a:xfrm>
            <a:custGeom>
              <a:avLst/>
              <a:pathLst>
                <a:path w="0" h="91859">
                  <a:moveTo>
                    <a:pt x="0" y="918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722368"/>
            </a:xfrm>
            <a:custGeom>
              <a:avLst/>
              <a:pathLst>
                <a:path w="3397293" h="1722368">
                  <a:moveTo>
                    <a:pt x="0" y="861184"/>
                  </a:moveTo>
                  <a:lnTo>
                    <a:pt x="135891" y="688947"/>
                  </a:lnTo>
                  <a:lnTo>
                    <a:pt x="271783" y="516710"/>
                  </a:lnTo>
                  <a:lnTo>
                    <a:pt x="407675" y="0"/>
                  </a:lnTo>
                  <a:lnTo>
                    <a:pt x="543566" y="114824"/>
                  </a:lnTo>
                  <a:lnTo>
                    <a:pt x="679458" y="287061"/>
                  </a:lnTo>
                  <a:lnTo>
                    <a:pt x="815350" y="401886"/>
                  </a:lnTo>
                  <a:lnTo>
                    <a:pt x="951242" y="574122"/>
                  </a:lnTo>
                  <a:lnTo>
                    <a:pt x="1087133" y="574122"/>
                  </a:lnTo>
                  <a:lnTo>
                    <a:pt x="1223025" y="631535"/>
                  </a:lnTo>
                  <a:lnTo>
                    <a:pt x="1358917" y="631535"/>
                  </a:lnTo>
                  <a:lnTo>
                    <a:pt x="1494809" y="459298"/>
                  </a:lnTo>
                  <a:lnTo>
                    <a:pt x="1630700" y="287061"/>
                  </a:lnTo>
                  <a:lnTo>
                    <a:pt x="1766592" y="172236"/>
                  </a:lnTo>
                  <a:lnTo>
                    <a:pt x="1902484" y="0"/>
                  </a:lnTo>
                  <a:lnTo>
                    <a:pt x="2038375" y="0"/>
                  </a:lnTo>
                  <a:lnTo>
                    <a:pt x="2174267" y="0"/>
                  </a:lnTo>
                  <a:lnTo>
                    <a:pt x="2310159" y="0"/>
                  </a:lnTo>
                  <a:lnTo>
                    <a:pt x="2446051" y="0"/>
                  </a:lnTo>
                  <a:lnTo>
                    <a:pt x="2581942" y="0"/>
                  </a:lnTo>
                  <a:lnTo>
                    <a:pt x="2717834" y="803772"/>
                  </a:lnTo>
                  <a:lnTo>
                    <a:pt x="2853726" y="1664956"/>
                  </a:lnTo>
                  <a:lnTo>
                    <a:pt x="2989618" y="1722368"/>
                  </a:lnTo>
                  <a:lnTo>
                    <a:pt x="3125509" y="861184"/>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68928"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718241"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45895"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902429" y="23556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3556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5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852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19" name="tx119"/>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903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366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830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293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635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2098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56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264459" cy="114824"/>
            </a:xfrm>
            <a:prstGeom prst="rect">
              <a:avLst/>
            </a:prstGeom>
            <a:solidFill>
              <a:srgbClr val="1CABE2">
                <a:alpha val="80000"/>
              </a:srgbClr>
            </a:solidFill>
          </p:spPr>
          <p:txBody>
            <a:bodyPr/>
            <a:lstStyle/>
            <a:p/>
          </p:txBody>
        </p:sp>
        <p:sp>
          <p:nvSpPr>
            <p:cNvPr id="134" name="rc134"/>
            <p:cNvSpPr/>
            <p:nvPr/>
          </p:nvSpPr>
          <p:spPr>
            <a:xfrm>
              <a:off x="1317178" y="5743865"/>
              <a:ext cx="7193378"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407222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37" name="tx137"/>
            <p:cNvSpPr/>
            <p:nvPr/>
          </p:nvSpPr>
          <p:spPr>
            <a:xfrm>
              <a:off x="800114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370,000</a:t>
              </a:r>
            </a:p>
          </p:txBody>
        </p:sp>
        <p:sp>
          <p:nvSpPr>
            <p:cNvPr id="138" name="tx138"/>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5853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470487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6512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Mozambique (70%) was 15 percentage points lower than the global average (85%) and 10 percentage points lower than the average across all ESAR countries (80%).
National DTP3 coverage was 15 percentage points lower than in 2019 (85%).
This equates to 376,000 un- and undervaccinated children in 2025 compared to 168,000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DTP3 coverage was 70% - this is 15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Mozambique ranked number 4 out of 21 countries for lowest DTP3 coverage (based on tied ranks).
Mozambique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9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8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14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6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63930"/>
              <a:ext cx="239888" cy="348079"/>
            </a:xfrm>
            <a:prstGeom prst="rect">
              <a:avLst/>
            </a:prstGeom>
            <a:solidFill>
              <a:srgbClr val="80BD41">
                <a:alpha val="100000"/>
              </a:srgbClr>
            </a:solidFill>
          </p:spPr>
          <p:txBody>
            <a:bodyPr/>
            <a:lstStyle/>
            <a:p/>
          </p:txBody>
        </p:sp>
        <p:sp>
          <p:nvSpPr>
            <p:cNvPr id="24" name="rc24"/>
            <p:cNvSpPr/>
            <p:nvPr/>
          </p:nvSpPr>
          <p:spPr>
            <a:xfrm>
              <a:off x="1296273" y="3714753"/>
              <a:ext cx="239888" cy="149177"/>
            </a:xfrm>
            <a:prstGeom prst="rect">
              <a:avLst/>
            </a:prstGeom>
            <a:solidFill>
              <a:srgbClr val="1CABE2">
                <a:alpha val="100000"/>
              </a:srgbClr>
            </a:solidFill>
          </p:spPr>
          <p:txBody>
            <a:bodyPr/>
            <a:lstStyle/>
            <a:p/>
          </p:txBody>
        </p:sp>
        <p:sp>
          <p:nvSpPr>
            <p:cNvPr id="25" name="rc25"/>
            <p:cNvSpPr/>
            <p:nvPr/>
          </p:nvSpPr>
          <p:spPr>
            <a:xfrm>
              <a:off x="1562816" y="3843788"/>
              <a:ext cx="239888" cy="368221"/>
            </a:xfrm>
            <a:prstGeom prst="rect">
              <a:avLst/>
            </a:prstGeom>
            <a:solidFill>
              <a:srgbClr val="80BD41">
                <a:alpha val="100000"/>
              </a:srgbClr>
            </a:solidFill>
          </p:spPr>
          <p:txBody>
            <a:bodyPr/>
            <a:lstStyle/>
            <a:p/>
          </p:txBody>
        </p:sp>
        <p:sp>
          <p:nvSpPr>
            <p:cNvPr id="26" name="rc26"/>
            <p:cNvSpPr/>
            <p:nvPr/>
          </p:nvSpPr>
          <p:spPr>
            <a:xfrm>
              <a:off x="1562816" y="3707596"/>
              <a:ext cx="239888" cy="136191"/>
            </a:xfrm>
            <a:prstGeom prst="rect">
              <a:avLst/>
            </a:prstGeom>
            <a:solidFill>
              <a:srgbClr val="1CABE2">
                <a:alpha val="100000"/>
              </a:srgbClr>
            </a:solidFill>
          </p:spPr>
          <p:txBody>
            <a:bodyPr/>
            <a:lstStyle/>
            <a:p/>
          </p:txBody>
        </p:sp>
        <p:sp>
          <p:nvSpPr>
            <p:cNvPr id="27" name="rc27"/>
            <p:cNvSpPr/>
            <p:nvPr/>
          </p:nvSpPr>
          <p:spPr>
            <a:xfrm>
              <a:off x="1829360" y="3824080"/>
              <a:ext cx="239888" cy="387928"/>
            </a:xfrm>
            <a:prstGeom prst="rect">
              <a:avLst/>
            </a:prstGeom>
            <a:solidFill>
              <a:srgbClr val="80BD41">
                <a:alpha val="100000"/>
              </a:srgbClr>
            </a:solidFill>
          </p:spPr>
          <p:txBody>
            <a:bodyPr/>
            <a:lstStyle/>
            <a:p/>
          </p:txBody>
        </p:sp>
        <p:sp>
          <p:nvSpPr>
            <p:cNvPr id="28" name="rc28"/>
            <p:cNvSpPr/>
            <p:nvPr/>
          </p:nvSpPr>
          <p:spPr>
            <a:xfrm>
              <a:off x="1829360" y="3701577"/>
              <a:ext cx="239888" cy="122503"/>
            </a:xfrm>
            <a:prstGeom prst="rect">
              <a:avLst/>
            </a:prstGeom>
            <a:solidFill>
              <a:srgbClr val="1CABE2">
                <a:alpha val="100000"/>
              </a:srgbClr>
            </a:solidFill>
          </p:spPr>
          <p:txBody>
            <a:bodyPr/>
            <a:lstStyle/>
            <a:p/>
          </p:txBody>
        </p:sp>
        <p:sp>
          <p:nvSpPr>
            <p:cNvPr id="29" name="rc29"/>
            <p:cNvSpPr/>
            <p:nvPr/>
          </p:nvSpPr>
          <p:spPr>
            <a:xfrm>
              <a:off x="2095903" y="3771976"/>
              <a:ext cx="239888" cy="440033"/>
            </a:xfrm>
            <a:prstGeom prst="rect">
              <a:avLst/>
            </a:prstGeom>
            <a:solidFill>
              <a:srgbClr val="80BD41">
                <a:alpha val="100000"/>
              </a:srgbClr>
            </a:solidFill>
          </p:spPr>
          <p:txBody>
            <a:bodyPr/>
            <a:lstStyle/>
            <a:p/>
          </p:txBody>
        </p:sp>
        <p:sp>
          <p:nvSpPr>
            <p:cNvPr id="30" name="rc30"/>
            <p:cNvSpPr/>
            <p:nvPr/>
          </p:nvSpPr>
          <p:spPr>
            <a:xfrm>
              <a:off x="2095903" y="3694323"/>
              <a:ext cx="239888" cy="77653"/>
            </a:xfrm>
            <a:prstGeom prst="rect">
              <a:avLst/>
            </a:prstGeom>
            <a:solidFill>
              <a:srgbClr val="1CABE2">
                <a:alpha val="100000"/>
              </a:srgbClr>
            </a:solidFill>
          </p:spPr>
          <p:txBody>
            <a:bodyPr/>
            <a:lstStyle/>
            <a:p/>
          </p:txBody>
        </p:sp>
        <p:sp>
          <p:nvSpPr>
            <p:cNvPr id="31" name="rc31"/>
            <p:cNvSpPr/>
            <p:nvPr/>
          </p:nvSpPr>
          <p:spPr>
            <a:xfrm>
              <a:off x="2362446" y="3774493"/>
              <a:ext cx="239888" cy="437516"/>
            </a:xfrm>
            <a:prstGeom prst="rect">
              <a:avLst/>
            </a:prstGeom>
            <a:solidFill>
              <a:srgbClr val="80BD41">
                <a:alpha val="100000"/>
              </a:srgbClr>
            </a:solidFill>
          </p:spPr>
          <p:txBody>
            <a:bodyPr/>
            <a:lstStyle/>
            <a:p/>
          </p:txBody>
        </p:sp>
        <p:sp>
          <p:nvSpPr>
            <p:cNvPr id="32" name="rc32"/>
            <p:cNvSpPr/>
            <p:nvPr/>
          </p:nvSpPr>
          <p:spPr>
            <a:xfrm>
              <a:off x="2362446" y="3684881"/>
              <a:ext cx="239888" cy="89611"/>
            </a:xfrm>
            <a:prstGeom prst="rect">
              <a:avLst/>
            </a:prstGeom>
            <a:solidFill>
              <a:srgbClr val="1CABE2">
                <a:alpha val="100000"/>
              </a:srgbClr>
            </a:solidFill>
          </p:spPr>
          <p:txBody>
            <a:bodyPr/>
            <a:lstStyle/>
            <a:p/>
          </p:txBody>
        </p:sp>
        <p:sp>
          <p:nvSpPr>
            <p:cNvPr id="33" name="rc33"/>
            <p:cNvSpPr/>
            <p:nvPr/>
          </p:nvSpPr>
          <p:spPr>
            <a:xfrm>
              <a:off x="2628989" y="3782046"/>
              <a:ext cx="239888" cy="429963"/>
            </a:xfrm>
            <a:prstGeom prst="rect">
              <a:avLst/>
            </a:prstGeom>
            <a:solidFill>
              <a:srgbClr val="80BD41">
                <a:alpha val="100000"/>
              </a:srgbClr>
            </a:solidFill>
          </p:spPr>
          <p:txBody>
            <a:bodyPr/>
            <a:lstStyle/>
            <a:p/>
          </p:txBody>
        </p:sp>
        <p:sp>
          <p:nvSpPr>
            <p:cNvPr id="34" name="rc34"/>
            <p:cNvSpPr/>
            <p:nvPr/>
          </p:nvSpPr>
          <p:spPr>
            <a:xfrm>
              <a:off x="2628989" y="3674555"/>
              <a:ext cx="239888" cy="107490"/>
            </a:xfrm>
            <a:prstGeom prst="rect">
              <a:avLst/>
            </a:prstGeom>
            <a:solidFill>
              <a:srgbClr val="1CABE2">
                <a:alpha val="100000"/>
              </a:srgbClr>
            </a:solidFill>
          </p:spPr>
          <p:txBody>
            <a:bodyPr/>
            <a:lstStyle/>
            <a:p/>
          </p:txBody>
        </p:sp>
        <p:sp>
          <p:nvSpPr>
            <p:cNvPr id="35" name="rc35"/>
            <p:cNvSpPr/>
            <p:nvPr/>
          </p:nvSpPr>
          <p:spPr>
            <a:xfrm>
              <a:off x="2895532" y="3784069"/>
              <a:ext cx="239888" cy="427940"/>
            </a:xfrm>
            <a:prstGeom prst="rect">
              <a:avLst/>
            </a:prstGeom>
            <a:solidFill>
              <a:srgbClr val="80BD41">
                <a:alpha val="100000"/>
              </a:srgbClr>
            </a:solidFill>
          </p:spPr>
          <p:txBody>
            <a:bodyPr/>
            <a:lstStyle/>
            <a:p/>
          </p:txBody>
        </p:sp>
        <p:sp>
          <p:nvSpPr>
            <p:cNvPr id="36" name="rc36"/>
            <p:cNvSpPr/>
            <p:nvPr/>
          </p:nvSpPr>
          <p:spPr>
            <a:xfrm>
              <a:off x="2895532" y="3663368"/>
              <a:ext cx="239888" cy="120701"/>
            </a:xfrm>
            <a:prstGeom prst="rect">
              <a:avLst/>
            </a:prstGeom>
            <a:solidFill>
              <a:srgbClr val="1CABE2">
                <a:alpha val="100000"/>
              </a:srgbClr>
            </a:solidFill>
          </p:spPr>
          <p:txBody>
            <a:bodyPr/>
            <a:lstStyle/>
            <a:p/>
          </p:txBody>
        </p:sp>
        <p:sp>
          <p:nvSpPr>
            <p:cNvPr id="37" name="rc37"/>
            <p:cNvSpPr/>
            <p:nvPr/>
          </p:nvSpPr>
          <p:spPr>
            <a:xfrm>
              <a:off x="3162075" y="3787909"/>
              <a:ext cx="239888" cy="424100"/>
            </a:xfrm>
            <a:prstGeom prst="rect">
              <a:avLst/>
            </a:prstGeom>
            <a:solidFill>
              <a:srgbClr val="80BD41">
                <a:alpha val="100000"/>
              </a:srgbClr>
            </a:solidFill>
          </p:spPr>
          <p:txBody>
            <a:bodyPr/>
            <a:lstStyle/>
            <a:p/>
          </p:txBody>
        </p:sp>
        <p:sp>
          <p:nvSpPr>
            <p:cNvPr id="38" name="rc38"/>
            <p:cNvSpPr/>
            <p:nvPr/>
          </p:nvSpPr>
          <p:spPr>
            <a:xfrm>
              <a:off x="3162075" y="3646542"/>
              <a:ext cx="239888" cy="141366"/>
            </a:xfrm>
            <a:prstGeom prst="rect">
              <a:avLst/>
            </a:prstGeom>
            <a:solidFill>
              <a:srgbClr val="1CABE2">
                <a:alpha val="100000"/>
              </a:srgbClr>
            </a:solidFill>
          </p:spPr>
          <p:txBody>
            <a:bodyPr/>
            <a:lstStyle/>
            <a:p/>
          </p:txBody>
        </p:sp>
        <p:sp>
          <p:nvSpPr>
            <p:cNvPr id="39" name="rc39"/>
            <p:cNvSpPr/>
            <p:nvPr/>
          </p:nvSpPr>
          <p:spPr>
            <a:xfrm>
              <a:off x="3428618" y="3765527"/>
              <a:ext cx="239888" cy="446481"/>
            </a:xfrm>
            <a:prstGeom prst="rect">
              <a:avLst/>
            </a:prstGeom>
            <a:solidFill>
              <a:srgbClr val="80BD41">
                <a:alpha val="100000"/>
              </a:srgbClr>
            </a:solidFill>
          </p:spPr>
          <p:txBody>
            <a:bodyPr/>
            <a:lstStyle/>
            <a:p/>
          </p:txBody>
        </p:sp>
        <p:sp>
          <p:nvSpPr>
            <p:cNvPr id="40" name="rc40"/>
            <p:cNvSpPr/>
            <p:nvPr/>
          </p:nvSpPr>
          <p:spPr>
            <a:xfrm>
              <a:off x="3428618" y="3616700"/>
              <a:ext cx="239888" cy="148826"/>
            </a:xfrm>
            <a:prstGeom prst="rect">
              <a:avLst/>
            </a:prstGeom>
            <a:solidFill>
              <a:srgbClr val="1CABE2">
                <a:alpha val="100000"/>
              </a:srgbClr>
            </a:solidFill>
          </p:spPr>
          <p:txBody>
            <a:bodyPr/>
            <a:lstStyle/>
            <a:p/>
          </p:txBody>
        </p:sp>
        <p:sp>
          <p:nvSpPr>
            <p:cNvPr id="41" name="rc41"/>
            <p:cNvSpPr/>
            <p:nvPr/>
          </p:nvSpPr>
          <p:spPr>
            <a:xfrm>
              <a:off x="3695161" y="3752038"/>
              <a:ext cx="239888" cy="459971"/>
            </a:xfrm>
            <a:prstGeom prst="rect">
              <a:avLst/>
            </a:prstGeom>
            <a:solidFill>
              <a:srgbClr val="80BD41">
                <a:alpha val="100000"/>
              </a:srgbClr>
            </a:solidFill>
          </p:spPr>
          <p:txBody>
            <a:bodyPr/>
            <a:lstStyle/>
            <a:p/>
          </p:txBody>
        </p:sp>
        <p:sp>
          <p:nvSpPr>
            <p:cNvPr id="42" name="rc42"/>
            <p:cNvSpPr/>
            <p:nvPr/>
          </p:nvSpPr>
          <p:spPr>
            <a:xfrm>
              <a:off x="3695161" y="3590426"/>
              <a:ext cx="239888" cy="161611"/>
            </a:xfrm>
            <a:prstGeom prst="rect">
              <a:avLst/>
            </a:prstGeom>
            <a:solidFill>
              <a:srgbClr val="1CABE2">
                <a:alpha val="100000"/>
              </a:srgbClr>
            </a:solidFill>
          </p:spPr>
          <p:txBody>
            <a:bodyPr/>
            <a:lstStyle/>
            <a:p/>
          </p:txBody>
        </p:sp>
        <p:sp>
          <p:nvSpPr>
            <p:cNvPr id="43" name="rc43"/>
            <p:cNvSpPr/>
            <p:nvPr/>
          </p:nvSpPr>
          <p:spPr>
            <a:xfrm>
              <a:off x="3961705" y="3739815"/>
              <a:ext cx="239888" cy="472194"/>
            </a:xfrm>
            <a:prstGeom prst="rect">
              <a:avLst/>
            </a:prstGeom>
            <a:solidFill>
              <a:srgbClr val="80BD41">
                <a:alpha val="100000"/>
              </a:srgbClr>
            </a:solidFill>
          </p:spPr>
          <p:txBody>
            <a:bodyPr/>
            <a:lstStyle/>
            <a:p/>
          </p:txBody>
        </p:sp>
        <p:sp>
          <p:nvSpPr>
            <p:cNvPr id="44" name="rc44"/>
            <p:cNvSpPr/>
            <p:nvPr/>
          </p:nvSpPr>
          <p:spPr>
            <a:xfrm>
              <a:off x="3961705" y="3573909"/>
              <a:ext cx="239888" cy="165906"/>
            </a:xfrm>
            <a:prstGeom prst="rect">
              <a:avLst/>
            </a:prstGeom>
            <a:solidFill>
              <a:srgbClr val="1CABE2">
                <a:alpha val="100000"/>
              </a:srgbClr>
            </a:solidFill>
          </p:spPr>
          <p:txBody>
            <a:bodyPr/>
            <a:lstStyle/>
            <a:p/>
          </p:txBody>
        </p:sp>
        <p:sp>
          <p:nvSpPr>
            <p:cNvPr id="45" name="rc45"/>
            <p:cNvSpPr/>
            <p:nvPr/>
          </p:nvSpPr>
          <p:spPr>
            <a:xfrm>
              <a:off x="4228248" y="3710229"/>
              <a:ext cx="239888" cy="501780"/>
            </a:xfrm>
            <a:prstGeom prst="rect">
              <a:avLst/>
            </a:prstGeom>
            <a:solidFill>
              <a:srgbClr val="80BD41">
                <a:alpha val="100000"/>
              </a:srgbClr>
            </a:solidFill>
          </p:spPr>
          <p:txBody>
            <a:bodyPr/>
            <a:lstStyle/>
            <a:p/>
          </p:txBody>
        </p:sp>
        <p:sp>
          <p:nvSpPr>
            <p:cNvPr id="46" name="rc46"/>
            <p:cNvSpPr/>
            <p:nvPr/>
          </p:nvSpPr>
          <p:spPr>
            <a:xfrm>
              <a:off x="4228248" y="3560346"/>
              <a:ext cx="239888" cy="149882"/>
            </a:xfrm>
            <a:prstGeom prst="rect">
              <a:avLst/>
            </a:prstGeom>
            <a:solidFill>
              <a:srgbClr val="1CABE2">
                <a:alpha val="100000"/>
              </a:srgbClr>
            </a:solidFill>
          </p:spPr>
          <p:txBody>
            <a:bodyPr/>
            <a:lstStyle/>
            <a:p/>
          </p:txBody>
        </p:sp>
        <p:sp>
          <p:nvSpPr>
            <p:cNvPr id="47" name="rc47"/>
            <p:cNvSpPr/>
            <p:nvPr/>
          </p:nvSpPr>
          <p:spPr>
            <a:xfrm>
              <a:off x="4494791" y="3680247"/>
              <a:ext cx="239888" cy="531761"/>
            </a:xfrm>
            <a:prstGeom prst="rect">
              <a:avLst/>
            </a:prstGeom>
            <a:solidFill>
              <a:srgbClr val="80BD41">
                <a:alpha val="100000"/>
              </a:srgbClr>
            </a:solidFill>
          </p:spPr>
          <p:txBody>
            <a:bodyPr/>
            <a:lstStyle/>
            <a:p/>
          </p:txBody>
        </p:sp>
        <p:sp>
          <p:nvSpPr>
            <p:cNvPr id="48" name="rc48"/>
            <p:cNvSpPr/>
            <p:nvPr/>
          </p:nvSpPr>
          <p:spPr>
            <a:xfrm>
              <a:off x="4494791" y="3547307"/>
              <a:ext cx="239888" cy="132940"/>
            </a:xfrm>
            <a:prstGeom prst="rect">
              <a:avLst/>
            </a:prstGeom>
            <a:solidFill>
              <a:srgbClr val="1CABE2">
                <a:alpha val="100000"/>
              </a:srgbClr>
            </a:solidFill>
          </p:spPr>
          <p:txBody>
            <a:bodyPr/>
            <a:lstStyle/>
            <a:p/>
          </p:txBody>
        </p:sp>
        <p:sp>
          <p:nvSpPr>
            <p:cNvPr id="49" name="rc49"/>
            <p:cNvSpPr/>
            <p:nvPr/>
          </p:nvSpPr>
          <p:spPr>
            <a:xfrm>
              <a:off x="4761334" y="3656430"/>
              <a:ext cx="239888" cy="555578"/>
            </a:xfrm>
            <a:prstGeom prst="rect">
              <a:avLst/>
            </a:prstGeom>
            <a:solidFill>
              <a:srgbClr val="80BD41">
                <a:alpha val="100000"/>
              </a:srgbClr>
            </a:solidFill>
          </p:spPr>
          <p:txBody>
            <a:bodyPr/>
            <a:lstStyle/>
            <a:p/>
          </p:txBody>
        </p:sp>
        <p:sp>
          <p:nvSpPr>
            <p:cNvPr id="50" name="rc50"/>
            <p:cNvSpPr/>
            <p:nvPr/>
          </p:nvSpPr>
          <p:spPr>
            <a:xfrm>
              <a:off x="4761334" y="3534473"/>
              <a:ext cx="239888" cy="121956"/>
            </a:xfrm>
            <a:prstGeom prst="rect">
              <a:avLst/>
            </a:prstGeom>
            <a:solidFill>
              <a:srgbClr val="1CABE2">
                <a:alpha val="100000"/>
              </a:srgbClr>
            </a:solidFill>
          </p:spPr>
          <p:txBody>
            <a:bodyPr/>
            <a:lstStyle/>
            <a:p/>
          </p:txBody>
        </p:sp>
        <p:sp>
          <p:nvSpPr>
            <p:cNvPr id="51" name="rc51"/>
            <p:cNvSpPr/>
            <p:nvPr/>
          </p:nvSpPr>
          <p:spPr>
            <a:xfrm>
              <a:off x="5027877" y="3629244"/>
              <a:ext cx="239888" cy="582764"/>
            </a:xfrm>
            <a:prstGeom prst="rect">
              <a:avLst/>
            </a:prstGeom>
            <a:solidFill>
              <a:srgbClr val="80BD41">
                <a:alpha val="100000"/>
              </a:srgbClr>
            </a:solidFill>
          </p:spPr>
          <p:txBody>
            <a:bodyPr/>
            <a:lstStyle/>
            <a:p/>
          </p:txBody>
        </p:sp>
        <p:sp>
          <p:nvSpPr>
            <p:cNvPr id="52" name="rc52"/>
            <p:cNvSpPr/>
            <p:nvPr/>
          </p:nvSpPr>
          <p:spPr>
            <a:xfrm>
              <a:off x="5027877" y="3526403"/>
              <a:ext cx="239888" cy="102840"/>
            </a:xfrm>
            <a:prstGeom prst="rect">
              <a:avLst/>
            </a:prstGeom>
            <a:solidFill>
              <a:srgbClr val="1CABE2">
                <a:alpha val="100000"/>
              </a:srgbClr>
            </a:solidFill>
          </p:spPr>
          <p:txBody>
            <a:bodyPr/>
            <a:lstStyle/>
            <a:p/>
          </p:txBody>
        </p:sp>
        <p:sp>
          <p:nvSpPr>
            <p:cNvPr id="53" name="rc53"/>
            <p:cNvSpPr/>
            <p:nvPr/>
          </p:nvSpPr>
          <p:spPr>
            <a:xfrm>
              <a:off x="5294420" y="3616715"/>
              <a:ext cx="239888" cy="595293"/>
            </a:xfrm>
            <a:prstGeom prst="rect">
              <a:avLst/>
            </a:prstGeom>
            <a:solidFill>
              <a:srgbClr val="80BD41">
                <a:alpha val="100000"/>
              </a:srgbClr>
            </a:solidFill>
          </p:spPr>
          <p:txBody>
            <a:bodyPr/>
            <a:lstStyle/>
            <a:p/>
          </p:txBody>
        </p:sp>
        <p:sp>
          <p:nvSpPr>
            <p:cNvPr id="54" name="rc54"/>
            <p:cNvSpPr/>
            <p:nvPr/>
          </p:nvSpPr>
          <p:spPr>
            <a:xfrm>
              <a:off x="5294420" y="3511664"/>
              <a:ext cx="239888" cy="105051"/>
            </a:xfrm>
            <a:prstGeom prst="rect">
              <a:avLst/>
            </a:prstGeom>
            <a:solidFill>
              <a:srgbClr val="1CABE2">
                <a:alpha val="100000"/>
              </a:srgbClr>
            </a:solidFill>
          </p:spPr>
          <p:txBody>
            <a:bodyPr/>
            <a:lstStyle/>
            <a:p/>
          </p:txBody>
        </p:sp>
        <p:sp>
          <p:nvSpPr>
            <p:cNvPr id="55" name="rc55"/>
            <p:cNvSpPr/>
            <p:nvPr/>
          </p:nvSpPr>
          <p:spPr>
            <a:xfrm>
              <a:off x="5560963" y="3603299"/>
              <a:ext cx="239888" cy="608709"/>
            </a:xfrm>
            <a:prstGeom prst="rect">
              <a:avLst/>
            </a:prstGeom>
            <a:solidFill>
              <a:srgbClr val="80BD41">
                <a:alpha val="100000"/>
              </a:srgbClr>
            </a:solidFill>
          </p:spPr>
          <p:txBody>
            <a:bodyPr/>
            <a:lstStyle/>
            <a:p/>
          </p:txBody>
        </p:sp>
        <p:sp>
          <p:nvSpPr>
            <p:cNvPr id="56" name="rc56"/>
            <p:cNvSpPr/>
            <p:nvPr/>
          </p:nvSpPr>
          <p:spPr>
            <a:xfrm>
              <a:off x="5560963" y="3495880"/>
              <a:ext cx="239888" cy="107419"/>
            </a:xfrm>
            <a:prstGeom prst="rect">
              <a:avLst/>
            </a:prstGeom>
            <a:solidFill>
              <a:srgbClr val="1CABE2">
                <a:alpha val="100000"/>
              </a:srgbClr>
            </a:solidFill>
          </p:spPr>
          <p:txBody>
            <a:bodyPr/>
            <a:lstStyle/>
            <a:p/>
          </p:txBody>
        </p:sp>
        <p:sp>
          <p:nvSpPr>
            <p:cNvPr id="57" name="rc57"/>
            <p:cNvSpPr/>
            <p:nvPr/>
          </p:nvSpPr>
          <p:spPr>
            <a:xfrm>
              <a:off x="5827506" y="3589381"/>
              <a:ext cx="239888" cy="622627"/>
            </a:xfrm>
            <a:prstGeom prst="rect">
              <a:avLst/>
            </a:prstGeom>
            <a:solidFill>
              <a:srgbClr val="80BD41">
                <a:alpha val="100000"/>
              </a:srgbClr>
            </a:solidFill>
          </p:spPr>
          <p:txBody>
            <a:bodyPr/>
            <a:lstStyle/>
            <a:p/>
          </p:txBody>
        </p:sp>
        <p:sp>
          <p:nvSpPr>
            <p:cNvPr id="58" name="rc58"/>
            <p:cNvSpPr/>
            <p:nvPr/>
          </p:nvSpPr>
          <p:spPr>
            <a:xfrm>
              <a:off x="5827506" y="3479506"/>
              <a:ext cx="239888" cy="109875"/>
            </a:xfrm>
            <a:prstGeom prst="rect">
              <a:avLst/>
            </a:prstGeom>
            <a:solidFill>
              <a:srgbClr val="1CABE2">
                <a:alpha val="100000"/>
              </a:srgbClr>
            </a:solidFill>
          </p:spPr>
          <p:txBody>
            <a:bodyPr/>
            <a:lstStyle/>
            <a:p/>
          </p:txBody>
        </p:sp>
        <p:sp>
          <p:nvSpPr>
            <p:cNvPr id="59" name="rc59"/>
            <p:cNvSpPr/>
            <p:nvPr/>
          </p:nvSpPr>
          <p:spPr>
            <a:xfrm>
              <a:off x="6094049" y="3574812"/>
              <a:ext cx="239888" cy="637197"/>
            </a:xfrm>
            <a:prstGeom prst="rect">
              <a:avLst/>
            </a:prstGeom>
            <a:solidFill>
              <a:srgbClr val="80BD41">
                <a:alpha val="100000"/>
              </a:srgbClr>
            </a:solidFill>
          </p:spPr>
          <p:txBody>
            <a:bodyPr/>
            <a:lstStyle/>
            <a:p/>
          </p:txBody>
        </p:sp>
        <p:sp>
          <p:nvSpPr>
            <p:cNvPr id="60" name="rc60"/>
            <p:cNvSpPr/>
            <p:nvPr/>
          </p:nvSpPr>
          <p:spPr>
            <a:xfrm>
              <a:off x="6094049" y="3462365"/>
              <a:ext cx="239888" cy="112446"/>
            </a:xfrm>
            <a:prstGeom prst="rect">
              <a:avLst/>
            </a:prstGeom>
            <a:solidFill>
              <a:srgbClr val="1CABE2">
                <a:alpha val="100000"/>
              </a:srgbClr>
            </a:solidFill>
          </p:spPr>
          <p:txBody>
            <a:bodyPr/>
            <a:lstStyle/>
            <a:p/>
          </p:txBody>
        </p:sp>
        <p:sp>
          <p:nvSpPr>
            <p:cNvPr id="61" name="rc61"/>
            <p:cNvSpPr/>
            <p:nvPr/>
          </p:nvSpPr>
          <p:spPr>
            <a:xfrm>
              <a:off x="6360593" y="3560676"/>
              <a:ext cx="239888" cy="651333"/>
            </a:xfrm>
            <a:prstGeom prst="rect">
              <a:avLst/>
            </a:prstGeom>
            <a:solidFill>
              <a:srgbClr val="80BD41">
                <a:alpha val="100000"/>
              </a:srgbClr>
            </a:solidFill>
          </p:spPr>
          <p:txBody>
            <a:bodyPr/>
            <a:lstStyle/>
            <a:p/>
          </p:txBody>
        </p:sp>
        <p:sp>
          <p:nvSpPr>
            <p:cNvPr id="62" name="rc62"/>
            <p:cNvSpPr/>
            <p:nvPr/>
          </p:nvSpPr>
          <p:spPr>
            <a:xfrm>
              <a:off x="6360593" y="3445735"/>
              <a:ext cx="239888" cy="114941"/>
            </a:xfrm>
            <a:prstGeom prst="rect">
              <a:avLst/>
            </a:prstGeom>
            <a:solidFill>
              <a:srgbClr val="1CABE2">
                <a:alpha val="100000"/>
              </a:srgbClr>
            </a:solidFill>
          </p:spPr>
          <p:txBody>
            <a:bodyPr/>
            <a:lstStyle/>
            <a:p/>
          </p:txBody>
        </p:sp>
        <p:sp>
          <p:nvSpPr>
            <p:cNvPr id="63" name="rc63"/>
            <p:cNvSpPr/>
            <p:nvPr/>
          </p:nvSpPr>
          <p:spPr>
            <a:xfrm>
              <a:off x="6627136" y="3656497"/>
              <a:ext cx="239888" cy="555512"/>
            </a:xfrm>
            <a:prstGeom prst="rect">
              <a:avLst/>
            </a:prstGeom>
            <a:solidFill>
              <a:srgbClr val="80BD41">
                <a:alpha val="100000"/>
              </a:srgbClr>
            </a:solidFill>
          </p:spPr>
          <p:txBody>
            <a:bodyPr/>
            <a:lstStyle/>
            <a:p/>
          </p:txBody>
        </p:sp>
        <p:sp>
          <p:nvSpPr>
            <p:cNvPr id="64" name="rc64"/>
            <p:cNvSpPr/>
            <p:nvPr/>
          </p:nvSpPr>
          <p:spPr>
            <a:xfrm>
              <a:off x="6627136" y="3429597"/>
              <a:ext cx="239888" cy="226899"/>
            </a:xfrm>
            <a:prstGeom prst="rect">
              <a:avLst/>
            </a:prstGeom>
            <a:solidFill>
              <a:srgbClr val="1CABE2">
                <a:alpha val="100000"/>
              </a:srgbClr>
            </a:solidFill>
          </p:spPr>
          <p:txBody>
            <a:bodyPr/>
            <a:lstStyle/>
            <a:p/>
          </p:txBody>
        </p:sp>
        <p:sp>
          <p:nvSpPr>
            <p:cNvPr id="65" name="rc65"/>
            <p:cNvSpPr/>
            <p:nvPr/>
          </p:nvSpPr>
          <p:spPr>
            <a:xfrm>
              <a:off x="6893679" y="3764166"/>
              <a:ext cx="239888" cy="447843"/>
            </a:xfrm>
            <a:prstGeom prst="rect">
              <a:avLst/>
            </a:prstGeom>
            <a:solidFill>
              <a:srgbClr val="80BD41">
                <a:alpha val="100000"/>
              </a:srgbClr>
            </a:solidFill>
          </p:spPr>
          <p:txBody>
            <a:bodyPr/>
            <a:lstStyle/>
            <a:p/>
          </p:txBody>
        </p:sp>
        <p:sp>
          <p:nvSpPr>
            <p:cNvPr id="66" name="rc66"/>
            <p:cNvSpPr/>
            <p:nvPr/>
          </p:nvSpPr>
          <p:spPr>
            <a:xfrm>
              <a:off x="6893679" y="3412289"/>
              <a:ext cx="239888" cy="351877"/>
            </a:xfrm>
            <a:prstGeom prst="rect">
              <a:avLst/>
            </a:prstGeom>
            <a:solidFill>
              <a:srgbClr val="1CABE2">
                <a:alpha val="100000"/>
              </a:srgbClr>
            </a:solidFill>
          </p:spPr>
          <p:txBody>
            <a:bodyPr/>
            <a:lstStyle/>
            <a:p/>
          </p:txBody>
        </p:sp>
        <p:sp>
          <p:nvSpPr>
            <p:cNvPr id="67" name="rc67"/>
            <p:cNvSpPr/>
            <p:nvPr/>
          </p:nvSpPr>
          <p:spPr>
            <a:xfrm>
              <a:off x="7160222" y="3763476"/>
              <a:ext cx="239888" cy="448533"/>
            </a:xfrm>
            <a:prstGeom prst="rect">
              <a:avLst/>
            </a:prstGeom>
            <a:solidFill>
              <a:srgbClr val="80BD41">
                <a:alpha val="100000"/>
              </a:srgbClr>
            </a:solidFill>
          </p:spPr>
          <p:txBody>
            <a:bodyPr/>
            <a:lstStyle/>
            <a:p/>
          </p:txBody>
        </p:sp>
        <p:sp>
          <p:nvSpPr>
            <p:cNvPr id="68" name="rc68"/>
            <p:cNvSpPr/>
            <p:nvPr/>
          </p:nvSpPr>
          <p:spPr>
            <a:xfrm>
              <a:off x="7160222" y="3396494"/>
              <a:ext cx="239888" cy="366981"/>
            </a:xfrm>
            <a:prstGeom prst="rect">
              <a:avLst/>
            </a:prstGeom>
            <a:solidFill>
              <a:srgbClr val="1CABE2">
                <a:alpha val="100000"/>
              </a:srgbClr>
            </a:solidFill>
          </p:spPr>
          <p:txBody>
            <a:bodyPr/>
            <a:lstStyle/>
            <a:p/>
          </p:txBody>
        </p:sp>
        <p:sp>
          <p:nvSpPr>
            <p:cNvPr id="69" name="rc69"/>
            <p:cNvSpPr/>
            <p:nvPr/>
          </p:nvSpPr>
          <p:spPr>
            <a:xfrm>
              <a:off x="7426765" y="3631314"/>
              <a:ext cx="239888" cy="580695"/>
            </a:xfrm>
            <a:prstGeom prst="rect">
              <a:avLst/>
            </a:prstGeom>
            <a:solidFill>
              <a:srgbClr val="80BD41">
                <a:alpha val="100000"/>
              </a:srgbClr>
            </a:solidFill>
          </p:spPr>
          <p:txBody>
            <a:bodyPr/>
            <a:lstStyle/>
            <a:p/>
          </p:txBody>
        </p:sp>
        <p:sp>
          <p:nvSpPr>
            <p:cNvPr id="70" name="rc70"/>
            <p:cNvSpPr/>
            <p:nvPr/>
          </p:nvSpPr>
          <p:spPr>
            <a:xfrm>
              <a:off x="7426765" y="3382444"/>
              <a:ext cx="239888" cy="248869"/>
            </a:xfrm>
            <a:prstGeom prst="rect">
              <a:avLst/>
            </a:prstGeom>
            <a:solidFill>
              <a:srgbClr val="1CABE2">
                <a:alpha val="100000"/>
              </a:srgbClr>
            </a:solidFill>
          </p:spPr>
          <p:txBody>
            <a:bodyPr/>
            <a:lstStyle/>
            <a:p/>
          </p:txBody>
        </p:sp>
        <p:sp>
          <p:nvSpPr>
            <p:cNvPr id="71" name="rc71"/>
            <p:cNvSpPr/>
            <p:nvPr/>
          </p:nvSpPr>
          <p:spPr>
            <a:xfrm>
              <a:off x="7693308" y="3621027"/>
              <a:ext cx="239888" cy="590982"/>
            </a:xfrm>
            <a:prstGeom prst="rect">
              <a:avLst/>
            </a:prstGeom>
            <a:solidFill>
              <a:srgbClr val="80BD41">
                <a:alpha val="100000"/>
              </a:srgbClr>
            </a:solidFill>
          </p:spPr>
          <p:txBody>
            <a:bodyPr/>
            <a:lstStyle/>
            <a:p/>
          </p:txBody>
        </p:sp>
        <p:sp>
          <p:nvSpPr>
            <p:cNvPr id="72" name="rc72"/>
            <p:cNvSpPr/>
            <p:nvPr/>
          </p:nvSpPr>
          <p:spPr>
            <a:xfrm>
              <a:off x="7693308" y="3367749"/>
              <a:ext cx="239888" cy="253278"/>
            </a:xfrm>
            <a:prstGeom prst="rect">
              <a:avLst/>
            </a:prstGeom>
            <a:solidFill>
              <a:srgbClr val="1CABE2">
                <a:alpha val="100000"/>
              </a:srgbClr>
            </a:solidFill>
          </p:spPr>
          <p:txBody>
            <a:bodyPr/>
            <a:lstStyle/>
            <a:p/>
          </p:txBody>
        </p:sp>
        <p:sp>
          <p:nvSpPr>
            <p:cNvPr id="73" name="rc73"/>
            <p:cNvSpPr/>
            <p:nvPr/>
          </p:nvSpPr>
          <p:spPr>
            <a:xfrm>
              <a:off x="7959851" y="3610494"/>
              <a:ext cx="239888" cy="601514"/>
            </a:xfrm>
            <a:prstGeom prst="rect">
              <a:avLst/>
            </a:prstGeom>
            <a:solidFill>
              <a:srgbClr val="80BD41">
                <a:alpha val="100000"/>
              </a:srgbClr>
            </a:solidFill>
          </p:spPr>
          <p:txBody>
            <a:bodyPr/>
            <a:lstStyle/>
            <a:p/>
          </p:txBody>
        </p:sp>
        <p:sp>
          <p:nvSpPr>
            <p:cNvPr id="74" name="rc74"/>
            <p:cNvSpPr/>
            <p:nvPr/>
          </p:nvSpPr>
          <p:spPr>
            <a:xfrm>
              <a:off x="7959851" y="3352703"/>
              <a:ext cx="239888" cy="257791"/>
            </a:xfrm>
            <a:prstGeom prst="rect">
              <a:avLst/>
            </a:prstGeom>
            <a:solidFill>
              <a:srgbClr val="1CABE2">
                <a:alpha val="100000"/>
              </a:srgbClr>
            </a:solidFill>
          </p:spPr>
          <p:txBody>
            <a:bodyPr/>
            <a:lstStyle/>
            <a:p/>
          </p:txBody>
        </p:sp>
        <p:sp>
          <p:nvSpPr>
            <p:cNvPr id="75" name="pl75"/>
            <p:cNvSpPr/>
            <p:nvPr/>
          </p:nvSpPr>
          <p:spPr>
            <a:xfrm>
              <a:off x="1416218" y="2385983"/>
              <a:ext cx="6663577" cy="644479"/>
            </a:xfrm>
            <a:custGeom>
              <a:avLst/>
              <a:pathLst>
                <a:path w="6663577" h="644479">
                  <a:moveTo>
                    <a:pt x="0" y="322239"/>
                  </a:moveTo>
                  <a:lnTo>
                    <a:pt x="266543" y="257791"/>
                  </a:lnTo>
                  <a:lnTo>
                    <a:pt x="533086" y="193343"/>
                  </a:lnTo>
                  <a:lnTo>
                    <a:pt x="799629" y="0"/>
                  </a:lnTo>
                  <a:lnTo>
                    <a:pt x="1066172" y="42965"/>
                  </a:lnTo>
                  <a:lnTo>
                    <a:pt x="1332715" y="107413"/>
                  </a:lnTo>
                  <a:lnTo>
                    <a:pt x="1599258" y="150378"/>
                  </a:lnTo>
                  <a:lnTo>
                    <a:pt x="1865801" y="214826"/>
                  </a:lnTo>
                  <a:lnTo>
                    <a:pt x="2132344" y="214826"/>
                  </a:lnTo>
                  <a:lnTo>
                    <a:pt x="2398888" y="236309"/>
                  </a:lnTo>
                  <a:lnTo>
                    <a:pt x="2665431" y="236309"/>
                  </a:lnTo>
                  <a:lnTo>
                    <a:pt x="2931974" y="171861"/>
                  </a:lnTo>
                  <a:lnTo>
                    <a:pt x="3198517" y="107413"/>
                  </a:lnTo>
                  <a:lnTo>
                    <a:pt x="3465060" y="64447"/>
                  </a:lnTo>
                  <a:lnTo>
                    <a:pt x="3731603" y="0"/>
                  </a:lnTo>
                  <a:lnTo>
                    <a:pt x="3998146" y="0"/>
                  </a:lnTo>
                  <a:lnTo>
                    <a:pt x="4264689" y="0"/>
                  </a:lnTo>
                  <a:lnTo>
                    <a:pt x="4531233" y="0"/>
                  </a:lnTo>
                  <a:lnTo>
                    <a:pt x="4797776" y="0"/>
                  </a:lnTo>
                  <a:lnTo>
                    <a:pt x="5064319" y="0"/>
                  </a:lnTo>
                  <a:lnTo>
                    <a:pt x="5330862" y="300757"/>
                  </a:lnTo>
                  <a:lnTo>
                    <a:pt x="5597405" y="622997"/>
                  </a:lnTo>
                  <a:lnTo>
                    <a:pt x="5863948" y="644479"/>
                  </a:lnTo>
                  <a:lnTo>
                    <a:pt x="6130491" y="322239"/>
                  </a:lnTo>
                  <a:lnTo>
                    <a:pt x="6397034" y="322239"/>
                  </a:lnTo>
                  <a:lnTo>
                    <a:pt x="6663577" y="32223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219877"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1324790" y="35787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538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437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375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109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2948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2775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260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2476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317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02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0" name="tx110"/>
            <p:cNvSpPr/>
            <p:nvPr/>
          </p:nvSpPr>
          <p:spPr>
            <a:xfrm>
              <a:off x="1324790" y="3754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1" name="tx111"/>
            <p:cNvSpPr/>
            <p:nvPr/>
          </p:nvSpPr>
          <p:spPr>
            <a:xfrm>
              <a:off x="2657505" y="39619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2" name="tx112"/>
            <p:cNvSpPr/>
            <p:nvPr/>
          </p:nvSpPr>
          <p:spPr>
            <a:xfrm>
              <a:off x="2657505" y="3693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3" name="tx113"/>
            <p:cNvSpPr/>
            <p:nvPr/>
          </p:nvSpPr>
          <p:spPr>
            <a:xfrm>
              <a:off x="3990221" y="3940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14" name="tx114"/>
            <p:cNvSpPr/>
            <p:nvPr/>
          </p:nvSpPr>
          <p:spPr>
            <a:xfrm>
              <a:off x="3990221" y="3621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15" name="tx115"/>
            <p:cNvSpPr/>
            <p:nvPr/>
          </p:nvSpPr>
          <p:spPr>
            <a:xfrm>
              <a:off x="5322937" y="3879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6" name="tx116"/>
            <p:cNvSpPr/>
            <p:nvPr/>
          </p:nvSpPr>
          <p:spPr>
            <a:xfrm>
              <a:off x="5322937" y="3529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7" name="tx117"/>
            <p:cNvSpPr/>
            <p:nvPr/>
          </p:nvSpPr>
          <p:spPr>
            <a:xfrm>
              <a:off x="6389109" y="3851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6389109" y="3468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9" name="tx119"/>
            <p:cNvSpPr/>
            <p:nvPr/>
          </p:nvSpPr>
          <p:spPr>
            <a:xfrm>
              <a:off x="6655652" y="3899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0" name="tx120"/>
            <p:cNvSpPr/>
            <p:nvPr/>
          </p:nvSpPr>
          <p:spPr>
            <a:xfrm>
              <a:off x="6655652" y="3507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1" name="tx121"/>
            <p:cNvSpPr/>
            <p:nvPr/>
          </p:nvSpPr>
          <p:spPr>
            <a:xfrm>
              <a:off x="6922195" y="3953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2" name="tx122"/>
            <p:cNvSpPr/>
            <p:nvPr/>
          </p:nvSpPr>
          <p:spPr>
            <a:xfrm>
              <a:off x="6922195" y="3553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23" name="tx123"/>
            <p:cNvSpPr/>
            <p:nvPr/>
          </p:nvSpPr>
          <p:spPr>
            <a:xfrm>
              <a:off x="7188738" y="3952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4" name="tx124"/>
            <p:cNvSpPr/>
            <p:nvPr/>
          </p:nvSpPr>
          <p:spPr>
            <a:xfrm>
              <a:off x="7188738" y="3544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5" name="tx125"/>
            <p:cNvSpPr/>
            <p:nvPr/>
          </p:nvSpPr>
          <p:spPr>
            <a:xfrm>
              <a:off x="7455282" y="3886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6" name="tx126"/>
            <p:cNvSpPr/>
            <p:nvPr/>
          </p:nvSpPr>
          <p:spPr>
            <a:xfrm>
              <a:off x="7455282" y="34717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7" name="tx127"/>
            <p:cNvSpPr/>
            <p:nvPr/>
          </p:nvSpPr>
          <p:spPr>
            <a:xfrm>
              <a:off x="7721825" y="38814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8" name="tx128"/>
            <p:cNvSpPr/>
            <p:nvPr/>
          </p:nvSpPr>
          <p:spPr>
            <a:xfrm>
              <a:off x="7721825" y="34592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9" name="tx129"/>
            <p:cNvSpPr/>
            <p:nvPr/>
          </p:nvSpPr>
          <p:spPr>
            <a:xfrm>
              <a:off x="7988368" y="3876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30" name="tx130"/>
            <p:cNvSpPr/>
            <p:nvPr/>
          </p:nvSpPr>
          <p:spPr>
            <a:xfrm>
              <a:off x="7988368" y="34465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7629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9099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0391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161" name="pl161"/>
            <p:cNvSpPr/>
            <p:nvPr/>
          </p:nvSpPr>
          <p:spPr>
            <a:xfrm>
              <a:off x="2607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4983483" cy="124062"/>
            </a:xfrm>
            <a:prstGeom prst="rect">
              <a:avLst/>
            </a:prstGeom>
            <a:solidFill>
              <a:srgbClr val="80BD41">
                <a:alpha val="100000"/>
              </a:srgbClr>
            </a:solidFill>
          </p:spPr>
          <p:txBody>
            <a:bodyPr/>
            <a:lstStyle/>
            <a:p/>
          </p:txBody>
        </p:sp>
        <p:sp>
          <p:nvSpPr>
            <p:cNvPr id="171" name="rc171"/>
            <p:cNvSpPr/>
            <p:nvPr/>
          </p:nvSpPr>
          <p:spPr>
            <a:xfrm>
              <a:off x="6279756" y="5840557"/>
              <a:ext cx="879439" cy="124062"/>
            </a:xfrm>
            <a:prstGeom prst="rect">
              <a:avLst/>
            </a:prstGeom>
            <a:solidFill>
              <a:srgbClr val="1CABE2">
                <a:alpha val="100000"/>
              </a:srgbClr>
            </a:solidFill>
          </p:spPr>
          <p:txBody>
            <a:bodyPr/>
            <a:lstStyle/>
            <a:p/>
          </p:txBody>
        </p:sp>
        <p:sp>
          <p:nvSpPr>
            <p:cNvPr id="172" name="rc172"/>
            <p:cNvSpPr/>
            <p:nvPr/>
          </p:nvSpPr>
          <p:spPr>
            <a:xfrm>
              <a:off x="1296273" y="5685479"/>
              <a:ext cx="4521727" cy="124062"/>
            </a:xfrm>
            <a:prstGeom prst="rect">
              <a:avLst/>
            </a:prstGeom>
            <a:solidFill>
              <a:srgbClr val="80BD41">
                <a:alpha val="100000"/>
              </a:srgbClr>
            </a:solidFill>
          </p:spPr>
          <p:txBody>
            <a:bodyPr/>
            <a:lstStyle/>
            <a:p/>
          </p:txBody>
        </p:sp>
        <p:sp>
          <p:nvSpPr>
            <p:cNvPr id="173" name="rc173"/>
            <p:cNvSpPr/>
            <p:nvPr/>
          </p:nvSpPr>
          <p:spPr>
            <a:xfrm>
              <a:off x="5818001" y="5685479"/>
              <a:ext cx="1937883" cy="124062"/>
            </a:xfrm>
            <a:prstGeom prst="rect">
              <a:avLst/>
            </a:prstGeom>
            <a:solidFill>
              <a:srgbClr val="1CABE2">
                <a:alpha val="100000"/>
              </a:srgbClr>
            </a:solidFill>
          </p:spPr>
          <p:txBody>
            <a:bodyPr/>
            <a:lstStyle/>
            <a:p/>
          </p:txBody>
        </p:sp>
        <p:sp>
          <p:nvSpPr>
            <p:cNvPr id="174" name="rc174"/>
            <p:cNvSpPr/>
            <p:nvPr/>
          </p:nvSpPr>
          <p:spPr>
            <a:xfrm>
              <a:off x="1296273" y="5530401"/>
              <a:ext cx="4602313" cy="124062"/>
            </a:xfrm>
            <a:prstGeom prst="rect">
              <a:avLst/>
            </a:prstGeom>
            <a:solidFill>
              <a:srgbClr val="80BD41">
                <a:alpha val="100000"/>
              </a:srgbClr>
            </a:solidFill>
          </p:spPr>
          <p:txBody>
            <a:bodyPr/>
            <a:lstStyle/>
            <a:p/>
          </p:txBody>
        </p:sp>
        <p:sp>
          <p:nvSpPr>
            <p:cNvPr id="175" name="rc175"/>
            <p:cNvSpPr/>
            <p:nvPr/>
          </p:nvSpPr>
          <p:spPr>
            <a:xfrm>
              <a:off x="5898587" y="5530401"/>
              <a:ext cx="1972416" cy="124062"/>
            </a:xfrm>
            <a:prstGeom prst="rect">
              <a:avLst/>
            </a:prstGeom>
            <a:solidFill>
              <a:srgbClr val="1CABE2">
                <a:alpha val="100000"/>
              </a:srgbClr>
            </a:solidFill>
          </p:spPr>
          <p:txBody>
            <a:bodyPr/>
            <a:lstStyle/>
            <a:p/>
          </p:txBody>
        </p:sp>
        <p:sp>
          <p:nvSpPr>
            <p:cNvPr id="176" name="tx176"/>
            <p:cNvSpPr/>
            <p:nvPr/>
          </p:nvSpPr>
          <p:spPr>
            <a:xfrm>
              <a:off x="7339815"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68252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0" name="tx180"/>
            <p:cNvSpPr/>
            <p:nvPr/>
          </p:nvSpPr>
          <p:spPr>
            <a:xfrm>
              <a:off x="661398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81" name="tx181"/>
            <p:cNvSpPr/>
            <p:nvPr/>
          </p:nvSpPr>
          <p:spPr>
            <a:xfrm>
              <a:off x="345164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2" name="tx182"/>
            <p:cNvSpPr/>
            <p:nvPr/>
          </p:nvSpPr>
          <p:spPr>
            <a:xfrm>
              <a:off x="6681449"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3" name="tx183"/>
            <p:cNvSpPr/>
            <p:nvPr/>
          </p:nvSpPr>
          <p:spPr>
            <a:xfrm>
              <a:off x="349193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4" name="tx184"/>
            <p:cNvSpPr/>
            <p:nvPr/>
          </p:nvSpPr>
          <p:spPr>
            <a:xfrm>
              <a:off x="6779302"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(70%) was lower than in 2019 (85%).
The number of children vaccinated with DTP3 decreased 8% compared to in 2019.
The number of surviving infants increased approximately 12%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7695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0684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367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666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9650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418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7178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0167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315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8614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014163"/>
              <a:ext cx="235719" cy="197846"/>
            </a:xfrm>
            <a:prstGeom prst="rect">
              <a:avLst/>
            </a:prstGeom>
            <a:solidFill>
              <a:srgbClr val="E2231A">
                <a:alpha val="90196"/>
              </a:srgbClr>
            </a:solidFill>
          </p:spPr>
          <p:txBody>
            <a:bodyPr/>
            <a:lstStyle/>
            <a:p/>
          </p:txBody>
        </p:sp>
        <p:sp>
          <p:nvSpPr>
            <p:cNvPr id="28" name="rc28"/>
            <p:cNvSpPr/>
            <p:nvPr/>
          </p:nvSpPr>
          <p:spPr>
            <a:xfrm>
              <a:off x="1684176" y="4032077"/>
              <a:ext cx="235719" cy="179932"/>
            </a:xfrm>
            <a:prstGeom prst="rect">
              <a:avLst/>
            </a:prstGeom>
            <a:solidFill>
              <a:srgbClr val="E2231A">
                <a:alpha val="90196"/>
              </a:srgbClr>
            </a:solidFill>
          </p:spPr>
          <p:txBody>
            <a:bodyPr/>
            <a:lstStyle/>
            <a:p/>
          </p:txBody>
        </p:sp>
        <p:sp>
          <p:nvSpPr>
            <p:cNvPr id="29" name="rc29"/>
            <p:cNvSpPr/>
            <p:nvPr/>
          </p:nvSpPr>
          <p:spPr>
            <a:xfrm>
              <a:off x="1946086" y="4050939"/>
              <a:ext cx="235719" cy="161070"/>
            </a:xfrm>
            <a:prstGeom prst="rect">
              <a:avLst/>
            </a:prstGeom>
            <a:solidFill>
              <a:srgbClr val="E2231A">
                <a:alpha val="90196"/>
              </a:srgbClr>
            </a:solidFill>
          </p:spPr>
          <p:txBody>
            <a:bodyPr/>
            <a:lstStyle/>
            <a:p/>
          </p:txBody>
        </p:sp>
        <p:sp>
          <p:nvSpPr>
            <p:cNvPr id="30" name="rc30"/>
            <p:cNvSpPr/>
            <p:nvPr/>
          </p:nvSpPr>
          <p:spPr>
            <a:xfrm>
              <a:off x="2207996" y="4069958"/>
              <a:ext cx="235719" cy="142051"/>
            </a:xfrm>
            <a:prstGeom prst="rect">
              <a:avLst/>
            </a:prstGeom>
            <a:solidFill>
              <a:srgbClr val="E2231A">
                <a:alpha val="90196"/>
              </a:srgbClr>
            </a:solidFill>
          </p:spPr>
          <p:txBody>
            <a:bodyPr/>
            <a:lstStyle/>
            <a:p/>
          </p:txBody>
        </p:sp>
        <p:sp>
          <p:nvSpPr>
            <p:cNvPr id="31" name="rc31"/>
            <p:cNvSpPr/>
            <p:nvPr/>
          </p:nvSpPr>
          <p:spPr>
            <a:xfrm>
              <a:off x="2469906" y="4060135"/>
              <a:ext cx="235719" cy="151873"/>
            </a:xfrm>
            <a:prstGeom prst="rect">
              <a:avLst/>
            </a:prstGeom>
            <a:solidFill>
              <a:srgbClr val="E2231A">
                <a:alpha val="90196"/>
              </a:srgbClr>
            </a:solidFill>
          </p:spPr>
          <p:txBody>
            <a:bodyPr/>
            <a:lstStyle/>
            <a:p/>
          </p:txBody>
        </p:sp>
        <p:sp>
          <p:nvSpPr>
            <p:cNvPr id="32" name="rc32"/>
            <p:cNvSpPr/>
            <p:nvPr/>
          </p:nvSpPr>
          <p:spPr>
            <a:xfrm>
              <a:off x="2731817" y="4049786"/>
              <a:ext cx="235719" cy="162222"/>
            </a:xfrm>
            <a:prstGeom prst="rect">
              <a:avLst/>
            </a:prstGeom>
            <a:solidFill>
              <a:srgbClr val="E2231A">
                <a:alpha val="90196"/>
              </a:srgbClr>
            </a:solidFill>
          </p:spPr>
          <p:txBody>
            <a:bodyPr/>
            <a:lstStyle/>
            <a:p/>
          </p:txBody>
        </p:sp>
        <p:sp>
          <p:nvSpPr>
            <p:cNvPr id="33" name="rc33"/>
            <p:cNvSpPr/>
            <p:nvPr/>
          </p:nvSpPr>
          <p:spPr>
            <a:xfrm>
              <a:off x="2993727" y="4031355"/>
              <a:ext cx="235719" cy="180654"/>
            </a:xfrm>
            <a:prstGeom prst="rect">
              <a:avLst/>
            </a:prstGeom>
            <a:solidFill>
              <a:srgbClr val="E2231A">
                <a:alpha val="90196"/>
              </a:srgbClr>
            </a:solidFill>
          </p:spPr>
          <p:txBody>
            <a:bodyPr/>
            <a:lstStyle/>
            <a:p/>
          </p:txBody>
        </p:sp>
        <p:sp>
          <p:nvSpPr>
            <p:cNvPr id="34" name="rc34"/>
            <p:cNvSpPr/>
            <p:nvPr/>
          </p:nvSpPr>
          <p:spPr>
            <a:xfrm>
              <a:off x="3255637" y="4018057"/>
              <a:ext cx="235719" cy="193952"/>
            </a:xfrm>
            <a:prstGeom prst="rect">
              <a:avLst/>
            </a:prstGeom>
            <a:solidFill>
              <a:srgbClr val="E2231A">
                <a:alpha val="90196"/>
              </a:srgbClr>
            </a:solidFill>
          </p:spPr>
          <p:txBody>
            <a:bodyPr/>
            <a:lstStyle/>
            <a:p/>
          </p:txBody>
        </p:sp>
        <p:sp>
          <p:nvSpPr>
            <p:cNvPr id="35" name="rc35"/>
            <p:cNvSpPr/>
            <p:nvPr/>
          </p:nvSpPr>
          <p:spPr>
            <a:xfrm>
              <a:off x="3517547" y="4024156"/>
              <a:ext cx="235719" cy="187853"/>
            </a:xfrm>
            <a:prstGeom prst="rect">
              <a:avLst/>
            </a:prstGeom>
            <a:solidFill>
              <a:srgbClr val="E2231A">
                <a:alpha val="90196"/>
              </a:srgbClr>
            </a:solidFill>
          </p:spPr>
          <p:txBody>
            <a:bodyPr/>
            <a:lstStyle/>
            <a:p/>
          </p:txBody>
        </p:sp>
        <p:sp>
          <p:nvSpPr>
            <p:cNvPr id="36" name="rc36"/>
            <p:cNvSpPr/>
            <p:nvPr/>
          </p:nvSpPr>
          <p:spPr>
            <a:xfrm>
              <a:off x="3779457" y="4041448"/>
              <a:ext cx="235719" cy="170560"/>
            </a:xfrm>
            <a:prstGeom prst="rect">
              <a:avLst/>
            </a:prstGeom>
            <a:solidFill>
              <a:srgbClr val="E2231A">
                <a:alpha val="90196"/>
              </a:srgbClr>
            </a:solidFill>
          </p:spPr>
          <p:txBody>
            <a:bodyPr/>
            <a:lstStyle/>
            <a:p/>
          </p:txBody>
        </p:sp>
        <p:sp>
          <p:nvSpPr>
            <p:cNvPr id="37" name="rc37"/>
            <p:cNvSpPr/>
            <p:nvPr/>
          </p:nvSpPr>
          <p:spPr>
            <a:xfrm>
              <a:off x="4041368" y="4054425"/>
              <a:ext cx="235719" cy="157583"/>
            </a:xfrm>
            <a:prstGeom prst="rect">
              <a:avLst/>
            </a:prstGeom>
            <a:solidFill>
              <a:srgbClr val="E2231A">
                <a:alpha val="90196"/>
              </a:srgbClr>
            </a:solidFill>
          </p:spPr>
          <p:txBody>
            <a:bodyPr/>
            <a:lstStyle/>
            <a:p/>
          </p:txBody>
        </p:sp>
        <p:sp>
          <p:nvSpPr>
            <p:cNvPr id="38" name="rc38"/>
            <p:cNvSpPr/>
            <p:nvPr/>
          </p:nvSpPr>
          <p:spPr>
            <a:xfrm>
              <a:off x="4303278" y="4051076"/>
              <a:ext cx="235719" cy="160932"/>
            </a:xfrm>
            <a:prstGeom prst="rect">
              <a:avLst/>
            </a:prstGeom>
            <a:solidFill>
              <a:srgbClr val="E2231A">
                <a:alpha val="90196"/>
              </a:srgbClr>
            </a:solidFill>
          </p:spPr>
          <p:txBody>
            <a:bodyPr/>
            <a:lstStyle/>
            <a:p/>
          </p:txBody>
        </p:sp>
        <p:sp>
          <p:nvSpPr>
            <p:cNvPr id="39" name="rc39"/>
            <p:cNvSpPr/>
            <p:nvPr/>
          </p:nvSpPr>
          <p:spPr>
            <a:xfrm>
              <a:off x="4565188" y="4056976"/>
              <a:ext cx="235719" cy="155032"/>
            </a:xfrm>
            <a:prstGeom prst="rect">
              <a:avLst/>
            </a:prstGeom>
            <a:solidFill>
              <a:srgbClr val="E2231A">
                <a:alpha val="90196"/>
              </a:srgbClr>
            </a:solidFill>
          </p:spPr>
          <p:txBody>
            <a:bodyPr/>
            <a:lstStyle/>
            <a:p/>
          </p:txBody>
        </p:sp>
        <p:sp>
          <p:nvSpPr>
            <p:cNvPr id="40" name="rc40"/>
            <p:cNvSpPr/>
            <p:nvPr/>
          </p:nvSpPr>
          <p:spPr>
            <a:xfrm>
              <a:off x="4827098" y="4053983"/>
              <a:ext cx="235719" cy="158026"/>
            </a:xfrm>
            <a:prstGeom prst="rect">
              <a:avLst/>
            </a:prstGeom>
            <a:solidFill>
              <a:srgbClr val="E2231A">
                <a:alpha val="90196"/>
              </a:srgbClr>
            </a:solidFill>
          </p:spPr>
          <p:txBody>
            <a:bodyPr/>
            <a:lstStyle/>
            <a:p/>
          </p:txBody>
        </p:sp>
        <p:sp>
          <p:nvSpPr>
            <p:cNvPr id="41" name="rc41"/>
            <p:cNvSpPr/>
            <p:nvPr/>
          </p:nvSpPr>
          <p:spPr>
            <a:xfrm>
              <a:off x="5089008" y="4052100"/>
              <a:ext cx="235719" cy="159908"/>
            </a:xfrm>
            <a:prstGeom prst="rect">
              <a:avLst/>
            </a:prstGeom>
            <a:solidFill>
              <a:srgbClr val="E2231A">
                <a:alpha val="90196"/>
              </a:srgbClr>
            </a:solidFill>
          </p:spPr>
          <p:txBody>
            <a:bodyPr/>
            <a:lstStyle/>
            <a:p/>
          </p:txBody>
        </p:sp>
        <p:sp>
          <p:nvSpPr>
            <p:cNvPr id="42" name="rc42"/>
            <p:cNvSpPr/>
            <p:nvPr/>
          </p:nvSpPr>
          <p:spPr>
            <a:xfrm>
              <a:off x="5350919" y="4048663"/>
              <a:ext cx="235719" cy="163346"/>
            </a:xfrm>
            <a:prstGeom prst="rect">
              <a:avLst/>
            </a:prstGeom>
            <a:solidFill>
              <a:srgbClr val="E2231A">
                <a:alpha val="90196"/>
              </a:srgbClr>
            </a:solidFill>
          </p:spPr>
          <p:txBody>
            <a:bodyPr/>
            <a:lstStyle/>
            <a:p/>
          </p:txBody>
        </p:sp>
        <p:sp>
          <p:nvSpPr>
            <p:cNvPr id="43" name="rc43"/>
            <p:cNvSpPr/>
            <p:nvPr/>
          </p:nvSpPr>
          <p:spPr>
            <a:xfrm>
              <a:off x="5612829" y="4044981"/>
              <a:ext cx="235719" cy="167028"/>
            </a:xfrm>
            <a:prstGeom prst="rect">
              <a:avLst/>
            </a:prstGeom>
            <a:solidFill>
              <a:srgbClr val="E2231A">
                <a:alpha val="90196"/>
              </a:srgbClr>
            </a:solidFill>
          </p:spPr>
          <p:txBody>
            <a:bodyPr/>
            <a:lstStyle/>
            <a:p/>
          </p:txBody>
        </p:sp>
        <p:sp>
          <p:nvSpPr>
            <p:cNvPr id="44" name="rc44"/>
            <p:cNvSpPr/>
            <p:nvPr/>
          </p:nvSpPr>
          <p:spPr>
            <a:xfrm>
              <a:off x="5874739" y="4041163"/>
              <a:ext cx="235719" cy="170846"/>
            </a:xfrm>
            <a:prstGeom prst="rect">
              <a:avLst/>
            </a:prstGeom>
            <a:solidFill>
              <a:srgbClr val="E2231A">
                <a:alpha val="90196"/>
              </a:srgbClr>
            </a:solidFill>
          </p:spPr>
          <p:txBody>
            <a:bodyPr/>
            <a:lstStyle/>
            <a:p/>
          </p:txBody>
        </p:sp>
        <p:sp>
          <p:nvSpPr>
            <p:cNvPr id="45" name="rc45"/>
            <p:cNvSpPr/>
            <p:nvPr/>
          </p:nvSpPr>
          <p:spPr>
            <a:xfrm>
              <a:off x="6136649" y="4037165"/>
              <a:ext cx="235719" cy="174844"/>
            </a:xfrm>
            <a:prstGeom prst="rect">
              <a:avLst/>
            </a:prstGeom>
            <a:solidFill>
              <a:srgbClr val="E2231A">
                <a:alpha val="90196"/>
              </a:srgbClr>
            </a:solidFill>
          </p:spPr>
          <p:txBody>
            <a:bodyPr/>
            <a:lstStyle/>
            <a:p/>
          </p:txBody>
        </p:sp>
        <p:sp>
          <p:nvSpPr>
            <p:cNvPr id="46" name="rc46"/>
            <p:cNvSpPr/>
            <p:nvPr/>
          </p:nvSpPr>
          <p:spPr>
            <a:xfrm>
              <a:off x="6398559" y="4033285"/>
              <a:ext cx="235719" cy="178723"/>
            </a:xfrm>
            <a:prstGeom prst="rect">
              <a:avLst/>
            </a:prstGeom>
            <a:solidFill>
              <a:srgbClr val="E2231A">
                <a:alpha val="90196"/>
              </a:srgbClr>
            </a:solidFill>
          </p:spPr>
          <p:txBody>
            <a:bodyPr/>
            <a:lstStyle/>
            <a:p/>
          </p:txBody>
        </p:sp>
        <p:sp>
          <p:nvSpPr>
            <p:cNvPr id="47" name="rc47"/>
            <p:cNvSpPr/>
            <p:nvPr/>
          </p:nvSpPr>
          <p:spPr>
            <a:xfrm>
              <a:off x="6660470" y="3922176"/>
              <a:ext cx="235719" cy="289833"/>
            </a:xfrm>
            <a:prstGeom prst="rect">
              <a:avLst/>
            </a:prstGeom>
            <a:solidFill>
              <a:srgbClr val="E2231A">
                <a:alpha val="90196"/>
              </a:srgbClr>
            </a:solidFill>
          </p:spPr>
          <p:txBody>
            <a:bodyPr/>
            <a:lstStyle/>
            <a:p/>
          </p:txBody>
        </p:sp>
        <p:sp>
          <p:nvSpPr>
            <p:cNvPr id="48" name="rc48"/>
            <p:cNvSpPr/>
            <p:nvPr/>
          </p:nvSpPr>
          <p:spPr>
            <a:xfrm>
              <a:off x="6922380" y="3795072"/>
              <a:ext cx="235719" cy="416937"/>
            </a:xfrm>
            <a:prstGeom prst="rect">
              <a:avLst/>
            </a:prstGeom>
            <a:solidFill>
              <a:srgbClr val="E2231A">
                <a:alpha val="90196"/>
              </a:srgbClr>
            </a:solidFill>
          </p:spPr>
          <p:txBody>
            <a:bodyPr/>
            <a:lstStyle/>
            <a:p/>
          </p:txBody>
        </p:sp>
        <p:sp>
          <p:nvSpPr>
            <p:cNvPr id="49" name="rc49"/>
            <p:cNvSpPr/>
            <p:nvPr/>
          </p:nvSpPr>
          <p:spPr>
            <a:xfrm>
              <a:off x="7184290" y="3798027"/>
              <a:ext cx="235719" cy="413982"/>
            </a:xfrm>
            <a:prstGeom prst="rect">
              <a:avLst/>
            </a:prstGeom>
            <a:solidFill>
              <a:srgbClr val="E2231A">
                <a:alpha val="90196"/>
              </a:srgbClr>
            </a:solidFill>
          </p:spPr>
          <p:txBody>
            <a:bodyPr/>
            <a:lstStyle/>
            <a:p/>
          </p:txBody>
        </p:sp>
        <p:sp>
          <p:nvSpPr>
            <p:cNvPr id="50" name="rc50"/>
            <p:cNvSpPr/>
            <p:nvPr/>
          </p:nvSpPr>
          <p:spPr>
            <a:xfrm>
              <a:off x="7446200" y="3813657"/>
              <a:ext cx="235719" cy="398352"/>
            </a:xfrm>
            <a:prstGeom prst="rect">
              <a:avLst/>
            </a:prstGeom>
            <a:solidFill>
              <a:srgbClr val="E2231A">
                <a:alpha val="90196"/>
              </a:srgbClr>
            </a:solidFill>
          </p:spPr>
          <p:txBody>
            <a:bodyPr/>
            <a:lstStyle/>
            <a:p/>
          </p:txBody>
        </p:sp>
        <p:sp>
          <p:nvSpPr>
            <p:cNvPr id="51" name="rc51"/>
            <p:cNvSpPr/>
            <p:nvPr/>
          </p:nvSpPr>
          <p:spPr>
            <a:xfrm>
              <a:off x="7708110" y="3806601"/>
              <a:ext cx="235719" cy="405408"/>
            </a:xfrm>
            <a:prstGeom prst="rect">
              <a:avLst/>
            </a:prstGeom>
            <a:solidFill>
              <a:srgbClr val="E2231A">
                <a:alpha val="90196"/>
              </a:srgbClr>
            </a:solidFill>
          </p:spPr>
          <p:txBody>
            <a:bodyPr/>
            <a:lstStyle/>
            <a:p/>
          </p:txBody>
        </p:sp>
        <p:sp>
          <p:nvSpPr>
            <p:cNvPr id="52" name="rc52"/>
            <p:cNvSpPr/>
            <p:nvPr/>
          </p:nvSpPr>
          <p:spPr>
            <a:xfrm>
              <a:off x="7970021" y="3799375"/>
              <a:ext cx="235719" cy="412634"/>
            </a:xfrm>
            <a:prstGeom prst="rect">
              <a:avLst/>
            </a:prstGeom>
            <a:solidFill>
              <a:srgbClr val="E2231A">
                <a:alpha val="90196"/>
              </a:srgbClr>
            </a:solidFill>
          </p:spPr>
          <p:txBody>
            <a:bodyPr/>
            <a:lstStyle/>
            <a:p/>
          </p:txBody>
        </p:sp>
        <p:sp>
          <p:nvSpPr>
            <p:cNvPr id="53" name="rc53"/>
            <p:cNvSpPr/>
            <p:nvPr/>
          </p:nvSpPr>
          <p:spPr>
            <a:xfrm>
              <a:off x="5612829" y="3658918"/>
              <a:ext cx="235719" cy="386062"/>
            </a:xfrm>
            <a:prstGeom prst="rect">
              <a:avLst/>
            </a:prstGeom>
            <a:solidFill>
              <a:srgbClr val="B3B3B3">
                <a:alpha val="90196"/>
              </a:srgbClr>
            </a:solidFill>
          </p:spPr>
          <p:txBody>
            <a:bodyPr/>
            <a:lstStyle/>
            <a:p/>
          </p:txBody>
        </p:sp>
        <p:sp>
          <p:nvSpPr>
            <p:cNvPr id="54" name="rc54"/>
            <p:cNvSpPr/>
            <p:nvPr/>
          </p:nvSpPr>
          <p:spPr>
            <a:xfrm>
              <a:off x="5874739" y="3685457"/>
              <a:ext cx="235719" cy="355705"/>
            </a:xfrm>
            <a:prstGeom prst="rect">
              <a:avLst/>
            </a:prstGeom>
            <a:solidFill>
              <a:srgbClr val="B3B3B3">
                <a:alpha val="90196"/>
              </a:srgbClr>
            </a:solidFill>
          </p:spPr>
          <p:txBody>
            <a:bodyPr/>
            <a:lstStyle/>
            <a:p/>
          </p:txBody>
        </p:sp>
        <p:sp>
          <p:nvSpPr>
            <p:cNvPr id="55" name="rc55"/>
            <p:cNvSpPr/>
            <p:nvPr/>
          </p:nvSpPr>
          <p:spPr>
            <a:xfrm>
              <a:off x="6136649" y="3720168"/>
              <a:ext cx="235719" cy="316996"/>
            </a:xfrm>
            <a:prstGeom prst="rect">
              <a:avLst/>
            </a:prstGeom>
            <a:solidFill>
              <a:srgbClr val="B3B3B3">
                <a:alpha val="90196"/>
              </a:srgbClr>
            </a:solidFill>
          </p:spPr>
          <p:txBody>
            <a:bodyPr/>
            <a:lstStyle/>
            <a:p/>
          </p:txBody>
        </p:sp>
        <p:sp>
          <p:nvSpPr>
            <p:cNvPr id="56" name="rc56"/>
            <p:cNvSpPr/>
            <p:nvPr/>
          </p:nvSpPr>
          <p:spPr>
            <a:xfrm>
              <a:off x="6398559" y="3776088"/>
              <a:ext cx="235719" cy="257196"/>
            </a:xfrm>
            <a:prstGeom prst="rect">
              <a:avLst/>
            </a:prstGeom>
            <a:solidFill>
              <a:srgbClr val="B3B3B3">
                <a:alpha val="90196"/>
              </a:srgbClr>
            </a:solidFill>
          </p:spPr>
          <p:txBody>
            <a:bodyPr/>
            <a:lstStyle/>
            <a:p/>
          </p:txBody>
        </p:sp>
        <p:sp>
          <p:nvSpPr>
            <p:cNvPr id="57" name="rc57"/>
            <p:cNvSpPr/>
            <p:nvPr/>
          </p:nvSpPr>
          <p:spPr>
            <a:xfrm>
              <a:off x="6660470" y="3686096"/>
              <a:ext cx="235719" cy="236080"/>
            </a:xfrm>
            <a:prstGeom prst="rect">
              <a:avLst/>
            </a:prstGeom>
            <a:solidFill>
              <a:srgbClr val="B3B3B3">
                <a:alpha val="90196"/>
              </a:srgbClr>
            </a:solidFill>
          </p:spPr>
          <p:txBody>
            <a:bodyPr/>
            <a:lstStyle/>
            <a:p/>
          </p:txBody>
        </p:sp>
        <p:sp>
          <p:nvSpPr>
            <p:cNvPr id="58" name="rc58"/>
            <p:cNvSpPr/>
            <p:nvPr/>
          </p:nvSpPr>
          <p:spPr>
            <a:xfrm>
              <a:off x="6922380" y="3581991"/>
              <a:ext cx="235719" cy="213080"/>
            </a:xfrm>
            <a:prstGeom prst="rect">
              <a:avLst/>
            </a:prstGeom>
            <a:solidFill>
              <a:srgbClr val="B3B3B3">
                <a:alpha val="90196"/>
              </a:srgbClr>
            </a:solidFill>
          </p:spPr>
          <p:txBody>
            <a:bodyPr/>
            <a:lstStyle/>
            <a:p/>
          </p:txBody>
        </p:sp>
        <p:sp>
          <p:nvSpPr>
            <p:cNvPr id="59" name="rc59"/>
            <p:cNvSpPr/>
            <p:nvPr/>
          </p:nvSpPr>
          <p:spPr>
            <a:xfrm>
              <a:off x="7184290" y="3567529"/>
              <a:ext cx="235719" cy="230497"/>
            </a:xfrm>
            <a:prstGeom prst="rect">
              <a:avLst/>
            </a:prstGeom>
            <a:solidFill>
              <a:srgbClr val="B3B3B3">
                <a:alpha val="90196"/>
              </a:srgbClr>
            </a:solidFill>
          </p:spPr>
          <p:txBody>
            <a:bodyPr/>
            <a:lstStyle/>
            <a:p/>
          </p:txBody>
        </p:sp>
        <p:sp>
          <p:nvSpPr>
            <p:cNvPr id="60" name="rc60"/>
            <p:cNvSpPr/>
            <p:nvPr/>
          </p:nvSpPr>
          <p:spPr>
            <a:xfrm>
              <a:off x="7446200" y="3616706"/>
              <a:ext cx="235719" cy="196951"/>
            </a:xfrm>
            <a:prstGeom prst="rect">
              <a:avLst/>
            </a:prstGeom>
            <a:solidFill>
              <a:srgbClr val="B3B3B3">
                <a:alpha val="90196"/>
              </a:srgbClr>
            </a:solidFill>
          </p:spPr>
          <p:txBody>
            <a:bodyPr/>
            <a:lstStyle/>
            <a:p/>
          </p:txBody>
        </p:sp>
        <p:sp>
          <p:nvSpPr>
            <p:cNvPr id="61" name="rc61"/>
            <p:cNvSpPr/>
            <p:nvPr/>
          </p:nvSpPr>
          <p:spPr>
            <a:xfrm>
              <a:off x="7708110" y="3603900"/>
              <a:ext cx="235719" cy="202700"/>
            </a:xfrm>
            <a:prstGeom prst="rect">
              <a:avLst/>
            </a:prstGeom>
            <a:solidFill>
              <a:srgbClr val="B3B3B3">
                <a:alpha val="90196"/>
              </a:srgbClr>
            </a:solidFill>
          </p:spPr>
          <p:txBody>
            <a:bodyPr/>
            <a:lstStyle/>
            <a:p/>
          </p:txBody>
        </p:sp>
        <p:sp>
          <p:nvSpPr>
            <p:cNvPr id="62" name="rc62"/>
            <p:cNvSpPr/>
            <p:nvPr/>
          </p:nvSpPr>
          <p:spPr>
            <a:xfrm>
              <a:off x="7970021" y="3592683"/>
              <a:ext cx="235719" cy="206691"/>
            </a:xfrm>
            <a:prstGeom prst="rect">
              <a:avLst/>
            </a:prstGeom>
            <a:solidFill>
              <a:srgbClr val="B3B3B3">
                <a:alpha val="90196"/>
              </a:srgbClr>
            </a:solidFill>
          </p:spPr>
          <p:txBody>
            <a:bodyPr/>
            <a:lstStyle/>
            <a:p/>
          </p:txBody>
        </p:sp>
        <p:sp>
          <p:nvSpPr>
            <p:cNvPr id="63" name="pl63"/>
            <p:cNvSpPr/>
            <p:nvPr/>
          </p:nvSpPr>
          <p:spPr>
            <a:xfrm>
              <a:off x="1540125" y="2428948"/>
              <a:ext cx="6547754" cy="451135"/>
            </a:xfrm>
            <a:custGeom>
              <a:avLst/>
              <a:pathLst>
                <a:path w="6547754" h="451135">
                  <a:moveTo>
                    <a:pt x="0" y="257791"/>
                  </a:moveTo>
                  <a:lnTo>
                    <a:pt x="261910" y="193343"/>
                  </a:lnTo>
                  <a:lnTo>
                    <a:pt x="523820" y="128895"/>
                  </a:lnTo>
                  <a:lnTo>
                    <a:pt x="785730" y="64447"/>
                  </a:lnTo>
                  <a:lnTo>
                    <a:pt x="1047640" y="85930"/>
                  </a:lnTo>
                  <a:lnTo>
                    <a:pt x="1309550" y="107413"/>
                  </a:lnTo>
                  <a:lnTo>
                    <a:pt x="1571461" y="150378"/>
                  </a:lnTo>
                  <a:lnTo>
                    <a:pt x="1833371" y="171861"/>
                  </a:lnTo>
                  <a:lnTo>
                    <a:pt x="2095281" y="128895"/>
                  </a:lnTo>
                  <a:lnTo>
                    <a:pt x="2357191" y="64447"/>
                  </a:lnTo>
                  <a:lnTo>
                    <a:pt x="2619101" y="21482"/>
                  </a:lnTo>
                  <a:lnTo>
                    <a:pt x="2881012" y="21482"/>
                  </a:lnTo>
                  <a:lnTo>
                    <a:pt x="3142922" y="0"/>
                  </a:lnTo>
                  <a:lnTo>
                    <a:pt x="3404832" y="0"/>
                  </a:lnTo>
                  <a:lnTo>
                    <a:pt x="3666742" y="0"/>
                  </a:lnTo>
                  <a:lnTo>
                    <a:pt x="3928652" y="0"/>
                  </a:lnTo>
                  <a:lnTo>
                    <a:pt x="4190563" y="0"/>
                  </a:lnTo>
                  <a:lnTo>
                    <a:pt x="4452473" y="0"/>
                  </a:lnTo>
                  <a:lnTo>
                    <a:pt x="4714383" y="0"/>
                  </a:lnTo>
                  <a:lnTo>
                    <a:pt x="4976293" y="0"/>
                  </a:lnTo>
                  <a:lnTo>
                    <a:pt x="5238203" y="214826"/>
                  </a:lnTo>
                  <a:lnTo>
                    <a:pt x="5500114" y="451135"/>
                  </a:lnTo>
                  <a:lnTo>
                    <a:pt x="5762024" y="429653"/>
                  </a:lnTo>
                  <a:lnTo>
                    <a:pt x="6023934" y="386687"/>
                  </a:lnTo>
                  <a:lnTo>
                    <a:pt x="6285844" y="386687"/>
                  </a:lnTo>
                  <a:lnTo>
                    <a:pt x="6547754" y="386687"/>
                  </a:lnTo>
                </a:path>
              </a:pathLst>
            </a:custGeom>
            <a:ln w="27101" cap="flat">
              <a:solidFill>
                <a:srgbClr val="3283FE">
                  <a:alpha val="100000"/>
                </a:srgbClr>
              </a:solidFill>
              <a:prstDash val="solid"/>
              <a:round/>
            </a:ln>
          </p:spPr>
          <p:txBody>
            <a:bodyPr/>
            <a:lstStyle/>
            <a:p/>
          </p:txBody>
        </p:sp>
        <p:sp>
          <p:nvSpPr>
            <p:cNvPr id="64" name="pl64"/>
            <p:cNvSpPr/>
            <p:nvPr/>
          </p:nvSpPr>
          <p:spPr>
            <a:xfrm>
              <a:off x="5730688" y="3030463"/>
              <a:ext cx="2357191" cy="365205"/>
            </a:xfrm>
            <a:custGeom>
              <a:avLst/>
              <a:pathLst>
                <a:path w="2357191" h="365205">
                  <a:moveTo>
                    <a:pt x="0" y="343722"/>
                  </a:moveTo>
                  <a:lnTo>
                    <a:pt x="261910" y="257791"/>
                  </a:lnTo>
                  <a:lnTo>
                    <a:pt x="523820" y="150378"/>
                  </a:lnTo>
                  <a:lnTo>
                    <a:pt x="785730" y="0"/>
                  </a:lnTo>
                  <a:lnTo>
                    <a:pt x="1047640" y="171861"/>
                  </a:lnTo>
                  <a:lnTo>
                    <a:pt x="1309550" y="365205"/>
                  </a:lnTo>
                  <a:lnTo>
                    <a:pt x="1571461" y="365205"/>
                  </a:lnTo>
                  <a:lnTo>
                    <a:pt x="1833371" y="236309"/>
                  </a:lnTo>
                  <a:lnTo>
                    <a:pt x="2095281" y="236309"/>
                  </a:lnTo>
                  <a:lnTo>
                    <a:pt x="2357191" y="236309"/>
                  </a:lnTo>
                </a:path>
              </a:pathLst>
            </a:custGeom>
            <a:ln w="27101" cap="flat">
              <a:solidFill>
                <a:srgbClr val="FFA500">
                  <a:alpha val="100000"/>
                </a:srgbClr>
              </a:solidFill>
              <a:prstDash val="solid"/>
              <a:round/>
            </a:ln>
          </p:spPr>
          <p:txBody>
            <a:bodyPr/>
            <a:lstStyle/>
            <a:p/>
          </p:txBody>
        </p:sp>
        <p:sp>
          <p:nvSpPr>
            <p:cNvPr id="65" name="tx65"/>
            <p:cNvSpPr/>
            <p:nvPr/>
          </p:nvSpPr>
          <p:spPr>
            <a:xfrm>
              <a:off x="1469787"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6" name="tx66"/>
            <p:cNvSpPr/>
            <p:nvPr/>
          </p:nvSpPr>
          <p:spPr>
            <a:xfrm>
              <a:off x="2779338"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7" name="tx67"/>
            <p:cNvSpPr/>
            <p:nvPr/>
          </p:nvSpPr>
          <p:spPr>
            <a:xfrm>
              <a:off x="4088889"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8" name="tx68"/>
            <p:cNvSpPr/>
            <p:nvPr/>
          </p:nvSpPr>
          <p:spPr>
            <a:xfrm>
              <a:off x="5398440"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644608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0" name="tx70"/>
            <p:cNvSpPr/>
            <p:nvPr/>
          </p:nvSpPr>
          <p:spPr>
            <a:xfrm>
              <a:off x="6446081"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1" name="tx71"/>
            <p:cNvSpPr/>
            <p:nvPr/>
          </p:nvSpPr>
          <p:spPr>
            <a:xfrm>
              <a:off x="6707991"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2" name="tx72"/>
            <p:cNvSpPr/>
            <p:nvPr/>
          </p:nvSpPr>
          <p:spPr>
            <a:xfrm>
              <a:off x="6707991"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3" name="tx73"/>
            <p:cNvSpPr/>
            <p:nvPr/>
          </p:nvSpPr>
          <p:spPr>
            <a:xfrm>
              <a:off x="696990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4" name="tx74"/>
            <p:cNvSpPr/>
            <p:nvPr/>
          </p:nvSpPr>
          <p:spPr>
            <a:xfrm>
              <a:off x="6969901"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75" name="tx75"/>
            <p:cNvSpPr/>
            <p:nvPr/>
          </p:nvSpPr>
          <p:spPr>
            <a:xfrm>
              <a:off x="723181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6" name="tx76"/>
            <p:cNvSpPr/>
            <p:nvPr/>
          </p:nvSpPr>
          <p:spPr>
            <a:xfrm>
              <a:off x="723181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77" name="tx77"/>
            <p:cNvSpPr/>
            <p:nvPr/>
          </p:nvSpPr>
          <p:spPr>
            <a:xfrm>
              <a:off x="749372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8" name="tx78"/>
            <p:cNvSpPr/>
            <p:nvPr/>
          </p:nvSpPr>
          <p:spPr>
            <a:xfrm>
              <a:off x="749372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79" name="tx79"/>
            <p:cNvSpPr/>
            <p:nvPr/>
          </p:nvSpPr>
          <p:spPr>
            <a:xfrm>
              <a:off x="775563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80" name="tx80"/>
            <p:cNvSpPr/>
            <p:nvPr/>
          </p:nvSpPr>
          <p:spPr>
            <a:xfrm>
              <a:off x="775563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81" name="tx81"/>
            <p:cNvSpPr/>
            <p:nvPr/>
          </p:nvSpPr>
          <p:spPr>
            <a:xfrm>
              <a:off x="801754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82" name="tx82"/>
            <p:cNvSpPr/>
            <p:nvPr/>
          </p:nvSpPr>
          <p:spPr>
            <a:xfrm>
              <a:off x="801754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83" name="tx83"/>
            <p:cNvSpPr/>
            <p:nvPr/>
          </p:nvSpPr>
          <p:spPr>
            <a:xfrm>
              <a:off x="1449691" y="40726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84" name="tx84"/>
            <p:cNvSpPr/>
            <p:nvPr/>
          </p:nvSpPr>
          <p:spPr>
            <a:xfrm>
              <a:off x="2759242" y="40917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85" name="tx85"/>
            <p:cNvSpPr/>
            <p:nvPr/>
          </p:nvSpPr>
          <p:spPr>
            <a:xfrm>
              <a:off x="4068793" y="40927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86" name="tx86"/>
            <p:cNvSpPr/>
            <p:nvPr/>
          </p:nvSpPr>
          <p:spPr>
            <a:xfrm>
              <a:off x="5378344" y="409121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87" name="tx87"/>
            <p:cNvSpPr/>
            <p:nvPr/>
          </p:nvSpPr>
          <p:spPr>
            <a:xfrm>
              <a:off x="6425984" y="40822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88" name="tx88"/>
            <p:cNvSpPr/>
            <p:nvPr/>
          </p:nvSpPr>
          <p:spPr>
            <a:xfrm>
              <a:off x="6687895" y="40266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89" name="tx89"/>
            <p:cNvSpPr/>
            <p:nvPr/>
          </p:nvSpPr>
          <p:spPr>
            <a:xfrm>
              <a:off x="6949805" y="3963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90" name="tx90"/>
            <p:cNvSpPr/>
            <p:nvPr/>
          </p:nvSpPr>
          <p:spPr>
            <a:xfrm>
              <a:off x="7211715" y="39645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440</a:t>
              </a:r>
            </a:p>
          </p:txBody>
        </p:sp>
        <p:sp>
          <p:nvSpPr>
            <p:cNvPr id="91" name="tx91"/>
            <p:cNvSpPr/>
            <p:nvPr/>
          </p:nvSpPr>
          <p:spPr>
            <a:xfrm>
              <a:off x="7473625" y="39737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424</a:t>
              </a:r>
            </a:p>
          </p:txBody>
        </p:sp>
        <p:sp>
          <p:nvSpPr>
            <p:cNvPr id="92" name="tx92"/>
            <p:cNvSpPr/>
            <p:nvPr/>
          </p:nvSpPr>
          <p:spPr>
            <a:xfrm>
              <a:off x="7735535" y="39688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431</a:t>
              </a:r>
            </a:p>
          </p:txBody>
        </p:sp>
        <p:sp>
          <p:nvSpPr>
            <p:cNvPr id="93" name="tx93"/>
            <p:cNvSpPr/>
            <p:nvPr/>
          </p:nvSpPr>
          <p:spPr>
            <a:xfrm>
              <a:off x="7997446" y="39651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a:t>
              </a:r>
            </a:p>
          </p:txBody>
        </p:sp>
        <p:sp>
          <p:nvSpPr>
            <p:cNvPr id="94" name="tx94"/>
            <p:cNvSpPr/>
            <p:nvPr/>
          </p:nvSpPr>
          <p:spPr>
            <a:xfrm>
              <a:off x="6425984" y="38655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5" name="tx95"/>
            <p:cNvSpPr/>
            <p:nvPr/>
          </p:nvSpPr>
          <p:spPr>
            <a:xfrm>
              <a:off x="6687895" y="3763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96" name="tx96"/>
            <p:cNvSpPr/>
            <p:nvPr/>
          </p:nvSpPr>
          <p:spPr>
            <a:xfrm>
              <a:off x="6949805" y="364941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97" name="tx97"/>
            <p:cNvSpPr/>
            <p:nvPr/>
          </p:nvSpPr>
          <p:spPr>
            <a:xfrm>
              <a:off x="7211715" y="36423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8" name="tx98"/>
            <p:cNvSpPr/>
            <p:nvPr/>
          </p:nvSpPr>
          <p:spPr>
            <a:xfrm>
              <a:off x="7473625" y="36747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99" name="tx99"/>
            <p:cNvSpPr/>
            <p:nvPr/>
          </p:nvSpPr>
          <p:spPr>
            <a:xfrm>
              <a:off x="7735535" y="36648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00" name="tx100"/>
            <p:cNvSpPr/>
            <p:nvPr/>
          </p:nvSpPr>
          <p:spPr>
            <a:xfrm>
              <a:off x="7997446" y="36555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101" name="tx101"/>
            <p:cNvSpPr/>
            <p:nvPr/>
          </p:nvSpPr>
          <p:spPr>
            <a:xfrm>
              <a:off x="6435028" y="36698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464</a:t>
              </a:r>
            </a:p>
          </p:txBody>
        </p:sp>
        <p:sp>
          <p:nvSpPr>
            <p:cNvPr id="102" name="tx102"/>
            <p:cNvSpPr/>
            <p:nvPr/>
          </p:nvSpPr>
          <p:spPr>
            <a:xfrm>
              <a:off x="6696938" y="357986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559</a:t>
              </a:r>
            </a:p>
          </p:txBody>
        </p:sp>
        <p:sp>
          <p:nvSpPr>
            <p:cNvPr id="103" name="tx103"/>
            <p:cNvSpPr/>
            <p:nvPr/>
          </p:nvSpPr>
          <p:spPr>
            <a:xfrm>
              <a:off x="6958848" y="347575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104" name="tx104"/>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105" name="tx105"/>
            <p:cNvSpPr/>
            <p:nvPr/>
          </p:nvSpPr>
          <p:spPr>
            <a:xfrm>
              <a:off x="7482669" y="351042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633</a:t>
              </a:r>
            </a:p>
          </p:txBody>
        </p:sp>
        <p:sp>
          <p:nvSpPr>
            <p:cNvPr id="106" name="tx106"/>
            <p:cNvSpPr/>
            <p:nvPr/>
          </p:nvSpPr>
          <p:spPr>
            <a:xfrm>
              <a:off x="7744579" y="34976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647</a:t>
              </a:r>
            </a:p>
          </p:txBody>
        </p:sp>
        <p:sp>
          <p:nvSpPr>
            <p:cNvPr id="107" name="tx107"/>
            <p:cNvSpPr/>
            <p:nvPr/>
          </p:nvSpPr>
          <p:spPr>
            <a:xfrm>
              <a:off x="8006489" y="34864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659</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94200" y="36897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321966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1" name="tx111"/>
            <p:cNvSpPr/>
            <p:nvPr/>
          </p:nvSpPr>
          <p:spPr>
            <a:xfrm>
              <a:off x="577692" y="274955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12" name="tx112"/>
            <p:cNvSpPr/>
            <p:nvPr/>
          </p:nvSpPr>
          <p:spPr>
            <a:xfrm>
              <a:off x="577692" y="227944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3" name="tx113"/>
            <p:cNvSpPr/>
            <p:nvPr/>
          </p:nvSpPr>
          <p:spPr>
            <a:xfrm>
              <a:off x="577692" y="180932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2 500K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744786" y="5080163"/>
              <a:ext cx="201456" cy="201456"/>
            </a:xfrm>
            <a:prstGeom prst="rect">
              <a:avLst/>
            </a:prstGeom>
            <a:solidFill>
              <a:srgbClr val="E2231A">
                <a:alpha val="90196"/>
              </a:srgbClr>
            </a:solidFill>
          </p:spPr>
          <p:txBody>
            <a:bodyPr/>
            <a:lstStyle/>
            <a:p/>
          </p:txBody>
        </p:sp>
        <p:sp>
          <p:nvSpPr>
            <p:cNvPr id="137" name="rc137"/>
            <p:cNvSpPr/>
            <p:nvPr/>
          </p:nvSpPr>
          <p:spPr>
            <a:xfrm>
              <a:off x="5708946" y="5080163"/>
              <a:ext cx="201456" cy="201456"/>
            </a:xfrm>
            <a:prstGeom prst="rect">
              <a:avLst/>
            </a:prstGeom>
            <a:solidFill>
              <a:srgbClr val="B3B3B3">
                <a:alpha val="90196"/>
              </a:srgbClr>
            </a:solidFill>
          </p:spPr>
          <p:txBody>
            <a:bodyPr/>
            <a:lstStyle/>
            <a:p/>
          </p:txBody>
        </p:sp>
        <p:sp>
          <p:nvSpPr>
            <p:cNvPr id="138" name="tx138"/>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1083092"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142" name="pl142"/>
            <p:cNvSpPr/>
            <p:nvPr/>
          </p:nvSpPr>
          <p:spPr>
            <a:xfrm>
              <a:off x="24520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5117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714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8" name="pl148"/>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4819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415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6012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422266" y="5840557"/>
              <a:ext cx="1957560" cy="124062"/>
            </a:xfrm>
            <a:prstGeom prst="rect">
              <a:avLst/>
            </a:prstGeom>
            <a:solidFill>
              <a:srgbClr val="E2231A">
                <a:alpha val="90196"/>
              </a:srgbClr>
            </a:solidFill>
          </p:spPr>
          <p:txBody>
            <a:bodyPr/>
            <a:lstStyle/>
            <a:p/>
          </p:txBody>
        </p:sp>
        <p:sp>
          <p:nvSpPr>
            <p:cNvPr id="153" name="rc153"/>
            <p:cNvSpPr/>
            <p:nvPr/>
          </p:nvSpPr>
          <p:spPr>
            <a:xfrm>
              <a:off x="1422266" y="5685479"/>
              <a:ext cx="4440437" cy="124062"/>
            </a:xfrm>
            <a:prstGeom prst="rect">
              <a:avLst/>
            </a:prstGeom>
            <a:solidFill>
              <a:srgbClr val="E2231A">
                <a:alpha val="90196"/>
              </a:srgbClr>
            </a:solidFill>
          </p:spPr>
          <p:txBody>
            <a:bodyPr/>
            <a:lstStyle/>
            <a:p/>
          </p:txBody>
        </p:sp>
        <p:sp>
          <p:nvSpPr>
            <p:cNvPr id="154" name="rc154"/>
            <p:cNvSpPr/>
            <p:nvPr/>
          </p:nvSpPr>
          <p:spPr>
            <a:xfrm>
              <a:off x="1422266" y="5530401"/>
              <a:ext cx="4519580" cy="124062"/>
            </a:xfrm>
            <a:prstGeom prst="rect">
              <a:avLst/>
            </a:prstGeom>
            <a:solidFill>
              <a:srgbClr val="E2231A">
                <a:alpha val="90196"/>
              </a:srgbClr>
            </a:solidFill>
          </p:spPr>
          <p:txBody>
            <a:bodyPr/>
            <a:lstStyle/>
            <a:p/>
          </p:txBody>
        </p:sp>
        <p:sp>
          <p:nvSpPr>
            <p:cNvPr id="155" name="rc155"/>
            <p:cNvSpPr/>
            <p:nvPr/>
          </p:nvSpPr>
          <p:spPr>
            <a:xfrm>
              <a:off x="3379827" y="5840557"/>
              <a:ext cx="2817076" cy="124062"/>
            </a:xfrm>
            <a:prstGeom prst="rect">
              <a:avLst/>
            </a:prstGeom>
            <a:solidFill>
              <a:srgbClr val="B3B3B3">
                <a:alpha val="90196"/>
              </a:srgbClr>
            </a:solidFill>
          </p:spPr>
          <p:txBody>
            <a:bodyPr/>
            <a:lstStyle/>
            <a:p/>
          </p:txBody>
        </p:sp>
        <p:sp>
          <p:nvSpPr>
            <p:cNvPr id="156" name="rc156"/>
            <p:cNvSpPr/>
            <p:nvPr/>
          </p:nvSpPr>
          <p:spPr>
            <a:xfrm>
              <a:off x="5862703" y="5685479"/>
              <a:ext cx="2220177" cy="124062"/>
            </a:xfrm>
            <a:prstGeom prst="rect">
              <a:avLst/>
            </a:prstGeom>
            <a:solidFill>
              <a:srgbClr val="B3B3B3">
                <a:alpha val="90196"/>
              </a:srgbClr>
            </a:solidFill>
          </p:spPr>
          <p:txBody>
            <a:bodyPr/>
            <a:lstStyle/>
            <a:p/>
          </p:txBody>
        </p:sp>
        <p:sp>
          <p:nvSpPr>
            <p:cNvPr id="157" name="rc157"/>
            <p:cNvSpPr/>
            <p:nvPr/>
          </p:nvSpPr>
          <p:spPr>
            <a:xfrm>
              <a:off x="5941846" y="5530401"/>
              <a:ext cx="2263893" cy="124062"/>
            </a:xfrm>
            <a:prstGeom prst="rect">
              <a:avLst/>
            </a:prstGeom>
            <a:solidFill>
              <a:srgbClr val="B3B3B3">
                <a:alpha val="90196"/>
              </a:srgbClr>
            </a:solidFill>
          </p:spPr>
          <p:txBody>
            <a:bodyPr/>
            <a:lstStyle/>
            <a:p/>
          </p:txBody>
        </p:sp>
        <p:sp>
          <p:nvSpPr>
            <p:cNvPr id="158" name="tx158"/>
            <p:cNvSpPr/>
            <p:nvPr/>
          </p:nvSpPr>
          <p:spPr>
            <a:xfrm>
              <a:off x="634158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463.6</a:t>
              </a:r>
            </a:p>
          </p:txBody>
        </p:sp>
        <p:sp>
          <p:nvSpPr>
            <p:cNvPr id="159" name="tx159"/>
            <p:cNvSpPr/>
            <p:nvPr/>
          </p:nvSpPr>
          <p:spPr>
            <a:xfrm>
              <a:off x="822756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646.8</a:t>
              </a:r>
            </a:p>
          </p:txBody>
        </p:sp>
        <p:sp>
          <p:nvSpPr>
            <p:cNvPr id="160" name="tx160"/>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658.7</a:t>
              </a:r>
            </a:p>
          </p:txBody>
        </p:sp>
        <p:sp>
          <p:nvSpPr>
            <p:cNvPr id="161" name="tx161"/>
            <p:cNvSpPr/>
            <p:nvPr/>
          </p:nvSpPr>
          <p:spPr>
            <a:xfrm>
              <a:off x="225636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190.1</a:t>
              </a:r>
            </a:p>
          </p:txBody>
        </p:sp>
        <p:sp>
          <p:nvSpPr>
            <p:cNvPr id="162" name="tx162"/>
            <p:cNvSpPr/>
            <p:nvPr/>
          </p:nvSpPr>
          <p:spPr>
            <a:xfrm>
              <a:off x="349780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431.2</a:t>
              </a:r>
            </a:p>
          </p:txBody>
        </p:sp>
        <p:sp>
          <p:nvSpPr>
            <p:cNvPr id="163" name="tx163"/>
            <p:cNvSpPr/>
            <p:nvPr/>
          </p:nvSpPr>
          <p:spPr>
            <a:xfrm>
              <a:off x="353737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438.9</a:t>
              </a:r>
            </a:p>
          </p:txBody>
        </p:sp>
        <p:sp>
          <p:nvSpPr>
            <p:cNvPr id="164" name="tx164"/>
            <p:cNvSpPr/>
            <p:nvPr/>
          </p:nvSpPr>
          <p:spPr>
            <a:xfrm>
              <a:off x="464368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273.5</a:t>
              </a:r>
            </a:p>
          </p:txBody>
        </p:sp>
        <p:sp>
          <p:nvSpPr>
            <p:cNvPr id="165" name="tx165"/>
            <p:cNvSpPr/>
            <p:nvPr/>
          </p:nvSpPr>
          <p:spPr>
            <a:xfrm>
              <a:off x="682811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215.6</a:t>
              </a:r>
            </a:p>
          </p:txBody>
        </p:sp>
        <p:sp>
          <p:nvSpPr>
            <p:cNvPr id="166" name="tx166"/>
            <p:cNvSpPr/>
            <p:nvPr/>
          </p:nvSpPr>
          <p:spPr>
            <a:xfrm>
              <a:off x="692911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219.8</a:t>
              </a:r>
            </a:p>
          </p:txBody>
        </p:sp>
        <p:sp>
          <p:nvSpPr>
            <p:cNvPr id="167" name="tx16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31879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2" name="tx172"/>
            <p:cNvSpPr/>
            <p:nvPr/>
          </p:nvSpPr>
          <p:spPr>
            <a:xfrm>
              <a:off x="537845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3" name="tx173"/>
            <p:cNvSpPr/>
            <p:nvPr/>
          </p:nvSpPr>
          <p:spPr>
            <a:xfrm>
              <a:off x="74381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74" name="tx174"/>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65%. This is lower than in 2019, where coverage was 83%.
439,000 children missed their routine first dose of measles vaccine.
MCV2 is typically administered to children between 18 months and five years old. MCV2 coverage remained constant at 44% in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65% in 2025 - below the 95% level needed to prevent outbreaks and, leaving 439,000 children without any protection against measles. MCV2 coverage also remained constant at 44% - below the IA2030 target of 90%.</a:t>
            </a:r>
          </a:p>
        </p:txBody>
      </p:sp>
      <p:grpSp xmlns:pic="http://schemas.openxmlformats.org/drawingml/2006/picture">
        <p:nvGrpSpPr>
          <p:cNvPr id="179" name=""/>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459298"/>
            </a:xfrm>
            <a:custGeom>
              <a:avLst/>
              <a:pathLst>
                <a:path w="3397293" h="459298">
                  <a:moveTo>
                    <a:pt x="0" y="262456"/>
                  </a:moveTo>
                  <a:lnTo>
                    <a:pt x="135891" y="196842"/>
                  </a:lnTo>
                  <a:lnTo>
                    <a:pt x="271783" y="131228"/>
                  </a:lnTo>
                  <a:lnTo>
                    <a:pt x="407675" y="65614"/>
                  </a:lnTo>
                  <a:lnTo>
                    <a:pt x="543566" y="87485"/>
                  </a:lnTo>
                  <a:lnTo>
                    <a:pt x="679458" y="109356"/>
                  </a:lnTo>
                  <a:lnTo>
                    <a:pt x="815350" y="153099"/>
                  </a:lnTo>
                  <a:lnTo>
                    <a:pt x="951242" y="174970"/>
                  </a:lnTo>
                  <a:lnTo>
                    <a:pt x="1087133" y="131228"/>
                  </a:lnTo>
                  <a:lnTo>
                    <a:pt x="1223025" y="65614"/>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459298"/>
                  </a:lnTo>
                  <a:lnTo>
                    <a:pt x="2989618" y="437426"/>
                  </a:lnTo>
                  <a:lnTo>
                    <a:pt x="3125509" y="393684"/>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8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2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80"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0" name="tx60"/>
            <p:cNvSpPr/>
            <p:nvPr/>
          </p:nvSpPr>
          <p:spPr>
            <a:xfrm>
              <a:off x="29719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36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87922" y="1403693"/>
              <a:ext cx="28633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Mozambique, 2000-2025</a:t>
              </a:r>
            </a:p>
          </p:txBody>
        </p:sp>
        <p:sp>
          <p:nvSpPr>
            <p:cNvPr id="63" name="pl63"/>
            <p:cNvSpPr/>
            <p:nvPr/>
          </p:nvSpPr>
          <p:spPr>
            <a:xfrm>
              <a:off x="5267799" y="3615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44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336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85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44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4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4006"/>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4006"/>
              <a:ext cx="3397293" cy="1481607"/>
            </a:xfrm>
            <a:custGeom>
              <a:avLst/>
              <a:pathLst>
                <a:path w="3397293" h="1481607">
                  <a:moveTo>
                    <a:pt x="0" y="1481607"/>
                  </a:moveTo>
                  <a:lnTo>
                    <a:pt x="135891" y="1259366"/>
                  </a:lnTo>
                  <a:lnTo>
                    <a:pt x="271783" y="1111205"/>
                  </a:lnTo>
                  <a:lnTo>
                    <a:pt x="407675" y="1037125"/>
                  </a:lnTo>
                  <a:lnTo>
                    <a:pt x="543566" y="963044"/>
                  </a:lnTo>
                  <a:lnTo>
                    <a:pt x="679458" y="963044"/>
                  </a:lnTo>
                  <a:lnTo>
                    <a:pt x="815350" y="740803"/>
                  </a:lnTo>
                  <a:lnTo>
                    <a:pt x="951242" y="592643"/>
                  </a:lnTo>
                  <a:lnTo>
                    <a:pt x="1087133" y="444482"/>
                  </a:lnTo>
                  <a:lnTo>
                    <a:pt x="1223025" y="222241"/>
                  </a:lnTo>
                  <a:lnTo>
                    <a:pt x="1358917" y="148160"/>
                  </a:lnTo>
                  <a:lnTo>
                    <a:pt x="1494809" y="74080"/>
                  </a:lnTo>
                  <a:lnTo>
                    <a:pt x="1630700" y="74080"/>
                  </a:lnTo>
                  <a:lnTo>
                    <a:pt x="1766592" y="148160"/>
                  </a:lnTo>
                  <a:lnTo>
                    <a:pt x="1902484" y="148160"/>
                  </a:lnTo>
                  <a:lnTo>
                    <a:pt x="2038375" y="148160"/>
                  </a:lnTo>
                  <a:lnTo>
                    <a:pt x="2174267" y="296321"/>
                  </a:lnTo>
                  <a:lnTo>
                    <a:pt x="2310159" y="296321"/>
                  </a:lnTo>
                  <a:lnTo>
                    <a:pt x="2446051" y="74080"/>
                  </a:lnTo>
                  <a:lnTo>
                    <a:pt x="2581942" y="0"/>
                  </a:lnTo>
                  <a:lnTo>
                    <a:pt x="2717834" y="74080"/>
                  </a:lnTo>
                  <a:lnTo>
                    <a:pt x="2853726" y="296321"/>
                  </a:lnTo>
                  <a:lnTo>
                    <a:pt x="2989618" y="222241"/>
                  </a:lnTo>
                  <a:lnTo>
                    <a:pt x="3125509" y="74080"/>
                  </a:lnTo>
                  <a:lnTo>
                    <a:pt x="3261401" y="148160"/>
                  </a:lnTo>
                  <a:lnTo>
                    <a:pt x="3397293" y="7408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400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85478"/>
              <a:ext cx="0" cy="1007493"/>
            </a:xfrm>
            <a:custGeom>
              <a:avLst/>
              <a:pathLst>
                <a:path w="0" h="1007493">
                  <a:moveTo>
                    <a:pt x="0" y="10074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85478"/>
              <a:ext cx="0" cy="488930"/>
            </a:xfrm>
            <a:custGeom>
              <a:avLst/>
              <a:pathLst>
                <a:path w="0" h="488930">
                  <a:moveTo>
                    <a:pt x="0" y="4889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85478"/>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85478"/>
              <a:ext cx="0" cy="1451975"/>
            </a:xfrm>
            <a:custGeom>
              <a:avLst/>
              <a:pathLst>
                <a:path w="0" h="1451975">
                  <a:moveTo>
                    <a:pt x="0" y="1451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85478"/>
              <a:ext cx="0" cy="1451975"/>
            </a:xfrm>
            <a:custGeom>
              <a:avLst/>
              <a:pathLst>
                <a:path w="0" h="1451975">
                  <a:moveTo>
                    <a:pt x="0" y="1451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555687"/>
            </a:xfrm>
            <a:custGeom>
              <a:avLst/>
              <a:pathLst>
                <a:path w="3397293" h="1555687">
                  <a:moveTo>
                    <a:pt x="0" y="888964"/>
                  </a:moveTo>
                  <a:lnTo>
                    <a:pt x="135891" y="666723"/>
                  </a:lnTo>
                  <a:lnTo>
                    <a:pt x="271783" y="444482"/>
                  </a:lnTo>
                  <a:lnTo>
                    <a:pt x="407675" y="222241"/>
                  </a:lnTo>
                  <a:lnTo>
                    <a:pt x="543566" y="296321"/>
                  </a:lnTo>
                  <a:lnTo>
                    <a:pt x="679458" y="370401"/>
                  </a:lnTo>
                  <a:lnTo>
                    <a:pt x="815350" y="518562"/>
                  </a:lnTo>
                  <a:lnTo>
                    <a:pt x="951242" y="592643"/>
                  </a:lnTo>
                  <a:lnTo>
                    <a:pt x="1087133" y="444482"/>
                  </a:lnTo>
                  <a:lnTo>
                    <a:pt x="1223025" y="222241"/>
                  </a:lnTo>
                  <a:lnTo>
                    <a:pt x="1358917" y="74080"/>
                  </a:lnTo>
                  <a:lnTo>
                    <a:pt x="1494809" y="74080"/>
                  </a:lnTo>
                  <a:lnTo>
                    <a:pt x="1630700" y="0"/>
                  </a:lnTo>
                  <a:lnTo>
                    <a:pt x="1766592" y="0"/>
                  </a:lnTo>
                  <a:lnTo>
                    <a:pt x="1902484" y="0"/>
                  </a:lnTo>
                  <a:lnTo>
                    <a:pt x="2038375" y="0"/>
                  </a:lnTo>
                  <a:lnTo>
                    <a:pt x="2174267" y="0"/>
                  </a:lnTo>
                  <a:lnTo>
                    <a:pt x="2310159" y="0"/>
                  </a:lnTo>
                  <a:lnTo>
                    <a:pt x="2446051" y="0"/>
                  </a:lnTo>
                  <a:lnTo>
                    <a:pt x="2581942" y="0"/>
                  </a:lnTo>
                  <a:lnTo>
                    <a:pt x="2717834" y="740803"/>
                  </a:lnTo>
                  <a:lnTo>
                    <a:pt x="2853726" y="1555687"/>
                  </a:lnTo>
                  <a:lnTo>
                    <a:pt x="2989618" y="1481607"/>
                  </a:lnTo>
                  <a:lnTo>
                    <a:pt x="3125509" y="1333446"/>
                  </a:lnTo>
                  <a:lnTo>
                    <a:pt x="3261401" y="1333446"/>
                  </a:lnTo>
                  <a:lnTo>
                    <a:pt x="3397293" y="1333446"/>
                  </a:lnTo>
                </a:path>
              </a:pathLst>
            </a:custGeom>
            <a:ln w="27101" cap="flat">
              <a:solidFill>
                <a:srgbClr val="0058AB">
                  <a:alpha val="100000"/>
                </a:srgbClr>
              </a:solidFill>
              <a:prstDash val="solid"/>
              <a:round/>
            </a:ln>
          </p:spPr>
          <p:txBody>
            <a:bodyPr/>
            <a:lstStyle/>
            <a:p/>
          </p:txBody>
        </p:sp>
        <p:sp>
          <p:nvSpPr>
            <p:cNvPr id="90" name="tx90"/>
            <p:cNvSpPr/>
            <p:nvPr/>
          </p:nvSpPr>
          <p:spPr>
            <a:xfrm>
              <a:off x="5359324" y="23167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68928" y="23167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48386" y="2316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8756617"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8902429" y="26130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38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334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926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518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30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215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839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0179" y="496461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16" name="tx116"/>
            <p:cNvSpPr/>
            <p:nvPr/>
          </p:nvSpPr>
          <p:spPr>
            <a:xfrm>
              <a:off x="72886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510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513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19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878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561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244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854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653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3220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990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171181" cy="114824"/>
            </a:xfrm>
            <a:prstGeom prst="rect">
              <a:avLst/>
            </a:prstGeom>
            <a:solidFill>
              <a:srgbClr val="E2231A">
                <a:alpha val="80000"/>
              </a:srgbClr>
            </a:solidFill>
          </p:spPr>
          <p:txBody>
            <a:bodyPr/>
            <a:lstStyle/>
            <a:p/>
          </p:txBody>
        </p:sp>
        <p:sp>
          <p:nvSpPr>
            <p:cNvPr id="133" name="rc133"/>
            <p:cNvSpPr/>
            <p:nvPr/>
          </p:nvSpPr>
          <p:spPr>
            <a:xfrm>
              <a:off x="1317178" y="5743865"/>
              <a:ext cx="7193356"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397894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190,000</a:t>
              </a:r>
            </a:p>
          </p:txBody>
        </p:sp>
        <p:sp>
          <p:nvSpPr>
            <p:cNvPr id="136" name="tx136"/>
            <p:cNvSpPr/>
            <p:nvPr/>
          </p:nvSpPr>
          <p:spPr>
            <a:xfrm>
              <a:off x="800112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431,000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439,000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804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1487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8170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74853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Mozambique (65%) was 19 percentage points lower than the global average (84%) and 12 percentage points lower than the average across all ESAR countries (77%).
National MCV1 coverage was 18 percentage points lower than in 2019 (83%).
This equates to 439,000 unvaccinated children in 2025 compared to 190,000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MCV1 coverage was 65% - this is 18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Mozambique ranked number 3 out of 21 countries for lowest MCV1 coverage (based on tied ranks).
Mozambique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was among the countries with the lowest coverage and was in the top 3 countries with the highest number of unvaccinated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1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4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40658"/>
              <a:ext cx="239888" cy="367363"/>
            </a:xfrm>
            <a:prstGeom prst="rect">
              <a:avLst/>
            </a:prstGeom>
            <a:solidFill>
              <a:srgbClr val="80BD41">
                <a:alpha val="100000"/>
              </a:srgbClr>
            </a:solidFill>
          </p:spPr>
          <p:txBody>
            <a:bodyPr/>
            <a:lstStyle/>
            <a:p/>
          </p:txBody>
        </p:sp>
        <p:sp>
          <p:nvSpPr>
            <p:cNvPr id="24" name="rc24"/>
            <p:cNvSpPr/>
            <p:nvPr/>
          </p:nvSpPr>
          <p:spPr>
            <a:xfrm>
              <a:off x="1296273" y="3790607"/>
              <a:ext cx="239888" cy="150050"/>
            </a:xfrm>
            <a:prstGeom prst="rect">
              <a:avLst/>
            </a:prstGeom>
            <a:solidFill>
              <a:srgbClr val="E2231A">
                <a:alpha val="100000"/>
              </a:srgbClr>
            </a:solidFill>
          </p:spPr>
          <p:txBody>
            <a:bodyPr/>
            <a:lstStyle/>
            <a:p/>
          </p:txBody>
        </p:sp>
        <p:sp>
          <p:nvSpPr>
            <p:cNvPr id="25" name="rc25"/>
            <p:cNvSpPr/>
            <p:nvPr/>
          </p:nvSpPr>
          <p:spPr>
            <a:xfrm>
              <a:off x="1562816" y="3919624"/>
              <a:ext cx="239888" cy="388397"/>
            </a:xfrm>
            <a:prstGeom prst="rect">
              <a:avLst/>
            </a:prstGeom>
            <a:solidFill>
              <a:srgbClr val="80BD41">
                <a:alpha val="100000"/>
              </a:srgbClr>
            </a:solidFill>
          </p:spPr>
          <p:txBody>
            <a:bodyPr/>
            <a:lstStyle/>
            <a:p/>
          </p:txBody>
        </p:sp>
        <p:sp>
          <p:nvSpPr>
            <p:cNvPr id="26" name="rc26"/>
            <p:cNvSpPr/>
            <p:nvPr/>
          </p:nvSpPr>
          <p:spPr>
            <a:xfrm>
              <a:off x="1562816" y="3783160"/>
              <a:ext cx="239888" cy="136463"/>
            </a:xfrm>
            <a:prstGeom prst="rect">
              <a:avLst/>
            </a:prstGeom>
            <a:solidFill>
              <a:srgbClr val="E2231A">
                <a:alpha val="100000"/>
              </a:srgbClr>
            </a:solidFill>
          </p:spPr>
          <p:txBody>
            <a:bodyPr/>
            <a:lstStyle/>
            <a:p/>
          </p:txBody>
        </p:sp>
        <p:sp>
          <p:nvSpPr>
            <p:cNvPr id="27" name="rc27"/>
            <p:cNvSpPr/>
            <p:nvPr/>
          </p:nvSpPr>
          <p:spPr>
            <a:xfrm>
              <a:off x="1829360" y="3899056"/>
              <a:ext cx="239888" cy="408965"/>
            </a:xfrm>
            <a:prstGeom prst="rect">
              <a:avLst/>
            </a:prstGeom>
            <a:solidFill>
              <a:srgbClr val="80BD41">
                <a:alpha val="100000"/>
              </a:srgbClr>
            </a:solidFill>
          </p:spPr>
          <p:txBody>
            <a:bodyPr/>
            <a:lstStyle/>
            <a:p/>
          </p:txBody>
        </p:sp>
        <p:sp>
          <p:nvSpPr>
            <p:cNvPr id="28" name="rc28"/>
            <p:cNvSpPr/>
            <p:nvPr/>
          </p:nvSpPr>
          <p:spPr>
            <a:xfrm>
              <a:off x="1829360" y="3776897"/>
              <a:ext cx="239888" cy="122158"/>
            </a:xfrm>
            <a:prstGeom prst="rect">
              <a:avLst/>
            </a:prstGeom>
            <a:solidFill>
              <a:srgbClr val="E2231A">
                <a:alpha val="100000"/>
              </a:srgbClr>
            </a:solidFill>
          </p:spPr>
          <p:txBody>
            <a:bodyPr/>
            <a:lstStyle/>
            <a:p/>
          </p:txBody>
        </p:sp>
        <p:sp>
          <p:nvSpPr>
            <p:cNvPr id="29" name="rc29"/>
            <p:cNvSpPr/>
            <p:nvPr/>
          </p:nvSpPr>
          <p:spPr>
            <a:xfrm>
              <a:off x="2095903" y="3877083"/>
              <a:ext cx="239888" cy="430937"/>
            </a:xfrm>
            <a:prstGeom prst="rect">
              <a:avLst/>
            </a:prstGeom>
            <a:solidFill>
              <a:srgbClr val="80BD41">
                <a:alpha val="100000"/>
              </a:srgbClr>
            </a:solidFill>
          </p:spPr>
          <p:txBody>
            <a:bodyPr/>
            <a:lstStyle/>
            <a:p/>
          </p:txBody>
        </p:sp>
        <p:sp>
          <p:nvSpPr>
            <p:cNvPr id="30" name="rc30"/>
            <p:cNvSpPr/>
            <p:nvPr/>
          </p:nvSpPr>
          <p:spPr>
            <a:xfrm>
              <a:off x="2095903" y="3769349"/>
              <a:ext cx="239888" cy="107734"/>
            </a:xfrm>
            <a:prstGeom prst="rect">
              <a:avLst/>
            </a:prstGeom>
            <a:solidFill>
              <a:srgbClr val="E2231A">
                <a:alpha val="100000"/>
              </a:srgbClr>
            </a:solidFill>
          </p:spPr>
          <p:txBody>
            <a:bodyPr/>
            <a:lstStyle/>
            <a:p/>
          </p:txBody>
        </p:sp>
        <p:sp>
          <p:nvSpPr>
            <p:cNvPr id="31" name="rc31"/>
            <p:cNvSpPr/>
            <p:nvPr/>
          </p:nvSpPr>
          <p:spPr>
            <a:xfrm>
              <a:off x="2362446" y="3874709"/>
              <a:ext cx="239888" cy="433312"/>
            </a:xfrm>
            <a:prstGeom prst="rect">
              <a:avLst/>
            </a:prstGeom>
            <a:solidFill>
              <a:srgbClr val="80BD41">
                <a:alpha val="100000"/>
              </a:srgbClr>
            </a:solidFill>
          </p:spPr>
          <p:txBody>
            <a:bodyPr/>
            <a:lstStyle/>
            <a:p/>
          </p:txBody>
        </p:sp>
        <p:sp>
          <p:nvSpPr>
            <p:cNvPr id="32" name="rc32"/>
            <p:cNvSpPr/>
            <p:nvPr/>
          </p:nvSpPr>
          <p:spPr>
            <a:xfrm>
              <a:off x="2362446" y="3759525"/>
              <a:ext cx="239888" cy="115183"/>
            </a:xfrm>
            <a:prstGeom prst="rect">
              <a:avLst/>
            </a:prstGeom>
            <a:solidFill>
              <a:srgbClr val="E2231A">
                <a:alpha val="100000"/>
              </a:srgbClr>
            </a:solidFill>
          </p:spPr>
          <p:txBody>
            <a:bodyPr/>
            <a:lstStyle/>
            <a:p/>
          </p:txBody>
        </p:sp>
        <p:sp>
          <p:nvSpPr>
            <p:cNvPr id="33" name="rc33"/>
            <p:cNvSpPr/>
            <p:nvPr/>
          </p:nvSpPr>
          <p:spPr>
            <a:xfrm>
              <a:off x="2628989" y="3871813"/>
              <a:ext cx="239888" cy="436208"/>
            </a:xfrm>
            <a:prstGeom prst="rect">
              <a:avLst/>
            </a:prstGeom>
            <a:solidFill>
              <a:srgbClr val="80BD41">
                <a:alpha val="100000"/>
              </a:srgbClr>
            </a:solidFill>
          </p:spPr>
          <p:txBody>
            <a:bodyPr/>
            <a:lstStyle/>
            <a:p/>
          </p:txBody>
        </p:sp>
        <p:sp>
          <p:nvSpPr>
            <p:cNvPr id="34" name="rc34"/>
            <p:cNvSpPr/>
            <p:nvPr/>
          </p:nvSpPr>
          <p:spPr>
            <a:xfrm>
              <a:off x="2628989" y="3748780"/>
              <a:ext cx="239888" cy="123032"/>
            </a:xfrm>
            <a:prstGeom prst="rect">
              <a:avLst/>
            </a:prstGeom>
            <a:solidFill>
              <a:srgbClr val="E2231A">
                <a:alpha val="100000"/>
              </a:srgbClr>
            </a:solidFill>
          </p:spPr>
          <p:txBody>
            <a:bodyPr/>
            <a:lstStyle/>
            <a:p/>
          </p:txBody>
        </p:sp>
        <p:sp>
          <p:nvSpPr>
            <p:cNvPr id="35" name="rc35"/>
            <p:cNvSpPr/>
            <p:nvPr/>
          </p:nvSpPr>
          <p:spPr>
            <a:xfrm>
              <a:off x="2895532" y="3874150"/>
              <a:ext cx="239888" cy="433870"/>
            </a:xfrm>
            <a:prstGeom prst="rect">
              <a:avLst/>
            </a:prstGeom>
            <a:solidFill>
              <a:srgbClr val="80BD41">
                <a:alpha val="100000"/>
              </a:srgbClr>
            </a:solidFill>
          </p:spPr>
          <p:txBody>
            <a:bodyPr/>
            <a:lstStyle/>
            <a:p/>
          </p:txBody>
        </p:sp>
        <p:sp>
          <p:nvSpPr>
            <p:cNvPr id="36" name="rc36"/>
            <p:cNvSpPr/>
            <p:nvPr/>
          </p:nvSpPr>
          <p:spPr>
            <a:xfrm>
              <a:off x="2895532" y="3737139"/>
              <a:ext cx="239888" cy="137011"/>
            </a:xfrm>
            <a:prstGeom prst="rect">
              <a:avLst/>
            </a:prstGeom>
            <a:solidFill>
              <a:srgbClr val="E2231A">
                <a:alpha val="100000"/>
              </a:srgbClr>
            </a:solidFill>
          </p:spPr>
          <p:txBody>
            <a:bodyPr/>
            <a:lstStyle/>
            <a:p/>
          </p:txBody>
        </p:sp>
        <p:sp>
          <p:nvSpPr>
            <p:cNvPr id="37" name="rc37"/>
            <p:cNvSpPr/>
            <p:nvPr/>
          </p:nvSpPr>
          <p:spPr>
            <a:xfrm>
              <a:off x="3162075" y="3866729"/>
              <a:ext cx="239888" cy="441292"/>
            </a:xfrm>
            <a:prstGeom prst="rect">
              <a:avLst/>
            </a:prstGeom>
            <a:solidFill>
              <a:srgbClr val="80BD41">
                <a:alpha val="100000"/>
              </a:srgbClr>
            </a:solidFill>
          </p:spPr>
          <p:txBody>
            <a:bodyPr/>
            <a:lstStyle/>
            <a:p/>
          </p:txBody>
        </p:sp>
        <p:sp>
          <p:nvSpPr>
            <p:cNvPr id="38" name="rc38"/>
            <p:cNvSpPr/>
            <p:nvPr/>
          </p:nvSpPr>
          <p:spPr>
            <a:xfrm>
              <a:off x="3162075" y="3719631"/>
              <a:ext cx="239888" cy="147097"/>
            </a:xfrm>
            <a:prstGeom prst="rect">
              <a:avLst/>
            </a:prstGeom>
            <a:solidFill>
              <a:srgbClr val="E2231A">
                <a:alpha val="100000"/>
              </a:srgbClr>
            </a:solidFill>
          </p:spPr>
          <p:txBody>
            <a:bodyPr/>
            <a:lstStyle/>
            <a:p/>
          </p:txBody>
        </p:sp>
        <p:sp>
          <p:nvSpPr>
            <p:cNvPr id="39" name="rc39"/>
            <p:cNvSpPr/>
            <p:nvPr/>
          </p:nvSpPr>
          <p:spPr>
            <a:xfrm>
              <a:off x="3428618" y="3831051"/>
              <a:ext cx="239888" cy="476969"/>
            </a:xfrm>
            <a:prstGeom prst="rect">
              <a:avLst/>
            </a:prstGeom>
            <a:solidFill>
              <a:srgbClr val="80BD41">
                <a:alpha val="100000"/>
              </a:srgbClr>
            </a:solidFill>
          </p:spPr>
          <p:txBody>
            <a:bodyPr/>
            <a:lstStyle/>
            <a:p/>
          </p:txBody>
        </p:sp>
        <p:sp>
          <p:nvSpPr>
            <p:cNvPr id="40" name="rc40"/>
            <p:cNvSpPr/>
            <p:nvPr/>
          </p:nvSpPr>
          <p:spPr>
            <a:xfrm>
              <a:off x="3428618" y="3688580"/>
              <a:ext cx="239888" cy="142471"/>
            </a:xfrm>
            <a:prstGeom prst="rect">
              <a:avLst/>
            </a:prstGeom>
            <a:solidFill>
              <a:srgbClr val="E2231A">
                <a:alpha val="100000"/>
              </a:srgbClr>
            </a:solidFill>
          </p:spPr>
          <p:txBody>
            <a:bodyPr/>
            <a:lstStyle/>
            <a:p/>
          </p:txBody>
        </p:sp>
        <p:sp>
          <p:nvSpPr>
            <p:cNvPr id="41" name="rc41"/>
            <p:cNvSpPr/>
            <p:nvPr/>
          </p:nvSpPr>
          <p:spPr>
            <a:xfrm>
              <a:off x="3695161" y="3790597"/>
              <a:ext cx="239888" cy="517424"/>
            </a:xfrm>
            <a:prstGeom prst="rect">
              <a:avLst/>
            </a:prstGeom>
            <a:solidFill>
              <a:srgbClr val="80BD41">
                <a:alpha val="100000"/>
              </a:srgbClr>
            </a:solidFill>
          </p:spPr>
          <p:txBody>
            <a:bodyPr/>
            <a:lstStyle/>
            <a:p/>
          </p:txBody>
        </p:sp>
        <p:sp>
          <p:nvSpPr>
            <p:cNvPr id="42" name="rc42"/>
            <p:cNvSpPr/>
            <p:nvPr/>
          </p:nvSpPr>
          <p:spPr>
            <a:xfrm>
              <a:off x="3695161" y="3661240"/>
              <a:ext cx="239888" cy="129356"/>
            </a:xfrm>
            <a:prstGeom prst="rect">
              <a:avLst/>
            </a:prstGeom>
            <a:solidFill>
              <a:srgbClr val="E2231A">
                <a:alpha val="100000"/>
              </a:srgbClr>
            </a:solidFill>
          </p:spPr>
          <p:txBody>
            <a:bodyPr/>
            <a:lstStyle/>
            <a:p/>
          </p:txBody>
        </p:sp>
        <p:sp>
          <p:nvSpPr>
            <p:cNvPr id="43" name="rc43"/>
            <p:cNvSpPr/>
            <p:nvPr/>
          </p:nvSpPr>
          <p:spPr>
            <a:xfrm>
              <a:off x="3961705" y="3763568"/>
              <a:ext cx="239888" cy="544453"/>
            </a:xfrm>
            <a:prstGeom prst="rect">
              <a:avLst/>
            </a:prstGeom>
            <a:solidFill>
              <a:srgbClr val="80BD41">
                <a:alpha val="100000"/>
              </a:srgbClr>
            </a:solidFill>
          </p:spPr>
          <p:txBody>
            <a:bodyPr/>
            <a:lstStyle/>
            <a:p/>
          </p:txBody>
        </p:sp>
        <p:sp>
          <p:nvSpPr>
            <p:cNvPr id="44" name="rc44"/>
            <p:cNvSpPr/>
            <p:nvPr/>
          </p:nvSpPr>
          <p:spPr>
            <a:xfrm>
              <a:off x="3961705" y="3644054"/>
              <a:ext cx="239888" cy="119514"/>
            </a:xfrm>
            <a:prstGeom prst="rect">
              <a:avLst/>
            </a:prstGeom>
            <a:solidFill>
              <a:srgbClr val="E2231A">
                <a:alpha val="100000"/>
              </a:srgbClr>
            </a:solidFill>
          </p:spPr>
          <p:txBody>
            <a:bodyPr/>
            <a:lstStyle/>
            <a:p/>
          </p:txBody>
        </p:sp>
        <p:sp>
          <p:nvSpPr>
            <p:cNvPr id="45" name="rc45"/>
            <p:cNvSpPr/>
            <p:nvPr/>
          </p:nvSpPr>
          <p:spPr>
            <a:xfrm>
              <a:off x="4228248" y="3751996"/>
              <a:ext cx="239888" cy="556025"/>
            </a:xfrm>
            <a:prstGeom prst="rect">
              <a:avLst/>
            </a:prstGeom>
            <a:solidFill>
              <a:srgbClr val="80BD41">
                <a:alpha val="100000"/>
              </a:srgbClr>
            </a:solidFill>
          </p:spPr>
          <p:txBody>
            <a:bodyPr/>
            <a:lstStyle/>
            <a:p/>
          </p:txBody>
        </p:sp>
        <p:sp>
          <p:nvSpPr>
            <p:cNvPr id="46" name="rc46"/>
            <p:cNvSpPr/>
            <p:nvPr/>
          </p:nvSpPr>
          <p:spPr>
            <a:xfrm>
              <a:off x="4228248" y="3629942"/>
              <a:ext cx="239888" cy="122054"/>
            </a:xfrm>
            <a:prstGeom prst="rect">
              <a:avLst/>
            </a:prstGeom>
            <a:solidFill>
              <a:srgbClr val="E2231A">
                <a:alpha val="100000"/>
              </a:srgbClr>
            </a:solidFill>
          </p:spPr>
          <p:txBody>
            <a:bodyPr/>
            <a:lstStyle/>
            <a:p/>
          </p:txBody>
        </p:sp>
        <p:sp>
          <p:nvSpPr>
            <p:cNvPr id="47" name="rc47"/>
            <p:cNvSpPr/>
            <p:nvPr/>
          </p:nvSpPr>
          <p:spPr>
            <a:xfrm>
              <a:off x="4494791" y="3733954"/>
              <a:ext cx="239888" cy="574067"/>
            </a:xfrm>
            <a:prstGeom prst="rect">
              <a:avLst/>
            </a:prstGeom>
            <a:solidFill>
              <a:srgbClr val="80BD41">
                <a:alpha val="100000"/>
              </a:srgbClr>
            </a:solidFill>
          </p:spPr>
          <p:txBody>
            <a:bodyPr/>
            <a:lstStyle/>
            <a:p/>
          </p:txBody>
        </p:sp>
        <p:sp>
          <p:nvSpPr>
            <p:cNvPr id="48" name="rc48"/>
            <p:cNvSpPr/>
            <p:nvPr/>
          </p:nvSpPr>
          <p:spPr>
            <a:xfrm>
              <a:off x="4494791" y="3616374"/>
              <a:ext cx="239888" cy="117579"/>
            </a:xfrm>
            <a:prstGeom prst="rect">
              <a:avLst/>
            </a:prstGeom>
            <a:solidFill>
              <a:srgbClr val="E2231A">
                <a:alpha val="100000"/>
              </a:srgbClr>
            </a:solidFill>
          </p:spPr>
          <p:txBody>
            <a:bodyPr/>
            <a:lstStyle/>
            <a:p/>
          </p:txBody>
        </p:sp>
        <p:sp>
          <p:nvSpPr>
            <p:cNvPr id="49" name="rc49"/>
            <p:cNvSpPr/>
            <p:nvPr/>
          </p:nvSpPr>
          <p:spPr>
            <a:xfrm>
              <a:off x="4761334" y="3722870"/>
              <a:ext cx="239888" cy="585151"/>
            </a:xfrm>
            <a:prstGeom prst="rect">
              <a:avLst/>
            </a:prstGeom>
            <a:solidFill>
              <a:srgbClr val="80BD41">
                <a:alpha val="100000"/>
              </a:srgbClr>
            </a:solidFill>
          </p:spPr>
          <p:txBody>
            <a:bodyPr/>
            <a:lstStyle/>
            <a:p/>
          </p:txBody>
        </p:sp>
        <p:sp>
          <p:nvSpPr>
            <p:cNvPr id="50" name="rc50"/>
            <p:cNvSpPr/>
            <p:nvPr/>
          </p:nvSpPr>
          <p:spPr>
            <a:xfrm>
              <a:off x="4761334" y="3603020"/>
              <a:ext cx="239888" cy="119850"/>
            </a:xfrm>
            <a:prstGeom prst="rect">
              <a:avLst/>
            </a:prstGeom>
            <a:solidFill>
              <a:srgbClr val="E2231A">
                <a:alpha val="100000"/>
              </a:srgbClr>
            </a:solidFill>
          </p:spPr>
          <p:txBody>
            <a:bodyPr/>
            <a:lstStyle/>
            <a:p/>
          </p:txBody>
        </p:sp>
        <p:sp>
          <p:nvSpPr>
            <p:cNvPr id="51" name="rc51"/>
            <p:cNvSpPr/>
            <p:nvPr/>
          </p:nvSpPr>
          <p:spPr>
            <a:xfrm>
              <a:off x="5027877" y="3715900"/>
              <a:ext cx="239888" cy="592120"/>
            </a:xfrm>
            <a:prstGeom prst="rect">
              <a:avLst/>
            </a:prstGeom>
            <a:solidFill>
              <a:srgbClr val="80BD41">
                <a:alpha val="100000"/>
              </a:srgbClr>
            </a:solidFill>
          </p:spPr>
          <p:txBody>
            <a:bodyPr/>
            <a:lstStyle/>
            <a:p/>
          </p:txBody>
        </p:sp>
        <p:sp>
          <p:nvSpPr>
            <p:cNvPr id="52" name="rc52"/>
            <p:cNvSpPr/>
            <p:nvPr/>
          </p:nvSpPr>
          <p:spPr>
            <a:xfrm>
              <a:off x="5027877" y="3594622"/>
              <a:ext cx="239888" cy="121277"/>
            </a:xfrm>
            <a:prstGeom prst="rect">
              <a:avLst/>
            </a:prstGeom>
            <a:solidFill>
              <a:srgbClr val="E2231A">
                <a:alpha val="100000"/>
              </a:srgbClr>
            </a:solidFill>
          </p:spPr>
          <p:txBody>
            <a:bodyPr/>
            <a:lstStyle/>
            <a:p/>
          </p:txBody>
        </p:sp>
        <p:sp>
          <p:nvSpPr>
            <p:cNvPr id="53" name="rc53"/>
            <p:cNvSpPr/>
            <p:nvPr/>
          </p:nvSpPr>
          <p:spPr>
            <a:xfrm>
              <a:off x="5294420" y="3703170"/>
              <a:ext cx="239888" cy="604850"/>
            </a:xfrm>
            <a:prstGeom prst="rect">
              <a:avLst/>
            </a:prstGeom>
            <a:solidFill>
              <a:srgbClr val="80BD41">
                <a:alpha val="100000"/>
              </a:srgbClr>
            </a:solidFill>
          </p:spPr>
          <p:txBody>
            <a:bodyPr/>
            <a:lstStyle/>
            <a:p/>
          </p:txBody>
        </p:sp>
        <p:sp>
          <p:nvSpPr>
            <p:cNvPr id="54" name="rc54"/>
            <p:cNvSpPr/>
            <p:nvPr/>
          </p:nvSpPr>
          <p:spPr>
            <a:xfrm>
              <a:off x="5294420" y="3579285"/>
              <a:ext cx="239888" cy="123884"/>
            </a:xfrm>
            <a:prstGeom prst="rect">
              <a:avLst/>
            </a:prstGeom>
            <a:solidFill>
              <a:srgbClr val="E2231A">
                <a:alpha val="100000"/>
              </a:srgbClr>
            </a:solidFill>
          </p:spPr>
          <p:txBody>
            <a:bodyPr/>
            <a:lstStyle/>
            <a:p/>
          </p:txBody>
        </p:sp>
        <p:sp>
          <p:nvSpPr>
            <p:cNvPr id="55" name="rc55"/>
            <p:cNvSpPr/>
            <p:nvPr/>
          </p:nvSpPr>
          <p:spPr>
            <a:xfrm>
              <a:off x="5560963" y="3689539"/>
              <a:ext cx="239888" cy="618482"/>
            </a:xfrm>
            <a:prstGeom prst="rect">
              <a:avLst/>
            </a:prstGeom>
            <a:solidFill>
              <a:srgbClr val="80BD41">
                <a:alpha val="100000"/>
              </a:srgbClr>
            </a:solidFill>
          </p:spPr>
          <p:txBody>
            <a:bodyPr/>
            <a:lstStyle/>
            <a:p/>
          </p:txBody>
        </p:sp>
        <p:sp>
          <p:nvSpPr>
            <p:cNvPr id="56" name="rc56"/>
            <p:cNvSpPr/>
            <p:nvPr/>
          </p:nvSpPr>
          <p:spPr>
            <a:xfrm>
              <a:off x="5560963" y="3562862"/>
              <a:ext cx="239888" cy="126677"/>
            </a:xfrm>
            <a:prstGeom prst="rect">
              <a:avLst/>
            </a:prstGeom>
            <a:solidFill>
              <a:srgbClr val="E2231A">
                <a:alpha val="100000"/>
              </a:srgbClr>
            </a:solidFill>
          </p:spPr>
          <p:txBody>
            <a:bodyPr/>
            <a:lstStyle/>
            <a:p/>
          </p:txBody>
        </p:sp>
        <p:sp>
          <p:nvSpPr>
            <p:cNvPr id="57" name="rc57"/>
            <p:cNvSpPr/>
            <p:nvPr/>
          </p:nvSpPr>
          <p:spPr>
            <a:xfrm>
              <a:off x="5827506" y="3675397"/>
              <a:ext cx="239888" cy="632624"/>
            </a:xfrm>
            <a:prstGeom prst="rect">
              <a:avLst/>
            </a:prstGeom>
            <a:solidFill>
              <a:srgbClr val="80BD41">
                <a:alpha val="100000"/>
              </a:srgbClr>
            </a:solidFill>
          </p:spPr>
          <p:txBody>
            <a:bodyPr/>
            <a:lstStyle/>
            <a:p/>
          </p:txBody>
        </p:sp>
        <p:sp>
          <p:nvSpPr>
            <p:cNvPr id="58" name="rc58"/>
            <p:cNvSpPr/>
            <p:nvPr/>
          </p:nvSpPr>
          <p:spPr>
            <a:xfrm>
              <a:off x="5827506" y="3545824"/>
              <a:ext cx="239888" cy="129573"/>
            </a:xfrm>
            <a:prstGeom prst="rect">
              <a:avLst/>
            </a:prstGeom>
            <a:solidFill>
              <a:srgbClr val="E2231A">
                <a:alpha val="100000"/>
              </a:srgbClr>
            </a:solidFill>
          </p:spPr>
          <p:txBody>
            <a:bodyPr/>
            <a:lstStyle/>
            <a:p/>
          </p:txBody>
        </p:sp>
        <p:sp>
          <p:nvSpPr>
            <p:cNvPr id="59" name="rc59"/>
            <p:cNvSpPr/>
            <p:nvPr/>
          </p:nvSpPr>
          <p:spPr>
            <a:xfrm>
              <a:off x="6094049" y="3660594"/>
              <a:ext cx="239888" cy="647427"/>
            </a:xfrm>
            <a:prstGeom prst="rect">
              <a:avLst/>
            </a:prstGeom>
            <a:solidFill>
              <a:srgbClr val="80BD41">
                <a:alpha val="100000"/>
              </a:srgbClr>
            </a:solidFill>
          </p:spPr>
          <p:txBody>
            <a:bodyPr/>
            <a:lstStyle/>
            <a:p/>
          </p:txBody>
        </p:sp>
        <p:sp>
          <p:nvSpPr>
            <p:cNvPr id="60" name="rc60"/>
            <p:cNvSpPr/>
            <p:nvPr/>
          </p:nvSpPr>
          <p:spPr>
            <a:xfrm>
              <a:off x="6094049" y="3527988"/>
              <a:ext cx="239888" cy="132605"/>
            </a:xfrm>
            <a:prstGeom prst="rect">
              <a:avLst/>
            </a:prstGeom>
            <a:solidFill>
              <a:srgbClr val="E2231A">
                <a:alpha val="100000"/>
              </a:srgbClr>
            </a:solidFill>
          </p:spPr>
          <p:txBody>
            <a:bodyPr/>
            <a:lstStyle/>
            <a:p/>
          </p:txBody>
        </p:sp>
        <p:sp>
          <p:nvSpPr>
            <p:cNvPr id="61" name="rc61"/>
            <p:cNvSpPr/>
            <p:nvPr/>
          </p:nvSpPr>
          <p:spPr>
            <a:xfrm>
              <a:off x="6360593" y="3646231"/>
              <a:ext cx="239888" cy="661789"/>
            </a:xfrm>
            <a:prstGeom prst="rect">
              <a:avLst/>
            </a:prstGeom>
            <a:solidFill>
              <a:srgbClr val="80BD41">
                <a:alpha val="100000"/>
              </a:srgbClr>
            </a:solidFill>
          </p:spPr>
          <p:txBody>
            <a:bodyPr/>
            <a:lstStyle/>
            <a:p/>
          </p:txBody>
        </p:sp>
        <p:sp>
          <p:nvSpPr>
            <p:cNvPr id="62" name="rc62"/>
            <p:cNvSpPr/>
            <p:nvPr/>
          </p:nvSpPr>
          <p:spPr>
            <a:xfrm>
              <a:off x="6360593" y="3510684"/>
              <a:ext cx="239888" cy="135547"/>
            </a:xfrm>
            <a:prstGeom prst="rect">
              <a:avLst/>
            </a:prstGeom>
            <a:solidFill>
              <a:srgbClr val="E2231A">
                <a:alpha val="100000"/>
              </a:srgbClr>
            </a:solidFill>
          </p:spPr>
          <p:txBody>
            <a:bodyPr/>
            <a:lstStyle/>
            <a:p/>
          </p:txBody>
        </p:sp>
        <p:sp>
          <p:nvSpPr>
            <p:cNvPr id="63" name="rc63"/>
            <p:cNvSpPr/>
            <p:nvPr/>
          </p:nvSpPr>
          <p:spPr>
            <a:xfrm>
              <a:off x="6627136" y="3713707"/>
              <a:ext cx="239888" cy="594314"/>
            </a:xfrm>
            <a:prstGeom prst="rect">
              <a:avLst/>
            </a:prstGeom>
            <a:solidFill>
              <a:srgbClr val="80BD41">
                <a:alpha val="100000"/>
              </a:srgbClr>
            </a:solidFill>
          </p:spPr>
          <p:txBody>
            <a:bodyPr/>
            <a:lstStyle/>
            <a:p/>
          </p:txBody>
        </p:sp>
        <p:sp>
          <p:nvSpPr>
            <p:cNvPr id="64" name="rc64"/>
            <p:cNvSpPr/>
            <p:nvPr/>
          </p:nvSpPr>
          <p:spPr>
            <a:xfrm>
              <a:off x="6627136" y="3493892"/>
              <a:ext cx="239888" cy="219814"/>
            </a:xfrm>
            <a:prstGeom prst="rect">
              <a:avLst/>
            </a:prstGeom>
            <a:solidFill>
              <a:srgbClr val="E2231A">
                <a:alpha val="100000"/>
              </a:srgbClr>
            </a:solidFill>
          </p:spPr>
          <p:txBody>
            <a:bodyPr/>
            <a:lstStyle/>
            <a:p/>
          </p:txBody>
        </p:sp>
        <p:sp>
          <p:nvSpPr>
            <p:cNvPr id="65" name="rc65"/>
            <p:cNvSpPr/>
            <p:nvPr/>
          </p:nvSpPr>
          <p:spPr>
            <a:xfrm>
              <a:off x="6893679" y="3792095"/>
              <a:ext cx="239888" cy="515926"/>
            </a:xfrm>
            <a:prstGeom prst="rect">
              <a:avLst/>
            </a:prstGeom>
            <a:solidFill>
              <a:srgbClr val="80BD41">
                <a:alpha val="100000"/>
              </a:srgbClr>
            </a:solidFill>
          </p:spPr>
          <p:txBody>
            <a:bodyPr/>
            <a:lstStyle/>
            <a:p/>
          </p:txBody>
        </p:sp>
        <p:sp>
          <p:nvSpPr>
            <p:cNvPr id="66" name="rc66"/>
            <p:cNvSpPr/>
            <p:nvPr/>
          </p:nvSpPr>
          <p:spPr>
            <a:xfrm>
              <a:off x="6893679" y="3475882"/>
              <a:ext cx="239888" cy="316213"/>
            </a:xfrm>
            <a:prstGeom prst="rect">
              <a:avLst/>
            </a:prstGeom>
            <a:solidFill>
              <a:srgbClr val="E2231A">
                <a:alpha val="100000"/>
              </a:srgbClr>
            </a:solidFill>
          </p:spPr>
          <p:txBody>
            <a:bodyPr/>
            <a:lstStyle/>
            <a:p/>
          </p:txBody>
        </p:sp>
        <p:sp>
          <p:nvSpPr>
            <p:cNvPr id="67" name="rc67"/>
            <p:cNvSpPr/>
            <p:nvPr/>
          </p:nvSpPr>
          <p:spPr>
            <a:xfrm>
              <a:off x="7160222" y="3773419"/>
              <a:ext cx="239888" cy="534601"/>
            </a:xfrm>
            <a:prstGeom prst="rect">
              <a:avLst/>
            </a:prstGeom>
            <a:solidFill>
              <a:srgbClr val="80BD41">
                <a:alpha val="100000"/>
              </a:srgbClr>
            </a:solidFill>
          </p:spPr>
          <p:txBody>
            <a:bodyPr/>
            <a:lstStyle/>
            <a:p/>
          </p:txBody>
        </p:sp>
        <p:sp>
          <p:nvSpPr>
            <p:cNvPr id="68" name="rc68"/>
            <p:cNvSpPr/>
            <p:nvPr/>
          </p:nvSpPr>
          <p:spPr>
            <a:xfrm>
              <a:off x="7160222" y="3459447"/>
              <a:ext cx="239888" cy="313972"/>
            </a:xfrm>
            <a:prstGeom prst="rect">
              <a:avLst/>
            </a:prstGeom>
            <a:solidFill>
              <a:srgbClr val="E2231A">
                <a:alpha val="100000"/>
              </a:srgbClr>
            </a:solidFill>
          </p:spPr>
          <p:txBody>
            <a:bodyPr/>
            <a:lstStyle/>
            <a:p/>
          </p:txBody>
        </p:sp>
        <p:sp>
          <p:nvSpPr>
            <p:cNvPr id="69" name="rc69"/>
            <p:cNvSpPr/>
            <p:nvPr/>
          </p:nvSpPr>
          <p:spPr>
            <a:xfrm>
              <a:off x="7426765" y="3746945"/>
              <a:ext cx="239888" cy="561075"/>
            </a:xfrm>
            <a:prstGeom prst="rect">
              <a:avLst/>
            </a:prstGeom>
            <a:solidFill>
              <a:srgbClr val="80BD41">
                <a:alpha val="100000"/>
              </a:srgbClr>
            </a:solidFill>
          </p:spPr>
          <p:txBody>
            <a:bodyPr/>
            <a:lstStyle/>
            <a:p/>
          </p:txBody>
        </p:sp>
        <p:sp>
          <p:nvSpPr>
            <p:cNvPr id="70" name="rc70"/>
            <p:cNvSpPr/>
            <p:nvPr/>
          </p:nvSpPr>
          <p:spPr>
            <a:xfrm>
              <a:off x="7426765" y="3444828"/>
              <a:ext cx="239888" cy="302117"/>
            </a:xfrm>
            <a:prstGeom prst="rect">
              <a:avLst/>
            </a:prstGeom>
            <a:solidFill>
              <a:srgbClr val="E2231A">
                <a:alpha val="100000"/>
              </a:srgbClr>
            </a:solidFill>
          </p:spPr>
          <p:txBody>
            <a:bodyPr/>
            <a:lstStyle/>
            <a:p/>
          </p:txBody>
        </p:sp>
        <p:sp>
          <p:nvSpPr>
            <p:cNvPr id="71" name="rc71"/>
            <p:cNvSpPr/>
            <p:nvPr/>
          </p:nvSpPr>
          <p:spPr>
            <a:xfrm>
              <a:off x="7693308" y="3737006"/>
              <a:ext cx="239888" cy="571015"/>
            </a:xfrm>
            <a:prstGeom prst="rect">
              <a:avLst/>
            </a:prstGeom>
            <a:solidFill>
              <a:srgbClr val="80BD41">
                <a:alpha val="100000"/>
              </a:srgbClr>
            </a:solidFill>
          </p:spPr>
          <p:txBody>
            <a:bodyPr/>
            <a:lstStyle/>
            <a:p/>
          </p:txBody>
        </p:sp>
        <p:sp>
          <p:nvSpPr>
            <p:cNvPr id="72" name="rc72"/>
            <p:cNvSpPr/>
            <p:nvPr/>
          </p:nvSpPr>
          <p:spPr>
            <a:xfrm>
              <a:off x="7693308" y="3429536"/>
              <a:ext cx="239888" cy="307469"/>
            </a:xfrm>
            <a:prstGeom prst="rect">
              <a:avLst/>
            </a:prstGeom>
            <a:solidFill>
              <a:srgbClr val="E2231A">
                <a:alpha val="100000"/>
              </a:srgbClr>
            </a:solidFill>
          </p:spPr>
          <p:txBody>
            <a:bodyPr/>
            <a:lstStyle/>
            <a:p/>
          </p:txBody>
        </p:sp>
        <p:sp>
          <p:nvSpPr>
            <p:cNvPr id="73" name="rc73"/>
            <p:cNvSpPr/>
            <p:nvPr/>
          </p:nvSpPr>
          <p:spPr>
            <a:xfrm>
              <a:off x="7959851" y="3726830"/>
              <a:ext cx="239888" cy="581191"/>
            </a:xfrm>
            <a:prstGeom prst="rect">
              <a:avLst/>
            </a:prstGeom>
            <a:solidFill>
              <a:srgbClr val="80BD41">
                <a:alpha val="100000"/>
              </a:srgbClr>
            </a:solidFill>
          </p:spPr>
          <p:txBody>
            <a:bodyPr/>
            <a:lstStyle/>
            <a:p/>
          </p:txBody>
        </p:sp>
        <p:sp>
          <p:nvSpPr>
            <p:cNvPr id="74" name="rc74"/>
            <p:cNvSpPr/>
            <p:nvPr/>
          </p:nvSpPr>
          <p:spPr>
            <a:xfrm>
              <a:off x="7959851" y="3413880"/>
              <a:ext cx="239888" cy="312949"/>
            </a:xfrm>
            <a:prstGeom prst="rect">
              <a:avLst/>
            </a:prstGeom>
            <a:solidFill>
              <a:srgbClr val="E2231A">
                <a:alpha val="100000"/>
              </a:srgbClr>
            </a:solidFill>
          </p:spPr>
          <p:txBody>
            <a:bodyPr/>
            <a:lstStyle/>
            <a:p/>
          </p:txBody>
        </p:sp>
        <p:sp>
          <p:nvSpPr>
            <p:cNvPr id="75" name="pl75"/>
            <p:cNvSpPr/>
            <p:nvPr/>
          </p:nvSpPr>
          <p:spPr>
            <a:xfrm>
              <a:off x="1416218" y="2452679"/>
              <a:ext cx="6663577" cy="469423"/>
            </a:xfrm>
            <a:custGeom>
              <a:avLst/>
              <a:pathLst>
                <a:path w="6663577" h="469423">
                  <a:moveTo>
                    <a:pt x="0" y="268242"/>
                  </a:moveTo>
                  <a:lnTo>
                    <a:pt x="266543" y="201181"/>
                  </a:lnTo>
                  <a:lnTo>
                    <a:pt x="533086" y="134121"/>
                  </a:lnTo>
                  <a:lnTo>
                    <a:pt x="799629" y="67060"/>
                  </a:lnTo>
                  <a:lnTo>
                    <a:pt x="1066172" y="89414"/>
                  </a:lnTo>
                  <a:lnTo>
                    <a:pt x="1332715" y="111767"/>
                  </a:lnTo>
                  <a:lnTo>
                    <a:pt x="1599258" y="156474"/>
                  </a:lnTo>
                  <a:lnTo>
                    <a:pt x="1865801" y="178828"/>
                  </a:lnTo>
                  <a:lnTo>
                    <a:pt x="2132344" y="134121"/>
                  </a:lnTo>
                  <a:lnTo>
                    <a:pt x="2398888" y="67060"/>
                  </a:lnTo>
                  <a:lnTo>
                    <a:pt x="2665431" y="22353"/>
                  </a:lnTo>
                  <a:lnTo>
                    <a:pt x="2931974" y="22353"/>
                  </a:lnTo>
                  <a:lnTo>
                    <a:pt x="3198517" y="0"/>
                  </a:lnTo>
                  <a:lnTo>
                    <a:pt x="3465060" y="0"/>
                  </a:lnTo>
                  <a:lnTo>
                    <a:pt x="3731603" y="0"/>
                  </a:lnTo>
                  <a:lnTo>
                    <a:pt x="3998146" y="0"/>
                  </a:lnTo>
                  <a:lnTo>
                    <a:pt x="4264689" y="0"/>
                  </a:lnTo>
                  <a:lnTo>
                    <a:pt x="4531233" y="0"/>
                  </a:lnTo>
                  <a:lnTo>
                    <a:pt x="4797776" y="0"/>
                  </a:lnTo>
                  <a:lnTo>
                    <a:pt x="5064319" y="0"/>
                  </a:lnTo>
                  <a:lnTo>
                    <a:pt x="5330862" y="223535"/>
                  </a:lnTo>
                  <a:lnTo>
                    <a:pt x="5597405" y="469423"/>
                  </a:lnTo>
                  <a:lnTo>
                    <a:pt x="5863948" y="447070"/>
                  </a:lnTo>
                  <a:lnTo>
                    <a:pt x="6130491" y="402363"/>
                  </a:lnTo>
                  <a:lnTo>
                    <a:pt x="6397034" y="402363"/>
                  </a:lnTo>
                  <a:lnTo>
                    <a:pt x="6663577" y="40236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1324790" y="3654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0.73</a:t>
              </a:r>
            </a:p>
          </p:txBody>
        </p:sp>
        <p:sp>
          <p:nvSpPr>
            <p:cNvPr id="88" name="tx88"/>
            <p:cNvSpPr/>
            <p:nvPr/>
          </p:nvSpPr>
          <p:spPr>
            <a:xfrm>
              <a:off x="2657505" y="3612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0.78</a:t>
              </a:r>
            </a:p>
          </p:txBody>
        </p:sp>
        <p:sp>
          <p:nvSpPr>
            <p:cNvPr id="89" name="tx89"/>
            <p:cNvSpPr/>
            <p:nvPr/>
          </p:nvSpPr>
          <p:spPr>
            <a:xfrm>
              <a:off x="3990221" y="3508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0.93</a:t>
              </a:r>
            </a:p>
          </p:txBody>
        </p:sp>
        <p:sp>
          <p:nvSpPr>
            <p:cNvPr id="90" name="tx90"/>
            <p:cNvSpPr/>
            <p:nvPr/>
          </p:nvSpPr>
          <p:spPr>
            <a:xfrm>
              <a:off x="5322937" y="3443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1" name="tx91"/>
            <p:cNvSpPr/>
            <p:nvPr/>
          </p:nvSpPr>
          <p:spPr>
            <a:xfrm>
              <a:off x="6389109" y="33759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6655652" y="3359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3" name="tx93"/>
            <p:cNvSpPr/>
            <p:nvPr/>
          </p:nvSpPr>
          <p:spPr>
            <a:xfrm>
              <a:off x="6922195" y="33411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4" name="tx94"/>
            <p:cNvSpPr/>
            <p:nvPr/>
          </p:nvSpPr>
          <p:spPr>
            <a:xfrm>
              <a:off x="7188738" y="3323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5" name="tx95"/>
            <p:cNvSpPr/>
            <p:nvPr/>
          </p:nvSpPr>
          <p:spPr>
            <a:xfrm>
              <a:off x="7455282" y="33100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96" name="tx96"/>
            <p:cNvSpPr/>
            <p:nvPr/>
          </p:nvSpPr>
          <p:spPr>
            <a:xfrm>
              <a:off x="7721825" y="3293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7" name="tx97"/>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8" name="pl98"/>
            <p:cNvSpPr/>
            <p:nvPr/>
          </p:nvSpPr>
          <p:spPr>
            <a:xfrm>
              <a:off x="141621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89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0" name="tx110"/>
            <p:cNvSpPr/>
            <p:nvPr/>
          </p:nvSpPr>
          <p:spPr>
            <a:xfrm>
              <a:off x="1324790" y="3830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1" name="tx111"/>
            <p:cNvSpPr/>
            <p:nvPr/>
          </p:nvSpPr>
          <p:spPr>
            <a:xfrm>
              <a:off x="2657505" y="4054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2" name="tx112"/>
            <p:cNvSpPr/>
            <p:nvPr/>
          </p:nvSpPr>
          <p:spPr>
            <a:xfrm>
              <a:off x="2657505" y="3775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3" name="tx113"/>
            <p:cNvSpPr/>
            <p:nvPr/>
          </p:nvSpPr>
          <p:spPr>
            <a:xfrm>
              <a:off x="3990221" y="4000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4" name="tx114"/>
            <p:cNvSpPr/>
            <p:nvPr/>
          </p:nvSpPr>
          <p:spPr>
            <a:xfrm>
              <a:off x="3990221" y="3668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5322937" y="3970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6" name="tx116"/>
            <p:cNvSpPr/>
            <p:nvPr/>
          </p:nvSpPr>
          <p:spPr>
            <a:xfrm>
              <a:off x="5322937" y="3606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7" name="tx117"/>
            <p:cNvSpPr/>
            <p:nvPr/>
          </p:nvSpPr>
          <p:spPr>
            <a:xfrm>
              <a:off x="6389109" y="3942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8" name="tx118"/>
            <p:cNvSpPr/>
            <p:nvPr/>
          </p:nvSpPr>
          <p:spPr>
            <a:xfrm>
              <a:off x="6389109" y="3543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9" name="tx119"/>
            <p:cNvSpPr/>
            <p:nvPr/>
          </p:nvSpPr>
          <p:spPr>
            <a:xfrm>
              <a:off x="6655652" y="3975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0" name="tx120"/>
            <p:cNvSpPr/>
            <p:nvPr/>
          </p:nvSpPr>
          <p:spPr>
            <a:xfrm>
              <a:off x="6655652" y="3568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21" name="tx121"/>
            <p:cNvSpPr/>
            <p:nvPr/>
          </p:nvSpPr>
          <p:spPr>
            <a:xfrm>
              <a:off x="6922195" y="4015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2" name="tx122"/>
            <p:cNvSpPr/>
            <p:nvPr/>
          </p:nvSpPr>
          <p:spPr>
            <a:xfrm>
              <a:off x="6922195" y="3598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3" name="tx123"/>
            <p:cNvSpPr/>
            <p:nvPr/>
          </p:nvSpPr>
          <p:spPr>
            <a:xfrm>
              <a:off x="7188738" y="4005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4" name="tx124"/>
            <p:cNvSpPr/>
            <p:nvPr/>
          </p:nvSpPr>
          <p:spPr>
            <a:xfrm>
              <a:off x="7188738" y="3581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5" name="tx125"/>
            <p:cNvSpPr/>
            <p:nvPr/>
          </p:nvSpPr>
          <p:spPr>
            <a:xfrm>
              <a:off x="7455282" y="3992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6" name="tx126"/>
            <p:cNvSpPr/>
            <p:nvPr/>
          </p:nvSpPr>
          <p:spPr>
            <a:xfrm>
              <a:off x="7455282" y="3560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7" name="tx127"/>
            <p:cNvSpPr/>
            <p:nvPr/>
          </p:nvSpPr>
          <p:spPr>
            <a:xfrm>
              <a:off x="7747950" y="39874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8" name="tx128"/>
            <p:cNvSpPr/>
            <p:nvPr/>
          </p:nvSpPr>
          <p:spPr>
            <a:xfrm>
              <a:off x="7721825" y="35481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29" name="tx129"/>
            <p:cNvSpPr/>
            <p:nvPr/>
          </p:nvSpPr>
          <p:spPr>
            <a:xfrm>
              <a:off x="7988368" y="3982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30" name="tx130"/>
            <p:cNvSpPr/>
            <p:nvPr/>
          </p:nvSpPr>
          <p:spPr>
            <a:xfrm>
              <a:off x="7988368" y="3535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4452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831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11658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4870"/>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161" name="pl161"/>
            <p:cNvSpPr/>
            <p:nvPr/>
          </p:nvSpPr>
          <p:spPr>
            <a:xfrm>
              <a:off x="260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2288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505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917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9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4866224" cy="129091"/>
            </a:xfrm>
            <a:prstGeom prst="rect">
              <a:avLst/>
            </a:prstGeom>
            <a:solidFill>
              <a:srgbClr val="80BD41">
                <a:alpha val="100000"/>
              </a:srgbClr>
            </a:solidFill>
          </p:spPr>
          <p:txBody>
            <a:bodyPr/>
            <a:lstStyle/>
            <a:p/>
          </p:txBody>
        </p:sp>
        <p:sp>
          <p:nvSpPr>
            <p:cNvPr id="171" name="rc171"/>
            <p:cNvSpPr/>
            <p:nvPr/>
          </p:nvSpPr>
          <p:spPr>
            <a:xfrm>
              <a:off x="6162498" y="5954972"/>
              <a:ext cx="996697" cy="129091"/>
            </a:xfrm>
            <a:prstGeom prst="rect">
              <a:avLst/>
            </a:prstGeom>
            <a:solidFill>
              <a:srgbClr val="E2231A">
                <a:alpha val="100000"/>
              </a:srgbClr>
            </a:solidFill>
          </p:spPr>
          <p:txBody>
            <a:bodyPr/>
            <a:lstStyle/>
            <a:p/>
          </p:txBody>
        </p:sp>
        <p:sp>
          <p:nvSpPr>
            <p:cNvPr id="172" name="rc172"/>
            <p:cNvSpPr/>
            <p:nvPr/>
          </p:nvSpPr>
          <p:spPr>
            <a:xfrm>
              <a:off x="1296273" y="5793607"/>
              <a:ext cx="4198749" cy="129091"/>
            </a:xfrm>
            <a:prstGeom prst="rect">
              <a:avLst/>
            </a:prstGeom>
            <a:solidFill>
              <a:srgbClr val="80BD41">
                <a:alpha val="100000"/>
              </a:srgbClr>
            </a:solidFill>
          </p:spPr>
          <p:txBody>
            <a:bodyPr/>
            <a:lstStyle/>
            <a:p/>
          </p:txBody>
        </p:sp>
        <p:sp>
          <p:nvSpPr>
            <p:cNvPr id="173" name="rc173"/>
            <p:cNvSpPr/>
            <p:nvPr/>
          </p:nvSpPr>
          <p:spPr>
            <a:xfrm>
              <a:off x="5495023" y="5793607"/>
              <a:ext cx="2260861" cy="129091"/>
            </a:xfrm>
            <a:prstGeom prst="rect">
              <a:avLst/>
            </a:prstGeom>
            <a:solidFill>
              <a:srgbClr val="E2231A">
                <a:alpha val="100000"/>
              </a:srgbClr>
            </a:solidFill>
          </p:spPr>
          <p:txBody>
            <a:bodyPr/>
            <a:lstStyle/>
            <a:p/>
          </p:txBody>
        </p:sp>
        <p:sp>
          <p:nvSpPr>
            <p:cNvPr id="174" name="rc174"/>
            <p:cNvSpPr/>
            <p:nvPr/>
          </p:nvSpPr>
          <p:spPr>
            <a:xfrm>
              <a:off x="1296273" y="5632243"/>
              <a:ext cx="4273573" cy="129091"/>
            </a:xfrm>
            <a:prstGeom prst="rect">
              <a:avLst/>
            </a:prstGeom>
            <a:solidFill>
              <a:srgbClr val="80BD41">
                <a:alpha val="100000"/>
              </a:srgbClr>
            </a:solidFill>
          </p:spPr>
          <p:txBody>
            <a:bodyPr/>
            <a:lstStyle/>
            <a:p/>
          </p:txBody>
        </p:sp>
        <p:sp>
          <p:nvSpPr>
            <p:cNvPr id="175" name="rc175"/>
            <p:cNvSpPr/>
            <p:nvPr/>
          </p:nvSpPr>
          <p:spPr>
            <a:xfrm>
              <a:off x="5569847" y="5632243"/>
              <a:ext cx="2301156" cy="129091"/>
            </a:xfrm>
            <a:prstGeom prst="rect">
              <a:avLst/>
            </a:prstGeom>
            <a:solidFill>
              <a:srgbClr val="E2231A">
                <a:alpha val="100000"/>
              </a:srgbClr>
            </a:solidFill>
          </p:spPr>
          <p:txBody>
            <a:bodyPr/>
            <a:lstStyle/>
            <a:p/>
          </p:txBody>
        </p:sp>
        <p:sp>
          <p:nvSpPr>
            <p:cNvPr id="176" name="tx176"/>
            <p:cNvSpPr/>
            <p:nvPr/>
          </p:nvSpPr>
          <p:spPr>
            <a:xfrm>
              <a:off x="7339815"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77" name="tx177"/>
            <p:cNvSpPr/>
            <p:nvPr/>
          </p:nvSpPr>
          <p:spPr>
            <a:xfrm>
              <a:off x="796633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a:t>
              </a:r>
            </a:p>
          </p:txBody>
        </p:sp>
        <p:sp>
          <p:nvSpPr>
            <p:cNvPr id="178" name="tx178"/>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79" name="tx179"/>
            <p:cNvSpPr/>
            <p:nvPr/>
          </p:nvSpPr>
          <p:spPr>
            <a:xfrm>
              <a:off x="362389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0" name="tx180"/>
            <p:cNvSpPr/>
            <p:nvPr/>
          </p:nvSpPr>
          <p:spPr>
            <a:xfrm>
              <a:off x="65553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1" name="tx181"/>
            <p:cNvSpPr/>
            <p:nvPr/>
          </p:nvSpPr>
          <p:spPr>
            <a:xfrm>
              <a:off x="332029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2" name="tx182"/>
            <p:cNvSpPr/>
            <p:nvPr/>
          </p:nvSpPr>
          <p:spPr>
            <a:xfrm>
              <a:off x="651996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83" name="tx183"/>
            <p:cNvSpPr/>
            <p:nvPr/>
          </p:nvSpPr>
          <p:spPr>
            <a:xfrm>
              <a:off x="33275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4" name="tx184"/>
            <p:cNvSpPr/>
            <p:nvPr/>
          </p:nvSpPr>
          <p:spPr>
            <a:xfrm>
              <a:off x="66149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9" name="tx189"/>
            <p:cNvSpPr/>
            <p:nvPr/>
          </p:nvSpPr>
          <p:spPr>
            <a:xfrm>
              <a:off x="37432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0" name="tx190"/>
            <p:cNvSpPr/>
            <p:nvPr/>
          </p:nvSpPr>
          <p:spPr>
            <a:xfrm>
              <a:off x="63649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1" name="tx191"/>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(65%) was lower than in 2019 (83%).
The number of children vaccinated with MCV1 decreased 12% compared to in 2019.
The number of surviving infants increased approximately 12%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504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498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1469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3795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6443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1745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822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7471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0119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860000"/>
              <a:ext cx="420026" cy="92632"/>
            </a:xfrm>
            <a:prstGeom prst="rect">
              <a:avLst/>
            </a:prstGeom>
            <a:solidFill>
              <a:srgbClr val="1CABE2">
                <a:alpha val="100000"/>
              </a:srgbClr>
            </a:solidFill>
          </p:spPr>
          <p:txBody>
            <a:bodyPr/>
            <a:lstStyle/>
            <a:p/>
          </p:txBody>
        </p:sp>
        <p:sp>
          <p:nvSpPr>
            <p:cNvPr id="29" name="rc29"/>
            <p:cNvSpPr/>
            <p:nvPr/>
          </p:nvSpPr>
          <p:spPr>
            <a:xfrm>
              <a:off x="1425243" y="4914403"/>
              <a:ext cx="420026" cy="38229"/>
            </a:xfrm>
            <a:prstGeom prst="rect">
              <a:avLst/>
            </a:prstGeom>
            <a:solidFill>
              <a:srgbClr val="1CABE2">
                <a:alpha val="100000"/>
              </a:srgbClr>
            </a:solidFill>
          </p:spPr>
          <p:txBody>
            <a:bodyPr/>
            <a:lstStyle/>
            <a:p/>
          </p:txBody>
        </p:sp>
        <p:sp>
          <p:nvSpPr>
            <p:cNvPr id="30" name="rc30"/>
            <p:cNvSpPr/>
            <p:nvPr/>
          </p:nvSpPr>
          <p:spPr>
            <a:xfrm>
              <a:off x="1891939" y="4893819"/>
              <a:ext cx="420026" cy="58814"/>
            </a:xfrm>
            <a:prstGeom prst="rect">
              <a:avLst/>
            </a:prstGeom>
            <a:solidFill>
              <a:srgbClr val="1CABE2">
                <a:alpha val="100000"/>
              </a:srgbClr>
            </a:solidFill>
          </p:spPr>
          <p:txBody>
            <a:bodyPr/>
            <a:lstStyle/>
            <a:p/>
          </p:txBody>
        </p:sp>
        <p:sp>
          <p:nvSpPr>
            <p:cNvPr id="31" name="rc31"/>
            <p:cNvSpPr/>
            <p:nvPr/>
          </p:nvSpPr>
          <p:spPr>
            <a:xfrm>
              <a:off x="2358635" y="4643124"/>
              <a:ext cx="420026" cy="309509"/>
            </a:xfrm>
            <a:prstGeom prst="rect">
              <a:avLst/>
            </a:prstGeom>
            <a:solidFill>
              <a:srgbClr val="1CABE2">
                <a:alpha val="100000"/>
              </a:srgbClr>
            </a:solidFill>
          </p:spPr>
          <p:txBody>
            <a:bodyPr/>
            <a:lstStyle/>
            <a:p/>
          </p:txBody>
        </p:sp>
        <p:sp>
          <p:nvSpPr>
            <p:cNvPr id="32" name="rc32"/>
            <p:cNvSpPr/>
            <p:nvPr/>
          </p:nvSpPr>
          <p:spPr>
            <a:xfrm>
              <a:off x="2825330" y="4857060"/>
              <a:ext cx="420026" cy="95572"/>
            </a:xfrm>
            <a:prstGeom prst="rect">
              <a:avLst/>
            </a:prstGeom>
            <a:solidFill>
              <a:srgbClr val="1CABE2">
                <a:alpha val="100000"/>
              </a:srgbClr>
            </a:solidFill>
          </p:spPr>
          <p:txBody>
            <a:bodyPr/>
            <a:lstStyle/>
            <a:p/>
          </p:txBody>
        </p:sp>
        <p:sp>
          <p:nvSpPr>
            <p:cNvPr id="33" name="rc33"/>
            <p:cNvSpPr/>
            <p:nvPr/>
          </p:nvSpPr>
          <p:spPr>
            <a:xfrm>
              <a:off x="3292026" y="4832799"/>
              <a:ext cx="420026" cy="119833"/>
            </a:xfrm>
            <a:prstGeom prst="rect">
              <a:avLst/>
            </a:prstGeom>
            <a:solidFill>
              <a:srgbClr val="1CABE2">
                <a:alpha val="100000"/>
              </a:srgbClr>
            </a:solidFill>
          </p:spPr>
          <p:txBody>
            <a:bodyPr/>
            <a:lstStyle/>
            <a:p/>
          </p:txBody>
        </p:sp>
        <p:sp>
          <p:nvSpPr>
            <p:cNvPr id="34" name="rc34"/>
            <p:cNvSpPr/>
            <p:nvPr/>
          </p:nvSpPr>
          <p:spPr>
            <a:xfrm>
              <a:off x="3758722" y="4786483"/>
              <a:ext cx="420026" cy="166149"/>
            </a:xfrm>
            <a:prstGeom prst="rect">
              <a:avLst/>
            </a:prstGeom>
            <a:solidFill>
              <a:srgbClr val="1CABE2">
                <a:alpha val="100000"/>
              </a:srgbClr>
            </a:solidFill>
          </p:spPr>
          <p:txBody>
            <a:bodyPr/>
            <a:lstStyle/>
            <a:p/>
          </p:txBody>
        </p:sp>
        <p:sp>
          <p:nvSpPr>
            <p:cNvPr id="35" name="rc35"/>
            <p:cNvSpPr/>
            <p:nvPr/>
          </p:nvSpPr>
          <p:spPr>
            <a:xfrm>
              <a:off x="4225417" y="4278476"/>
              <a:ext cx="420026" cy="674156"/>
            </a:xfrm>
            <a:prstGeom prst="rect">
              <a:avLst/>
            </a:prstGeom>
            <a:solidFill>
              <a:srgbClr val="1CABE2">
                <a:alpha val="100000"/>
              </a:srgbClr>
            </a:solidFill>
          </p:spPr>
          <p:txBody>
            <a:bodyPr/>
            <a:lstStyle/>
            <a:p/>
          </p:txBody>
        </p:sp>
        <p:sp>
          <p:nvSpPr>
            <p:cNvPr id="36" name="rc36"/>
            <p:cNvSpPr/>
            <p:nvPr/>
          </p:nvSpPr>
          <p:spPr>
            <a:xfrm>
              <a:off x="4692113" y="4254951"/>
              <a:ext cx="420026" cy="697681"/>
            </a:xfrm>
            <a:prstGeom prst="rect">
              <a:avLst/>
            </a:prstGeom>
            <a:solidFill>
              <a:srgbClr val="1CABE2">
                <a:alpha val="100000"/>
              </a:srgbClr>
            </a:solidFill>
          </p:spPr>
          <p:txBody>
            <a:bodyPr/>
            <a:lstStyle/>
            <a:p/>
          </p:txBody>
        </p:sp>
        <p:sp>
          <p:nvSpPr>
            <p:cNvPr id="37" name="rc37"/>
            <p:cNvSpPr/>
            <p:nvPr/>
          </p:nvSpPr>
          <p:spPr>
            <a:xfrm>
              <a:off x="5158809" y="4302737"/>
              <a:ext cx="420026" cy="649895"/>
            </a:xfrm>
            <a:prstGeom prst="rect">
              <a:avLst/>
            </a:prstGeom>
            <a:solidFill>
              <a:srgbClr val="1CABE2">
                <a:alpha val="100000"/>
              </a:srgbClr>
            </a:solidFill>
          </p:spPr>
          <p:txBody>
            <a:bodyPr/>
            <a:lstStyle/>
            <a:p/>
          </p:txBody>
        </p:sp>
        <p:sp>
          <p:nvSpPr>
            <p:cNvPr id="38" name="rc38"/>
            <p:cNvSpPr/>
            <p:nvPr/>
          </p:nvSpPr>
          <p:spPr>
            <a:xfrm>
              <a:off x="5625505" y="4016754"/>
              <a:ext cx="420026" cy="935878"/>
            </a:xfrm>
            <a:prstGeom prst="rect">
              <a:avLst/>
            </a:prstGeom>
            <a:solidFill>
              <a:srgbClr val="1CABE2">
                <a:alpha val="100000"/>
              </a:srgbClr>
            </a:solidFill>
          </p:spPr>
          <p:txBody>
            <a:bodyPr/>
            <a:lstStyle/>
            <a:p/>
          </p:txBody>
        </p:sp>
        <p:sp>
          <p:nvSpPr>
            <p:cNvPr id="39" name="rc39"/>
            <p:cNvSpPr/>
            <p:nvPr/>
          </p:nvSpPr>
          <p:spPr>
            <a:xfrm>
              <a:off x="6092200" y="4464476"/>
              <a:ext cx="420026" cy="488156"/>
            </a:xfrm>
            <a:prstGeom prst="rect">
              <a:avLst/>
            </a:prstGeom>
            <a:solidFill>
              <a:srgbClr val="1CABE2">
                <a:alpha val="100000"/>
              </a:srgbClr>
            </a:solidFill>
          </p:spPr>
          <p:txBody>
            <a:bodyPr/>
            <a:lstStyle/>
            <a:p/>
          </p:txBody>
        </p:sp>
        <p:sp>
          <p:nvSpPr>
            <p:cNvPr id="40" name="rc40"/>
            <p:cNvSpPr/>
            <p:nvPr/>
          </p:nvSpPr>
          <p:spPr>
            <a:xfrm>
              <a:off x="6558896" y="4433598"/>
              <a:ext cx="420026" cy="519034"/>
            </a:xfrm>
            <a:prstGeom prst="rect">
              <a:avLst/>
            </a:prstGeom>
            <a:solidFill>
              <a:srgbClr val="1CABE2">
                <a:alpha val="100000"/>
              </a:srgbClr>
            </a:solidFill>
          </p:spPr>
          <p:txBody>
            <a:bodyPr/>
            <a:lstStyle/>
            <a:p/>
          </p:txBody>
        </p:sp>
        <p:sp>
          <p:nvSpPr>
            <p:cNvPr id="41" name="rc41"/>
            <p:cNvSpPr/>
            <p:nvPr/>
          </p:nvSpPr>
          <p:spPr>
            <a:xfrm>
              <a:off x="7025592" y="4546080"/>
              <a:ext cx="420026" cy="406552"/>
            </a:xfrm>
            <a:prstGeom prst="rect">
              <a:avLst/>
            </a:prstGeom>
            <a:solidFill>
              <a:srgbClr val="1CABE2">
                <a:alpha val="100000"/>
              </a:srgbClr>
            </a:solidFill>
          </p:spPr>
          <p:txBody>
            <a:bodyPr/>
            <a:lstStyle/>
            <a:p/>
          </p:txBody>
        </p:sp>
        <p:sp>
          <p:nvSpPr>
            <p:cNvPr id="42" name="pl42"/>
            <p:cNvSpPr/>
            <p:nvPr/>
          </p:nvSpPr>
          <p:spPr>
            <a:xfrm>
              <a:off x="1168561" y="2363368"/>
              <a:ext cx="6067044" cy="655115"/>
            </a:xfrm>
            <a:custGeom>
              <a:avLst/>
              <a:pathLst>
                <a:path w="6067044" h="655115">
                  <a:moveTo>
                    <a:pt x="0" y="0"/>
                  </a:moveTo>
                  <a:lnTo>
                    <a:pt x="466695" y="0"/>
                  </a:lnTo>
                  <a:lnTo>
                    <a:pt x="933391" y="0"/>
                  </a:lnTo>
                  <a:lnTo>
                    <a:pt x="1400087" y="0"/>
                  </a:lnTo>
                  <a:lnTo>
                    <a:pt x="1866782" y="0"/>
                  </a:lnTo>
                  <a:lnTo>
                    <a:pt x="2333478" y="0"/>
                  </a:lnTo>
                  <a:lnTo>
                    <a:pt x="2800174" y="0"/>
                  </a:lnTo>
                  <a:lnTo>
                    <a:pt x="3266869" y="0"/>
                  </a:lnTo>
                  <a:lnTo>
                    <a:pt x="3733565" y="311959"/>
                  </a:lnTo>
                  <a:lnTo>
                    <a:pt x="4200261" y="655115"/>
                  </a:lnTo>
                  <a:lnTo>
                    <a:pt x="4666957" y="623919"/>
                  </a:lnTo>
                  <a:lnTo>
                    <a:pt x="5133652" y="561527"/>
                  </a:lnTo>
                  <a:lnTo>
                    <a:pt x="5600348" y="561527"/>
                  </a:lnTo>
                  <a:lnTo>
                    <a:pt x="6067044" y="561527"/>
                  </a:lnTo>
                </a:path>
              </a:pathLst>
            </a:custGeom>
            <a:ln w="27101" cap="flat">
              <a:solidFill>
                <a:srgbClr val="00833D">
                  <a:alpha val="100000"/>
                </a:srgbClr>
              </a:solidFill>
              <a:prstDash val="solid"/>
              <a:round/>
            </a:ln>
          </p:spPr>
          <p:txBody>
            <a:bodyPr/>
            <a:lstStyle/>
            <a:p/>
          </p:txBody>
        </p:sp>
        <p:sp>
          <p:nvSpPr>
            <p:cNvPr id="43" name="pl43"/>
            <p:cNvSpPr/>
            <p:nvPr/>
          </p:nvSpPr>
          <p:spPr>
            <a:xfrm>
              <a:off x="3035343" y="3236855"/>
              <a:ext cx="4200261" cy="530331"/>
            </a:xfrm>
            <a:custGeom>
              <a:avLst/>
              <a:pathLst>
                <a:path w="4200261" h="530331">
                  <a:moveTo>
                    <a:pt x="0" y="499135"/>
                  </a:moveTo>
                  <a:lnTo>
                    <a:pt x="466695" y="374351"/>
                  </a:lnTo>
                  <a:lnTo>
                    <a:pt x="933391" y="218371"/>
                  </a:lnTo>
                  <a:lnTo>
                    <a:pt x="1400087" y="0"/>
                  </a:lnTo>
                  <a:lnTo>
                    <a:pt x="1866782" y="249567"/>
                  </a:lnTo>
                  <a:lnTo>
                    <a:pt x="2333478" y="530331"/>
                  </a:lnTo>
                  <a:lnTo>
                    <a:pt x="2800174" y="530331"/>
                  </a:lnTo>
                  <a:lnTo>
                    <a:pt x="3266869" y="343155"/>
                  </a:lnTo>
                  <a:lnTo>
                    <a:pt x="3733565" y="343155"/>
                  </a:lnTo>
                  <a:lnTo>
                    <a:pt x="4200261" y="343155"/>
                  </a:lnTo>
                </a:path>
              </a:pathLst>
            </a:custGeom>
            <a:ln w="27101" cap="flat">
              <a:solidFill>
                <a:srgbClr val="002759">
                  <a:alpha val="100000"/>
                </a:srgbClr>
              </a:solidFill>
              <a:prstDash val="solid"/>
              <a:round/>
            </a:ln>
          </p:spPr>
          <p:txBody>
            <a:bodyPr/>
            <a:lstStyle/>
            <a:p/>
          </p:txBody>
        </p:sp>
        <p:sp>
          <p:nvSpPr>
            <p:cNvPr id="44" name="pt44"/>
            <p:cNvSpPr/>
            <p:nvPr/>
          </p:nvSpPr>
          <p:spPr>
            <a:xfrm>
              <a:off x="113695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3003742"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5796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3454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69083" y="473015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a:t>
              </a:r>
            </a:p>
          </p:txBody>
        </p:sp>
        <p:sp>
          <p:nvSpPr>
            <p:cNvPr id="69" name="tx69"/>
            <p:cNvSpPr/>
            <p:nvPr/>
          </p:nvSpPr>
          <p:spPr>
            <a:xfrm>
              <a:off x="1568938" y="478456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0" name="tx70"/>
            <p:cNvSpPr/>
            <p:nvPr/>
          </p:nvSpPr>
          <p:spPr>
            <a:xfrm>
              <a:off x="2035633" y="47639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71" name="tx71"/>
            <p:cNvSpPr/>
            <p:nvPr/>
          </p:nvSpPr>
          <p:spPr>
            <a:xfrm>
              <a:off x="2469170" y="451473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421</a:t>
              </a:r>
            </a:p>
          </p:txBody>
        </p:sp>
        <p:sp>
          <p:nvSpPr>
            <p:cNvPr id="72" name="tx72"/>
            <p:cNvSpPr/>
            <p:nvPr/>
          </p:nvSpPr>
          <p:spPr>
            <a:xfrm>
              <a:off x="2935865" y="472715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73" name="tx73"/>
            <p:cNvSpPr/>
            <p:nvPr/>
          </p:nvSpPr>
          <p:spPr>
            <a:xfrm>
              <a:off x="3402561" y="470289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74" name="tx74"/>
            <p:cNvSpPr/>
            <p:nvPr/>
          </p:nvSpPr>
          <p:spPr>
            <a:xfrm>
              <a:off x="3869257" y="46566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a:t>
              </a:r>
            </a:p>
          </p:txBody>
        </p:sp>
        <p:sp>
          <p:nvSpPr>
            <p:cNvPr id="75" name="tx75"/>
            <p:cNvSpPr/>
            <p:nvPr/>
          </p:nvSpPr>
          <p:spPr>
            <a:xfrm>
              <a:off x="4335953" y="41486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917</a:t>
              </a:r>
            </a:p>
          </p:txBody>
        </p:sp>
        <p:sp>
          <p:nvSpPr>
            <p:cNvPr id="76" name="tx76"/>
            <p:cNvSpPr/>
            <p:nvPr/>
          </p:nvSpPr>
          <p:spPr>
            <a:xfrm>
              <a:off x="4802648" y="41251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949</a:t>
              </a:r>
            </a:p>
          </p:txBody>
        </p:sp>
        <p:sp>
          <p:nvSpPr>
            <p:cNvPr id="77" name="tx77"/>
            <p:cNvSpPr/>
            <p:nvPr/>
          </p:nvSpPr>
          <p:spPr>
            <a:xfrm>
              <a:off x="5269344" y="41728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884</a:t>
              </a:r>
            </a:p>
          </p:txBody>
        </p:sp>
        <p:sp>
          <p:nvSpPr>
            <p:cNvPr id="78" name="tx78"/>
            <p:cNvSpPr/>
            <p:nvPr/>
          </p:nvSpPr>
          <p:spPr>
            <a:xfrm>
              <a:off x="5686315"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1,273</a:t>
              </a:r>
            </a:p>
          </p:txBody>
        </p:sp>
        <p:sp>
          <p:nvSpPr>
            <p:cNvPr id="79" name="tx79"/>
            <p:cNvSpPr/>
            <p:nvPr/>
          </p:nvSpPr>
          <p:spPr>
            <a:xfrm>
              <a:off x="6202735" y="43346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664</a:t>
              </a:r>
            </a:p>
          </p:txBody>
        </p:sp>
        <p:sp>
          <p:nvSpPr>
            <p:cNvPr id="80" name="tx80"/>
            <p:cNvSpPr/>
            <p:nvPr/>
          </p:nvSpPr>
          <p:spPr>
            <a:xfrm>
              <a:off x="6669431" y="43037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706</a:t>
              </a:r>
            </a:p>
          </p:txBody>
        </p:sp>
        <p:sp>
          <p:nvSpPr>
            <p:cNvPr id="81" name="tx81"/>
            <p:cNvSpPr/>
            <p:nvPr/>
          </p:nvSpPr>
          <p:spPr>
            <a:xfrm>
              <a:off x="7136127" y="44161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553</a:t>
              </a:r>
            </a:p>
          </p:txBody>
        </p:sp>
        <p:sp>
          <p:nvSpPr>
            <p:cNvPr id="82" name="pl82"/>
            <p:cNvSpPr/>
            <p:nvPr/>
          </p:nvSpPr>
          <p:spPr>
            <a:xfrm>
              <a:off x="7254810" y="2924940"/>
              <a:ext cx="607493" cy="1427"/>
            </a:xfrm>
            <a:custGeom>
              <a:avLst/>
              <a:pathLst>
                <a:path w="607493" h="1427">
                  <a:moveTo>
                    <a:pt x="607493" y="1427"/>
                  </a:moveTo>
                  <a:lnTo>
                    <a:pt x="0" y="0"/>
                  </a:lnTo>
                </a:path>
              </a:pathLst>
            </a:custGeom>
          </p:spPr>
          <p:txBody>
            <a:bodyPr/>
            <a:lstStyle/>
            <a:p/>
          </p:txBody>
        </p:sp>
        <p:sp>
          <p:nvSpPr>
            <p:cNvPr id="83" name="pl83"/>
            <p:cNvSpPr/>
            <p:nvPr/>
          </p:nvSpPr>
          <p:spPr>
            <a:xfrm>
              <a:off x="7254810" y="3580075"/>
              <a:ext cx="607493" cy="2063"/>
            </a:xfrm>
            <a:custGeom>
              <a:avLst/>
              <a:pathLst>
                <a:path w="607493" h="2063">
                  <a:moveTo>
                    <a:pt x="607493" y="2063"/>
                  </a:moveTo>
                  <a:lnTo>
                    <a:pt x="0" y="0"/>
                  </a:lnTo>
                </a:path>
              </a:pathLst>
            </a:custGeom>
          </p:spPr>
          <p:txBody>
            <a:bodyPr/>
            <a:lstStyle/>
            <a:p/>
          </p:txBody>
        </p:sp>
        <p:sp>
          <p:nvSpPr>
            <p:cNvPr id="84" name="pg84"/>
            <p:cNvSpPr/>
            <p:nvPr/>
          </p:nvSpPr>
          <p:spPr>
            <a:xfrm>
              <a:off x="7793724" y="28379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8790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65%</a:t>
              </a:r>
            </a:p>
          </p:txBody>
        </p:sp>
        <p:sp>
          <p:nvSpPr>
            <p:cNvPr id="86" name="pg86"/>
            <p:cNvSpPr/>
            <p:nvPr/>
          </p:nvSpPr>
          <p:spPr>
            <a:xfrm>
              <a:off x="7793724" y="34937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35348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44%</a:t>
              </a:r>
            </a:p>
          </p:txBody>
        </p:sp>
        <p:sp>
          <p:nvSpPr>
            <p:cNvPr id="88" name="rc88"/>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15364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341847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508103" y="26832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3" name="tx93"/>
            <p:cNvSpPr/>
            <p:nvPr/>
          </p:nvSpPr>
          <p:spPr>
            <a:xfrm>
              <a:off x="508103" y="19481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0103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900002"/>
              <a:ext cx="201456" cy="201456"/>
            </a:xfrm>
            <a:prstGeom prst="rect">
              <a:avLst/>
            </a:prstGeom>
            <a:solidFill>
              <a:srgbClr val="1CABE2">
                <a:alpha val="100000"/>
              </a:srgbClr>
            </a:solidFill>
          </p:spPr>
          <p:txBody>
            <a:bodyPr/>
            <a:lstStyle/>
            <a:p/>
          </p:txBody>
        </p:sp>
        <p:sp>
          <p:nvSpPr>
            <p:cNvPr id="128" name="tx12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869196" y="1334104"/>
              <a:ext cx="5785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Mozambique,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553 confirmed measles cases in Mozambique. In the same year, MCV1 coverage was 65% and MCV2 coverage was 44%.
The number of cases in 2025 was 22% lower than in 2024 (n=706).
The highest number of measles cases was reported in 2022 (n=1,273). In this year, MCV1 coverage was 63%.
Mozambique reported measles vaccine stockouts in 2008 and 2012.
There were measles-containing vaccine supplementary immunization activities/campaigns in 2020, 2023, 2024, and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saw a decrease in measles cases compared with 2024, while MCV1 coverage was 65% and MCV2 coverage was 44%.</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27101" cap="flat">
              <a:solidFill>
                <a:srgbClr val="0058AB">
                  <a:alpha val="80000"/>
                </a:srgbClr>
              </a:solidFill>
              <a:prstDash val="solid"/>
              <a:round/>
            </a:ln>
          </p:spPr>
          <p:txBody>
            <a:bodyPr/>
            <a:lstStyle/>
            <a:p/>
          </p:txBody>
        </p:sp>
        <p:sp>
          <p:nvSpPr>
            <p:cNvPr id="20" name="pl20"/>
            <p:cNvSpPr/>
            <p:nvPr/>
          </p:nvSpPr>
          <p:spPr>
            <a:xfrm>
              <a:off x="943464" y="4306251"/>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1" name="pl21"/>
            <p:cNvSpPr/>
            <p:nvPr/>
          </p:nvSpPr>
          <p:spPr>
            <a:xfrm>
              <a:off x="943464" y="3737127"/>
              <a:ext cx="3520101" cy="1327955"/>
            </a:xfrm>
            <a:custGeom>
              <a:avLst/>
              <a:pathLst>
                <a:path w="3520101" h="1327955">
                  <a:moveTo>
                    <a:pt x="0" y="0"/>
                  </a:moveTo>
                  <a:lnTo>
                    <a:pt x="140804" y="94853"/>
                  </a:lnTo>
                  <a:lnTo>
                    <a:pt x="281608" y="94853"/>
                  </a:lnTo>
                  <a:lnTo>
                    <a:pt x="422412" y="94853"/>
                  </a:lnTo>
                  <a:lnTo>
                    <a:pt x="563216" y="189707"/>
                  </a:lnTo>
                  <a:lnTo>
                    <a:pt x="704020" y="474269"/>
                  </a:lnTo>
                  <a:lnTo>
                    <a:pt x="844824" y="379415"/>
                  </a:lnTo>
                  <a:lnTo>
                    <a:pt x="985628" y="379415"/>
                  </a:lnTo>
                  <a:lnTo>
                    <a:pt x="1126432" y="569123"/>
                  </a:lnTo>
                  <a:lnTo>
                    <a:pt x="1267236" y="758831"/>
                  </a:lnTo>
                  <a:lnTo>
                    <a:pt x="1408040" y="758831"/>
                  </a:lnTo>
                  <a:lnTo>
                    <a:pt x="1548844" y="853685"/>
                  </a:lnTo>
                  <a:lnTo>
                    <a:pt x="1689648" y="853685"/>
                  </a:lnTo>
                  <a:lnTo>
                    <a:pt x="1830452" y="948539"/>
                  </a:lnTo>
                  <a:lnTo>
                    <a:pt x="1971256" y="948539"/>
                  </a:lnTo>
                  <a:lnTo>
                    <a:pt x="2112061" y="948539"/>
                  </a:lnTo>
                  <a:lnTo>
                    <a:pt x="2252865" y="1138247"/>
                  </a:lnTo>
                  <a:lnTo>
                    <a:pt x="2393669" y="1138247"/>
                  </a:lnTo>
                  <a:lnTo>
                    <a:pt x="2534473" y="1233101"/>
                  </a:lnTo>
                  <a:lnTo>
                    <a:pt x="2675277" y="1327955"/>
                  </a:lnTo>
                  <a:lnTo>
                    <a:pt x="2816081" y="1138247"/>
                  </a:lnTo>
                  <a:lnTo>
                    <a:pt x="2956885" y="1043393"/>
                  </a:lnTo>
                  <a:lnTo>
                    <a:pt x="3097689" y="1043393"/>
                  </a:lnTo>
                  <a:lnTo>
                    <a:pt x="3238493" y="1138247"/>
                  </a:lnTo>
                  <a:lnTo>
                    <a:pt x="3379297" y="1138247"/>
                  </a:lnTo>
                  <a:lnTo>
                    <a:pt x="3520101" y="1233101"/>
                  </a:lnTo>
                </a:path>
              </a:pathLst>
            </a:custGeom>
            <a:ln w="27101" cap="flat">
              <a:solidFill>
                <a:srgbClr val="00833D">
                  <a:alpha val="80000"/>
                </a:srgbClr>
              </a:solidFill>
              <a:prstDash val="solid"/>
              <a:round/>
            </a:ln>
          </p:spPr>
          <p:txBody>
            <a:bodyPr/>
            <a:lstStyle/>
            <a:p/>
          </p:txBody>
        </p:sp>
        <p:sp>
          <p:nvSpPr>
            <p:cNvPr id="22" name="pl22"/>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43362" cap="flat">
              <a:solidFill>
                <a:srgbClr val="000000">
                  <a:alpha val="100000"/>
                </a:srgbClr>
              </a:solidFill>
              <a:prstDash val="solid"/>
              <a:round/>
            </a:ln>
          </p:spPr>
          <p:txBody>
            <a:bodyPr/>
            <a:lstStyle/>
            <a:p/>
          </p:txBody>
        </p:sp>
        <p:sp>
          <p:nvSpPr>
            <p:cNvPr id="23" name="pl23"/>
            <p:cNvSpPr/>
            <p:nvPr/>
          </p:nvSpPr>
          <p:spPr>
            <a:xfrm>
              <a:off x="943464" y="2504026"/>
              <a:ext cx="3520101" cy="2655910"/>
            </a:xfrm>
            <a:custGeom>
              <a:avLst/>
              <a:pathLst>
                <a:path w="3520101" h="2655910">
                  <a:moveTo>
                    <a:pt x="0" y="1422809"/>
                  </a:moveTo>
                  <a:lnTo>
                    <a:pt x="140804" y="1612517"/>
                  </a:lnTo>
                  <a:lnTo>
                    <a:pt x="281608" y="1707370"/>
                  </a:lnTo>
                  <a:lnTo>
                    <a:pt x="422412" y="2655910"/>
                  </a:lnTo>
                  <a:lnTo>
                    <a:pt x="563216" y="2466202"/>
                  </a:lnTo>
                  <a:lnTo>
                    <a:pt x="704020" y="2276494"/>
                  </a:lnTo>
                  <a:lnTo>
                    <a:pt x="844824" y="2181640"/>
                  </a:lnTo>
                  <a:lnTo>
                    <a:pt x="985628" y="1897078"/>
                  </a:lnTo>
                  <a:lnTo>
                    <a:pt x="1126432" y="1707370"/>
                  </a:lnTo>
                  <a:lnTo>
                    <a:pt x="1267236" y="1422809"/>
                  </a:lnTo>
                  <a:lnTo>
                    <a:pt x="1408040" y="1233101"/>
                  </a:lnTo>
                  <a:lnTo>
                    <a:pt x="1548844" y="1612517"/>
                  </a:lnTo>
                  <a:lnTo>
                    <a:pt x="1689648" y="1897078"/>
                  </a:lnTo>
                  <a:lnTo>
                    <a:pt x="1830452" y="2181640"/>
                  </a:lnTo>
                  <a:lnTo>
                    <a:pt x="1971256" y="2466202"/>
                  </a:lnTo>
                  <a:lnTo>
                    <a:pt x="2112061" y="2466202"/>
                  </a:lnTo>
                  <a:lnTo>
                    <a:pt x="2252865" y="2466202"/>
                  </a:lnTo>
                  <a:lnTo>
                    <a:pt x="2393669" y="2466202"/>
                  </a:lnTo>
                  <a:lnTo>
                    <a:pt x="2534473" y="2466202"/>
                  </a:lnTo>
                  <a:lnTo>
                    <a:pt x="2675277" y="2466202"/>
                  </a:lnTo>
                  <a:lnTo>
                    <a:pt x="2816081" y="1707370"/>
                  </a:lnTo>
                  <a:lnTo>
                    <a:pt x="2956885" y="569123"/>
                  </a:lnTo>
                  <a:lnTo>
                    <a:pt x="3097689" y="0"/>
                  </a:lnTo>
                  <a:lnTo>
                    <a:pt x="3238493" y="948539"/>
                  </a:lnTo>
                  <a:lnTo>
                    <a:pt x="3379297" y="948539"/>
                  </a:lnTo>
                  <a:lnTo>
                    <a:pt x="3520101" y="948539"/>
                  </a:lnTo>
                </a:path>
              </a:pathLst>
            </a:custGeom>
            <a:ln w="27101" cap="flat">
              <a:solidFill>
                <a:srgbClr val="0058AB">
                  <a:alpha val="100000"/>
                </a:srgbClr>
              </a:solidFill>
              <a:prstDash val="solid"/>
              <a:round/>
            </a:ln>
          </p:spPr>
          <p:txBody>
            <a:bodyPr/>
            <a:lstStyle/>
            <a:p/>
          </p:txBody>
        </p:sp>
        <p:sp>
          <p:nvSpPr>
            <p:cNvPr id="24" name="pl24"/>
            <p:cNvSpPr/>
            <p:nvPr/>
          </p:nvSpPr>
          <p:spPr>
            <a:xfrm>
              <a:off x="943464" y="364227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45256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685666"/>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85666"/>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6800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35757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36057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3" name="pg33"/>
            <p:cNvSpPr/>
            <p:nvPr/>
          </p:nvSpPr>
          <p:spPr>
            <a:xfrm>
              <a:off x="1588995"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264881" y="33859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34148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7" name="pg37"/>
            <p:cNvSpPr/>
            <p:nvPr/>
          </p:nvSpPr>
          <p:spPr>
            <a:xfrm>
              <a:off x="2997036" y="46191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479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6191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479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36138"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3" name="pg43"/>
            <p:cNvSpPr/>
            <p:nvPr/>
          </p:nvSpPr>
          <p:spPr>
            <a:xfrm>
              <a:off x="4376942" y="3101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131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tx45"/>
            <p:cNvSpPr/>
            <p:nvPr/>
          </p:nvSpPr>
          <p:spPr>
            <a:xfrm>
              <a:off x="4523855" y="50260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577692"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3028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3028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887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511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97383" y="6094780"/>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63" name="tx63"/>
            <p:cNvSpPr/>
            <p:nvPr/>
          </p:nvSpPr>
          <p:spPr>
            <a:xfrm>
              <a:off x="28558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1826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0650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8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19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908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42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6937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81" name="pl81"/>
            <p:cNvSpPr/>
            <p:nvPr/>
          </p:nvSpPr>
          <p:spPr>
            <a:xfrm>
              <a:off x="5308715" y="4211397"/>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2" name="pl82"/>
            <p:cNvSpPr/>
            <p:nvPr/>
          </p:nvSpPr>
          <p:spPr>
            <a:xfrm>
              <a:off x="5308715" y="3547419"/>
              <a:ext cx="3520101" cy="1233101"/>
            </a:xfrm>
            <a:custGeom>
              <a:avLst/>
              <a:pathLst>
                <a:path w="3520101" h="1233101">
                  <a:moveTo>
                    <a:pt x="0" y="0"/>
                  </a:moveTo>
                  <a:lnTo>
                    <a:pt x="140804" y="189707"/>
                  </a:lnTo>
                  <a:lnTo>
                    <a:pt x="281608" y="284561"/>
                  </a:lnTo>
                  <a:lnTo>
                    <a:pt x="422412" y="189707"/>
                  </a:lnTo>
                  <a:lnTo>
                    <a:pt x="563216" y="284561"/>
                  </a:lnTo>
                  <a:lnTo>
                    <a:pt x="704020" y="189707"/>
                  </a:lnTo>
                  <a:lnTo>
                    <a:pt x="844824" y="379415"/>
                  </a:lnTo>
                  <a:lnTo>
                    <a:pt x="985628" y="569123"/>
                  </a:lnTo>
                  <a:lnTo>
                    <a:pt x="1126432" y="758831"/>
                  </a:lnTo>
                  <a:lnTo>
                    <a:pt x="1267236" y="948539"/>
                  </a:lnTo>
                  <a:lnTo>
                    <a:pt x="1408040" y="1043393"/>
                  </a:lnTo>
                  <a:lnTo>
                    <a:pt x="1548844" y="1043393"/>
                  </a:lnTo>
                  <a:lnTo>
                    <a:pt x="1689648" y="1233101"/>
                  </a:lnTo>
                  <a:lnTo>
                    <a:pt x="1830452" y="1233101"/>
                  </a:lnTo>
                  <a:lnTo>
                    <a:pt x="1971256" y="948539"/>
                  </a:lnTo>
                  <a:lnTo>
                    <a:pt x="2112061" y="948539"/>
                  </a:lnTo>
                  <a:lnTo>
                    <a:pt x="2252865" y="853685"/>
                  </a:lnTo>
                  <a:lnTo>
                    <a:pt x="2393669" y="948539"/>
                  </a:lnTo>
                  <a:lnTo>
                    <a:pt x="2534473" y="1043393"/>
                  </a:lnTo>
                  <a:lnTo>
                    <a:pt x="2675277" y="1138247"/>
                  </a:lnTo>
                  <a:lnTo>
                    <a:pt x="2816081" y="1138247"/>
                  </a:lnTo>
                  <a:lnTo>
                    <a:pt x="2956885" y="948539"/>
                  </a:lnTo>
                  <a:lnTo>
                    <a:pt x="3097689" y="948539"/>
                  </a:lnTo>
                  <a:lnTo>
                    <a:pt x="3238493" y="948539"/>
                  </a:lnTo>
                  <a:lnTo>
                    <a:pt x="3379297" y="1043393"/>
                  </a:lnTo>
                  <a:lnTo>
                    <a:pt x="3520101" y="1138247"/>
                  </a:lnTo>
                </a:path>
              </a:pathLst>
            </a:custGeom>
            <a:ln w="27101" cap="flat">
              <a:solidFill>
                <a:srgbClr val="00833D">
                  <a:alpha val="80000"/>
                </a:srgbClr>
              </a:solidFill>
              <a:prstDash val="solid"/>
              <a:round/>
            </a:ln>
          </p:spPr>
          <p:txBody>
            <a:bodyPr/>
            <a:lstStyle/>
            <a:p/>
          </p:txBody>
        </p:sp>
        <p:sp>
          <p:nvSpPr>
            <p:cNvPr id="83" name="pl83"/>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84" name="pl84"/>
            <p:cNvSpPr/>
            <p:nvPr/>
          </p:nvSpPr>
          <p:spPr>
            <a:xfrm>
              <a:off x="5308715" y="2883441"/>
              <a:ext cx="3520101" cy="1897078"/>
            </a:xfrm>
            <a:custGeom>
              <a:avLst/>
              <a:pathLst>
                <a:path w="3520101" h="1897078">
                  <a:moveTo>
                    <a:pt x="0" y="1233101"/>
                  </a:moveTo>
                  <a:lnTo>
                    <a:pt x="140804" y="1327955"/>
                  </a:lnTo>
                  <a:lnTo>
                    <a:pt x="281608" y="1422809"/>
                  </a:lnTo>
                  <a:lnTo>
                    <a:pt x="422412" y="1707370"/>
                  </a:lnTo>
                  <a:lnTo>
                    <a:pt x="563216" y="1707370"/>
                  </a:lnTo>
                  <a:lnTo>
                    <a:pt x="704020" y="1707370"/>
                  </a:lnTo>
                  <a:lnTo>
                    <a:pt x="844824" y="1517663"/>
                  </a:lnTo>
                  <a:lnTo>
                    <a:pt x="985628" y="1517663"/>
                  </a:lnTo>
                  <a:lnTo>
                    <a:pt x="1126432" y="1612517"/>
                  </a:lnTo>
                  <a:lnTo>
                    <a:pt x="1267236" y="1707370"/>
                  </a:lnTo>
                  <a:lnTo>
                    <a:pt x="1408040" y="1707370"/>
                  </a:lnTo>
                  <a:lnTo>
                    <a:pt x="1548844" y="1707370"/>
                  </a:lnTo>
                  <a:lnTo>
                    <a:pt x="1689648" y="1802224"/>
                  </a:lnTo>
                  <a:lnTo>
                    <a:pt x="1830452" y="1897078"/>
                  </a:lnTo>
                  <a:lnTo>
                    <a:pt x="1971256" y="1897078"/>
                  </a:lnTo>
                  <a:lnTo>
                    <a:pt x="2112061" y="1897078"/>
                  </a:lnTo>
                  <a:lnTo>
                    <a:pt x="2252865" y="1897078"/>
                  </a:lnTo>
                  <a:lnTo>
                    <a:pt x="2393669" y="1897078"/>
                  </a:lnTo>
                  <a:lnTo>
                    <a:pt x="2534473" y="1897078"/>
                  </a:lnTo>
                  <a:lnTo>
                    <a:pt x="2675277" y="1897078"/>
                  </a:lnTo>
                  <a:lnTo>
                    <a:pt x="2816081" y="1517663"/>
                  </a:lnTo>
                  <a:lnTo>
                    <a:pt x="2956885" y="948539"/>
                  </a:lnTo>
                  <a:lnTo>
                    <a:pt x="3097689" y="569123"/>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85" name="pl85"/>
            <p:cNvSpPr/>
            <p:nvPr/>
          </p:nvSpPr>
          <p:spPr>
            <a:xfrm>
              <a:off x="5308715"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259888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59888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765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794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4" name="pg94"/>
            <p:cNvSpPr/>
            <p:nvPr/>
          </p:nvSpPr>
          <p:spPr>
            <a:xfrm>
              <a:off x="592611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6" name="pg96"/>
            <p:cNvSpPr/>
            <p:nvPr/>
          </p:nvSpPr>
          <p:spPr>
            <a:xfrm>
              <a:off x="663013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8" name="pg98"/>
            <p:cNvSpPr/>
            <p:nvPr/>
          </p:nvSpPr>
          <p:spPr>
            <a:xfrm>
              <a:off x="7362287"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0" name="pg100"/>
            <p:cNvSpPr/>
            <p:nvPr/>
          </p:nvSpPr>
          <p:spPr>
            <a:xfrm>
              <a:off x="7925503"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2" name="pg102"/>
            <p:cNvSpPr/>
            <p:nvPr/>
          </p:nvSpPr>
          <p:spPr>
            <a:xfrm>
              <a:off x="8601388" y="2532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25611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4" name="pg104"/>
            <p:cNvSpPr/>
            <p:nvPr/>
          </p:nvSpPr>
          <p:spPr>
            <a:xfrm>
              <a:off x="8742193" y="2532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5611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6" name="tx106"/>
            <p:cNvSpPr/>
            <p:nvPr/>
          </p:nvSpPr>
          <p:spPr>
            <a:xfrm>
              <a:off x="8889106" y="49297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6452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4942943" y="45481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96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6510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9553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9553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539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164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62634" y="6094780"/>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Mozambique</a:t>
              </a:r>
            </a:p>
          </p:txBody>
        </p:sp>
        <p:sp>
          <p:nvSpPr>
            <p:cNvPr id="124" name="tx124"/>
            <p:cNvSpPr/>
            <p:nvPr/>
          </p:nvSpPr>
          <p:spPr>
            <a:xfrm>
              <a:off x="72210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8351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22% of children who received DTP1 did not receive DTP3 (left), and 28%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Mozambique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Mozambique, indicating poor retention of children in immunization programmes, and the need for stronger follow-up of those initially reached.</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76363"/>
            </a:xfrm>
            <a:custGeom>
              <a:avLst/>
              <a:pathLst>
                <a:path w="2135265" h="76363">
                  <a:moveTo>
                    <a:pt x="0" y="76363"/>
                  </a:moveTo>
                  <a:lnTo>
                    <a:pt x="85410" y="59393"/>
                  </a:lnTo>
                  <a:lnTo>
                    <a:pt x="170821" y="50909"/>
                  </a:lnTo>
                  <a:lnTo>
                    <a:pt x="256231" y="25454"/>
                  </a:lnTo>
                  <a:lnTo>
                    <a:pt x="341642" y="25454"/>
                  </a:lnTo>
                  <a:lnTo>
                    <a:pt x="427053" y="25454"/>
                  </a:lnTo>
                  <a:lnTo>
                    <a:pt x="512463" y="25454"/>
                  </a:lnTo>
                  <a:lnTo>
                    <a:pt x="597874" y="25454"/>
                  </a:lnTo>
                  <a:lnTo>
                    <a:pt x="683284" y="25454"/>
                  </a:lnTo>
                  <a:lnTo>
                    <a:pt x="768695" y="25454"/>
                  </a:lnTo>
                  <a:lnTo>
                    <a:pt x="854106" y="25454"/>
                  </a:lnTo>
                  <a:lnTo>
                    <a:pt x="939516" y="16969"/>
                  </a:lnTo>
                  <a:lnTo>
                    <a:pt x="1024927" y="8484"/>
                  </a:lnTo>
                  <a:lnTo>
                    <a:pt x="1110337" y="8484"/>
                  </a:lnTo>
                  <a:lnTo>
                    <a:pt x="1195748" y="0"/>
                  </a:lnTo>
                  <a:lnTo>
                    <a:pt x="1281159" y="0"/>
                  </a:lnTo>
                  <a:lnTo>
                    <a:pt x="1366569" y="0"/>
                  </a:lnTo>
                  <a:lnTo>
                    <a:pt x="1451980" y="0"/>
                  </a:lnTo>
                  <a:lnTo>
                    <a:pt x="1537390" y="0"/>
                  </a:lnTo>
                  <a:lnTo>
                    <a:pt x="1622801" y="0"/>
                  </a:lnTo>
                  <a:lnTo>
                    <a:pt x="1708212" y="33939"/>
                  </a:lnTo>
                  <a:lnTo>
                    <a:pt x="1793622" y="76363"/>
                  </a:lnTo>
                  <a:lnTo>
                    <a:pt x="1879033" y="25454"/>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11611"/>
              <a:ext cx="768695" cy="263029"/>
            </a:xfrm>
            <a:custGeom>
              <a:avLst/>
              <a:pathLst>
                <a:path w="768695" h="263029">
                  <a:moveTo>
                    <a:pt x="0" y="50909"/>
                  </a:moveTo>
                  <a:lnTo>
                    <a:pt x="85410" y="263029"/>
                  </a:lnTo>
                  <a:lnTo>
                    <a:pt x="170821" y="50909"/>
                  </a:lnTo>
                  <a:lnTo>
                    <a:pt x="256231" y="0"/>
                  </a:lnTo>
                  <a:lnTo>
                    <a:pt x="341642" y="50909"/>
                  </a:lnTo>
                  <a:lnTo>
                    <a:pt x="427053" y="110302"/>
                  </a:lnTo>
                  <a:lnTo>
                    <a:pt x="512463" y="42424"/>
                  </a:lnTo>
                  <a:lnTo>
                    <a:pt x="597874" y="93333"/>
                  </a:lnTo>
                  <a:lnTo>
                    <a:pt x="683284" y="93333"/>
                  </a:lnTo>
                  <a:lnTo>
                    <a:pt x="768695" y="93333"/>
                  </a:lnTo>
                </a:path>
              </a:pathLst>
            </a:custGeom>
            <a:ln w="27101" cap="flat">
              <a:solidFill>
                <a:srgbClr val="1CABE2">
                  <a:alpha val="100000"/>
                </a:srgbClr>
              </a:solidFill>
              <a:prstDash val="solid"/>
              <a:round/>
            </a:ln>
          </p:spPr>
          <p:txBody>
            <a:bodyPr/>
            <a:lstStyle/>
            <a:p/>
          </p:txBody>
        </p:sp>
        <p:sp>
          <p:nvSpPr>
            <p:cNvPr id="74" name="pt74"/>
            <p:cNvSpPr/>
            <p:nvPr/>
          </p:nvSpPr>
          <p:spPr>
            <a:xfrm>
              <a:off x="240462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5" name="tx85"/>
            <p:cNvSpPr/>
            <p:nvPr/>
          </p:nvSpPr>
          <p:spPr>
            <a:xfrm>
              <a:off x="3223926"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705758"/>
              <a:ext cx="854106" cy="559999"/>
            </a:xfrm>
            <a:custGeom>
              <a:avLst/>
              <a:pathLst>
                <a:path w="854106" h="559999">
                  <a:moveTo>
                    <a:pt x="0" y="559999"/>
                  </a:moveTo>
                  <a:lnTo>
                    <a:pt x="85410" y="152727"/>
                  </a:lnTo>
                  <a:lnTo>
                    <a:pt x="170821" y="33939"/>
                  </a:lnTo>
                  <a:lnTo>
                    <a:pt x="256231" y="0"/>
                  </a:lnTo>
                  <a:lnTo>
                    <a:pt x="341642" y="279999"/>
                  </a:lnTo>
                  <a:lnTo>
                    <a:pt x="427053" y="195151"/>
                  </a:lnTo>
                  <a:lnTo>
                    <a:pt x="512463" y="203636"/>
                  </a:lnTo>
                  <a:lnTo>
                    <a:pt x="597874" y="220605"/>
                  </a:lnTo>
                  <a:lnTo>
                    <a:pt x="683284" y="195151"/>
                  </a:lnTo>
                  <a:lnTo>
                    <a:pt x="768695" y="110302"/>
                  </a:lnTo>
                  <a:lnTo>
                    <a:pt x="854106" y="11030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74626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02498"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87908"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173319"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0" name="tx120"/>
            <p:cNvSpPr/>
            <p:nvPr/>
          </p:nvSpPr>
          <p:spPr>
            <a:xfrm>
              <a:off x="3223926"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2624645" y="4844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2" name="tx122"/>
            <p:cNvSpPr/>
            <p:nvPr/>
          </p:nvSpPr>
          <p:spPr>
            <a:xfrm>
              <a:off x="3051698" y="46749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2015646"/>
              <a:ext cx="2135265" cy="127272"/>
            </a:xfrm>
            <a:custGeom>
              <a:avLst/>
              <a:pathLst>
                <a:path w="2135265" h="127272">
                  <a:moveTo>
                    <a:pt x="0" y="59393"/>
                  </a:moveTo>
                  <a:lnTo>
                    <a:pt x="85410" y="42424"/>
                  </a:lnTo>
                  <a:lnTo>
                    <a:pt x="170821" y="25454"/>
                  </a:lnTo>
                  <a:lnTo>
                    <a:pt x="256231" y="16969"/>
                  </a:lnTo>
                  <a:lnTo>
                    <a:pt x="341642" y="25454"/>
                  </a:lnTo>
                  <a:lnTo>
                    <a:pt x="427053" y="33939"/>
                  </a:lnTo>
                  <a:lnTo>
                    <a:pt x="512463" y="42424"/>
                  </a:lnTo>
                  <a:lnTo>
                    <a:pt x="597874" y="50909"/>
                  </a:lnTo>
                  <a:lnTo>
                    <a:pt x="683284" y="33939"/>
                  </a:lnTo>
                  <a:lnTo>
                    <a:pt x="768695" y="16969"/>
                  </a:lnTo>
                  <a:lnTo>
                    <a:pt x="854106" y="0"/>
                  </a:lnTo>
                  <a:lnTo>
                    <a:pt x="939516" y="0"/>
                  </a:lnTo>
                  <a:lnTo>
                    <a:pt x="1024927" y="0"/>
                  </a:lnTo>
                  <a:lnTo>
                    <a:pt x="1110337" y="8484"/>
                  </a:lnTo>
                  <a:lnTo>
                    <a:pt x="1195748" y="8484"/>
                  </a:lnTo>
                  <a:lnTo>
                    <a:pt x="1281159" y="8484"/>
                  </a:lnTo>
                  <a:lnTo>
                    <a:pt x="1366569" y="8484"/>
                  </a:lnTo>
                  <a:lnTo>
                    <a:pt x="1451980" y="8484"/>
                  </a:lnTo>
                  <a:lnTo>
                    <a:pt x="1537390" y="8484"/>
                  </a:lnTo>
                  <a:lnTo>
                    <a:pt x="1622801" y="8484"/>
                  </a:lnTo>
                  <a:lnTo>
                    <a:pt x="1708212" y="67878"/>
                  </a:lnTo>
                  <a:lnTo>
                    <a:pt x="1793622" y="127272"/>
                  </a:lnTo>
                  <a:lnTo>
                    <a:pt x="1879033" y="84848"/>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68634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77175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85716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625864"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711274"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79668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0" name="tx170"/>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5418832"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tx172"/>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94641"/>
              <a:ext cx="2135265" cy="178181"/>
            </a:xfrm>
            <a:custGeom>
              <a:avLst/>
              <a:pathLst>
                <a:path w="2135265" h="178181">
                  <a:moveTo>
                    <a:pt x="0" y="101818"/>
                  </a:moveTo>
                  <a:lnTo>
                    <a:pt x="85410" y="76363"/>
                  </a:lnTo>
                  <a:lnTo>
                    <a:pt x="170821" y="50909"/>
                  </a:lnTo>
                  <a:lnTo>
                    <a:pt x="256231" y="25454"/>
                  </a:lnTo>
                  <a:lnTo>
                    <a:pt x="341642" y="33939"/>
                  </a:lnTo>
                  <a:lnTo>
                    <a:pt x="427053" y="42424"/>
                  </a:lnTo>
                  <a:lnTo>
                    <a:pt x="512463" y="59393"/>
                  </a:lnTo>
                  <a:lnTo>
                    <a:pt x="597874" y="67878"/>
                  </a:lnTo>
                  <a:lnTo>
                    <a:pt x="683284" y="50909"/>
                  </a:lnTo>
                  <a:lnTo>
                    <a:pt x="768695" y="25454"/>
                  </a:lnTo>
                  <a:lnTo>
                    <a:pt x="854106" y="8484"/>
                  </a:lnTo>
                  <a:lnTo>
                    <a:pt x="939516" y="8484"/>
                  </a:lnTo>
                  <a:lnTo>
                    <a:pt x="1024927" y="0"/>
                  </a:lnTo>
                  <a:lnTo>
                    <a:pt x="1110337" y="0"/>
                  </a:lnTo>
                  <a:lnTo>
                    <a:pt x="1195748" y="0"/>
                  </a:lnTo>
                  <a:lnTo>
                    <a:pt x="1281159" y="0"/>
                  </a:lnTo>
                  <a:lnTo>
                    <a:pt x="1366569" y="0"/>
                  </a:lnTo>
                  <a:lnTo>
                    <a:pt x="1451980" y="0"/>
                  </a:lnTo>
                  <a:lnTo>
                    <a:pt x="1537390" y="0"/>
                  </a:lnTo>
                  <a:lnTo>
                    <a:pt x="1622801" y="0"/>
                  </a:lnTo>
                  <a:lnTo>
                    <a:pt x="1708212" y="84848"/>
                  </a:lnTo>
                  <a:lnTo>
                    <a:pt x="1793622" y="178181"/>
                  </a:lnTo>
                  <a:lnTo>
                    <a:pt x="1879033" y="169696"/>
                  </a:lnTo>
                  <a:lnTo>
                    <a:pt x="1964443" y="152727"/>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0093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0" name="tx220"/>
            <p:cNvSpPr/>
            <p:nvPr/>
          </p:nvSpPr>
          <p:spPr>
            <a:xfrm>
              <a:off x="6018113"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1" name="tx221"/>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2" name="tx222"/>
            <p:cNvSpPr/>
            <p:nvPr/>
          </p:nvSpPr>
          <p:spPr>
            <a:xfrm>
              <a:off x="5845885"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2066555"/>
              <a:ext cx="2135265" cy="254545"/>
            </a:xfrm>
            <a:custGeom>
              <a:avLst/>
              <a:pathLst>
                <a:path w="2135265" h="254545">
                  <a:moveTo>
                    <a:pt x="0" y="127272"/>
                  </a:moveTo>
                  <a:lnTo>
                    <a:pt x="85410" y="101818"/>
                  </a:lnTo>
                  <a:lnTo>
                    <a:pt x="170821" y="76363"/>
                  </a:lnTo>
                  <a:lnTo>
                    <a:pt x="256231" y="0"/>
                  </a:lnTo>
                  <a:lnTo>
                    <a:pt x="341642" y="16969"/>
                  </a:lnTo>
                  <a:lnTo>
                    <a:pt x="427053" y="42424"/>
                  </a:lnTo>
                  <a:lnTo>
                    <a:pt x="512463" y="59393"/>
                  </a:lnTo>
                  <a:lnTo>
                    <a:pt x="597874" y="84848"/>
                  </a:lnTo>
                  <a:lnTo>
                    <a:pt x="683284" y="84848"/>
                  </a:lnTo>
                  <a:lnTo>
                    <a:pt x="768695" y="93333"/>
                  </a:lnTo>
                  <a:lnTo>
                    <a:pt x="854106" y="93333"/>
                  </a:lnTo>
                  <a:lnTo>
                    <a:pt x="939516" y="67878"/>
                  </a:lnTo>
                  <a:lnTo>
                    <a:pt x="1024927" y="42424"/>
                  </a:lnTo>
                  <a:lnTo>
                    <a:pt x="1110337" y="25454"/>
                  </a:lnTo>
                  <a:lnTo>
                    <a:pt x="1195748" y="0"/>
                  </a:lnTo>
                  <a:lnTo>
                    <a:pt x="1281159" y="0"/>
                  </a:lnTo>
                  <a:lnTo>
                    <a:pt x="1366569" y="0"/>
                  </a:lnTo>
                  <a:lnTo>
                    <a:pt x="1451980" y="0"/>
                  </a:lnTo>
                  <a:lnTo>
                    <a:pt x="1537390" y="0"/>
                  </a:lnTo>
                  <a:lnTo>
                    <a:pt x="1622801" y="0"/>
                  </a:lnTo>
                  <a:lnTo>
                    <a:pt x="1708212" y="118787"/>
                  </a:lnTo>
                  <a:lnTo>
                    <a:pt x="1793622" y="246060"/>
                  </a:lnTo>
                  <a:lnTo>
                    <a:pt x="1879033" y="254545"/>
                  </a:lnTo>
                  <a:lnTo>
                    <a:pt x="1964443" y="127272"/>
                  </a:lnTo>
                  <a:lnTo>
                    <a:pt x="2049854" y="127272"/>
                  </a:lnTo>
                  <a:lnTo>
                    <a:pt x="2135265" y="127272"/>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48053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565945"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420051"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505461"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590872"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67628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0" name="tx270"/>
            <p:cNvSpPr/>
            <p:nvPr/>
          </p:nvSpPr>
          <p:spPr>
            <a:xfrm>
              <a:off x="8812300"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1" name="tx271"/>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8640073"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011048" y="3632217"/>
              <a:ext cx="768695" cy="144242"/>
            </a:xfrm>
            <a:custGeom>
              <a:avLst/>
              <a:pathLst>
                <a:path w="768695" h="144242">
                  <a:moveTo>
                    <a:pt x="0" y="135757"/>
                  </a:moveTo>
                  <a:lnTo>
                    <a:pt x="85410" y="101818"/>
                  </a:lnTo>
                  <a:lnTo>
                    <a:pt x="170821" y="59393"/>
                  </a:lnTo>
                  <a:lnTo>
                    <a:pt x="256231" y="0"/>
                  </a:lnTo>
                  <a:lnTo>
                    <a:pt x="341642" y="67878"/>
                  </a:lnTo>
                  <a:lnTo>
                    <a:pt x="427053" y="144242"/>
                  </a:lnTo>
                  <a:lnTo>
                    <a:pt x="512463" y="144242"/>
                  </a:lnTo>
                  <a:lnTo>
                    <a:pt x="597874" y="93333"/>
                  </a:lnTo>
                  <a:lnTo>
                    <a:pt x="683284" y="93333"/>
                  </a:lnTo>
                  <a:lnTo>
                    <a:pt x="768695" y="93333"/>
                  </a:lnTo>
                </a:path>
              </a:pathLst>
            </a:custGeom>
            <a:ln w="27101" cap="flat">
              <a:solidFill>
                <a:srgbClr val="1CABE2">
                  <a:alpha val="100000"/>
                </a:srgbClr>
              </a:solidFill>
              <a:prstDash val="solid"/>
              <a:round/>
            </a:ln>
          </p:spPr>
          <p:txBody>
            <a:bodyPr/>
            <a:lstStyle/>
            <a:p/>
          </p:txBody>
        </p:sp>
        <p:sp>
          <p:nvSpPr>
            <p:cNvPr id="293" name="pt293"/>
            <p:cNvSpPr/>
            <p:nvPr/>
          </p:nvSpPr>
          <p:spPr>
            <a:xfrm>
              <a:off x="7992998"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078408"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16381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24923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334640"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42005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505461"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90872"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67628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76169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tx303"/>
            <p:cNvSpPr/>
            <p:nvPr/>
          </p:nvSpPr>
          <p:spPr>
            <a:xfrm>
              <a:off x="7859118" y="36756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304" name="tx304"/>
            <p:cNvSpPr/>
            <p:nvPr/>
          </p:nvSpPr>
          <p:spPr>
            <a:xfrm>
              <a:off x="8812300" y="363476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05" name="tx305"/>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06" name="tx306"/>
            <p:cNvSpPr/>
            <p:nvPr/>
          </p:nvSpPr>
          <p:spPr>
            <a:xfrm>
              <a:off x="8640073" y="35858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07" name="tx30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8" name="tx308"/>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9" name="tx309"/>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0" name="tx310"/>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1" name="tx31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2" name="tx31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3" name="tx31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4" name="tx31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5" name="tx31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6" name="tx31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7" name="tx31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8" name="tx31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9" name="tx31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0" name="tx32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1" name="tx321"/>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4" name="pt35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tx35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7" name="tx35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8" name="tx358"/>
            <p:cNvSpPr/>
            <p:nvPr/>
          </p:nvSpPr>
          <p:spPr>
            <a:xfrm>
              <a:off x="2196803" y="1330710"/>
              <a:ext cx="5442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Mozambique, 2000-2025</a:t>
              </a:r>
            </a:p>
          </p:txBody>
        </p:sp>
        <p:sp>
          <p:nvSpPr>
            <p:cNvPr id="359" name="tx35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0" name="tx36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(44%), followed by MCV1 (65%).
Compared to 2019, coverage of 2 vaccines remained constant (BCG and DTP1), 4 vaccines decreased (DTP3, IPV1, MCV1 and MCV2), and one vaccine increased (ROTAC).
Compared to 2024, coverage of 7 vaccines remained constant (BCG, DTP1, DTP3, IPV1, MCV1, MCV2 and ROTAC).</a:t>
            </a:r>
          </a:p>
        </p:txBody>
      </p:sp>
      <p:sp>
        <p:nvSpPr>
          <p:cNvPr id="3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Mozambique had its lowest coverage in MCV2 (44%), while most other routine vaccines clustered around 65-93%; 4 antigens decreased since 2019, and 7 antigens remained constant since 2024.</a:t>
            </a:r>
          </a:p>
        </p:txBody>
      </p:sp>
      <p:grpSp xmlns:pic="http://schemas.openxmlformats.org/drawingml/2006/picture">
        <p:nvGrpSpPr>
          <p:cNvPr id="363" name=""/>
          <p:cNvGrpSpPr/>
          <p:nvPr/>
        </p:nvGrpSpPr>
        <p:grpSpPr>
          <a:xfrm>
            <a:off x="292608" y="1097280"/>
            <a:ext cx="8595360" cy="28575"/>
            <a:chOff x="292608" y="1097280"/>
            <a:chExt cx="8595360" cy="28575"/>
          </a:xfrm>
        </p:grpSpPr>
        <p:sp>
          <p:nvSpPr>
            <p:cNvPr id="36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95093"/>
              <a:ext cx="6518190" cy="1423488"/>
            </a:xfrm>
            <a:custGeom>
              <a:avLst/>
              <a:pathLst>
                <a:path w="6518190" h="1423488">
                  <a:moveTo>
                    <a:pt x="0" y="711744"/>
                  </a:moveTo>
                  <a:lnTo>
                    <a:pt x="260727" y="569395"/>
                  </a:lnTo>
                  <a:lnTo>
                    <a:pt x="521455" y="427046"/>
                  </a:lnTo>
                  <a:lnTo>
                    <a:pt x="782182" y="0"/>
                  </a:lnTo>
                  <a:lnTo>
                    <a:pt x="1042910" y="94899"/>
                  </a:lnTo>
                  <a:lnTo>
                    <a:pt x="1303638" y="237248"/>
                  </a:lnTo>
                  <a:lnTo>
                    <a:pt x="1564365" y="332147"/>
                  </a:lnTo>
                  <a:lnTo>
                    <a:pt x="1825093" y="474496"/>
                  </a:lnTo>
                  <a:lnTo>
                    <a:pt x="2085820" y="474496"/>
                  </a:lnTo>
                  <a:lnTo>
                    <a:pt x="2346548" y="521945"/>
                  </a:lnTo>
                  <a:lnTo>
                    <a:pt x="2607276" y="521945"/>
                  </a:lnTo>
                  <a:lnTo>
                    <a:pt x="2868003" y="379596"/>
                  </a:lnTo>
                  <a:lnTo>
                    <a:pt x="3128731" y="237248"/>
                  </a:lnTo>
                  <a:lnTo>
                    <a:pt x="3389458" y="142348"/>
                  </a:lnTo>
                  <a:lnTo>
                    <a:pt x="3650186" y="0"/>
                  </a:lnTo>
                  <a:lnTo>
                    <a:pt x="3910914" y="0"/>
                  </a:lnTo>
                  <a:lnTo>
                    <a:pt x="4171641" y="0"/>
                  </a:lnTo>
                  <a:lnTo>
                    <a:pt x="4432369" y="0"/>
                  </a:lnTo>
                  <a:lnTo>
                    <a:pt x="4693096" y="0"/>
                  </a:lnTo>
                  <a:lnTo>
                    <a:pt x="4953824" y="0"/>
                  </a:lnTo>
                  <a:lnTo>
                    <a:pt x="5214552" y="664294"/>
                  </a:lnTo>
                  <a:lnTo>
                    <a:pt x="5475279" y="1376038"/>
                  </a:lnTo>
                  <a:lnTo>
                    <a:pt x="5736007" y="1423488"/>
                  </a:lnTo>
                  <a:lnTo>
                    <a:pt x="5996734" y="711744"/>
                  </a:lnTo>
                  <a:lnTo>
                    <a:pt x="6257462" y="711744"/>
                  </a:lnTo>
                  <a:lnTo>
                    <a:pt x="6518190" y="711744"/>
                  </a:lnTo>
                </a:path>
              </a:pathLst>
            </a:custGeom>
            <a:ln w="27101" cap="flat">
              <a:solidFill>
                <a:srgbClr val="1C86EE">
                  <a:alpha val="100000"/>
                </a:srgbClr>
              </a:solidFill>
              <a:prstDash val="solid"/>
              <a:round/>
            </a:ln>
          </p:spPr>
          <p:txBody>
            <a:bodyPr/>
            <a:lstStyle/>
            <a:p/>
          </p:txBody>
        </p:sp>
        <p:sp>
          <p:nvSpPr>
            <p:cNvPr id="39" name="pl39"/>
            <p:cNvSpPr/>
            <p:nvPr/>
          </p:nvSpPr>
          <p:spPr>
            <a:xfrm>
              <a:off x="1395982" y="1595093"/>
              <a:ext cx="6257462" cy="2846976"/>
            </a:xfrm>
            <a:custGeom>
              <a:avLst/>
              <a:pathLst>
                <a:path w="6257462" h="2846976">
                  <a:moveTo>
                    <a:pt x="0" y="2846976"/>
                  </a:moveTo>
                  <a:lnTo>
                    <a:pt x="260727" y="427046"/>
                  </a:lnTo>
                  <a:lnTo>
                    <a:pt x="521455" y="427046"/>
                  </a:lnTo>
                  <a:lnTo>
                    <a:pt x="782182" y="427046"/>
                  </a:lnTo>
                  <a:lnTo>
                    <a:pt x="1042910" y="474496"/>
                  </a:lnTo>
                  <a:lnTo>
                    <a:pt x="1303638" y="474496"/>
                  </a:lnTo>
                  <a:lnTo>
                    <a:pt x="1564365" y="474496"/>
                  </a:lnTo>
                  <a:lnTo>
                    <a:pt x="1825093" y="474496"/>
                  </a:lnTo>
                  <a:lnTo>
                    <a:pt x="2085820" y="521945"/>
                  </a:lnTo>
                  <a:lnTo>
                    <a:pt x="2346548" y="521945"/>
                  </a:lnTo>
                  <a:lnTo>
                    <a:pt x="2607276" y="379596"/>
                  </a:lnTo>
                  <a:lnTo>
                    <a:pt x="2868003" y="237248"/>
                  </a:lnTo>
                  <a:lnTo>
                    <a:pt x="3128731" y="142348"/>
                  </a:lnTo>
                  <a:lnTo>
                    <a:pt x="3389458" y="0"/>
                  </a:lnTo>
                  <a:lnTo>
                    <a:pt x="3650186" y="0"/>
                  </a:lnTo>
                  <a:lnTo>
                    <a:pt x="3910914" y="0"/>
                  </a:lnTo>
                  <a:lnTo>
                    <a:pt x="4171641" y="0"/>
                  </a:lnTo>
                  <a:lnTo>
                    <a:pt x="4432369" y="0"/>
                  </a:lnTo>
                  <a:lnTo>
                    <a:pt x="4693096" y="0"/>
                  </a:lnTo>
                  <a:lnTo>
                    <a:pt x="4953824" y="664294"/>
                  </a:lnTo>
                  <a:lnTo>
                    <a:pt x="5214552" y="1376038"/>
                  </a:lnTo>
                  <a:lnTo>
                    <a:pt x="5475279" y="1423488"/>
                  </a:lnTo>
                  <a:lnTo>
                    <a:pt x="5736007" y="711744"/>
                  </a:lnTo>
                  <a:lnTo>
                    <a:pt x="5996734" y="711744"/>
                  </a:lnTo>
                  <a:lnTo>
                    <a:pt x="6257462" y="711744"/>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95093"/>
              <a:ext cx="4171641" cy="1423488"/>
            </a:xfrm>
            <a:custGeom>
              <a:avLst/>
              <a:pathLst>
                <a:path w="4171641" h="1423488">
                  <a:moveTo>
                    <a:pt x="0" y="521945"/>
                  </a:moveTo>
                  <a:lnTo>
                    <a:pt x="260727" y="521945"/>
                  </a:lnTo>
                  <a:lnTo>
                    <a:pt x="521455" y="379596"/>
                  </a:lnTo>
                  <a:lnTo>
                    <a:pt x="782182" y="237248"/>
                  </a:lnTo>
                  <a:lnTo>
                    <a:pt x="1042910" y="142348"/>
                  </a:lnTo>
                  <a:lnTo>
                    <a:pt x="1303638" y="0"/>
                  </a:lnTo>
                  <a:lnTo>
                    <a:pt x="1564365" y="0"/>
                  </a:lnTo>
                  <a:lnTo>
                    <a:pt x="1825093" y="0"/>
                  </a:lnTo>
                  <a:lnTo>
                    <a:pt x="2085820" y="0"/>
                  </a:lnTo>
                  <a:lnTo>
                    <a:pt x="2346548" y="0"/>
                  </a:lnTo>
                  <a:lnTo>
                    <a:pt x="2607276" y="0"/>
                  </a:lnTo>
                  <a:lnTo>
                    <a:pt x="2868003" y="664294"/>
                  </a:lnTo>
                  <a:lnTo>
                    <a:pt x="3128731" y="1376038"/>
                  </a:lnTo>
                  <a:lnTo>
                    <a:pt x="3389458" y="1423488"/>
                  </a:lnTo>
                  <a:lnTo>
                    <a:pt x="3650186" y="711744"/>
                  </a:lnTo>
                  <a:lnTo>
                    <a:pt x="3910914" y="711744"/>
                  </a:lnTo>
                  <a:lnTo>
                    <a:pt x="4171641" y="711744"/>
                  </a:lnTo>
                </a:path>
              </a:pathLst>
            </a:custGeom>
            <a:ln w="27101" cap="flat">
              <a:solidFill>
                <a:srgbClr val="EE00EE">
                  <a:alpha val="100000"/>
                </a:srgbClr>
              </a:solidFill>
              <a:prstDash val="solid"/>
              <a:round/>
            </a:ln>
          </p:spPr>
          <p:txBody>
            <a:bodyPr/>
            <a:lstStyle/>
            <a:p/>
          </p:txBody>
        </p:sp>
        <p:sp>
          <p:nvSpPr>
            <p:cNvPr id="41" name="pl41"/>
            <p:cNvSpPr/>
            <p:nvPr/>
          </p:nvSpPr>
          <p:spPr>
            <a:xfrm>
              <a:off x="6871262" y="1405295"/>
              <a:ext cx="782182" cy="2704627"/>
            </a:xfrm>
            <a:custGeom>
              <a:avLst/>
              <a:pathLst>
                <a:path w="782182" h="2704627">
                  <a:moveTo>
                    <a:pt x="0" y="2704627"/>
                  </a:moveTo>
                  <a:lnTo>
                    <a:pt x="260727" y="1565837"/>
                  </a:lnTo>
                  <a:lnTo>
                    <a:pt x="521455" y="0"/>
                  </a:lnTo>
                  <a:lnTo>
                    <a:pt x="782182" y="711744"/>
                  </a:lnTo>
                </a:path>
              </a:pathLst>
            </a:custGeom>
            <a:ln w="27101" cap="flat">
              <a:solidFill>
                <a:srgbClr val="6A3D9A">
                  <a:alpha val="100000"/>
                </a:srgbClr>
              </a:solidFill>
              <a:prstDash val="solid"/>
              <a:round/>
            </a:ln>
          </p:spPr>
          <p:txBody>
            <a:bodyPr/>
            <a:lstStyle/>
            <a:p/>
          </p:txBody>
        </p:sp>
        <p:sp>
          <p:nvSpPr>
            <p:cNvPr id="42" name="pl42"/>
            <p:cNvSpPr/>
            <p:nvPr/>
          </p:nvSpPr>
          <p:spPr>
            <a:xfrm>
              <a:off x="5306897" y="1784892"/>
              <a:ext cx="2346548" cy="1470937"/>
            </a:xfrm>
            <a:custGeom>
              <a:avLst/>
              <a:pathLst>
                <a:path w="2346548" h="1470937">
                  <a:moveTo>
                    <a:pt x="0" y="284697"/>
                  </a:moveTo>
                  <a:lnTo>
                    <a:pt x="260727" y="1470937"/>
                  </a:lnTo>
                  <a:lnTo>
                    <a:pt x="521455" y="284697"/>
                  </a:lnTo>
                  <a:lnTo>
                    <a:pt x="782182" y="0"/>
                  </a:lnTo>
                  <a:lnTo>
                    <a:pt x="1042910" y="284697"/>
                  </a:lnTo>
                  <a:lnTo>
                    <a:pt x="1303638" y="616844"/>
                  </a:lnTo>
                  <a:lnTo>
                    <a:pt x="1564365" y="237248"/>
                  </a:lnTo>
                  <a:lnTo>
                    <a:pt x="1825093" y="521945"/>
                  </a:lnTo>
                  <a:lnTo>
                    <a:pt x="2085820" y="521945"/>
                  </a:lnTo>
                  <a:lnTo>
                    <a:pt x="2346548" y="521945"/>
                  </a:lnTo>
                </a:path>
              </a:pathLst>
            </a:custGeom>
            <a:ln w="27101" cap="flat">
              <a:solidFill>
                <a:srgbClr val="E31A1C">
                  <a:alpha val="100000"/>
                </a:srgbClr>
              </a:solidFill>
              <a:prstDash val="solid"/>
              <a:round/>
            </a:ln>
          </p:spPr>
          <p:txBody>
            <a:bodyPr/>
            <a:lstStyle/>
            <a:p/>
          </p:txBody>
        </p:sp>
        <p:sp>
          <p:nvSpPr>
            <p:cNvPr id="43" name="pl43"/>
            <p:cNvSpPr/>
            <p:nvPr/>
          </p:nvSpPr>
          <p:spPr>
            <a:xfrm>
              <a:off x="7131990" y="2544086"/>
              <a:ext cx="521455" cy="0"/>
            </a:xfrm>
            <a:custGeom>
              <a:avLst/>
              <a:pathLst>
                <a:path w="521455" h="0">
                  <a:moveTo>
                    <a:pt x="0" y="0"/>
                  </a:moveTo>
                  <a:lnTo>
                    <a:pt x="260727" y="0"/>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689993"/>
              <a:ext cx="6518190" cy="996441"/>
            </a:xfrm>
            <a:custGeom>
              <a:avLst/>
              <a:pathLst>
                <a:path w="6518190" h="996441">
                  <a:moveTo>
                    <a:pt x="0" y="569395"/>
                  </a:moveTo>
                  <a:lnTo>
                    <a:pt x="260727" y="427046"/>
                  </a:lnTo>
                  <a:lnTo>
                    <a:pt x="521455" y="284697"/>
                  </a:lnTo>
                  <a:lnTo>
                    <a:pt x="782182" y="142348"/>
                  </a:lnTo>
                  <a:lnTo>
                    <a:pt x="1042910" y="189798"/>
                  </a:lnTo>
                  <a:lnTo>
                    <a:pt x="1303638" y="237248"/>
                  </a:lnTo>
                  <a:lnTo>
                    <a:pt x="1564365" y="332147"/>
                  </a:lnTo>
                  <a:lnTo>
                    <a:pt x="1825093" y="379596"/>
                  </a:lnTo>
                  <a:lnTo>
                    <a:pt x="2085820" y="284697"/>
                  </a:lnTo>
                  <a:lnTo>
                    <a:pt x="2346548" y="142348"/>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474496"/>
                  </a:lnTo>
                  <a:lnTo>
                    <a:pt x="5475279" y="996441"/>
                  </a:lnTo>
                  <a:lnTo>
                    <a:pt x="5736007" y="948992"/>
                  </a:lnTo>
                  <a:lnTo>
                    <a:pt x="5996734" y="854093"/>
                  </a:lnTo>
                  <a:lnTo>
                    <a:pt x="6257462" y="854093"/>
                  </a:lnTo>
                  <a:lnTo>
                    <a:pt x="6518190" y="854093"/>
                  </a:lnTo>
                </a:path>
              </a:pathLst>
            </a:custGeom>
            <a:ln w="27101" cap="flat">
              <a:solidFill>
                <a:srgbClr val="FFC20E">
                  <a:alpha val="100000"/>
                </a:srgbClr>
              </a:solidFill>
              <a:prstDash val="solid"/>
              <a:round/>
            </a:ln>
          </p:spPr>
          <p:txBody>
            <a:bodyPr/>
            <a:lstStyle/>
            <a:p/>
          </p:txBody>
        </p:sp>
        <p:sp>
          <p:nvSpPr>
            <p:cNvPr id="45" name="pl45"/>
            <p:cNvSpPr/>
            <p:nvPr/>
          </p:nvSpPr>
          <p:spPr>
            <a:xfrm>
              <a:off x="5306897" y="3018582"/>
              <a:ext cx="2346548" cy="806643"/>
            </a:xfrm>
            <a:custGeom>
              <a:avLst/>
              <a:pathLst>
                <a:path w="2346548" h="806643">
                  <a:moveTo>
                    <a:pt x="0" y="759193"/>
                  </a:moveTo>
                  <a:lnTo>
                    <a:pt x="260727" y="569395"/>
                  </a:lnTo>
                  <a:lnTo>
                    <a:pt x="521455" y="332147"/>
                  </a:lnTo>
                  <a:lnTo>
                    <a:pt x="782182" y="0"/>
                  </a:lnTo>
                  <a:lnTo>
                    <a:pt x="1042910" y="379596"/>
                  </a:lnTo>
                  <a:lnTo>
                    <a:pt x="1303638" y="806643"/>
                  </a:lnTo>
                  <a:lnTo>
                    <a:pt x="1564365" y="806643"/>
                  </a:lnTo>
                  <a:lnTo>
                    <a:pt x="1825093" y="521945"/>
                  </a:lnTo>
                  <a:lnTo>
                    <a:pt x="2085820" y="521945"/>
                  </a:lnTo>
                  <a:lnTo>
                    <a:pt x="2346548" y="521945"/>
                  </a:lnTo>
                </a:path>
              </a:pathLst>
            </a:custGeom>
            <a:ln w="27101" cap="flat">
              <a:solidFill>
                <a:srgbClr val="008B00">
                  <a:alpha val="100000"/>
                </a:srgbClr>
              </a:solidFill>
              <a:prstDash val="solid"/>
              <a:round/>
            </a:ln>
          </p:spPr>
          <p:txBody>
            <a:bodyPr/>
            <a:lstStyle/>
            <a:p/>
          </p:txBody>
        </p:sp>
        <p:sp>
          <p:nvSpPr>
            <p:cNvPr id="46" name="pl46"/>
            <p:cNvSpPr/>
            <p:nvPr/>
          </p:nvSpPr>
          <p:spPr>
            <a:xfrm>
              <a:off x="4524714" y="1832341"/>
              <a:ext cx="3128731" cy="1660736"/>
            </a:xfrm>
            <a:custGeom>
              <a:avLst/>
              <a:pathLst>
                <a:path w="3128731" h="1660736">
                  <a:moveTo>
                    <a:pt x="0" y="1660736"/>
                  </a:moveTo>
                  <a:lnTo>
                    <a:pt x="260727" y="189798"/>
                  </a:lnTo>
                  <a:lnTo>
                    <a:pt x="521455" y="0"/>
                  </a:lnTo>
                  <a:lnTo>
                    <a:pt x="782182" y="0"/>
                  </a:lnTo>
                  <a:lnTo>
                    <a:pt x="1042910" y="0"/>
                  </a:lnTo>
                  <a:lnTo>
                    <a:pt x="1303638" y="0"/>
                  </a:lnTo>
                  <a:lnTo>
                    <a:pt x="1564365" y="0"/>
                  </a:lnTo>
                  <a:lnTo>
                    <a:pt x="1825093" y="569395"/>
                  </a:lnTo>
                  <a:lnTo>
                    <a:pt x="2085820" y="1138790"/>
                  </a:lnTo>
                  <a:lnTo>
                    <a:pt x="2346548" y="1186240"/>
                  </a:lnTo>
                  <a:lnTo>
                    <a:pt x="2607276" y="474496"/>
                  </a:lnTo>
                  <a:lnTo>
                    <a:pt x="2868003" y="474496"/>
                  </a:lnTo>
                  <a:lnTo>
                    <a:pt x="3128731" y="474496"/>
                  </a:lnTo>
                </a:path>
              </a:pathLst>
            </a:custGeom>
            <a:ln w="27101" cap="flat">
              <a:solidFill>
                <a:srgbClr val="9A32CD">
                  <a:alpha val="100000"/>
                </a:srgbClr>
              </a:solidFill>
              <a:prstDash val="solid"/>
              <a:round/>
            </a:ln>
          </p:spPr>
          <p:txBody>
            <a:bodyPr/>
            <a:lstStyle/>
            <a:p/>
          </p:txBody>
        </p:sp>
        <p:sp>
          <p:nvSpPr>
            <p:cNvPr id="47" name="pl47"/>
            <p:cNvSpPr/>
            <p:nvPr/>
          </p:nvSpPr>
          <p:spPr>
            <a:xfrm>
              <a:off x="5046169" y="1689993"/>
              <a:ext cx="2607276" cy="3131674"/>
            </a:xfrm>
            <a:custGeom>
              <a:avLst/>
              <a:pathLst>
                <a:path w="2607276" h="3131674">
                  <a:moveTo>
                    <a:pt x="0" y="3131674"/>
                  </a:moveTo>
                  <a:lnTo>
                    <a:pt x="260727" y="854093"/>
                  </a:lnTo>
                  <a:lnTo>
                    <a:pt x="521455" y="189798"/>
                  </a:lnTo>
                  <a:lnTo>
                    <a:pt x="782182" y="0"/>
                  </a:lnTo>
                  <a:lnTo>
                    <a:pt x="1042910" y="1565837"/>
                  </a:lnTo>
                  <a:lnTo>
                    <a:pt x="1303638" y="1091341"/>
                  </a:lnTo>
                  <a:lnTo>
                    <a:pt x="1564365" y="1138790"/>
                  </a:lnTo>
                  <a:lnTo>
                    <a:pt x="1825093" y="1233689"/>
                  </a:lnTo>
                  <a:lnTo>
                    <a:pt x="2085820" y="1091341"/>
                  </a:lnTo>
                  <a:lnTo>
                    <a:pt x="2346548" y="616844"/>
                  </a:lnTo>
                  <a:lnTo>
                    <a:pt x="2607276" y="616844"/>
                  </a:lnTo>
                </a:path>
              </a:pathLst>
            </a:custGeom>
            <a:ln w="27101" cap="flat">
              <a:solidFill>
                <a:srgbClr val="836FFF">
                  <a:alpha val="100000"/>
                </a:srgbClr>
              </a:solidFill>
              <a:prstDash val="solid"/>
              <a:round/>
            </a:ln>
          </p:spPr>
          <p:txBody>
            <a:bodyPr/>
            <a:lstStyle/>
            <a:p/>
          </p:txBody>
        </p:sp>
        <p:sp>
          <p:nvSpPr>
            <p:cNvPr id="48" name="pl48"/>
            <p:cNvSpPr/>
            <p:nvPr/>
          </p:nvSpPr>
          <p:spPr>
            <a:xfrm>
              <a:off x="5828352" y="1689993"/>
              <a:ext cx="1825093" cy="996441"/>
            </a:xfrm>
            <a:custGeom>
              <a:avLst/>
              <a:pathLst>
                <a:path w="1825093" h="996441">
                  <a:moveTo>
                    <a:pt x="0" y="0"/>
                  </a:moveTo>
                  <a:lnTo>
                    <a:pt x="260727" y="0"/>
                  </a:lnTo>
                  <a:lnTo>
                    <a:pt x="521455" y="474496"/>
                  </a:lnTo>
                  <a:lnTo>
                    <a:pt x="782182" y="996441"/>
                  </a:lnTo>
                  <a:lnTo>
                    <a:pt x="1042910" y="948992"/>
                  </a:lnTo>
                  <a:lnTo>
                    <a:pt x="1303638" y="854093"/>
                  </a:lnTo>
                  <a:lnTo>
                    <a:pt x="1564365" y="854093"/>
                  </a:lnTo>
                  <a:lnTo>
                    <a:pt x="1825093" y="854093"/>
                  </a:lnTo>
                </a:path>
              </a:pathLst>
            </a:custGeom>
            <a:ln w="27101" cap="flat">
              <a:solidFill>
                <a:srgbClr val="FB9A99">
                  <a:alpha val="100000"/>
                </a:srgbClr>
              </a:solidFill>
              <a:prstDash val="solid"/>
              <a:round/>
            </a:ln>
          </p:spPr>
          <p:txBody>
            <a:bodyPr/>
            <a:lstStyle/>
            <a:p/>
          </p:txBody>
        </p:sp>
        <p:sp>
          <p:nvSpPr>
            <p:cNvPr id="49" name="pl49"/>
            <p:cNvSpPr/>
            <p:nvPr/>
          </p:nvSpPr>
          <p:spPr>
            <a:xfrm>
              <a:off x="7661493" y="1192207"/>
              <a:ext cx="721452" cy="914629"/>
            </a:xfrm>
            <a:custGeom>
              <a:avLst/>
              <a:pathLst>
                <a:path w="721452" h="914629">
                  <a:moveTo>
                    <a:pt x="721452" y="0"/>
                  </a:moveTo>
                  <a:lnTo>
                    <a:pt x="0" y="914629"/>
                  </a:lnTo>
                </a:path>
              </a:pathLst>
            </a:custGeom>
          </p:spPr>
          <p:txBody>
            <a:bodyPr/>
            <a:lstStyle/>
            <a:p/>
          </p:txBody>
        </p:sp>
        <p:sp>
          <p:nvSpPr>
            <p:cNvPr id="50" name="pl50"/>
            <p:cNvSpPr/>
            <p:nvPr/>
          </p:nvSpPr>
          <p:spPr>
            <a:xfrm>
              <a:off x="7666647" y="2314645"/>
              <a:ext cx="716298" cy="423597"/>
            </a:xfrm>
            <a:custGeom>
              <a:avLst/>
              <a:pathLst>
                <a:path w="716298" h="423597">
                  <a:moveTo>
                    <a:pt x="716298" y="423597"/>
                  </a:moveTo>
                  <a:lnTo>
                    <a:pt x="0" y="0"/>
                  </a:lnTo>
                </a:path>
              </a:pathLst>
            </a:custGeom>
          </p:spPr>
          <p:txBody>
            <a:bodyPr/>
            <a:lstStyle/>
            <a:p/>
          </p:txBody>
        </p:sp>
        <p:sp>
          <p:nvSpPr>
            <p:cNvPr id="51" name="pl51"/>
            <p:cNvSpPr/>
            <p:nvPr/>
          </p:nvSpPr>
          <p:spPr>
            <a:xfrm>
              <a:off x="7661486" y="1450011"/>
              <a:ext cx="667098" cy="846621"/>
            </a:xfrm>
            <a:custGeom>
              <a:avLst/>
              <a:pathLst>
                <a:path w="667098" h="846621">
                  <a:moveTo>
                    <a:pt x="667098" y="0"/>
                  </a:moveTo>
                  <a:lnTo>
                    <a:pt x="0" y="846621"/>
                  </a:lnTo>
                </a:path>
              </a:pathLst>
            </a:custGeom>
          </p:spPr>
          <p:txBody>
            <a:bodyPr/>
            <a:lstStyle/>
            <a:p/>
          </p:txBody>
        </p:sp>
        <p:sp>
          <p:nvSpPr>
            <p:cNvPr id="52" name="pl52"/>
            <p:cNvSpPr/>
            <p:nvPr/>
          </p:nvSpPr>
          <p:spPr>
            <a:xfrm>
              <a:off x="7665042" y="1715284"/>
              <a:ext cx="772053" cy="582799"/>
            </a:xfrm>
            <a:custGeom>
              <a:avLst/>
              <a:pathLst>
                <a:path w="772053" h="582799">
                  <a:moveTo>
                    <a:pt x="772053" y="0"/>
                  </a:moveTo>
                  <a:lnTo>
                    <a:pt x="0" y="582799"/>
                  </a:lnTo>
                </a:path>
              </a:pathLst>
            </a:custGeom>
          </p:spPr>
          <p:txBody>
            <a:bodyPr/>
            <a:lstStyle/>
            <a:p/>
          </p:txBody>
        </p:sp>
        <p:sp>
          <p:nvSpPr>
            <p:cNvPr id="53" name="pl53"/>
            <p:cNvSpPr/>
            <p:nvPr/>
          </p:nvSpPr>
          <p:spPr>
            <a:xfrm>
              <a:off x="7670476" y="2310758"/>
              <a:ext cx="754550" cy="173695"/>
            </a:xfrm>
            <a:custGeom>
              <a:avLst/>
              <a:pathLst>
                <a:path w="754550" h="173695">
                  <a:moveTo>
                    <a:pt x="754550" y="173695"/>
                  </a:moveTo>
                  <a:lnTo>
                    <a:pt x="0" y="0"/>
                  </a:lnTo>
                </a:path>
              </a:pathLst>
            </a:custGeom>
          </p:spPr>
          <p:txBody>
            <a:bodyPr/>
            <a:lstStyle/>
            <a:p/>
          </p:txBody>
        </p:sp>
        <p:sp>
          <p:nvSpPr>
            <p:cNvPr id="54" name="pl54"/>
            <p:cNvSpPr/>
            <p:nvPr/>
          </p:nvSpPr>
          <p:spPr>
            <a:xfrm>
              <a:off x="7671322" y="2227911"/>
              <a:ext cx="711623" cy="76992"/>
            </a:xfrm>
            <a:custGeom>
              <a:avLst/>
              <a:pathLst>
                <a:path w="711623" h="76992">
                  <a:moveTo>
                    <a:pt x="711623" y="0"/>
                  </a:moveTo>
                  <a:lnTo>
                    <a:pt x="0" y="76992"/>
                  </a:lnTo>
                </a:path>
              </a:pathLst>
            </a:custGeom>
          </p:spPr>
          <p:txBody>
            <a:bodyPr/>
            <a:lstStyle/>
            <a:p/>
          </p:txBody>
        </p:sp>
        <p:sp>
          <p:nvSpPr>
            <p:cNvPr id="55" name="pl55"/>
            <p:cNvSpPr/>
            <p:nvPr/>
          </p:nvSpPr>
          <p:spPr>
            <a:xfrm>
              <a:off x="7667885" y="1973118"/>
              <a:ext cx="684889" cy="326829"/>
            </a:xfrm>
            <a:custGeom>
              <a:avLst/>
              <a:pathLst>
                <a:path w="684889" h="326829">
                  <a:moveTo>
                    <a:pt x="684889" y="0"/>
                  </a:moveTo>
                  <a:lnTo>
                    <a:pt x="0" y="326829"/>
                  </a:lnTo>
                </a:path>
              </a:pathLst>
            </a:custGeom>
          </p:spPr>
          <p:txBody>
            <a:bodyPr/>
            <a:lstStyle/>
            <a:p/>
          </p:txBody>
        </p:sp>
        <p:sp>
          <p:nvSpPr>
            <p:cNvPr id="56" name="pl56"/>
            <p:cNvSpPr/>
            <p:nvPr/>
          </p:nvSpPr>
          <p:spPr>
            <a:xfrm>
              <a:off x="7666496" y="2551992"/>
              <a:ext cx="740533" cy="448660"/>
            </a:xfrm>
            <a:custGeom>
              <a:avLst/>
              <a:pathLst>
                <a:path w="740533" h="448660">
                  <a:moveTo>
                    <a:pt x="740533" y="448660"/>
                  </a:moveTo>
                  <a:lnTo>
                    <a:pt x="0" y="0"/>
                  </a:lnTo>
                </a:path>
              </a:pathLst>
            </a:custGeom>
          </p:spPr>
          <p:txBody>
            <a:bodyPr/>
            <a:lstStyle/>
            <a:p/>
          </p:txBody>
        </p:sp>
        <p:sp>
          <p:nvSpPr>
            <p:cNvPr id="57" name="pl57"/>
            <p:cNvSpPr/>
            <p:nvPr/>
          </p:nvSpPr>
          <p:spPr>
            <a:xfrm>
              <a:off x="7660906" y="2554462"/>
              <a:ext cx="697955" cy="970695"/>
            </a:xfrm>
            <a:custGeom>
              <a:avLst/>
              <a:pathLst>
                <a:path w="697955" h="970695">
                  <a:moveTo>
                    <a:pt x="697955" y="970695"/>
                  </a:moveTo>
                  <a:lnTo>
                    <a:pt x="0" y="0"/>
                  </a:lnTo>
                </a:path>
              </a:pathLst>
            </a:custGeom>
          </p:spPr>
          <p:txBody>
            <a:bodyPr/>
            <a:lstStyle/>
            <a:p/>
          </p:txBody>
        </p:sp>
        <p:sp>
          <p:nvSpPr>
            <p:cNvPr id="58" name="pl58"/>
            <p:cNvSpPr/>
            <p:nvPr/>
          </p:nvSpPr>
          <p:spPr>
            <a:xfrm>
              <a:off x="7662276" y="2554030"/>
              <a:ext cx="630155" cy="709620"/>
            </a:xfrm>
            <a:custGeom>
              <a:avLst/>
              <a:pathLst>
                <a:path w="630155" h="709620">
                  <a:moveTo>
                    <a:pt x="630155" y="709620"/>
                  </a:moveTo>
                  <a:lnTo>
                    <a:pt x="0" y="0"/>
                  </a:lnTo>
                </a:path>
              </a:pathLst>
            </a:custGeom>
          </p:spPr>
          <p:txBody>
            <a:bodyPr/>
            <a:lstStyle/>
            <a:p/>
          </p:txBody>
        </p:sp>
        <p:sp>
          <p:nvSpPr>
            <p:cNvPr id="59" name="pl59"/>
            <p:cNvSpPr/>
            <p:nvPr/>
          </p:nvSpPr>
          <p:spPr>
            <a:xfrm>
              <a:off x="7669262" y="3546101"/>
              <a:ext cx="689598" cy="243015"/>
            </a:xfrm>
            <a:custGeom>
              <a:avLst/>
              <a:pathLst>
                <a:path w="689598" h="243015">
                  <a:moveTo>
                    <a:pt x="689598" y="243015"/>
                  </a:moveTo>
                  <a:lnTo>
                    <a:pt x="0" y="0"/>
                  </a:lnTo>
                </a:path>
              </a:pathLst>
            </a:custGeom>
          </p:spPr>
          <p:txBody>
            <a:bodyPr/>
            <a:lstStyle/>
            <a:p/>
          </p:txBody>
        </p:sp>
        <p:sp>
          <p:nvSpPr>
            <p:cNvPr id="60" name="pg60"/>
            <p:cNvSpPr/>
            <p:nvPr/>
          </p:nvSpPr>
          <p:spPr>
            <a:xfrm>
              <a:off x="8314365" y="11015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114310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74%</a:t>
              </a:r>
            </a:p>
          </p:txBody>
        </p:sp>
        <p:sp>
          <p:nvSpPr>
            <p:cNvPr id="62" name="pg62"/>
            <p:cNvSpPr/>
            <p:nvPr/>
          </p:nvSpPr>
          <p:spPr>
            <a:xfrm>
              <a:off x="8314365" y="26610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7026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4" name="pg64"/>
            <p:cNvSpPr/>
            <p:nvPr/>
          </p:nvSpPr>
          <p:spPr>
            <a:xfrm>
              <a:off x="8260004" y="135889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38174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66" name="pg66"/>
            <p:cNvSpPr/>
            <p:nvPr/>
          </p:nvSpPr>
          <p:spPr>
            <a:xfrm>
              <a:off x="8368515" y="16238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6653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68" name="pg68"/>
            <p:cNvSpPr/>
            <p:nvPr/>
          </p:nvSpPr>
          <p:spPr>
            <a:xfrm>
              <a:off x="8356446" y="240373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44527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70%</a:t>
              </a:r>
            </a:p>
          </p:txBody>
        </p:sp>
        <p:sp>
          <p:nvSpPr>
            <p:cNvPr id="70" name="pg70"/>
            <p:cNvSpPr/>
            <p:nvPr/>
          </p:nvSpPr>
          <p:spPr>
            <a:xfrm>
              <a:off x="8314365" y="21421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1837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70%</a:t>
              </a:r>
            </a:p>
          </p:txBody>
        </p:sp>
        <p:sp>
          <p:nvSpPr>
            <p:cNvPr id="72" name="pg72"/>
            <p:cNvSpPr/>
            <p:nvPr/>
          </p:nvSpPr>
          <p:spPr>
            <a:xfrm>
              <a:off x="8284194" y="188138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192292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70%</a:t>
              </a:r>
            </a:p>
          </p:txBody>
        </p:sp>
        <p:sp>
          <p:nvSpPr>
            <p:cNvPr id="74" name="pg74"/>
            <p:cNvSpPr/>
            <p:nvPr/>
          </p:nvSpPr>
          <p:spPr>
            <a:xfrm>
              <a:off x="8338449" y="292330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96483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65%</a:t>
              </a:r>
            </a:p>
          </p:txBody>
        </p:sp>
        <p:sp>
          <p:nvSpPr>
            <p:cNvPr id="76" name="pg76"/>
            <p:cNvSpPr/>
            <p:nvPr/>
          </p:nvSpPr>
          <p:spPr>
            <a:xfrm>
              <a:off x="8290281" y="34466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4881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65%</a:t>
              </a:r>
            </a:p>
          </p:txBody>
        </p:sp>
        <p:sp>
          <p:nvSpPr>
            <p:cNvPr id="78" name="pg78"/>
            <p:cNvSpPr/>
            <p:nvPr/>
          </p:nvSpPr>
          <p:spPr>
            <a:xfrm>
              <a:off x="8223851" y="318655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32280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65%</a:t>
              </a:r>
            </a:p>
          </p:txBody>
        </p:sp>
        <p:sp>
          <p:nvSpPr>
            <p:cNvPr id="80" name="pg80"/>
            <p:cNvSpPr/>
            <p:nvPr/>
          </p:nvSpPr>
          <p:spPr>
            <a:xfrm>
              <a:off x="8290281" y="37106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7521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85058" y="401416"/>
              <a:ext cx="32614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Mozambique,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(44%), followed by IPVC, MCV1, and Rubella (65%).
Coverage of 7 vaccines decreased (DTP3, HEPB3, HIB3, IPV1, MCV1, MCV2 and RUBELLA) and 1 vaccine increased (ROTAC) compared to respective coverage in 2019.
Coverage of 9 vaccines were the same (DTP3, HEPB3, HIB3, IPV1, IPVC, MCV1, MCV2, ROTAC and RUBELLA) and 1 vaccine decreased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7866" y="907931"/>
              <a:ext cx="649947" cy="0"/>
            </a:xfrm>
            <a:custGeom>
              <a:avLst/>
              <a:pathLst>
                <a:path w="649947" h="0">
                  <a:moveTo>
                    <a:pt x="0" y="0"/>
                  </a:moveTo>
                  <a:lnTo>
                    <a:pt x="361082" y="0"/>
                  </a:lnTo>
                  <a:lnTo>
                    <a:pt x="433298"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6980135" y="1320786"/>
              <a:ext cx="1011029" cy="0"/>
            </a:xfrm>
            <a:custGeom>
              <a:avLst/>
              <a:pathLst>
                <a:path w="1011029" h="0">
                  <a:moveTo>
                    <a:pt x="0" y="0"/>
                  </a:moveTo>
                  <a:lnTo>
                    <a:pt x="361082" y="0"/>
                  </a:lnTo>
                  <a:lnTo>
                    <a:pt x="505514"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5463590" y="1733641"/>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3" name="pl23"/>
            <p:cNvSpPr/>
            <p:nvPr/>
          </p:nvSpPr>
          <p:spPr>
            <a:xfrm>
              <a:off x="5463590" y="2146496"/>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4" name="pl24"/>
            <p:cNvSpPr/>
            <p:nvPr/>
          </p:nvSpPr>
          <p:spPr>
            <a:xfrm>
              <a:off x="5463590" y="2559351"/>
              <a:ext cx="2166492" cy="0"/>
            </a:xfrm>
            <a:custGeom>
              <a:avLst/>
              <a:pathLst>
                <a:path w="2166492" h="0">
                  <a:moveTo>
                    <a:pt x="0" y="0"/>
                  </a:moveTo>
                  <a:lnTo>
                    <a:pt x="72216" y="0"/>
                  </a:lnTo>
                  <a:lnTo>
                    <a:pt x="1083246" y="0"/>
                  </a:lnTo>
                  <a:lnTo>
                    <a:pt x="1083246" y="0"/>
                  </a:lnTo>
                  <a:lnTo>
                    <a:pt x="1083246" y="0"/>
                  </a:lnTo>
                  <a:lnTo>
                    <a:pt x="1155462" y="0"/>
                  </a:lnTo>
                  <a:lnTo>
                    <a:pt x="2166492"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2972206"/>
              <a:ext cx="938813" cy="0"/>
            </a:xfrm>
            <a:custGeom>
              <a:avLst/>
              <a:pathLst>
                <a:path w="938813" h="0">
                  <a:moveTo>
                    <a:pt x="0" y="0"/>
                  </a:moveTo>
                  <a:lnTo>
                    <a:pt x="144432" y="0"/>
                  </a:lnTo>
                  <a:lnTo>
                    <a:pt x="144432" y="0"/>
                  </a:lnTo>
                  <a:lnTo>
                    <a:pt x="144432" y="0"/>
                  </a:lnTo>
                  <a:lnTo>
                    <a:pt x="505514" y="0"/>
                  </a:lnTo>
                  <a:lnTo>
                    <a:pt x="577731"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3385062"/>
              <a:ext cx="1516544" cy="0"/>
            </a:xfrm>
            <a:custGeom>
              <a:avLst/>
              <a:pathLst>
                <a:path w="1516544" h="0">
                  <a:moveTo>
                    <a:pt x="0" y="0"/>
                  </a:moveTo>
                  <a:lnTo>
                    <a:pt x="72216" y="0"/>
                  </a:lnTo>
                  <a:lnTo>
                    <a:pt x="216649"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27" name="pl27"/>
            <p:cNvSpPr/>
            <p:nvPr/>
          </p:nvSpPr>
          <p:spPr>
            <a:xfrm>
              <a:off x="4235911" y="3797917"/>
              <a:ext cx="1227678" cy="0"/>
            </a:xfrm>
            <a:custGeom>
              <a:avLst/>
              <a:pathLst>
                <a:path w="1227678" h="0">
                  <a:moveTo>
                    <a:pt x="0" y="0"/>
                  </a:moveTo>
                  <a:lnTo>
                    <a:pt x="0" y="0"/>
                  </a:lnTo>
                  <a:lnTo>
                    <a:pt x="433298" y="0"/>
                  </a:lnTo>
                  <a:lnTo>
                    <a:pt x="433298" y="0"/>
                  </a:lnTo>
                  <a:lnTo>
                    <a:pt x="433298" y="0"/>
                  </a:lnTo>
                  <a:lnTo>
                    <a:pt x="649947"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5463590" y="4210772"/>
              <a:ext cx="1805410" cy="0"/>
            </a:xfrm>
            <a:custGeom>
              <a:avLst/>
              <a:pathLst>
                <a:path w="1805410" h="0">
                  <a:moveTo>
                    <a:pt x="0" y="0"/>
                  </a:moveTo>
                  <a:lnTo>
                    <a:pt x="72216" y="0"/>
                  </a:lnTo>
                  <a:lnTo>
                    <a:pt x="938813" y="0"/>
                  </a:lnTo>
                  <a:lnTo>
                    <a:pt x="1083246" y="0"/>
                  </a:lnTo>
                  <a:lnTo>
                    <a:pt x="1083246" y="0"/>
                  </a:lnTo>
                  <a:lnTo>
                    <a:pt x="1083246" y="0"/>
                  </a:lnTo>
                  <a:lnTo>
                    <a:pt x="1805410"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4623627"/>
              <a:ext cx="1516544" cy="0"/>
            </a:xfrm>
            <a:custGeom>
              <a:avLst/>
              <a:pathLst>
                <a:path w="1516544" h="0">
                  <a:moveTo>
                    <a:pt x="0" y="0"/>
                  </a:moveTo>
                  <a:lnTo>
                    <a:pt x="72216" y="0"/>
                  </a:lnTo>
                  <a:lnTo>
                    <a:pt x="216649" y="0"/>
                  </a:lnTo>
                  <a:lnTo>
                    <a:pt x="216649" y="0"/>
                  </a:lnTo>
                  <a:lnTo>
                    <a:pt x="216649" y="0"/>
                  </a:lnTo>
                  <a:lnTo>
                    <a:pt x="794380"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5102508" y="5036482"/>
              <a:ext cx="1444328" cy="0"/>
            </a:xfrm>
            <a:custGeom>
              <a:avLst/>
              <a:pathLst>
                <a:path w="1444328" h="0">
                  <a:moveTo>
                    <a:pt x="0" y="0"/>
                  </a:moveTo>
                  <a:lnTo>
                    <a:pt x="505514" y="0"/>
                  </a:lnTo>
                  <a:lnTo>
                    <a:pt x="649947" y="0"/>
                  </a:lnTo>
                  <a:lnTo>
                    <a:pt x="722164" y="0"/>
                  </a:lnTo>
                  <a:lnTo>
                    <a:pt x="722164" y="0"/>
                  </a:lnTo>
                  <a:lnTo>
                    <a:pt x="1444328" y="0"/>
                  </a:lnTo>
                  <a:lnTo>
                    <a:pt x="1444328"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09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90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590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646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88135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6450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3130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5909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368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812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09800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2017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7479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60352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82017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2839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731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48406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8406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731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48406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48406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56731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8406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8406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84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8406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48406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2288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2298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12298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0082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60644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60644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0623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48406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12298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12298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03974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8406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48406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5876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Mozambique,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(90%) and 2024 (90%). DTP1 coverage remained the same in 2025 (90%) compared to 2024, and was the same as in 2019. In 2019-2025, DTP1 coverage was at it's lowest level in 2021 (76%).
In 2024, 8 vaccines had lower coverage than in 2019.
In 2025, 8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2435130"/>
              <a:ext cx="5040733" cy="1066263"/>
            </a:xfrm>
            <a:custGeom>
              <a:avLst/>
              <a:pathLst>
                <a:path w="5040733" h="1066263">
                  <a:moveTo>
                    <a:pt x="0" y="1066263"/>
                  </a:moveTo>
                  <a:lnTo>
                    <a:pt x="1260183" y="0"/>
                  </a:lnTo>
                  <a:lnTo>
                    <a:pt x="2520366" y="710842"/>
                  </a:lnTo>
                  <a:lnTo>
                    <a:pt x="3780550" y="136700"/>
                  </a:lnTo>
                  <a:lnTo>
                    <a:pt x="5040733" y="546801"/>
                  </a:lnTo>
                </a:path>
              </a:pathLst>
            </a:custGeom>
            <a:ln w="29811" cap="flat">
              <a:solidFill>
                <a:srgbClr val="FF0000">
                  <a:alpha val="100000"/>
                </a:srgbClr>
              </a:solidFill>
              <a:prstDash val="solid"/>
              <a:round/>
            </a:ln>
          </p:spPr>
          <p:txBody>
            <a:bodyPr/>
            <a:lstStyle/>
            <a:p/>
          </p:txBody>
        </p:sp>
        <p:sp>
          <p:nvSpPr>
            <p:cNvPr id="23" name="pl23"/>
            <p:cNvSpPr/>
            <p:nvPr/>
          </p:nvSpPr>
          <p:spPr>
            <a:xfrm>
              <a:off x="3655622" y="2571830"/>
              <a:ext cx="3780550" cy="1558384"/>
            </a:xfrm>
            <a:custGeom>
              <a:avLst/>
              <a:pathLst>
                <a:path w="3780550" h="1558384">
                  <a:moveTo>
                    <a:pt x="0" y="1558384"/>
                  </a:moveTo>
                  <a:lnTo>
                    <a:pt x="1260183" y="902222"/>
                  </a:lnTo>
                  <a:lnTo>
                    <a:pt x="2520366" y="0"/>
                  </a:lnTo>
                  <a:lnTo>
                    <a:pt x="3780550" y="410101"/>
                  </a:lnTo>
                </a:path>
              </a:pathLst>
            </a:custGeom>
            <a:ln w="29811" cap="flat">
              <a:solidFill>
                <a:srgbClr val="0058AB">
                  <a:alpha val="100000"/>
                </a:srgbClr>
              </a:solidFill>
              <a:prstDash val="solid"/>
              <a:round/>
            </a:ln>
          </p:spPr>
          <p:txBody>
            <a:bodyPr/>
            <a:lstStyle/>
            <a:p/>
          </p:txBody>
        </p:sp>
        <p:sp>
          <p:nvSpPr>
            <p:cNvPr id="24" name="pt24"/>
            <p:cNvSpPr/>
            <p:nvPr/>
          </p:nvSpPr>
          <p:spPr>
            <a:xfrm>
              <a:off x="237061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4890979"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6151163"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7411346"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3655622"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34" name="tx34"/>
            <p:cNvSpPr/>
            <p:nvPr/>
          </p:nvSpPr>
          <p:spPr>
            <a:xfrm>
              <a:off x="4915805"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35" name="tx35"/>
            <p:cNvSpPr/>
            <p:nvPr/>
          </p:nvSpPr>
          <p:spPr>
            <a:xfrm>
              <a:off x="6175989"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36" name="tx36"/>
            <p:cNvSpPr/>
            <p:nvPr/>
          </p:nvSpPr>
          <p:spPr>
            <a:xfrm>
              <a:off x="7436172"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7" name="tx37"/>
            <p:cNvSpPr/>
            <p:nvPr/>
          </p:nvSpPr>
          <p:spPr>
            <a:xfrm>
              <a:off x="239543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38" name="tx38"/>
            <p:cNvSpPr/>
            <p:nvPr/>
          </p:nvSpPr>
          <p:spPr>
            <a:xfrm>
              <a:off x="3655622"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39" name="tx39"/>
            <p:cNvSpPr/>
            <p:nvPr/>
          </p:nvSpPr>
          <p:spPr>
            <a:xfrm>
              <a:off x="491580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0" name="tx40"/>
            <p:cNvSpPr/>
            <p:nvPr/>
          </p:nvSpPr>
          <p:spPr>
            <a:xfrm>
              <a:off x="6175989"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41" name="tx41"/>
            <p:cNvSpPr/>
            <p:nvPr/>
          </p:nvSpPr>
          <p:spPr>
            <a:xfrm>
              <a:off x="7436172"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2" name="pl4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3" name="tx43"/>
            <p:cNvSpPr/>
            <p:nvPr/>
          </p:nvSpPr>
          <p:spPr>
            <a:xfrm>
              <a:off x="584909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4" name="tx44"/>
            <p:cNvSpPr/>
            <p:nvPr/>
          </p:nvSpPr>
          <p:spPr>
            <a:xfrm>
              <a:off x="5715426"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5" name="rc4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6" name="tx4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7" name="tx47"/>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8" name="tx48"/>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9" name="tx49"/>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0" name="tx50"/>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1" name="tx51"/>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2" name="tx5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 name="tx5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 name="tx5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 name="tx5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 name="tx5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 name="tx5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 name="tx5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 name="pl5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0" name="pl6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1" name="tx6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2" name="tx6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3" name="tx63"/>
            <p:cNvSpPr/>
            <p:nvPr/>
          </p:nvSpPr>
          <p:spPr>
            <a:xfrm>
              <a:off x="757200" y="1330710"/>
              <a:ext cx="5767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Mozambique, 2021-2025</a:t>
              </a:r>
            </a:p>
          </p:txBody>
        </p:sp>
        <p:sp>
          <p:nvSpPr>
            <p:cNvPr id="64" name="tx6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5" name="tx6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Mozambique was 2021.
In 2025, first dose (HPV1) programme coverage among girls was 74%. In 2025, last dose (HPVc) programme coverage among girls was 74%.</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74%, following switch to single dose in 2024.</a:t>
            </a:r>
          </a:p>
        </p:txBody>
      </p:sp>
      <p:grpSp xmlns:pic="http://schemas.openxmlformats.org/drawingml/2006/picture">
        <p:nvGrpSpPr>
          <p:cNvPr id="68" name=""/>
          <p:cNvGrpSpPr/>
          <p:nvPr/>
        </p:nvGrpSpPr>
        <p:grpSpPr>
          <a:xfrm>
            <a:off x="292608" y="1005840"/>
            <a:ext cx="8595360" cy="28575"/>
            <a:chOff x="292608" y="1005840"/>
            <a:chExt cx="8595360" cy="28575"/>
          </a:xfrm>
        </p:grpSpPr>
        <p:sp>
          <p:nvSpPr>
            <p:cNvPr id="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56885"/>
              <a:ext cx="6481656" cy="902816"/>
            </a:xfrm>
            <a:custGeom>
              <a:avLst/>
              <a:pathLst>
                <a:path w="6481656" h="902816">
                  <a:moveTo>
                    <a:pt x="0" y="451408"/>
                  </a:moveTo>
                  <a:lnTo>
                    <a:pt x="259266" y="361126"/>
                  </a:lnTo>
                  <a:lnTo>
                    <a:pt x="518532" y="270844"/>
                  </a:lnTo>
                  <a:lnTo>
                    <a:pt x="777798" y="0"/>
                  </a:lnTo>
                  <a:lnTo>
                    <a:pt x="1037065" y="60187"/>
                  </a:lnTo>
                  <a:lnTo>
                    <a:pt x="1296331" y="150469"/>
                  </a:lnTo>
                  <a:lnTo>
                    <a:pt x="1555597" y="210657"/>
                  </a:lnTo>
                  <a:lnTo>
                    <a:pt x="1814863" y="300938"/>
                  </a:lnTo>
                  <a:lnTo>
                    <a:pt x="2074130" y="300938"/>
                  </a:lnTo>
                  <a:lnTo>
                    <a:pt x="2333396" y="331032"/>
                  </a:lnTo>
                  <a:lnTo>
                    <a:pt x="2592662" y="331032"/>
                  </a:lnTo>
                  <a:lnTo>
                    <a:pt x="2851928" y="240750"/>
                  </a:lnTo>
                  <a:lnTo>
                    <a:pt x="3111195" y="150469"/>
                  </a:lnTo>
                  <a:lnTo>
                    <a:pt x="3370461" y="90281"/>
                  </a:lnTo>
                  <a:lnTo>
                    <a:pt x="3629727" y="0"/>
                  </a:lnTo>
                  <a:lnTo>
                    <a:pt x="3888994" y="0"/>
                  </a:lnTo>
                  <a:lnTo>
                    <a:pt x="4148260" y="0"/>
                  </a:lnTo>
                  <a:lnTo>
                    <a:pt x="4407526" y="0"/>
                  </a:lnTo>
                  <a:lnTo>
                    <a:pt x="4666792" y="0"/>
                  </a:lnTo>
                  <a:lnTo>
                    <a:pt x="4926059" y="0"/>
                  </a:lnTo>
                  <a:lnTo>
                    <a:pt x="5185325" y="421314"/>
                  </a:lnTo>
                  <a:lnTo>
                    <a:pt x="5444591" y="872722"/>
                  </a:lnTo>
                  <a:lnTo>
                    <a:pt x="5703857" y="902816"/>
                  </a:lnTo>
                  <a:lnTo>
                    <a:pt x="5963124" y="451408"/>
                  </a:lnTo>
                  <a:lnTo>
                    <a:pt x="6222390" y="451408"/>
                  </a:lnTo>
                  <a:lnTo>
                    <a:pt x="6481656" y="451408"/>
                  </a:lnTo>
                </a:path>
              </a:pathLst>
            </a:custGeom>
            <a:ln w="27101" cap="flat">
              <a:solidFill>
                <a:srgbClr val="F8766D">
                  <a:alpha val="100000"/>
                </a:srgbClr>
              </a:solidFill>
              <a:prstDash val="solid"/>
              <a:round/>
            </a:ln>
          </p:spPr>
          <p:txBody>
            <a:bodyPr/>
            <a:lstStyle/>
            <a:p/>
          </p:txBody>
        </p:sp>
        <p:sp>
          <p:nvSpPr>
            <p:cNvPr id="28" name="pl28"/>
            <p:cNvSpPr/>
            <p:nvPr/>
          </p:nvSpPr>
          <p:spPr>
            <a:xfrm>
              <a:off x="5587279" y="3459701"/>
              <a:ext cx="2333396" cy="511595"/>
            </a:xfrm>
            <a:custGeom>
              <a:avLst/>
              <a:pathLst>
                <a:path w="2333396" h="511595">
                  <a:moveTo>
                    <a:pt x="0" y="481501"/>
                  </a:moveTo>
                  <a:lnTo>
                    <a:pt x="259266" y="361126"/>
                  </a:lnTo>
                  <a:lnTo>
                    <a:pt x="518532" y="210657"/>
                  </a:lnTo>
                  <a:lnTo>
                    <a:pt x="777798" y="0"/>
                  </a:lnTo>
                  <a:lnTo>
                    <a:pt x="1037065" y="240750"/>
                  </a:lnTo>
                  <a:lnTo>
                    <a:pt x="1296331" y="511595"/>
                  </a:lnTo>
                  <a:lnTo>
                    <a:pt x="1555597" y="511595"/>
                  </a:lnTo>
                  <a:lnTo>
                    <a:pt x="1814863" y="331032"/>
                  </a:lnTo>
                  <a:lnTo>
                    <a:pt x="2074130" y="331032"/>
                  </a:lnTo>
                  <a:lnTo>
                    <a:pt x="2333396" y="331032"/>
                  </a:lnTo>
                </a:path>
              </a:pathLst>
            </a:custGeom>
            <a:ln w="27101" cap="flat">
              <a:solidFill>
                <a:srgbClr val="7CAE00">
                  <a:alpha val="100000"/>
                </a:srgbClr>
              </a:solidFill>
              <a:prstDash val="solid"/>
              <a:round/>
            </a:ln>
          </p:spPr>
          <p:txBody>
            <a:bodyPr/>
            <a:lstStyle/>
            <a:p/>
          </p:txBody>
        </p:sp>
        <p:sp>
          <p:nvSpPr>
            <p:cNvPr id="29" name="pl29"/>
            <p:cNvSpPr/>
            <p:nvPr/>
          </p:nvSpPr>
          <p:spPr>
            <a:xfrm>
              <a:off x="4809480" y="2707355"/>
              <a:ext cx="3111195" cy="1053285"/>
            </a:xfrm>
            <a:custGeom>
              <a:avLst/>
              <a:pathLst>
                <a:path w="3111195" h="1053285">
                  <a:moveTo>
                    <a:pt x="0" y="1053285"/>
                  </a:moveTo>
                  <a:lnTo>
                    <a:pt x="259266" y="120375"/>
                  </a:lnTo>
                  <a:lnTo>
                    <a:pt x="518532" y="0"/>
                  </a:lnTo>
                  <a:lnTo>
                    <a:pt x="777798" y="0"/>
                  </a:lnTo>
                  <a:lnTo>
                    <a:pt x="1037065" y="0"/>
                  </a:lnTo>
                  <a:lnTo>
                    <a:pt x="1296331" y="0"/>
                  </a:lnTo>
                  <a:lnTo>
                    <a:pt x="1555597" y="0"/>
                  </a:lnTo>
                  <a:lnTo>
                    <a:pt x="1814863" y="361126"/>
                  </a:lnTo>
                  <a:lnTo>
                    <a:pt x="2074130" y="722252"/>
                  </a:lnTo>
                  <a:lnTo>
                    <a:pt x="2333396" y="752346"/>
                  </a:lnTo>
                  <a:lnTo>
                    <a:pt x="2592662" y="300938"/>
                  </a:lnTo>
                  <a:lnTo>
                    <a:pt x="2851928" y="300938"/>
                  </a:lnTo>
                  <a:lnTo>
                    <a:pt x="3111195" y="300938"/>
                  </a:lnTo>
                </a:path>
              </a:pathLst>
            </a:custGeom>
            <a:ln w="27101" cap="flat">
              <a:solidFill>
                <a:srgbClr val="00BFC4">
                  <a:alpha val="100000"/>
                </a:srgbClr>
              </a:solidFill>
              <a:prstDash val="solid"/>
              <a:round/>
            </a:ln>
          </p:spPr>
          <p:txBody>
            <a:bodyPr/>
            <a:lstStyle/>
            <a:p/>
          </p:txBody>
        </p:sp>
        <p:sp>
          <p:nvSpPr>
            <p:cNvPr id="30" name="pl30"/>
            <p:cNvSpPr/>
            <p:nvPr/>
          </p:nvSpPr>
          <p:spPr>
            <a:xfrm>
              <a:off x="7142877" y="2436510"/>
              <a:ext cx="777798" cy="1715350"/>
            </a:xfrm>
            <a:custGeom>
              <a:avLst/>
              <a:pathLst>
                <a:path w="777798" h="1715350">
                  <a:moveTo>
                    <a:pt x="0" y="1715350"/>
                  </a:moveTo>
                  <a:lnTo>
                    <a:pt x="259266" y="993097"/>
                  </a:lnTo>
                  <a:lnTo>
                    <a:pt x="518532" y="0"/>
                  </a:lnTo>
                  <a:lnTo>
                    <a:pt x="777798" y="45140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9699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7523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9699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495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9699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39028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3722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1134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0113" y="2702200"/>
              <a:ext cx="249828" cy="178957"/>
            </a:xfrm>
            <a:custGeom>
              <a:avLst/>
              <a:pathLst>
                <a:path w="249828" h="178957">
                  <a:moveTo>
                    <a:pt x="249828" y="0"/>
                  </a:moveTo>
                  <a:lnTo>
                    <a:pt x="0" y="178957"/>
                  </a:lnTo>
                </a:path>
              </a:pathLst>
            </a:custGeom>
          </p:spPr>
          <p:txBody>
            <a:bodyPr/>
            <a:lstStyle/>
            <a:p/>
          </p:txBody>
        </p:sp>
        <p:sp>
          <p:nvSpPr>
            <p:cNvPr id="41" name="pl41"/>
            <p:cNvSpPr/>
            <p:nvPr/>
          </p:nvSpPr>
          <p:spPr>
            <a:xfrm>
              <a:off x="7930273" y="3015017"/>
              <a:ext cx="249668" cy="174917"/>
            </a:xfrm>
            <a:custGeom>
              <a:avLst/>
              <a:pathLst>
                <a:path w="249668" h="174917">
                  <a:moveTo>
                    <a:pt x="249668" y="174917"/>
                  </a:moveTo>
                  <a:lnTo>
                    <a:pt x="0" y="0"/>
                  </a:lnTo>
                </a:path>
              </a:pathLst>
            </a:custGeom>
          </p:spPr>
          <p:txBody>
            <a:bodyPr/>
            <a:lstStyle/>
            <a:p/>
          </p:txBody>
        </p:sp>
        <p:sp>
          <p:nvSpPr>
            <p:cNvPr id="42" name="pl42"/>
            <p:cNvSpPr/>
            <p:nvPr/>
          </p:nvSpPr>
          <p:spPr>
            <a:xfrm>
              <a:off x="7937855" y="2954531"/>
              <a:ext cx="242087" cy="50199"/>
            </a:xfrm>
            <a:custGeom>
              <a:avLst/>
              <a:pathLst>
                <a:path w="242087" h="50199">
                  <a:moveTo>
                    <a:pt x="242087" y="0"/>
                  </a:moveTo>
                  <a:lnTo>
                    <a:pt x="0" y="50199"/>
                  </a:lnTo>
                </a:path>
              </a:pathLst>
            </a:custGeom>
          </p:spPr>
          <p:txBody>
            <a:bodyPr/>
            <a:lstStyle/>
            <a:p/>
          </p:txBody>
        </p:sp>
        <p:sp>
          <p:nvSpPr>
            <p:cNvPr id="43" name="pl43"/>
            <p:cNvSpPr/>
            <p:nvPr/>
          </p:nvSpPr>
          <p:spPr>
            <a:xfrm>
              <a:off x="7940023" y="3790734"/>
              <a:ext cx="239918" cy="1"/>
            </a:xfrm>
            <a:custGeom>
              <a:avLst/>
              <a:pathLst>
                <a:path w="239918" h="1">
                  <a:moveTo>
                    <a:pt x="239918" y="1"/>
                  </a:moveTo>
                  <a:lnTo>
                    <a:pt x="0" y="0"/>
                  </a:lnTo>
                </a:path>
              </a:pathLst>
            </a:custGeom>
          </p:spPr>
          <p:txBody>
            <a:bodyPr/>
            <a:lstStyle/>
            <a:p/>
          </p:txBody>
        </p:sp>
        <p:sp>
          <p:nvSpPr>
            <p:cNvPr id="44" name="pg44"/>
            <p:cNvSpPr/>
            <p:nvPr/>
          </p:nvSpPr>
          <p:spPr>
            <a:xfrm>
              <a:off x="8111362" y="25818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6227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74%</a:t>
              </a:r>
            </a:p>
          </p:txBody>
        </p:sp>
        <p:sp>
          <p:nvSpPr>
            <p:cNvPr id="46" name="pg46"/>
            <p:cNvSpPr/>
            <p:nvPr/>
          </p:nvSpPr>
          <p:spPr>
            <a:xfrm>
              <a:off x="8111362" y="31285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31693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8" name="pg48"/>
            <p:cNvSpPr/>
            <p:nvPr/>
          </p:nvSpPr>
          <p:spPr>
            <a:xfrm>
              <a:off x="8111362" y="28544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952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70%</a:t>
              </a:r>
            </a:p>
          </p:txBody>
        </p:sp>
        <p:sp>
          <p:nvSpPr>
            <p:cNvPr id="50" name="pg50"/>
            <p:cNvSpPr/>
            <p:nvPr/>
          </p:nvSpPr>
          <p:spPr>
            <a:xfrm>
              <a:off x="8111362" y="36997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7405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44%</a:t>
              </a:r>
            </a:p>
          </p:txBody>
        </p:sp>
        <p:sp>
          <p:nvSpPr>
            <p:cNvPr id="52" name="pg52"/>
            <p:cNvSpPr/>
            <p:nvPr/>
          </p:nvSpPr>
          <p:spPr>
            <a:xfrm>
              <a:off x="1142242" y="298912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962" y="30329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54" name="pg54"/>
            <p:cNvSpPr/>
            <p:nvPr/>
          </p:nvSpPr>
          <p:spPr>
            <a:xfrm>
              <a:off x="5289195" y="39225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334915" y="396630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39</a:t>
              </a:r>
            </a:p>
          </p:txBody>
        </p:sp>
        <p:sp>
          <p:nvSpPr>
            <p:cNvPr id="56" name="pg56"/>
            <p:cNvSpPr/>
            <p:nvPr/>
          </p:nvSpPr>
          <p:spPr>
            <a:xfrm>
              <a:off x="4513862" y="37410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559582" y="378518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45</a:t>
              </a:r>
            </a:p>
          </p:txBody>
        </p:sp>
        <p:sp>
          <p:nvSpPr>
            <p:cNvPr id="58" name="pg58"/>
            <p:cNvSpPr/>
            <p:nvPr/>
          </p:nvSpPr>
          <p:spPr>
            <a:xfrm>
              <a:off x="6847049" y="41322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2769" y="41760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11814" y="1696333"/>
              <a:ext cx="185459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Mozambique,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Mozambique has all 4 of the  SDG vaccines.
In 2025, Mozambique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90% between 2024 and 2025.
• DTP3 coverage remained constant at 70% between 2024 and 2025.
• There were there were 2,000 more zero-dose children in 2025. This leaves 125,000 children without vaccination, vulnerable to vaccine-preventable diseases and a further 251,000 with incomplete protection.
• Mozambique accounted for 4.5% of zero-dose children in Eastern and Southern Africa (ESAR) and 0.9% of zero-dose children globally.
• MCV1 coverage remained constant at 65% between 2024 and 2025. There were 439,000 children who missed out on the first measles vaccination.
• MCV2 coverage remained constant at 44% between 2024 and 2025.
• Last dose coverage of HPV vaccination (HPVc) among girls decreased from 89% to 74%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Mozambique,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Mozambique.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P7TF5XRZ5TZD-1674051314-8250</_dlc_DocId>
    <_dlc_DocIdUrl xmlns="5ce71423-0d49-4a04-8822-86064e799dcd">
      <Url>https://unicef.sharepoint.com/teams/DAPM-DataComm/_layouts/15/DocIdRedir.aspx?ID=P7TF5XRZ5TZD-1674051314-8250</Url>
      <Description>P7TF5XRZ5TZD-1674051314-8250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18D6EC2-8A56-4533-B0E4-85D51764A58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fe0cd8a4-4510-42a9-b9d5-3397086a56ae</vt:lpwstr>
  </property>
</Properties>
</file>