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4f70fdf8ce93682cae556a70969cd623d740958.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645ec6c7031b823af5e5cc9b48b242c06262734.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58927ccf6500c8707e51e16598b9e10d3f69114.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159610"/>
            </a:xfrm>
            <a:custGeom>
              <a:avLst/>
              <a:pathLst>
                <a:path w="6481656" h="159610">
                  <a:moveTo>
                    <a:pt x="0" y="159610"/>
                  </a:moveTo>
                  <a:lnTo>
                    <a:pt x="259266" y="159610"/>
                  </a:lnTo>
                  <a:lnTo>
                    <a:pt x="518532" y="0"/>
                  </a:lnTo>
                  <a:lnTo>
                    <a:pt x="777798" y="39902"/>
                  </a:lnTo>
                  <a:lnTo>
                    <a:pt x="1037065" y="0"/>
                  </a:lnTo>
                  <a:lnTo>
                    <a:pt x="1296331" y="0"/>
                  </a:lnTo>
                  <a:lnTo>
                    <a:pt x="1555597" y="0"/>
                  </a:lnTo>
                  <a:lnTo>
                    <a:pt x="1814863" y="159610"/>
                  </a:lnTo>
                  <a:lnTo>
                    <a:pt x="2074130" y="39902"/>
                  </a:lnTo>
                  <a:lnTo>
                    <a:pt x="2333396" y="159610"/>
                  </a:lnTo>
                  <a:lnTo>
                    <a:pt x="2592662" y="39902"/>
                  </a:lnTo>
                  <a:lnTo>
                    <a:pt x="2851928" y="0"/>
                  </a:lnTo>
                  <a:lnTo>
                    <a:pt x="3111195" y="0"/>
                  </a:lnTo>
                  <a:lnTo>
                    <a:pt x="3370461" y="39902"/>
                  </a:lnTo>
                  <a:lnTo>
                    <a:pt x="3629727" y="0"/>
                  </a:lnTo>
                  <a:lnTo>
                    <a:pt x="3888994" y="0"/>
                  </a:lnTo>
                  <a:lnTo>
                    <a:pt x="4148260" y="0"/>
                  </a:lnTo>
                  <a:lnTo>
                    <a:pt x="4407526" y="0"/>
                  </a:lnTo>
                  <a:lnTo>
                    <a:pt x="4666792" y="0"/>
                  </a:lnTo>
                  <a:lnTo>
                    <a:pt x="4926059" y="0"/>
                  </a:lnTo>
                  <a:lnTo>
                    <a:pt x="5185325" y="39902"/>
                  </a:lnTo>
                  <a:lnTo>
                    <a:pt x="5444591" y="79805"/>
                  </a:lnTo>
                  <a:lnTo>
                    <a:pt x="5703857" y="79805"/>
                  </a:lnTo>
                  <a:lnTo>
                    <a:pt x="5963124" y="39902"/>
                  </a:lnTo>
                  <a:lnTo>
                    <a:pt x="6222390" y="79805"/>
                  </a:lnTo>
                  <a:lnTo>
                    <a:pt x="6481656" y="79805"/>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199513"/>
            </a:xfrm>
            <a:custGeom>
              <a:avLst/>
              <a:pathLst>
                <a:path w="6481656" h="199513">
                  <a:moveTo>
                    <a:pt x="0" y="199513"/>
                  </a:moveTo>
                  <a:lnTo>
                    <a:pt x="259266" y="159610"/>
                  </a:lnTo>
                  <a:lnTo>
                    <a:pt x="518532" y="39902"/>
                  </a:lnTo>
                  <a:lnTo>
                    <a:pt x="777798" y="39902"/>
                  </a:lnTo>
                  <a:lnTo>
                    <a:pt x="1037065" y="0"/>
                  </a:lnTo>
                  <a:lnTo>
                    <a:pt x="1296331" y="0"/>
                  </a:lnTo>
                  <a:lnTo>
                    <a:pt x="1555597" y="0"/>
                  </a:lnTo>
                  <a:lnTo>
                    <a:pt x="1814863" y="159610"/>
                  </a:lnTo>
                  <a:lnTo>
                    <a:pt x="2074130" y="119708"/>
                  </a:lnTo>
                  <a:lnTo>
                    <a:pt x="2333396" y="159610"/>
                  </a:lnTo>
                  <a:lnTo>
                    <a:pt x="2592662" y="119708"/>
                  </a:lnTo>
                  <a:lnTo>
                    <a:pt x="2851928" y="0"/>
                  </a:lnTo>
                  <a:lnTo>
                    <a:pt x="3111195" y="0"/>
                  </a:lnTo>
                  <a:lnTo>
                    <a:pt x="3370461" y="39902"/>
                  </a:lnTo>
                  <a:lnTo>
                    <a:pt x="3629727" y="0"/>
                  </a:lnTo>
                  <a:lnTo>
                    <a:pt x="3888994" y="0"/>
                  </a:lnTo>
                  <a:lnTo>
                    <a:pt x="4148260" y="0"/>
                  </a:lnTo>
                  <a:lnTo>
                    <a:pt x="4407526" y="0"/>
                  </a:lnTo>
                  <a:lnTo>
                    <a:pt x="4666792" y="0"/>
                  </a:lnTo>
                  <a:lnTo>
                    <a:pt x="4926059" y="39902"/>
                  </a:lnTo>
                  <a:lnTo>
                    <a:pt x="5185325" y="119708"/>
                  </a:lnTo>
                  <a:lnTo>
                    <a:pt x="5444591" y="159610"/>
                  </a:lnTo>
                  <a:lnTo>
                    <a:pt x="5703857" y="159610"/>
                  </a:lnTo>
                  <a:lnTo>
                    <a:pt x="5963124" y="119708"/>
                  </a:lnTo>
                  <a:lnTo>
                    <a:pt x="6222390" y="119708"/>
                  </a:lnTo>
                  <a:lnTo>
                    <a:pt x="6481656" y="119708"/>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279319"/>
            </a:xfrm>
            <a:custGeom>
              <a:avLst/>
              <a:pathLst>
                <a:path w="6481656" h="279319">
                  <a:moveTo>
                    <a:pt x="0" y="279319"/>
                  </a:moveTo>
                  <a:lnTo>
                    <a:pt x="259266" y="159610"/>
                  </a:lnTo>
                  <a:lnTo>
                    <a:pt x="518532" y="39902"/>
                  </a:lnTo>
                  <a:lnTo>
                    <a:pt x="777798" y="39902"/>
                  </a:lnTo>
                  <a:lnTo>
                    <a:pt x="1037065" y="0"/>
                  </a:lnTo>
                  <a:lnTo>
                    <a:pt x="1296331" y="79805"/>
                  </a:lnTo>
                  <a:lnTo>
                    <a:pt x="1555597" y="0"/>
                  </a:lnTo>
                  <a:lnTo>
                    <a:pt x="1814863" y="39902"/>
                  </a:lnTo>
                  <a:lnTo>
                    <a:pt x="2074130" y="79805"/>
                  </a:lnTo>
                  <a:lnTo>
                    <a:pt x="2333396" y="199513"/>
                  </a:lnTo>
                  <a:lnTo>
                    <a:pt x="2592662" y="79805"/>
                  </a:lnTo>
                  <a:lnTo>
                    <a:pt x="2851928" y="39902"/>
                  </a:lnTo>
                  <a:lnTo>
                    <a:pt x="3111195" y="0"/>
                  </a:lnTo>
                  <a:lnTo>
                    <a:pt x="3370461" y="79805"/>
                  </a:lnTo>
                  <a:lnTo>
                    <a:pt x="3629727" y="39902"/>
                  </a:lnTo>
                  <a:lnTo>
                    <a:pt x="3888994" y="39902"/>
                  </a:lnTo>
                  <a:lnTo>
                    <a:pt x="4148260" y="0"/>
                  </a:lnTo>
                  <a:lnTo>
                    <a:pt x="4407526" y="0"/>
                  </a:lnTo>
                  <a:lnTo>
                    <a:pt x="4666792" y="0"/>
                  </a:lnTo>
                  <a:lnTo>
                    <a:pt x="4926059" y="39902"/>
                  </a:lnTo>
                  <a:lnTo>
                    <a:pt x="5185325" y="79805"/>
                  </a:lnTo>
                  <a:lnTo>
                    <a:pt x="5444591" y="159610"/>
                  </a:lnTo>
                  <a:lnTo>
                    <a:pt x="5703857" y="199513"/>
                  </a:lnTo>
                  <a:lnTo>
                    <a:pt x="5963124" y="119708"/>
                  </a:lnTo>
                  <a:lnTo>
                    <a:pt x="6222390" y="119708"/>
                  </a:lnTo>
                  <a:lnTo>
                    <a:pt x="6481656" y="79805"/>
                  </a:lnTo>
                </a:path>
              </a:pathLst>
            </a:custGeom>
            <a:ln w="27101" cap="flat">
              <a:solidFill>
                <a:srgbClr val="00BFC4">
                  <a:alpha val="100000"/>
                </a:srgbClr>
              </a:solidFill>
              <a:prstDash val="solid"/>
              <a:round/>
            </a:ln>
          </p:spPr>
          <p:txBody>
            <a:bodyPr/>
            <a:lstStyle/>
            <a:p/>
          </p:txBody>
        </p:sp>
        <p:sp>
          <p:nvSpPr>
            <p:cNvPr id="31" name="pl31"/>
            <p:cNvSpPr/>
            <p:nvPr/>
          </p:nvSpPr>
          <p:spPr>
            <a:xfrm>
              <a:off x="1439019" y="1318612"/>
              <a:ext cx="6481656" cy="957665"/>
            </a:xfrm>
            <a:custGeom>
              <a:avLst/>
              <a:pathLst>
                <a:path w="6481656" h="957665">
                  <a:moveTo>
                    <a:pt x="0" y="957665"/>
                  </a:moveTo>
                  <a:lnTo>
                    <a:pt x="259266" y="159610"/>
                  </a:lnTo>
                  <a:lnTo>
                    <a:pt x="518532" y="119708"/>
                  </a:lnTo>
                  <a:lnTo>
                    <a:pt x="777798" y="39902"/>
                  </a:lnTo>
                  <a:lnTo>
                    <a:pt x="1037065" y="39902"/>
                  </a:lnTo>
                  <a:lnTo>
                    <a:pt x="1296331" y="39902"/>
                  </a:lnTo>
                  <a:lnTo>
                    <a:pt x="1555597" y="119708"/>
                  </a:lnTo>
                  <a:lnTo>
                    <a:pt x="1814863" y="79805"/>
                  </a:lnTo>
                  <a:lnTo>
                    <a:pt x="2074130" y="119708"/>
                  </a:lnTo>
                  <a:lnTo>
                    <a:pt x="2333396" y="79805"/>
                  </a:lnTo>
                  <a:lnTo>
                    <a:pt x="2592662" y="159610"/>
                  </a:lnTo>
                  <a:lnTo>
                    <a:pt x="2851928" y="39902"/>
                  </a:lnTo>
                  <a:lnTo>
                    <a:pt x="3111195" y="39902"/>
                  </a:lnTo>
                  <a:lnTo>
                    <a:pt x="3370461" y="79805"/>
                  </a:lnTo>
                  <a:lnTo>
                    <a:pt x="3629727" y="39902"/>
                  </a:lnTo>
                  <a:lnTo>
                    <a:pt x="3888994" y="39902"/>
                  </a:lnTo>
                  <a:lnTo>
                    <a:pt x="4148260" y="0"/>
                  </a:lnTo>
                  <a:lnTo>
                    <a:pt x="4407526" y="39902"/>
                  </a:lnTo>
                  <a:lnTo>
                    <a:pt x="4666792" y="39902"/>
                  </a:lnTo>
                  <a:lnTo>
                    <a:pt x="4926059" y="0"/>
                  </a:lnTo>
                  <a:lnTo>
                    <a:pt x="5185325" y="119708"/>
                  </a:lnTo>
                  <a:lnTo>
                    <a:pt x="5444591" y="199513"/>
                  </a:lnTo>
                  <a:lnTo>
                    <a:pt x="5703857" y="239416"/>
                  </a:lnTo>
                  <a:lnTo>
                    <a:pt x="5963124" y="119708"/>
                  </a:lnTo>
                  <a:lnTo>
                    <a:pt x="6222390" y="159610"/>
                  </a:lnTo>
                  <a:lnTo>
                    <a:pt x="6481656" y="15961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39994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36004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43984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4398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47974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55955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223790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26819" y="968827"/>
              <a:ext cx="253122" cy="419411"/>
            </a:xfrm>
            <a:custGeom>
              <a:avLst/>
              <a:pathLst>
                <a:path w="253122" h="419411">
                  <a:moveTo>
                    <a:pt x="253122" y="0"/>
                  </a:moveTo>
                  <a:lnTo>
                    <a:pt x="0" y="419411"/>
                  </a:lnTo>
                </a:path>
              </a:pathLst>
            </a:custGeom>
          </p:spPr>
          <p:txBody>
            <a:bodyPr/>
            <a:lstStyle/>
            <a:p/>
          </p:txBody>
        </p:sp>
        <p:sp>
          <p:nvSpPr>
            <p:cNvPr id="42" name="pl42"/>
            <p:cNvSpPr/>
            <p:nvPr/>
          </p:nvSpPr>
          <p:spPr>
            <a:xfrm>
              <a:off x="7933894" y="1250407"/>
              <a:ext cx="246048" cy="140464"/>
            </a:xfrm>
            <a:custGeom>
              <a:avLst/>
              <a:pathLst>
                <a:path w="246048" h="140464">
                  <a:moveTo>
                    <a:pt x="246048" y="0"/>
                  </a:moveTo>
                  <a:lnTo>
                    <a:pt x="0" y="140464"/>
                  </a:lnTo>
                </a:path>
              </a:pathLst>
            </a:custGeom>
          </p:spPr>
          <p:txBody>
            <a:bodyPr/>
            <a:lstStyle/>
            <a:p/>
          </p:txBody>
        </p:sp>
        <p:sp>
          <p:nvSpPr>
            <p:cNvPr id="43" name="pl43"/>
            <p:cNvSpPr/>
            <p:nvPr/>
          </p:nvSpPr>
          <p:spPr>
            <a:xfrm>
              <a:off x="7937931" y="1442194"/>
              <a:ext cx="242010" cy="54329"/>
            </a:xfrm>
            <a:custGeom>
              <a:avLst/>
              <a:pathLst>
                <a:path w="242010" h="54329">
                  <a:moveTo>
                    <a:pt x="242010" y="54329"/>
                  </a:moveTo>
                  <a:lnTo>
                    <a:pt x="0" y="0"/>
                  </a:lnTo>
                </a:path>
              </a:pathLst>
            </a:custGeom>
          </p:spPr>
          <p:txBody>
            <a:bodyPr/>
            <a:lstStyle/>
            <a:p/>
          </p:txBody>
        </p:sp>
        <p:sp>
          <p:nvSpPr>
            <p:cNvPr id="44" name="pl44"/>
            <p:cNvSpPr/>
            <p:nvPr/>
          </p:nvSpPr>
          <p:spPr>
            <a:xfrm>
              <a:off x="7929581" y="1487681"/>
              <a:ext cx="250360" cy="265886"/>
            </a:xfrm>
            <a:custGeom>
              <a:avLst/>
              <a:pathLst>
                <a:path w="250360" h="265886">
                  <a:moveTo>
                    <a:pt x="250360" y="265886"/>
                  </a:moveTo>
                  <a:lnTo>
                    <a:pt x="0" y="0"/>
                  </a:lnTo>
                </a:path>
              </a:pathLst>
            </a:custGeom>
          </p:spPr>
          <p:txBody>
            <a:bodyPr/>
            <a:lstStyle/>
            <a:p/>
          </p:txBody>
        </p:sp>
        <p:sp>
          <p:nvSpPr>
            <p:cNvPr id="45" name="pg45"/>
            <p:cNvSpPr/>
            <p:nvPr/>
          </p:nvSpPr>
          <p:spPr>
            <a:xfrm>
              <a:off x="8111362" y="86141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90225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97%</a:t>
              </a:r>
            </a:p>
          </p:txBody>
        </p:sp>
        <p:sp>
          <p:nvSpPr>
            <p:cNvPr id="47" name="pg47"/>
            <p:cNvSpPr/>
            <p:nvPr/>
          </p:nvSpPr>
          <p:spPr>
            <a:xfrm>
              <a:off x="8111362" y="113665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34222" y="117749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97%</a:t>
              </a:r>
            </a:p>
          </p:txBody>
        </p:sp>
        <p:sp>
          <p:nvSpPr>
            <p:cNvPr id="49" name="pg49"/>
            <p:cNvSpPr/>
            <p:nvPr/>
          </p:nvSpPr>
          <p:spPr>
            <a:xfrm>
              <a:off x="8111362" y="141038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145122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96%</a:t>
              </a:r>
            </a:p>
          </p:txBody>
        </p:sp>
        <p:sp>
          <p:nvSpPr>
            <p:cNvPr id="51" name="pg51"/>
            <p:cNvSpPr/>
            <p:nvPr/>
          </p:nvSpPr>
          <p:spPr>
            <a:xfrm>
              <a:off x="8111362" y="168380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72464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95%</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65937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Mongolia,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97%.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exceeded the 95% target and MCV2 coverage achieved the 95% target.
Between 2024 and 2025, 1 vaccines increased coverage, 0 declined and 3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616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8345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30737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7802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rc8"/>
            <p:cNvSpPr/>
            <p:nvPr/>
          </p:nvSpPr>
          <p:spPr>
            <a:xfrm>
              <a:off x="343909" y="2634773"/>
              <a:ext cx="1861912" cy="162934"/>
            </a:xfrm>
            <a:prstGeom prst="rect">
              <a:avLst/>
            </a:prstGeom>
            <a:solidFill>
              <a:srgbClr val="D9D9D9">
                <a:alpha val="60000"/>
              </a:srgbClr>
            </a:solidFill>
          </p:spPr>
          <p:txBody>
            <a:bodyPr/>
            <a:lstStyle/>
            <a:p/>
          </p:txBody>
        </p:sp>
        <p:sp>
          <p:nvSpPr>
            <p:cNvPr id="9" name="pl9"/>
            <p:cNvSpPr/>
            <p:nvPr/>
          </p:nvSpPr>
          <p:spPr>
            <a:xfrm>
              <a:off x="192210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 name="tx10"/>
            <p:cNvSpPr/>
            <p:nvPr/>
          </p:nvSpPr>
          <p:spPr>
            <a:xfrm>
              <a:off x="1485951"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91%</a:t>
              </a:r>
            </a:p>
          </p:txBody>
        </p:sp>
        <p:sp>
          <p:nvSpPr>
            <p:cNvPr id="11" name="pt11"/>
            <p:cNvSpPr/>
            <p:nvPr/>
          </p:nvSpPr>
          <p:spPr>
            <a:xfrm>
              <a:off x="88030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 name="pt12"/>
            <p:cNvSpPr/>
            <p:nvPr/>
          </p:nvSpPr>
          <p:spPr>
            <a:xfrm>
              <a:off x="1471387" y="51114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 name="pt13"/>
            <p:cNvSpPr/>
            <p:nvPr/>
          </p:nvSpPr>
          <p:spPr>
            <a:xfrm>
              <a:off x="1518674" y="494854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 name="pt14"/>
            <p:cNvSpPr/>
            <p:nvPr/>
          </p:nvSpPr>
          <p:spPr>
            <a:xfrm>
              <a:off x="1589604" y="478561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731464" y="46226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778751" y="44597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826037" y="429680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873324" y="41338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 name="pt19"/>
            <p:cNvSpPr/>
            <p:nvPr/>
          </p:nvSpPr>
          <p:spPr>
            <a:xfrm>
              <a:off x="1967897" y="397093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 name="pt20"/>
            <p:cNvSpPr/>
            <p:nvPr/>
          </p:nvSpPr>
          <p:spPr>
            <a:xfrm>
              <a:off x="1967897" y="38080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pt21"/>
            <p:cNvSpPr/>
            <p:nvPr/>
          </p:nvSpPr>
          <p:spPr>
            <a:xfrm>
              <a:off x="1967897" y="36450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967897" y="348213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967897" y="331920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991541" y="31562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2015184" y="29933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2015184" y="283039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2015184" y="266746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2015184" y="25045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2015184"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2038827"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2062471"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2062471"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2062471"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2062471"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2062471"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2062471"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2062471"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tx38"/>
            <p:cNvSpPr/>
            <p:nvPr/>
          </p:nvSpPr>
          <p:spPr>
            <a:xfrm>
              <a:off x="1047298"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39" name="tx39"/>
            <p:cNvSpPr/>
            <p:nvPr/>
          </p:nvSpPr>
          <p:spPr>
            <a:xfrm>
              <a:off x="1638381" y="512982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40" name="tx40"/>
            <p:cNvSpPr/>
            <p:nvPr/>
          </p:nvSpPr>
          <p:spPr>
            <a:xfrm>
              <a:off x="1685668" y="4968871"/>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41" name="tx41"/>
            <p:cNvSpPr/>
            <p:nvPr/>
          </p:nvSpPr>
          <p:spPr>
            <a:xfrm>
              <a:off x="1756598" y="480593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42" name="tx42"/>
            <p:cNvSpPr/>
            <p:nvPr/>
          </p:nvSpPr>
          <p:spPr>
            <a:xfrm>
              <a:off x="1525117" y="4643002"/>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43" name="tx43"/>
            <p:cNvSpPr/>
            <p:nvPr/>
          </p:nvSpPr>
          <p:spPr>
            <a:xfrm>
              <a:off x="1532656" y="448006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44" name="tx44"/>
            <p:cNvSpPr/>
            <p:nvPr/>
          </p:nvSpPr>
          <p:spPr>
            <a:xfrm>
              <a:off x="1610802" y="4315192"/>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45" name="tx45"/>
            <p:cNvSpPr/>
            <p:nvPr/>
          </p:nvSpPr>
          <p:spPr>
            <a:xfrm>
              <a:off x="1653624" y="415225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46" name="tx46"/>
            <p:cNvSpPr/>
            <p:nvPr/>
          </p:nvSpPr>
          <p:spPr>
            <a:xfrm>
              <a:off x="1788063" y="3990293"/>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47" name="tx47"/>
            <p:cNvSpPr/>
            <p:nvPr/>
          </p:nvSpPr>
          <p:spPr>
            <a:xfrm>
              <a:off x="1726189" y="38263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48" name="tx48"/>
            <p:cNvSpPr/>
            <p:nvPr/>
          </p:nvSpPr>
          <p:spPr>
            <a:xfrm>
              <a:off x="1730653" y="3663454"/>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49" name="tx49"/>
            <p:cNvSpPr/>
            <p:nvPr/>
          </p:nvSpPr>
          <p:spPr>
            <a:xfrm>
              <a:off x="1726227" y="350148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50" name="tx50"/>
            <p:cNvSpPr/>
            <p:nvPr/>
          </p:nvSpPr>
          <p:spPr>
            <a:xfrm>
              <a:off x="1761551" y="3338555"/>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51" name="tx51"/>
            <p:cNvSpPr/>
            <p:nvPr/>
          </p:nvSpPr>
          <p:spPr>
            <a:xfrm>
              <a:off x="1763107" y="31765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52" name="tx52"/>
            <p:cNvSpPr/>
            <p:nvPr/>
          </p:nvSpPr>
          <p:spPr>
            <a:xfrm>
              <a:off x="1773514" y="3011715"/>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53" name="tx53"/>
            <p:cNvSpPr/>
            <p:nvPr/>
          </p:nvSpPr>
          <p:spPr>
            <a:xfrm>
              <a:off x="1813224" y="2850722"/>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54" name="tx54"/>
            <p:cNvSpPr/>
            <p:nvPr/>
          </p:nvSpPr>
          <p:spPr>
            <a:xfrm>
              <a:off x="1760277" y="2685846"/>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55" name="tx55"/>
            <p:cNvSpPr/>
            <p:nvPr/>
          </p:nvSpPr>
          <p:spPr>
            <a:xfrm>
              <a:off x="1777939" y="2522873"/>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56" name="tx56"/>
            <p:cNvSpPr/>
            <p:nvPr/>
          </p:nvSpPr>
          <p:spPr>
            <a:xfrm>
              <a:off x="1786751" y="236094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57" name="tx57"/>
            <p:cNvSpPr/>
            <p:nvPr/>
          </p:nvSpPr>
          <p:spPr>
            <a:xfrm>
              <a:off x="1801544" y="219898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58" name="tx58"/>
            <p:cNvSpPr/>
            <p:nvPr/>
          </p:nvSpPr>
          <p:spPr>
            <a:xfrm>
              <a:off x="1825187" y="203604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59" name="tx59"/>
            <p:cNvSpPr/>
            <p:nvPr/>
          </p:nvSpPr>
          <p:spPr>
            <a:xfrm>
              <a:off x="1820762" y="1871135"/>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60" name="tx60"/>
            <p:cNvSpPr/>
            <p:nvPr/>
          </p:nvSpPr>
          <p:spPr>
            <a:xfrm>
              <a:off x="1829573" y="171018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61" name="tx61"/>
            <p:cNvSpPr/>
            <p:nvPr/>
          </p:nvSpPr>
          <p:spPr>
            <a:xfrm>
              <a:off x="1820762" y="1547245"/>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62" name="tx62"/>
            <p:cNvSpPr/>
            <p:nvPr/>
          </p:nvSpPr>
          <p:spPr>
            <a:xfrm>
              <a:off x="1798753" y="1382370"/>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63" name="tx63"/>
            <p:cNvSpPr/>
            <p:nvPr/>
          </p:nvSpPr>
          <p:spPr>
            <a:xfrm>
              <a:off x="1834037" y="12204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64" name="tx64"/>
            <p:cNvSpPr/>
            <p:nvPr/>
          </p:nvSpPr>
          <p:spPr>
            <a:xfrm>
              <a:off x="1816376" y="105844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65" name="rc65"/>
            <p:cNvSpPr/>
            <p:nvPr/>
          </p:nvSpPr>
          <p:spPr>
            <a:xfrm>
              <a:off x="343909" y="875080"/>
              <a:ext cx="1861912" cy="4659927"/>
            </a:xfrm>
            <a:prstGeom prst="rect">
              <a:avLst/>
            </a:prstGeom>
            <a:ln w="13550" cap="rnd">
              <a:solidFill>
                <a:srgbClr val="999999">
                  <a:alpha val="100000"/>
                </a:srgbClr>
              </a:solidFill>
              <a:prstDash val="solid"/>
              <a:round/>
            </a:ln>
          </p:spPr>
          <p:txBody>
            <a:bodyPr/>
            <a:lstStyle/>
            <a:p/>
          </p:txBody>
        </p:sp>
        <p:sp>
          <p:nvSpPr>
            <p:cNvPr id="66" name="pl66"/>
            <p:cNvSpPr/>
            <p:nvPr/>
          </p:nvSpPr>
          <p:spPr>
            <a:xfrm>
              <a:off x="229314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76601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323887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71174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0" name="rc70"/>
            <p:cNvSpPr/>
            <p:nvPr/>
          </p:nvSpPr>
          <p:spPr>
            <a:xfrm>
              <a:off x="2275410" y="1983035"/>
              <a:ext cx="1861912" cy="162934"/>
            </a:xfrm>
            <a:prstGeom prst="rect">
              <a:avLst/>
            </a:prstGeom>
            <a:solidFill>
              <a:srgbClr val="D9D9D9">
                <a:alpha val="60000"/>
              </a:srgbClr>
            </a:solidFill>
          </p:spPr>
          <p:txBody>
            <a:bodyPr/>
            <a:lstStyle/>
            <a:p/>
          </p:txBody>
        </p:sp>
        <p:sp>
          <p:nvSpPr>
            <p:cNvPr id="71" name="pl71"/>
            <p:cNvSpPr/>
            <p:nvPr/>
          </p:nvSpPr>
          <p:spPr>
            <a:xfrm>
              <a:off x="380631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72" name="tx72"/>
            <p:cNvSpPr/>
            <p:nvPr/>
          </p:nvSpPr>
          <p:spPr>
            <a:xfrm>
              <a:off x="3370166"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73" name="pt73"/>
            <p:cNvSpPr/>
            <p:nvPr/>
          </p:nvSpPr>
          <p:spPr>
            <a:xfrm>
              <a:off x="2669946"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4" name="pt74"/>
            <p:cNvSpPr/>
            <p:nvPr/>
          </p:nvSpPr>
          <p:spPr>
            <a:xfrm>
              <a:off x="3213742" y="511148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5" name="pt75"/>
            <p:cNvSpPr/>
            <p:nvPr/>
          </p:nvSpPr>
          <p:spPr>
            <a:xfrm>
              <a:off x="3237386" y="494854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6" name="pt76"/>
            <p:cNvSpPr/>
            <p:nvPr/>
          </p:nvSpPr>
          <p:spPr>
            <a:xfrm>
              <a:off x="3331959" y="478561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7" name="pt77"/>
            <p:cNvSpPr/>
            <p:nvPr/>
          </p:nvSpPr>
          <p:spPr>
            <a:xfrm>
              <a:off x="3331959" y="46226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8" name="pt78"/>
            <p:cNvSpPr/>
            <p:nvPr/>
          </p:nvSpPr>
          <p:spPr>
            <a:xfrm>
              <a:off x="3379246" y="44597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9" name="pt79"/>
            <p:cNvSpPr/>
            <p:nvPr/>
          </p:nvSpPr>
          <p:spPr>
            <a:xfrm>
              <a:off x="3473819" y="429680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0" name="pt80"/>
            <p:cNvSpPr/>
            <p:nvPr/>
          </p:nvSpPr>
          <p:spPr>
            <a:xfrm>
              <a:off x="3568393" y="41338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 name="pt81"/>
            <p:cNvSpPr/>
            <p:nvPr/>
          </p:nvSpPr>
          <p:spPr>
            <a:xfrm>
              <a:off x="3592036" y="397093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2" name="pt82"/>
            <p:cNvSpPr/>
            <p:nvPr/>
          </p:nvSpPr>
          <p:spPr>
            <a:xfrm>
              <a:off x="3615679" y="38080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3639323" y="36450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3662966" y="3482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3710253" y="331920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6" name="pt86"/>
            <p:cNvSpPr/>
            <p:nvPr/>
          </p:nvSpPr>
          <p:spPr>
            <a:xfrm>
              <a:off x="3710253"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7" name="pt87"/>
            <p:cNvSpPr/>
            <p:nvPr/>
          </p:nvSpPr>
          <p:spPr>
            <a:xfrm>
              <a:off x="3828469" y="29933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8" name="pt88"/>
            <p:cNvSpPr/>
            <p:nvPr/>
          </p:nvSpPr>
          <p:spPr>
            <a:xfrm>
              <a:off x="3875756" y="28303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9" name="pt89"/>
            <p:cNvSpPr/>
            <p:nvPr/>
          </p:nvSpPr>
          <p:spPr>
            <a:xfrm>
              <a:off x="3875756" y="26674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3899399" y="25045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1" name="pt91"/>
            <p:cNvSpPr/>
            <p:nvPr/>
          </p:nvSpPr>
          <p:spPr>
            <a:xfrm>
              <a:off x="3899399"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2" name="pt92"/>
            <p:cNvSpPr/>
            <p:nvPr/>
          </p:nvSpPr>
          <p:spPr>
            <a:xfrm>
              <a:off x="3899399"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pt93"/>
            <p:cNvSpPr/>
            <p:nvPr/>
          </p:nvSpPr>
          <p:spPr>
            <a:xfrm>
              <a:off x="3923043"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4" name="pt94"/>
            <p:cNvSpPr/>
            <p:nvPr/>
          </p:nvSpPr>
          <p:spPr>
            <a:xfrm>
              <a:off x="3923043"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5" name="pt95"/>
            <p:cNvSpPr/>
            <p:nvPr/>
          </p:nvSpPr>
          <p:spPr>
            <a:xfrm>
              <a:off x="3946686"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6" name="pt96"/>
            <p:cNvSpPr/>
            <p:nvPr/>
          </p:nvSpPr>
          <p:spPr>
            <a:xfrm>
              <a:off x="3946686"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7" name="pt97"/>
            <p:cNvSpPr/>
            <p:nvPr/>
          </p:nvSpPr>
          <p:spPr>
            <a:xfrm>
              <a:off x="3993973"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8" name="pt98"/>
            <p:cNvSpPr/>
            <p:nvPr/>
          </p:nvSpPr>
          <p:spPr>
            <a:xfrm>
              <a:off x="3993973"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9" name="pt99"/>
            <p:cNvSpPr/>
            <p:nvPr/>
          </p:nvSpPr>
          <p:spPr>
            <a:xfrm>
              <a:off x="3993973"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0" name="tx100"/>
            <p:cNvSpPr/>
            <p:nvPr/>
          </p:nvSpPr>
          <p:spPr>
            <a:xfrm>
              <a:off x="2836940"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101" name="tx101"/>
            <p:cNvSpPr/>
            <p:nvPr/>
          </p:nvSpPr>
          <p:spPr>
            <a:xfrm>
              <a:off x="3380736" y="5130835"/>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102" name="tx102"/>
            <p:cNvSpPr/>
            <p:nvPr/>
          </p:nvSpPr>
          <p:spPr>
            <a:xfrm>
              <a:off x="3404380" y="496689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103" name="tx103"/>
            <p:cNvSpPr/>
            <p:nvPr/>
          </p:nvSpPr>
          <p:spPr>
            <a:xfrm>
              <a:off x="3498953" y="4805936"/>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104" name="tx104"/>
            <p:cNvSpPr/>
            <p:nvPr/>
          </p:nvSpPr>
          <p:spPr>
            <a:xfrm>
              <a:off x="3498953" y="464300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105" name="tx105"/>
            <p:cNvSpPr/>
            <p:nvPr/>
          </p:nvSpPr>
          <p:spPr>
            <a:xfrm>
              <a:off x="3546240" y="4478126"/>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106" name="tx106"/>
            <p:cNvSpPr/>
            <p:nvPr/>
          </p:nvSpPr>
          <p:spPr>
            <a:xfrm>
              <a:off x="3640813" y="43161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107" name="tx107"/>
            <p:cNvSpPr/>
            <p:nvPr/>
          </p:nvSpPr>
          <p:spPr>
            <a:xfrm>
              <a:off x="3322297" y="41541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108" name="tx108"/>
            <p:cNvSpPr/>
            <p:nvPr/>
          </p:nvSpPr>
          <p:spPr>
            <a:xfrm>
              <a:off x="3385689" y="3991263"/>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109" name="tx109"/>
            <p:cNvSpPr/>
            <p:nvPr/>
          </p:nvSpPr>
          <p:spPr>
            <a:xfrm>
              <a:off x="3400443" y="3826388"/>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110" name="tx110"/>
            <p:cNvSpPr/>
            <p:nvPr/>
          </p:nvSpPr>
          <p:spPr>
            <a:xfrm>
              <a:off x="3375605" y="3663454"/>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111" name="tx111"/>
            <p:cNvSpPr/>
            <p:nvPr/>
          </p:nvSpPr>
          <p:spPr>
            <a:xfrm>
              <a:off x="3425682" y="350246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112" name="tx112"/>
            <p:cNvSpPr/>
            <p:nvPr/>
          </p:nvSpPr>
          <p:spPr>
            <a:xfrm>
              <a:off x="3508292" y="333952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113" name="tx113"/>
            <p:cNvSpPr/>
            <p:nvPr/>
          </p:nvSpPr>
          <p:spPr>
            <a:xfrm>
              <a:off x="3490553" y="31746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114" name="tx114"/>
            <p:cNvSpPr/>
            <p:nvPr/>
          </p:nvSpPr>
          <p:spPr>
            <a:xfrm>
              <a:off x="3600036" y="301365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115" name="tx115"/>
            <p:cNvSpPr/>
            <p:nvPr/>
          </p:nvSpPr>
          <p:spPr>
            <a:xfrm>
              <a:off x="3695921" y="2849751"/>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116" name="tx116"/>
            <p:cNvSpPr/>
            <p:nvPr/>
          </p:nvSpPr>
          <p:spPr>
            <a:xfrm>
              <a:off x="3638511" y="2685808"/>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117" name="tx117"/>
            <p:cNvSpPr/>
            <p:nvPr/>
          </p:nvSpPr>
          <p:spPr>
            <a:xfrm>
              <a:off x="3657690" y="2522873"/>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118" name="tx118"/>
            <p:cNvSpPr/>
            <p:nvPr/>
          </p:nvSpPr>
          <p:spPr>
            <a:xfrm>
              <a:off x="3657690" y="235997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119" name="tx119"/>
            <p:cNvSpPr/>
            <p:nvPr/>
          </p:nvSpPr>
          <p:spPr>
            <a:xfrm>
              <a:off x="3693053" y="2198013"/>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120" name="tx120"/>
            <p:cNvSpPr/>
            <p:nvPr/>
          </p:nvSpPr>
          <p:spPr>
            <a:xfrm>
              <a:off x="3668136" y="2034108"/>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121" name="tx121"/>
            <p:cNvSpPr/>
            <p:nvPr/>
          </p:nvSpPr>
          <p:spPr>
            <a:xfrm>
              <a:off x="3681334" y="1873115"/>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122" name="tx122"/>
            <p:cNvSpPr/>
            <p:nvPr/>
          </p:nvSpPr>
          <p:spPr>
            <a:xfrm>
              <a:off x="3705016" y="1708239"/>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123" name="tx123"/>
            <p:cNvSpPr/>
            <p:nvPr/>
          </p:nvSpPr>
          <p:spPr>
            <a:xfrm>
              <a:off x="3700591" y="154724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124" name="tx124"/>
            <p:cNvSpPr/>
            <p:nvPr/>
          </p:nvSpPr>
          <p:spPr>
            <a:xfrm>
              <a:off x="3756689" y="138431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125" name="tx125"/>
            <p:cNvSpPr/>
            <p:nvPr/>
          </p:nvSpPr>
          <p:spPr>
            <a:xfrm>
              <a:off x="3761075" y="12213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126" name="tx126"/>
            <p:cNvSpPr/>
            <p:nvPr/>
          </p:nvSpPr>
          <p:spPr>
            <a:xfrm>
              <a:off x="3765539"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127" name="rc127"/>
            <p:cNvSpPr/>
            <p:nvPr/>
          </p:nvSpPr>
          <p:spPr>
            <a:xfrm>
              <a:off x="2275410" y="875080"/>
              <a:ext cx="1861912" cy="4659927"/>
            </a:xfrm>
            <a:prstGeom prst="rect">
              <a:avLst/>
            </a:prstGeom>
            <a:ln w="13550" cap="rnd">
              <a:solidFill>
                <a:srgbClr val="999999">
                  <a:alpha val="100000"/>
                </a:srgbClr>
              </a:solidFill>
              <a:prstDash val="solid"/>
              <a:round/>
            </a:ln>
          </p:spPr>
          <p:txBody>
            <a:bodyPr/>
            <a:lstStyle/>
            <a:p/>
          </p:txBody>
        </p:sp>
        <p:sp>
          <p:nvSpPr>
            <p:cNvPr id="128" name="pl128"/>
            <p:cNvSpPr/>
            <p:nvPr/>
          </p:nvSpPr>
          <p:spPr>
            <a:xfrm>
              <a:off x="422464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69751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17037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64324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4206912" y="2308904"/>
              <a:ext cx="1861912" cy="162934"/>
            </a:xfrm>
            <a:prstGeom prst="rect">
              <a:avLst/>
            </a:prstGeom>
            <a:solidFill>
              <a:srgbClr val="D9D9D9">
                <a:alpha val="60000"/>
              </a:srgbClr>
            </a:solidFill>
          </p:spPr>
          <p:txBody>
            <a:bodyPr/>
            <a:lstStyle/>
            <a:p/>
          </p:txBody>
        </p:sp>
        <p:sp>
          <p:nvSpPr>
            <p:cNvPr id="133" name="pl133"/>
            <p:cNvSpPr/>
            <p:nvPr/>
          </p:nvSpPr>
          <p:spPr>
            <a:xfrm>
              <a:off x="573781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34" name="tx134"/>
            <p:cNvSpPr/>
            <p:nvPr/>
          </p:nvSpPr>
          <p:spPr>
            <a:xfrm>
              <a:off x="5301668"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135" name="pt135"/>
            <p:cNvSpPr/>
            <p:nvPr/>
          </p:nvSpPr>
          <p:spPr>
            <a:xfrm>
              <a:off x="467237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6" name="pt136"/>
            <p:cNvSpPr/>
            <p:nvPr/>
          </p:nvSpPr>
          <p:spPr>
            <a:xfrm>
              <a:off x="5097958" y="511148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7" name="pt137"/>
            <p:cNvSpPr/>
            <p:nvPr/>
          </p:nvSpPr>
          <p:spPr>
            <a:xfrm>
              <a:off x="5145244" y="494854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8" name="pt138"/>
            <p:cNvSpPr/>
            <p:nvPr/>
          </p:nvSpPr>
          <p:spPr>
            <a:xfrm>
              <a:off x="5287104" y="478561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9" name="pt139"/>
            <p:cNvSpPr/>
            <p:nvPr/>
          </p:nvSpPr>
          <p:spPr>
            <a:xfrm>
              <a:off x="5310748" y="46226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0" name="pt140"/>
            <p:cNvSpPr/>
            <p:nvPr/>
          </p:nvSpPr>
          <p:spPr>
            <a:xfrm>
              <a:off x="5405321" y="44597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1" name="pt141"/>
            <p:cNvSpPr/>
            <p:nvPr/>
          </p:nvSpPr>
          <p:spPr>
            <a:xfrm>
              <a:off x="5476251" y="429680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2" name="pt142"/>
            <p:cNvSpPr/>
            <p:nvPr/>
          </p:nvSpPr>
          <p:spPr>
            <a:xfrm>
              <a:off x="5499894" y="41338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3" name="pt143"/>
            <p:cNvSpPr/>
            <p:nvPr/>
          </p:nvSpPr>
          <p:spPr>
            <a:xfrm>
              <a:off x="5499894" y="397093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4" name="pt144"/>
            <p:cNvSpPr/>
            <p:nvPr/>
          </p:nvSpPr>
          <p:spPr>
            <a:xfrm>
              <a:off x="5523538" y="38080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5" name="pt145"/>
            <p:cNvSpPr/>
            <p:nvPr/>
          </p:nvSpPr>
          <p:spPr>
            <a:xfrm>
              <a:off x="5570824" y="36450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6" name="pt146"/>
            <p:cNvSpPr/>
            <p:nvPr/>
          </p:nvSpPr>
          <p:spPr>
            <a:xfrm>
              <a:off x="5570824" y="3482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7" name="pt147"/>
            <p:cNvSpPr/>
            <p:nvPr/>
          </p:nvSpPr>
          <p:spPr>
            <a:xfrm>
              <a:off x="5759971" y="331920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8" name="pt148"/>
            <p:cNvSpPr/>
            <p:nvPr/>
          </p:nvSpPr>
          <p:spPr>
            <a:xfrm>
              <a:off x="5783614"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9" name="pt149"/>
            <p:cNvSpPr/>
            <p:nvPr/>
          </p:nvSpPr>
          <p:spPr>
            <a:xfrm>
              <a:off x="5807258" y="29933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0" name="pt150"/>
            <p:cNvSpPr/>
            <p:nvPr/>
          </p:nvSpPr>
          <p:spPr>
            <a:xfrm>
              <a:off x="5807258" y="28303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1" name="pt151"/>
            <p:cNvSpPr/>
            <p:nvPr/>
          </p:nvSpPr>
          <p:spPr>
            <a:xfrm>
              <a:off x="5830901" y="266746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2" name="pt152"/>
            <p:cNvSpPr/>
            <p:nvPr/>
          </p:nvSpPr>
          <p:spPr>
            <a:xfrm>
              <a:off x="5830901" y="25045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3" name="pt153"/>
            <p:cNvSpPr/>
            <p:nvPr/>
          </p:nvSpPr>
          <p:spPr>
            <a:xfrm>
              <a:off x="5830901"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4" name="pt154"/>
            <p:cNvSpPr/>
            <p:nvPr/>
          </p:nvSpPr>
          <p:spPr>
            <a:xfrm>
              <a:off x="5830901"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5" name="pt155"/>
            <p:cNvSpPr/>
            <p:nvPr/>
          </p:nvSpPr>
          <p:spPr>
            <a:xfrm>
              <a:off x="5854544"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6" name="pt156"/>
            <p:cNvSpPr/>
            <p:nvPr/>
          </p:nvSpPr>
          <p:spPr>
            <a:xfrm>
              <a:off x="5901831"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7" name="pt157"/>
            <p:cNvSpPr/>
            <p:nvPr/>
          </p:nvSpPr>
          <p:spPr>
            <a:xfrm>
              <a:off x="5901831"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8" name="pt158"/>
            <p:cNvSpPr/>
            <p:nvPr/>
          </p:nvSpPr>
          <p:spPr>
            <a:xfrm>
              <a:off x="5925474"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9" name="pt159"/>
            <p:cNvSpPr/>
            <p:nvPr/>
          </p:nvSpPr>
          <p:spPr>
            <a:xfrm>
              <a:off x="5925474"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0" name="pt160"/>
            <p:cNvSpPr/>
            <p:nvPr/>
          </p:nvSpPr>
          <p:spPr>
            <a:xfrm>
              <a:off x="5925474"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1" name="pt161"/>
            <p:cNvSpPr/>
            <p:nvPr/>
          </p:nvSpPr>
          <p:spPr>
            <a:xfrm>
              <a:off x="592547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2" name="tx162"/>
            <p:cNvSpPr/>
            <p:nvPr/>
          </p:nvSpPr>
          <p:spPr>
            <a:xfrm>
              <a:off x="4839371"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163" name="tx163"/>
            <p:cNvSpPr/>
            <p:nvPr/>
          </p:nvSpPr>
          <p:spPr>
            <a:xfrm>
              <a:off x="5264952" y="512982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164" name="tx164"/>
            <p:cNvSpPr/>
            <p:nvPr/>
          </p:nvSpPr>
          <p:spPr>
            <a:xfrm>
              <a:off x="5312238" y="4967900"/>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165" name="tx165"/>
            <p:cNvSpPr/>
            <p:nvPr/>
          </p:nvSpPr>
          <p:spPr>
            <a:xfrm>
              <a:off x="5454098" y="480593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166" name="tx166"/>
            <p:cNvSpPr/>
            <p:nvPr/>
          </p:nvSpPr>
          <p:spPr>
            <a:xfrm>
              <a:off x="5477742" y="4643002"/>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167" name="tx167"/>
            <p:cNvSpPr/>
            <p:nvPr/>
          </p:nvSpPr>
          <p:spPr>
            <a:xfrm>
              <a:off x="5572315" y="447909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168" name="tx168"/>
            <p:cNvSpPr/>
            <p:nvPr/>
          </p:nvSpPr>
          <p:spPr>
            <a:xfrm>
              <a:off x="5261015" y="4315192"/>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169" name="tx169"/>
            <p:cNvSpPr/>
            <p:nvPr/>
          </p:nvSpPr>
          <p:spPr>
            <a:xfrm>
              <a:off x="5253799" y="41541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170" name="tx170"/>
            <p:cNvSpPr/>
            <p:nvPr/>
          </p:nvSpPr>
          <p:spPr>
            <a:xfrm>
              <a:off x="5293548" y="3991263"/>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171" name="tx171"/>
            <p:cNvSpPr/>
            <p:nvPr/>
          </p:nvSpPr>
          <p:spPr>
            <a:xfrm>
              <a:off x="5321577" y="3828329"/>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172" name="tx172"/>
            <p:cNvSpPr/>
            <p:nvPr/>
          </p:nvSpPr>
          <p:spPr>
            <a:xfrm>
              <a:off x="5307106" y="3663454"/>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173" name="tx173"/>
            <p:cNvSpPr/>
            <p:nvPr/>
          </p:nvSpPr>
          <p:spPr>
            <a:xfrm>
              <a:off x="5351125" y="3500519"/>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174" name="tx174"/>
            <p:cNvSpPr/>
            <p:nvPr/>
          </p:nvSpPr>
          <p:spPr>
            <a:xfrm>
              <a:off x="5531538" y="333952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175" name="tx175"/>
            <p:cNvSpPr/>
            <p:nvPr/>
          </p:nvSpPr>
          <p:spPr>
            <a:xfrm>
              <a:off x="5537519" y="317659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176" name="tx176"/>
            <p:cNvSpPr/>
            <p:nvPr/>
          </p:nvSpPr>
          <p:spPr>
            <a:xfrm>
              <a:off x="5627423" y="3012686"/>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177" name="tx177"/>
            <p:cNvSpPr/>
            <p:nvPr/>
          </p:nvSpPr>
          <p:spPr>
            <a:xfrm>
              <a:off x="5570013" y="2848742"/>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178" name="tx178"/>
            <p:cNvSpPr/>
            <p:nvPr/>
          </p:nvSpPr>
          <p:spPr>
            <a:xfrm>
              <a:off x="5589192" y="26858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179" name="tx179"/>
            <p:cNvSpPr/>
            <p:nvPr/>
          </p:nvSpPr>
          <p:spPr>
            <a:xfrm>
              <a:off x="5593656" y="2522912"/>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180" name="tx180"/>
            <p:cNvSpPr/>
            <p:nvPr/>
          </p:nvSpPr>
          <p:spPr>
            <a:xfrm>
              <a:off x="5575994" y="2359977"/>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181" name="tx181"/>
            <p:cNvSpPr/>
            <p:nvPr/>
          </p:nvSpPr>
          <p:spPr>
            <a:xfrm>
              <a:off x="5624554" y="2198013"/>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182" name="tx182"/>
            <p:cNvSpPr/>
            <p:nvPr/>
          </p:nvSpPr>
          <p:spPr>
            <a:xfrm>
              <a:off x="5612836" y="203406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183" name="tx183"/>
            <p:cNvSpPr/>
            <p:nvPr/>
          </p:nvSpPr>
          <p:spPr>
            <a:xfrm>
              <a:off x="5660161" y="1871174"/>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184" name="tx184"/>
            <p:cNvSpPr/>
            <p:nvPr/>
          </p:nvSpPr>
          <p:spPr>
            <a:xfrm>
              <a:off x="5664547" y="171018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185" name="tx185"/>
            <p:cNvSpPr/>
            <p:nvPr/>
          </p:nvSpPr>
          <p:spPr>
            <a:xfrm>
              <a:off x="5688191" y="154724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186" name="tx186"/>
            <p:cNvSpPr/>
            <p:nvPr/>
          </p:nvSpPr>
          <p:spPr>
            <a:xfrm>
              <a:off x="5692577" y="138431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187" name="tx187"/>
            <p:cNvSpPr/>
            <p:nvPr/>
          </p:nvSpPr>
          <p:spPr>
            <a:xfrm>
              <a:off x="5683766" y="1221376"/>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188" name="tx188"/>
            <p:cNvSpPr/>
            <p:nvPr/>
          </p:nvSpPr>
          <p:spPr>
            <a:xfrm>
              <a:off x="5697041"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189" name="rc189"/>
            <p:cNvSpPr/>
            <p:nvPr/>
          </p:nvSpPr>
          <p:spPr>
            <a:xfrm>
              <a:off x="4206912" y="875080"/>
              <a:ext cx="1861912" cy="4659927"/>
            </a:xfrm>
            <a:prstGeom prst="rect">
              <a:avLst/>
            </a:prstGeom>
            <a:ln w="13550" cap="rnd">
              <a:solidFill>
                <a:srgbClr val="999999">
                  <a:alpha val="100000"/>
                </a:srgbClr>
              </a:solidFill>
              <a:prstDash val="solid"/>
              <a:round/>
            </a:ln>
          </p:spPr>
          <p:txBody>
            <a:bodyPr/>
            <a:lstStyle/>
            <a:p/>
          </p:txBody>
        </p:sp>
        <p:sp>
          <p:nvSpPr>
            <p:cNvPr id="190" name="pl190"/>
            <p:cNvSpPr/>
            <p:nvPr/>
          </p:nvSpPr>
          <p:spPr>
            <a:xfrm>
              <a:off x="615614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66290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710188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757474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4" name="rc194"/>
            <p:cNvSpPr/>
            <p:nvPr/>
          </p:nvSpPr>
          <p:spPr>
            <a:xfrm>
              <a:off x="6138414" y="1820100"/>
              <a:ext cx="1861912" cy="162934"/>
            </a:xfrm>
            <a:prstGeom prst="rect">
              <a:avLst/>
            </a:prstGeom>
            <a:solidFill>
              <a:srgbClr val="D9D9D9">
                <a:alpha val="60000"/>
              </a:srgbClr>
            </a:solidFill>
          </p:spPr>
          <p:txBody>
            <a:bodyPr/>
            <a:lstStyle/>
            <a:p/>
          </p:txBody>
        </p:sp>
        <p:sp>
          <p:nvSpPr>
            <p:cNvPr id="195" name="pl195"/>
            <p:cNvSpPr/>
            <p:nvPr/>
          </p:nvSpPr>
          <p:spPr>
            <a:xfrm>
              <a:off x="766932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96" name="tx196"/>
            <p:cNvSpPr/>
            <p:nvPr/>
          </p:nvSpPr>
          <p:spPr>
            <a:xfrm>
              <a:off x="7233169"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197" name="pt197"/>
            <p:cNvSpPr/>
            <p:nvPr/>
          </p:nvSpPr>
          <p:spPr>
            <a:xfrm>
              <a:off x="6580236"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98" name="pt198"/>
            <p:cNvSpPr/>
            <p:nvPr/>
          </p:nvSpPr>
          <p:spPr>
            <a:xfrm>
              <a:off x="6887599" y="511148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99" name="pt199"/>
            <p:cNvSpPr/>
            <p:nvPr/>
          </p:nvSpPr>
          <p:spPr>
            <a:xfrm>
              <a:off x="6958529" y="494854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0" name="pt200"/>
            <p:cNvSpPr/>
            <p:nvPr/>
          </p:nvSpPr>
          <p:spPr>
            <a:xfrm>
              <a:off x="7194963" y="478561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1" name="pt201"/>
            <p:cNvSpPr/>
            <p:nvPr/>
          </p:nvSpPr>
          <p:spPr>
            <a:xfrm>
              <a:off x="7194963" y="46226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2" name="pt202"/>
            <p:cNvSpPr/>
            <p:nvPr/>
          </p:nvSpPr>
          <p:spPr>
            <a:xfrm>
              <a:off x="7218606" y="44597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3" name="pt203"/>
            <p:cNvSpPr/>
            <p:nvPr/>
          </p:nvSpPr>
          <p:spPr>
            <a:xfrm>
              <a:off x="7265893" y="429680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4" name="pt204"/>
            <p:cNvSpPr/>
            <p:nvPr/>
          </p:nvSpPr>
          <p:spPr>
            <a:xfrm>
              <a:off x="7313180" y="41338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5" name="pt205"/>
            <p:cNvSpPr/>
            <p:nvPr/>
          </p:nvSpPr>
          <p:spPr>
            <a:xfrm>
              <a:off x="7360466" y="397093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6" name="pt206"/>
            <p:cNvSpPr/>
            <p:nvPr/>
          </p:nvSpPr>
          <p:spPr>
            <a:xfrm>
              <a:off x="7431396" y="38080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7" name="pt207"/>
            <p:cNvSpPr/>
            <p:nvPr/>
          </p:nvSpPr>
          <p:spPr>
            <a:xfrm>
              <a:off x="7502326" y="36450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8" name="pt208"/>
            <p:cNvSpPr/>
            <p:nvPr/>
          </p:nvSpPr>
          <p:spPr>
            <a:xfrm>
              <a:off x="7525970" y="3482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9" name="pt209"/>
            <p:cNvSpPr/>
            <p:nvPr/>
          </p:nvSpPr>
          <p:spPr>
            <a:xfrm>
              <a:off x="7573256" y="331920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0" name="pt210"/>
            <p:cNvSpPr/>
            <p:nvPr/>
          </p:nvSpPr>
          <p:spPr>
            <a:xfrm>
              <a:off x="7596900"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1" name="pt211"/>
            <p:cNvSpPr/>
            <p:nvPr/>
          </p:nvSpPr>
          <p:spPr>
            <a:xfrm>
              <a:off x="7667830" y="29933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2" name="pt212"/>
            <p:cNvSpPr/>
            <p:nvPr/>
          </p:nvSpPr>
          <p:spPr>
            <a:xfrm>
              <a:off x="7715116" y="28303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3" name="pt213"/>
            <p:cNvSpPr/>
            <p:nvPr/>
          </p:nvSpPr>
          <p:spPr>
            <a:xfrm>
              <a:off x="7738760" y="26674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4" name="pt214"/>
            <p:cNvSpPr/>
            <p:nvPr/>
          </p:nvSpPr>
          <p:spPr>
            <a:xfrm>
              <a:off x="7762403" y="25045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7762403"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7762403"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7786046"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7809690"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7809690"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7833333"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pt221"/>
            <p:cNvSpPr/>
            <p:nvPr/>
          </p:nvSpPr>
          <p:spPr>
            <a:xfrm>
              <a:off x="7856976"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2" name="pt222"/>
            <p:cNvSpPr/>
            <p:nvPr/>
          </p:nvSpPr>
          <p:spPr>
            <a:xfrm>
              <a:off x="7856976"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3" name="pt223"/>
            <p:cNvSpPr/>
            <p:nvPr/>
          </p:nvSpPr>
          <p:spPr>
            <a:xfrm>
              <a:off x="7856976"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4" name="tx224"/>
            <p:cNvSpPr/>
            <p:nvPr/>
          </p:nvSpPr>
          <p:spPr>
            <a:xfrm>
              <a:off x="6747230"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225" name="tx225"/>
            <p:cNvSpPr/>
            <p:nvPr/>
          </p:nvSpPr>
          <p:spPr>
            <a:xfrm>
              <a:off x="7054593" y="512982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226" name="tx226"/>
            <p:cNvSpPr/>
            <p:nvPr/>
          </p:nvSpPr>
          <p:spPr>
            <a:xfrm>
              <a:off x="7125523" y="4966930"/>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227" name="tx227"/>
            <p:cNvSpPr/>
            <p:nvPr/>
          </p:nvSpPr>
          <p:spPr>
            <a:xfrm>
              <a:off x="7361957" y="4805936"/>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228" name="tx228"/>
            <p:cNvSpPr/>
            <p:nvPr/>
          </p:nvSpPr>
          <p:spPr>
            <a:xfrm>
              <a:off x="7361957" y="464203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229" name="tx229"/>
            <p:cNvSpPr/>
            <p:nvPr/>
          </p:nvSpPr>
          <p:spPr>
            <a:xfrm>
              <a:off x="7385600" y="448006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230" name="tx230"/>
            <p:cNvSpPr/>
            <p:nvPr/>
          </p:nvSpPr>
          <p:spPr>
            <a:xfrm>
              <a:off x="7432887" y="43161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231" name="tx231"/>
            <p:cNvSpPr/>
            <p:nvPr/>
          </p:nvSpPr>
          <p:spPr>
            <a:xfrm>
              <a:off x="7480173" y="4152257"/>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232" name="tx232"/>
            <p:cNvSpPr/>
            <p:nvPr/>
          </p:nvSpPr>
          <p:spPr>
            <a:xfrm>
              <a:off x="7527460" y="398932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233" name="tx233"/>
            <p:cNvSpPr/>
            <p:nvPr/>
          </p:nvSpPr>
          <p:spPr>
            <a:xfrm>
              <a:off x="7194151" y="3826388"/>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234" name="tx234"/>
            <p:cNvSpPr/>
            <p:nvPr/>
          </p:nvSpPr>
          <p:spPr>
            <a:xfrm>
              <a:off x="7300366" y="366539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235" name="tx235"/>
            <p:cNvSpPr/>
            <p:nvPr/>
          </p:nvSpPr>
          <p:spPr>
            <a:xfrm>
              <a:off x="7319623" y="3502460"/>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236" name="tx236"/>
            <p:cNvSpPr/>
            <p:nvPr/>
          </p:nvSpPr>
          <p:spPr>
            <a:xfrm>
              <a:off x="7327161" y="333952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237" name="tx237"/>
            <p:cNvSpPr/>
            <p:nvPr/>
          </p:nvSpPr>
          <p:spPr>
            <a:xfrm>
              <a:off x="7359616"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238" name="tx238"/>
            <p:cNvSpPr/>
            <p:nvPr/>
          </p:nvSpPr>
          <p:spPr>
            <a:xfrm>
              <a:off x="7487995" y="3012686"/>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239" name="tx239"/>
            <p:cNvSpPr/>
            <p:nvPr/>
          </p:nvSpPr>
          <p:spPr>
            <a:xfrm>
              <a:off x="7486683" y="285072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240" name="tx240"/>
            <p:cNvSpPr/>
            <p:nvPr/>
          </p:nvSpPr>
          <p:spPr>
            <a:xfrm>
              <a:off x="7497051" y="2687787"/>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241" name="tx241"/>
            <p:cNvSpPr/>
            <p:nvPr/>
          </p:nvSpPr>
          <p:spPr>
            <a:xfrm>
              <a:off x="7520733" y="2522912"/>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242" name="tx242"/>
            <p:cNvSpPr/>
            <p:nvPr/>
          </p:nvSpPr>
          <p:spPr>
            <a:xfrm>
              <a:off x="7520694" y="235997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243" name="tx243"/>
            <p:cNvSpPr/>
            <p:nvPr/>
          </p:nvSpPr>
          <p:spPr>
            <a:xfrm>
              <a:off x="7525158" y="2197004"/>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244" name="tx244"/>
            <p:cNvSpPr/>
            <p:nvPr/>
          </p:nvSpPr>
          <p:spPr>
            <a:xfrm>
              <a:off x="7544337" y="203406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245" name="tx245"/>
            <p:cNvSpPr/>
            <p:nvPr/>
          </p:nvSpPr>
          <p:spPr>
            <a:xfrm>
              <a:off x="7554783" y="1871174"/>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246" name="tx246"/>
            <p:cNvSpPr/>
            <p:nvPr/>
          </p:nvSpPr>
          <p:spPr>
            <a:xfrm>
              <a:off x="7581256" y="1709210"/>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247" name="tx247"/>
            <p:cNvSpPr/>
            <p:nvPr/>
          </p:nvSpPr>
          <p:spPr>
            <a:xfrm>
              <a:off x="7587238" y="154724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248" name="tx248"/>
            <p:cNvSpPr/>
            <p:nvPr/>
          </p:nvSpPr>
          <p:spPr>
            <a:xfrm>
              <a:off x="7619693" y="138431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249" name="tx249"/>
            <p:cNvSpPr/>
            <p:nvPr/>
          </p:nvSpPr>
          <p:spPr>
            <a:xfrm>
              <a:off x="7624079" y="12213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250" name="tx250"/>
            <p:cNvSpPr/>
            <p:nvPr/>
          </p:nvSpPr>
          <p:spPr>
            <a:xfrm>
              <a:off x="7650630" y="1057471"/>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251" name="rc251"/>
            <p:cNvSpPr/>
            <p:nvPr/>
          </p:nvSpPr>
          <p:spPr>
            <a:xfrm>
              <a:off x="6138414" y="875080"/>
              <a:ext cx="1861912" cy="4659927"/>
            </a:xfrm>
            <a:prstGeom prst="rect">
              <a:avLst/>
            </a:prstGeom>
            <a:ln w="13550" cap="rnd">
              <a:solidFill>
                <a:srgbClr val="999999">
                  <a:alpha val="100000"/>
                </a:srgbClr>
              </a:solidFill>
              <a:prstDash val="solid"/>
              <a:round/>
            </a:ln>
          </p:spPr>
          <p:txBody>
            <a:bodyPr/>
            <a:lstStyle/>
            <a:p/>
          </p:txBody>
        </p:sp>
        <p:sp>
          <p:nvSpPr>
            <p:cNvPr id="252" name="pl252"/>
            <p:cNvSpPr/>
            <p:nvPr/>
          </p:nvSpPr>
          <p:spPr>
            <a:xfrm>
              <a:off x="80876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856051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903338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950624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6" name="rc256"/>
            <p:cNvSpPr/>
            <p:nvPr/>
          </p:nvSpPr>
          <p:spPr>
            <a:xfrm>
              <a:off x="8069916" y="2145969"/>
              <a:ext cx="1861912" cy="162934"/>
            </a:xfrm>
            <a:prstGeom prst="rect">
              <a:avLst/>
            </a:prstGeom>
            <a:solidFill>
              <a:srgbClr val="D9D9D9">
                <a:alpha val="60000"/>
              </a:srgbClr>
            </a:solidFill>
          </p:spPr>
          <p:txBody>
            <a:bodyPr/>
            <a:lstStyle/>
            <a:p/>
          </p:txBody>
        </p:sp>
        <p:sp>
          <p:nvSpPr>
            <p:cNvPr id="257" name="pl257"/>
            <p:cNvSpPr/>
            <p:nvPr/>
          </p:nvSpPr>
          <p:spPr>
            <a:xfrm>
              <a:off x="950624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58" name="tx258"/>
            <p:cNvSpPr/>
            <p:nvPr/>
          </p:nvSpPr>
          <p:spPr>
            <a:xfrm>
              <a:off x="9070098"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85%</a:t>
              </a:r>
            </a:p>
          </p:txBody>
        </p:sp>
        <p:sp>
          <p:nvSpPr>
            <p:cNvPr id="259" name="pt259"/>
            <p:cNvSpPr/>
            <p:nvPr/>
          </p:nvSpPr>
          <p:spPr>
            <a:xfrm>
              <a:off x="8109801"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0" name="pt260"/>
            <p:cNvSpPr/>
            <p:nvPr/>
          </p:nvSpPr>
          <p:spPr>
            <a:xfrm>
              <a:off x="8393521" y="511148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1" name="pt261"/>
            <p:cNvSpPr/>
            <p:nvPr/>
          </p:nvSpPr>
          <p:spPr>
            <a:xfrm>
              <a:off x="8559025" y="494854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2" name="pt262"/>
            <p:cNvSpPr/>
            <p:nvPr/>
          </p:nvSpPr>
          <p:spPr>
            <a:xfrm>
              <a:off x="8653598" y="478561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3" name="pt263"/>
            <p:cNvSpPr/>
            <p:nvPr/>
          </p:nvSpPr>
          <p:spPr>
            <a:xfrm>
              <a:off x="8795458" y="462267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4" name="pt264"/>
            <p:cNvSpPr/>
            <p:nvPr/>
          </p:nvSpPr>
          <p:spPr>
            <a:xfrm>
              <a:off x="8819101" y="445974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5" name="pt265"/>
            <p:cNvSpPr/>
            <p:nvPr/>
          </p:nvSpPr>
          <p:spPr>
            <a:xfrm>
              <a:off x="8866388" y="429680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6" name="pt266"/>
            <p:cNvSpPr/>
            <p:nvPr/>
          </p:nvSpPr>
          <p:spPr>
            <a:xfrm>
              <a:off x="8890031" y="41338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7" name="pt267"/>
            <p:cNvSpPr/>
            <p:nvPr/>
          </p:nvSpPr>
          <p:spPr>
            <a:xfrm>
              <a:off x="9008248" y="397093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8" name="pt268"/>
            <p:cNvSpPr/>
            <p:nvPr/>
          </p:nvSpPr>
          <p:spPr>
            <a:xfrm>
              <a:off x="9031891" y="380800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9" name="pt269"/>
            <p:cNvSpPr/>
            <p:nvPr/>
          </p:nvSpPr>
          <p:spPr>
            <a:xfrm>
              <a:off x="9055535" y="364507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0" name="pt270"/>
            <p:cNvSpPr/>
            <p:nvPr/>
          </p:nvSpPr>
          <p:spPr>
            <a:xfrm>
              <a:off x="9173751" y="348213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1" name="pt271"/>
            <p:cNvSpPr/>
            <p:nvPr/>
          </p:nvSpPr>
          <p:spPr>
            <a:xfrm>
              <a:off x="9221038" y="331920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2" name="pt272"/>
            <p:cNvSpPr/>
            <p:nvPr/>
          </p:nvSpPr>
          <p:spPr>
            <a:xfrm>
              <a:off x="9244681" y="31562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3" name="pt273"/>
            <p:cNvSpPr/>
            <p:nvPr/>
          </p:nvSpPr>
          <p:spPr>
            <a:xfrm>
              <a:off x="9291968" y="299333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4" name="pt274"/>
            <p:cNvSpPr/>
            <p:nvPr/>
          </p:nvSpPr>
          <p:spPr>
            <a:xfrm>
              <a:off x="9291968" y="283039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5" name="pt275"/>
            <p:cNvSpPr/>
            <p:nvPr/>
          </p:nvSpPr>
          <p:spPr>
            <a:xfrm>
              <a:off x="9433828" y="26674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6" name="pt276"/>
            <p:cNvSpPr/>
            <p:nvPr/>
          </p:nvSpPr>
          <p:spPr>
            <a:xfrm>
              <a:off x="9504758" y="250452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7" name="pt277"/>
            <p:cNvSpPr/>
            <p:nvPr/>
          </p:nvSpPr>
          <p:spPr>
            <a:xfrm>
              <a:off x="9670261" y="234159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8" name="pt278"/>
            <p:cNvSpPr/>
            <p:nvPr/>
          </p:nvSpPr>
          <p:spPr>
            <a:xfrm>
              <a:off x="9693905"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9" name="pt279"/>
            <p:cNvSpPr/>
            <p:nvPr/>
          </p:nvSpPr>
          <p:spPr>
            <a:xfrm>
              <a:off x="9693905"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0" name="pt280"/>
            <p:cNvSpPr/>
            <p:nvPr/>
          </p:nvSpPr>
          <p:spPr>
            <a:xfrm>
              <a:off x="9693905"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1" name="pt281"/>
            <p:cNvSpPr/>
            <p:nvPr/>
          </p:nvSpPr>
          <p:spPr>
            <a:xfrm>
              <a:off x="9764835"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2" name="pt282"/>
            <p:cNvSpPr/>
            <p:nvPr/>
          </p:nvSpPr>
          <p:spPr>
            <a:xfrm>
              <a:off x="9764835"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3" name="pt283"/>
            <p:cNvSpPr/>
            <p:nvPr/>
          </p:nvSpPr>
          <p:spPr>
            <a:xfrm>
              <a:off x="9788478"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4" name="pt284"/>
            <p:cNvSpPr/>
            <p:nvPr/>
          </p:nvSpPr>
          <p:spPr>
            <a:xfrm>
              <a:off x="9788478"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5" name="pt285"/>
            <p:cNvSpPr/>
            <p:nvPr/>
          </p:nvSpPr>
          <p:spPr>
            <a:xfrm>
              <a:off x="9788478"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6" name="tx286"/>
            <p:cNvSpPr/>
            <p:nvPr/>
          </p:nvSpPr>
          <p:spPr>
            <a:xfrm>
              <a:off x="8276795"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287" name="tx287"/>
            <p:cNvSpPr/>
            <p:nvPr/>
          </p:nvSpPr>
          <p:spPr>
            <a:xfrm>
              <a:off x="8560515" y="5130835"/>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288" name="tx288"/>
            <p:cNvSpPr/>
            <p:nvPr/>
          </p:nvSpPr>
          <p:spPr>
            <a:xfrm>
              <a:off x="8726018" y="496887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289" name="tx289"/>
            <p:cNvSpPr/>
            <p:nvPr/>
          </p:nvSpPr>
          <p:spPr>
            <a:xfrm>
              <a:off x="8820592" y="480496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290" name="tx290"/>
            <p:cNvSpPr/>
            <p:nvPr/>
          </p:nvSpPr>
          <p:spPr>
            <a:xfrm>
              <a:off x="8962452" y="4641061"/>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291" name="tx291"/>
            <p:cNvSpPr/>
            <p:nvPr/>
          </p:nvSpPr>
          <p:spPr>
            <a:xfrm>
              <a:off x="8986095" y="447808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292" name="tx292"/>
            <p:cNvSpPr/>
            <p:nvPr/>
          </p:nvSpPr>
          <p:spPr>
            <a:xfrm>
              <a:off x="9033382" y="4315192"/>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293" name="tx293"/>
            <p:cNvSpPr/>
            <p:nvPr/>
          </p:nvSpPr>
          <p:spPr>
            <a:xfrm>
              <a:off x="9057025" y="415419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294" name="tx294"/>
            <p:cNvSpPr/>
            <p:nvPr/>
          </p:nvSpPr>
          <p:spPr>
            <a:xfrm>
              <a:off x="9175242" y="398932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295" name="tx295"/>
            <p:cNvSpPr/>
            <p:nvPr/>
          </p:nvSpPr>
          <p:spPr>
            <a:xfrm>
              <a:off x="9198885" y="3828329"/>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296" name="tx296"/>
            <p:cNvSpPr/>
            <p:nvPr/>
          </p:nvSpPr>
          <p:spPr>
            <a:xfrm>
              <a:off x="9222529" y="3665394"/>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297" name="tx297"/>
            <p:cNvSpPr/>
            <p:nvPr/>
          </p:nvSpPr>
          <p:spPr>
            <a:xfrm>
              <a:off x="9340745" y="350246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298" name="tx298"/>
            <p:cNvSpPr/>
            <p:nvPr/>
          </p:nvSpPr>
          <p:spPr>
            <a:xfrm>
              <a:off x="9388032" y="3338555"/>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299" name="tx299"/>
            <p:cNvSpPr/>
            <p:nvPr/>
          </p:nvSpPr>
          <p:spPr>
            <a:xfrm>
              <a:off x="9411675" y="3174650"/>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300" name="tx300"/>
            <p:cNvSpPr/>
            <p:nvPr/>
          </p:nvSpPr>
          <p:spPr>
            <a:xfrm>
              <a:off x="9458962" y="3013656"/>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301" name="tx301"/>
            <p:cNvSpPr/>
            <p:nvPr/>
          </p:nvSpPr>
          <p:spPr>
            <a:xfrm>
              <a:off x="9458962" y="2850722"/>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302" name="tx302"/>
            <p:cNvSpPr/>
            <p:nvPr/>
          </p:nvSpPr>
          <p:spPr>
            <a:xfrm>
              <a:off x="9192119" y="26858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303" name="tx303"/>
            <p:cNvSpPr/>
            <p:nvPr/>
          </p:nvSpPr>
          <p:spPr>
            <a:xfrm>
              <a:off x="9276325" y="252485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304" name="tx304"/>
            <p:cNvSpPr/>
            <p:nvPr/>
          </p:nvSpPr>
          <p:spPr>
            <a:xfrm>
              <a:off x="9428591" y="2359977"/>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305" name="tx305"/>
            <p:cNvSpPr/>
            <p:nvPr/>
          </p:nvSpPr>
          <p:spPr>
            <a:xfrm>
              <a:off x="9438998" y="2197043"/>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306" name="tx306"/>
            <p:cNvSpPr/>
            <p:nvPr/>
          </p:nvSpPr>
          <p:spPr>
            <a:xfrm>
              <a:off x="9465471" y="2035079"/>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307" name="tx307"/>
            <p:cNvSpPr/>
            <p:nvPr/>
          </p:nvSpPr>
          <p:spPr>
            <a:xfrm>
              <a:off x="9447810" y="187311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308" name="tx308"/>
            <p:cNvSpPr/>
            <p:nvPr/>
          </p:nvSpPr>
          <p:spPr>
            <a:xfrm>
              <a:off x="9523126" y="1708200"/>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309" name="tx309"/>
            <p:cNvSpPr/>
            <p:nvPr/>
          </p:nvSpPr>
          <p:spPr>
            <a:xfrm>
              <a:off x="9527590" y="1545266"/>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310" name="tx310"/>
            <p:cNvSpPr/>
            <p:nvPr/>
          </p:nvSpPr>
          <p:spPr>
            <a:xfrm>
              <a:off x="9551194" y="138431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311" name="tx311"/>
            <p:cNvSpPr/>
            <p:nvPr/>
          </p:nvSpPr>
          <p:spPr>
            <a:xfrm>
              <a:off x="9555581" y="12213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312" name="tx312"/>
            <p:cNvSpPr/>
            <p:nvPr/>
          </p:nvSpPr>
          <p:spPr>
            <a:xfrm>
              <a:off x="9582131" y="1057471"/>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313" name="rc313"/>
            <p:cNvSpPr/>
            <p:nvPr/>
          </p:nvSpPr>
          <p:spPr>
            <a:xfrm>
              <a:off x="8069916" y="875080"/>
              <a:ext cx="1861912" cy="4659927"/>
            </a:xfrm>
            <a:prstGeom prst="rect">
              <a:avLst/>
            </a:prstGeom>
            <a:ln w="13550" cap="rnd">
              <a:solidFill>
                <a:srgbClr val="999999">
                  <a:alpha val="100000"/>
                </a:srgbClr>
              </a:solidFill>
              <a:prstDash val="solid"/>
              <a:round/>
            </a:ln>
          </p:spPr>
          <p:txBody>
            <a:bodyPr/>
            <a:lstStyle/>
            <a:p/>
          </p:txBody>
        </p:sp>
        <p:sp>
          <p:nvSpPr>
            <p:cNvPr id="314" name="pl314"/>
            <p:cNvSpPr/>
            <p:nvPr/>
          </p:nvSpPr>
          <p:spPr>
            <a:xfrm>
              <a:off x="1001915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5" name="pl315"/>
            <p:cNvSpPr/>
            <p:nvPr/>
          </p:nvSpPr>
          <p:spPr>
            <a:xfrm>
              <a:off x="1049201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6" name="pl316"/>
            <p:cNvSpPr/>
            <p:nvPr/>
          </p:nvSpPr>
          <p:spPr>
            <a:xfrm>
              <a:off x="1096488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7" name="pl317"/>
            <p:cNvSpPr/>
            <p:nvPr/>
          </p:nvSpPr>
          <p:spPr>
            <a:xfrm>
              <a:off x="1143775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8" name="rc318"/>
            <p:cNvSpPr/>
            <p:nvPr/>
          </p:nvSpPr>
          <p:spPr>
            <a:xfrm>
              <a:off x="10001418" y="1389487"/>
              <a:ext cx="1861912" cy="201728"/>
            </a:xfrm>
            <a:prstGeom prst="rect">
              <a:avLst/>
            </a:prstGeom>
            <a:solidFill>
              <a:srgbClr val="D9D9D9">
                <a:alpha val="60000"/>
              </a:srgbClr>
            </a:solidFill>
          </p:spPr>
          <p:txBody>
            <a:bodyPr/>
            <a:lstStyle/>
            <a:p/>
          </p:txBody>
        </p:sp>
        <p:sp>
          <p:nvSpPr>
            <p:cNvPr id="319" name="pl319"/>
            <p:cNvSpPr/>
            <p:nvPr/>
          </p:nvSpPr>
          <p:spPr>
            <a:xfrm>
              <a:off x="1013736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20" name="tx320"/>
            <p:cNvSpPr/>
            <p:nvPr/>
          </p:nvSpPr>
          <p:spPr>
            <a:xfrm>
              <a:off x="9701216"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30%</a:t>
              </a:r>
            </a:p>
          </p:txBody>
        </p:sp>
        <p:sp>
          <p:nvSpPr>
            <p:cNvPr id="321" name="pt321"/>
            <p:cNvSpPr/>
            <p:nvPr/>
          </p:nvSpPr>
          <p:spPr>
            <a:xfrm>
              <a:off x="10419596"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2" name="pt322"/>
            <p:cNvSpPr/>
            <p:nvPr/>
          </p:nvSpPr>
          <p:spPr>
            <a:xfrm>
              <a:off x="10774246" y="507268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3" name="pt323"/>
            <p:cNvSpPr/>
            <p:nvPr/>
          </p:nvSpPr>
          <p:spPr>
            <a:xfrm>
              <a:off x="10845176" y="48709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4" name="pt324"/>
            <p:cNvSpPr/>
            <p:nvPr/>
          </p:nvSpPr>
          <p:spPr>
            <a:xfrm>
              <a:off x="10845176" y="466923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5" name="pt325"/>
            <p:cNvSpPr/>
            <p:nvPr/>
          </p:nvSpPr>
          <p:spPr>
            <a:xfrm>
              <a:off x="10939750" y="446750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6" name="pt326"/>
            <p:cNvSpPr/>
            <p:nvPr/>
          </p:nvSpPr>
          <p:spPr>
            <a:xfrm>
              <a:off x="11010680" y="426577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7" name="pt327"/>
            <p:cNvSpPr/>
            <p:nvPr/>
          </p:nvSpPr>
          <p:spPr>
            <a:xfrm>
              <a:off x="11010680" y="406404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8" name="pt328"/>
            <p:cNvSpPr/>
            <p:nvPr/>
          </p:nvSpPr>
          <p:spPr>
            <a:xfrm>
              <a:off x="11057966" y="38623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9" name="pt329"/>
            <p:cNvSpPr/>
            <p:nvPr/>
          </p:nvSpPr>
          <p:spPr>
            <a:xfrm>
              <a:off x="11176183" y="366058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30" name="pt330"/>
            <p:cNvSpPr/>
            <p:nvPr/>
          </p:nvSpPr>
          <p:spPr>
            <a:xfrm>
              <a:off x="11270757" y="345885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1" name="pt331"/>
            <p:cNvSpPr/>
            <p:nvPr/>
          </p:nvSpPr>
          <p:spPr>
            <a:xfrm>
              <a:off x="11318043" y="325713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2" name="pt332"/>
            <p:cNvSpPr/>
            <p:nvPr/>
          </p:nvSpPr>
          <p:spPr>
            <a:xfrm>
              <a:off x="11436260" y="305540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3" name="pt333"/>
            <p:cNvSpPr/>
            <p:nvPr/>
          </p:nvSpPr>
          <p:spPr>
            <a:xfrm>
              <a:off x="11459903" y="28536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4" name="pt334"/>
            <p:cNvSpPr/>
            <p:nvPr/>
          </p:nvSpPr>
          <p:spPr>
            <a:xfrm>
              <a:off x="11483547" y="265194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5" name="pt335"/>
            <p:cNvSpPr/>
            <p:nvPr/>
          </p:nvSpPr>
          <p:spPr>
            <a:xfrm>
              <a:off x="11554477" y="24502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6" name="pt336"/>
            <p:cNvSpPr/>
            <p:nvPr/>
          </p:nvSpPr>
          <p:spPr>
            <a:xfrm>
              <a:off x="11578120" y="224848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7" name="pt337"/>
            <p:cNvSpPr/>
            <p:nvPr/>
          </p:nvSpPr>
          <p:spPr>
            <a:xfrm>
              <a:off x="11601763" y="204676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8" name="pt338"/>
            <p:cNvSpPr/>
            <p:nvPr/>
          </p:nvSpPr>
          <p:spPr>
            <a:xfrm>
              <a:off x="11625407" y="184503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9" name="pt339"/>
            <p:cNvSpPr/>
            <p:nvPr/>
          </p:nvSpPr>
          <p:spPr>
            <a:xfrm>
              <a:off x="11625407" y="164330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0" name="pt340"/>
            <p:cNvSpPr/>
            <p:nvPr/>
          </p:nvSpPr>
          <p:spPr>
            <a:xfrm>
              <a:off x="11649050" y="14415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1" name="pt341"/>
            <p:cNvSpPr/>
            <p:nvPr/>
          </p:nvSpPr>
          <p:spPr>
            <a:xfrm>
              <a:off x="11672693" y="123984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2" name="pt342"/>
            <p:cNvSpPr/>
            <p:nvPr/>
          </p:nvSpPr>
          <p:spPr>
            <a:xfrm>
              <a:off x="11719980"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3" name="tx343"/>
            <p:cNvSpPr/>
            <p:nvPr/>
          </p:nvSpPr>
          <p:spPr>
            <a:xfrm>
              <a:off x="10586590"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344" name="tx344"/>
            <p:cNvSpPr/>
            <p:nvPr/>
          </p:nvSpPr>
          <p:spPr>
            <a:xfrm>
              <a:off x="10941240" y="509301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345" name="tx345"/>
            <p:cNvSpPr/>
            <p:nvPr/>
          </p:nvSpPr>
          <p:spPr>
            <a:xfrm>
              <a:off x="11012170" y="488930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346" name="tx346"/>
            <p:cNvSpPr/>
            <p:nvPr/>
          </p:nvSpPr>
          <p:spPr>
            <a:xfrm>
              <a:off x="11012170" y="468955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347" name="tx347"/>
            <p:cNvSpPr/>
            <p:nvPr/>
          </p:nvSpPr>
          <p:spPr>
            <a:xfrm>
              <a:off x="11106744" y="4486855"/>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348" name="tx348"/>
            <p:cNvSpPr/>
            <p:nvPr/>
          </p:nvSpPr>
          <p:spPr>
            <a:xfrm>
              <a:off x="11177674" y="4286097"/>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349" name="tx349"/>
            <p:cNvSpPr/>
            <p:nvPr/>
          </p:nvSpPr>
          <p:spPr>
            <a:xfrm>
              <a:off x="11177674" y="4082428"/>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350" name="tx350"/>
            <p:cNvSpPr/>
            <p:nvPr/>
          </p:nvSpPr>
          <p:spPr>
            <a:xfrm>
              <a:off x="11224960" y="3882640"/>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351" name="tx351"/>
            <p:cNvSpPr/>
            <p:nvPr/>
          </p:nvSpPr>
          <p:spPr>
            <a:xfrm>
              <a:off x="11343177" y="367994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352" name="tx352"/>
            <p:cNvSpPr/>
            <p:nvPr/>
          </p:nvSpPr>
          <p:spPr>
            <a:xfrm>
              <a:off x="11024661" y="347918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353" name="tx353"/>
            <p:cNvSpPr/>
            <p:nvPr/>
          </p:nvSpPr>
          <p:spPr>
            <a:xfrm>
              <a:off x="11102807" y="3275514"/>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354" name="tx354"/>
            <p:cNvSpPr/>
            <p:nvPr/>
          </p:nvSpPr>
          <p:spPr>
            <a:xfrm>
              <a:off x="11234300" y="307572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355" name="tx355"/>
            <p:cNvSpPr/>
            <p:nvPr/>
          </p:nvSpPr>
          <p:spPr>
            <a:xfrm>
              <a:off x="11240204" y="287205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356" name="tx356"/>
            <p:cNvSpPr/>
            <p:nvPr/>
          </p:nvSpPr>
          <p:spPr>
            <a:xfrm>
              <a:off x="11219828" y="2670329"/>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357" name="tx357"/>
            <p:cNvSpPr/>
            <p:nvPr/>
          </p:nvSpPr>
          <p:spPr>
            <a:xfrm>
              <a:off x="11374642" y="2469571"/>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358" name="tx358"/>
            <p:cNvSpPr/>
            <p:nvPr/>
          </p:nvSpPr>
          <p:spPr>
            <a:xfrm>
              <a:off x="11336411" y="226687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359" name="tx359"/>
            <p:cNvSpPr/>
            <p:nvPr/>
          </p:nvSpPr>
          <p:spPr>
            <a:xfrm>
              <a:off x="11364518" y="2065105"/>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360" name="tx360"/>
            <p:cNvSpPr/>
            <p:nvPr/>
          </p:nvSpPr>
          <p:spPr>
            <a:xfrm>
              <a:off x="11419060" y="1864385"/>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361" name="tx361"/>
            <p:cNvSpPr/>
            <p:nvPr/>
          </p:nvSpPr>
          <p:spPr>
            <a:xfrm>
              <a:off x="11383698" y="1663627"/>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362" name="tx362"/>
            <p:cNvSpPr/>
            <p:nvPr/>
          </p:nvSpPr>
          <p:spPr>
            <a:xfrm>
              <a:off x="11394143" y="1459958"/>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363" name="tx363"/>
            <p:cNvSpPr/>
            <p:nvPr/>
          </p:nvSpPr>
          <p:spPr>
            <a:xfrm>
              <a:off x="11444260" y="1259200"/>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364" name="tx364"/>
            <p:cNvSpPr/>
            <p:nvPr/>
          </p:nvSpPr>
          <p:spPr>
            <a:xfrm>
              <a:off x="11478271" y="1056462"/>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365" name="rc365"/>
            <p:cNvSpPr/>
            <p:nvPr/>
          </p:nvSpPr>
          <p:spPr>
            <a:xfrm>
              <a:off x="10001418" y="875080"/>
              <a:ext cx="1861912" cy="4659927"/>
            </a:xfrm>
            <a:prstGeom prst="rect">
              <a:avLst/>
            </a:prstGeom>
            <a:ln w="13550" cap="rnd">
              <a:solidFill>
                <a:srgbClr val="999999">
                  <a:alpha val="100000"/>
                </a:srgbClr>
              </a:solidFill>
              <a:prstDash val="solid"/>
              <a:round/>
            </a:ln>
          </p:spPr>
          <p:txBody>
            <a:bodyPr/>
            <a:lstStyle/>
            <a:p/>
          </p:txBody>
        </p:sp>
        <p:sp>
          <p:nvSpPr>
            <p:cNvPr id="366" name="rc366"/>
            <p:cNvSpPr/>
            <p:nvPr/>
          </p:nvSpPr>
          <p:spPr>
            <a:xfrm>
              <a:off x="343909"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7" name="tx367"/>
            <p:cNvSpPr/>
            <p:nvPr/>
          </p:nvSpPr>
          <p:spPr>
            <a:xfrm>
              <a:off x="967443"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(97%)</a:t>
              </a:r>
            </a:p>
          </p:txBody>
        </p:sp>
        <p:sp>
          <p:nvSpPr>
            <p:cNvPr id="368" name="rc368"/>
            <p:cNvSpPr/>
            <p:nvPr/>
          </p:nvSpPr>
          <p:spPr>
            <a:xfrm>
              <a:off x="2275410"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9" name="tx369"/>
            <p:cNvSpPr/>
            <p:nvPr/>
          </p:nvSpPr>
          <p:spPr>
            <a:xfrm>
              <a:off x="289894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(96%)</a:t>
              </a:r>
            </a:p>
          </p:txBody>
        </p:sp>
        <p:sp>
          <p:nvSpPr>
            <p:cNvPr id="370" name="rc370"/>
            <p:cNvSpPr/>
            <p:nvPr/>
          </p:nvSpPr>
          <p:spPr>
            <a:xfrm>
              <a:off x="4206912"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1" name="tx371"/>
            <p:cNvSpPr/>
            <p:nvPr/>
          </p:nvSpPr>
          <p:spPr>
            <a:xfrm>
              <a:off x="4852138"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(95%)</a:t>
              </a:r>
            </a:p>
          </p:txBody>
        </p:sp>
        <p:sp>
          <p:nvSpPr>
            <p:cNvPr id="372" name="rc372"/>
            <p:cNvSpPr/>
            <p:nvPr/>
          </p:nvSpPr>
          <p:spPr>
            <a:xfrm>
              <a:off x="6138414"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3" name="tx373"/>
            <p:cNvSpPr/>
            <p:nvPr/>
          </p:nvSpPr>
          <p:spPr>
            <a:xfrm>
              <a:off x="6749534"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(97%)</a:t>
              </a:r>
            </a:p>
          </p:txBody>
        </p:sp>
        <p:sp>
          <p:nvSpPr>
            <p:cNvPr id="374" name="rc374"/>
            <p:cNvSpPr/>
            <p:nvPr/>
          </p:nvSpPr>
          <p:spPr>
            <a:xfrm>
              <a:off x="8069916"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5" name="tx375"/>
            <p:cNvSpPr/>
            <p:nvPr/>
          </p:nvSpPr>
          <p:spPr>
            <a:xfrm>
              <a:off x="868103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(95%)</a:t>
              </a:r>
            </a:p>
          </p:txBody>
        </p:sp>
        <p:sp>
          <p:nvSpPr>
            <p:cNvPr id="376" name="rc376"/>
            <p:cNvSpPr/>
            <p:nvPr/>
          </p:nvSpPr>
          <p:spPr>
            <a:xfrm>
              <a:off x="10001418"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7" name="tx377"/>
            <p:cNvSpPr/>
            <p:nvPr/>
          </p:nvSpPr>
          <p:spPr>
            <a:xfrm>
              <a:off x="10612537"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(96%)</a:t>
              </a:r>
            </a:p>
          </p:txBody>
        </p:sp>
        <p:sp>
          <p:nvSpPr>
            <p:cNvPr id="378" name="pl378"/>
            <p:cNvSpPr/>
            <p:nvPr/>
          </p:nvSpPr>
          <p:spPr>
            <a:xfrm>
              <a:off x="343909"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79" name="pl379"/>
            <p:cNvSpPr/>
            <p:nvPr/>
          </p:nvSpPr>
          <p:spPr>
            <a:xfrm>
              <a:off x="3616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0" name="pl380"/>
            <p:cNvSpPr/>
            <p:nvPr/>
          </p:nvSpPr>
          <p:spPr>
            <a:xfrm>
              <a:off x="8345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1" name="pl381"/>
            <p:cNvSpPr/>
            <p:nvPr/>
          </p:nvSpPr>
          <p:spPr>
            <a:xfrm>
              <a:off x="130737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2" name="pl382"/>
            <p:cNvSpPr/>
            <p:nvPr/>
          </p:nvSpPr>
          <p:spPr>
            <a:xfrm>
              <a:off x="17802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3" name="tx383"/>
            <p:cNvSpPr/>
            <p:nvPr/>
          </p:nvSpPr>
          <p:spPr>
            <a:xfrm rot="-5400000">
              <a:off x="29864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84" name="tx384"/>
            <p:cNvSpPr/>
            <p:nvPr/>
          </p:nvSpPr>
          <p:spPr>
            <a:xfrm rot="-5400000">
              <a:off x="771670"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385" name="tx385"/>
            <p:cNvSpPr/>
            <p:nvPr/>
          </p:nvSpPr>
          <p:spPr>
            <a:xfrm rot="-5400000">
              <a:off x="12443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386" name="tx386"/>
            <p:cNvSpPr/>
            <p:nvPr/>
          </p:nvSpPr>
          <p:spPr>
            <a:xfrm rot="-5400000">
              <a:off x="171724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387" name="pl387"/>
            <p:cNvSpPr/>
            <p:nvPr/>
          </p:nvSpPr>
          <p:spPr>
            <a:xfrm>
              <a:off x="2275410"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88" name="pl388"/>
            <p:cNvSpPr/>
            <p:nvPr/>
          </p:nvSpPr>
          <p:spPr>
            <a:xfrm>
              <a:off x="229314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9" name="pl389"/>
            <p:cNvSpPr/>
            <p:nvPr/>
          </p:nvSpPr>
          <p:spPr>
            <a:xfrm>
              <a:off x="276601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0" name="pl390"/>
            <p:cNvSpPr/>
            <p:nvPr/>
          </p:nvSpPr>
          <p:spPr>
            <a:xfrm>
              <a:off x="323887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1" name="pl391"/>
            <p:cNvSpPr/>
            <p:nvPr/>
          </p:nvSpPr>
          <p:spPr>
            <a:xfrm>
              <a:off x="371174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2" name="tx392"/>
            <p:cNvSpPr/>
            <p:nvPr/>
          </p:nvSpPr>
          <p:spPr>
            <a:xfrm rot="-5400000">
              <a:off x="22301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93" name="tx393"/>
            <p:cNvSpPr/>
            <p:nvPr/>
          </p:nvSpPr>
          <p:spPr>
            <a:xfrm rot="-5400000">
              <a:off x="2703172"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394" name="tx394"/>
            <p:cNvSpPr/>
            <p:nvPr/>
          </p:nvSpPr>
          <p:spPr>
            <a:xfrm rot="-5400000">
              <a:off x="317587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395" name="tx395"/>
            <p:cNvSpPr/>
            <p:nvPr/>
          </p:nvSpPr>
          <p:spPr>
            <a:xfrm rot="-5400000">
              <a:off x="364874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396" name="pl396"/>
            <p:cNvSpPr/>
            <p:nvPr/>
          </p:nvSpPr>
          <p:spPr>
            <a:xfrm>
              <a:off x="4206912"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97" name="pl397"/>
            <p:cNvSpPr/>
            <p:nvPr/>
          </p:nvSpPr>
          <p:spPr>
            <a:xfrm>
              <a:off x="422464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8" name="pl398"/>
            <p:cNvSpPr/>
            <p:nvPr/>
          </p:nvSpPr>
          <p:spPr>
            <a:xfrm>
              <a:off x="469751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9" name="pl399"/>
            <p:cNvSpPr/>
            <p:nvPr/>
          </p:nvSpPr>
          <p:spPr>
            <a:xfrm>
              <a:off x="517037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0" name="pl400"/>
            <p:cNvSpPr/>
            <p:nvPr/>
          </p:nvSpPr>
          <p:spPr>
            <a:xfrm>
              <a:off x="564324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1" name="tx401"/>
            <p:cNvSpPr/>
            <p:nvPr/>
          </p:nvSpPr>
          <p:spPr>
            <a:xfrm rot="-5400000">
              <a:off x="416164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02" name="tx402"/>
            <p:cNvSpPr/>
            <p:nvPr/>
          </p:nvSpPr>
          <p:spPr>
            <a:xfrm rot="-5400000">
              <a:off x="4634674"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03" name="tx403"/>
            <p:cNvSpPr/>
            <p:nvPr/>
          </p:nvSpPr>
          <p:spPr>
            <a:xfrm rot="-5400000">
              <a:off x="510737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04" name="tx404"/>
            <p:cNvSpPr/>
            <p:nvPr/>
          </p:nvSpPr>
          <p:spPr>
            <a:xfrm rot="-5400000">
              <a:off x="558024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05" name="pl405"/>
            <p:cNvSpPr/>
            <p:nvPr/>
          </p:nvSpPr>
          <p:spPr>
            <a:xfrm>
              <a:off x="6138414"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406" name="pl406"/>
            <p:cNvSpPr/>
            <p:nvPr/>
          </p:nvSpPr>
          <p:spPr>
            <a:xfrm>
              <a:off x="615614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7" name="pl407"/>
            <p:cNvSpPr/>
            <p:nvPr/>
          </p:nvSpPr>
          <p:spPr>
            <a:xfrm>
              <a:off x="66290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8" name="pl408"/>
            <p:cNvSpPr/>
            <p:nvPr/>
          </p:nvSpPr>
          <p:spPr>
            <a:xfrm>
              <a:off x="710188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9" name="pl409"/>
            <p:cNvSpPr/>
            <p:nvPr/>
          </p:nvSpPr>
          <p:spPr>
            <a:xfrm>
              <a:off x="757474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0" name="tx410"/>
            <p:cNvSpPr/>
            <p:nvPr/>
          </p:nvSpPr>
          <p:spPr>
            <a:xfrm rot="-5400000">
              <a:off x="60931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11" name="tx411"/>
            <p:cNvSpPr/>
            <p:nvPr/>
          </p:nvSpPr>
          <p:spPr>
            <a:xfrm rot="-5400000">
              <a:off x="6566176"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12" name="tx412"/>
            <p:cNvSpPr/>
            <p:nvPr/>
          </p:nvSpPr>
          <p:spPr>
            <a:xfrm rot="-5400000">
              <a:off x="703887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13" name="tx413"/>
            <p:cNvSpPr/>
            <p:nvPr/>
          </p:nvSpPr>
          <p:spPr>
            <a:xfrm rot="-5400000">
              <a:off x="75117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14" name="pl414"/>
            <p:cNvSpPr/>
            <p:nvPr/>
          </p:nvSpPr>
          <p:spPr>
            <a:xfrm>
              <a:off x="8069916"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415" name="pl415"/>
            <p:cNvSpPr/>
            <p:nvPr/>
          </p:nvSpPr>
          <p:spPr>
            <a:xfrm>
              <a:off x="80876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6" name="pl416"/>
            <p:cNvSpPr/>
            <p:nvPr/>
          </p:nvSpPr>
          <p:spPr>
            <a:xfrm>
              <a:off x="856051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7" name="pl417"/>
            <p:cNvSpPr/>
            <p:nvPr/>
          </p:nvSpPr>
          <p:spPr>
            <a:xfrm>
              <a:off x="903338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8" name="pl418"/>
            <p:cNvSpPr/>
            <p:nvPr/>
          </p:nvSpPr>
          <p:spPr>
            <a:xfrm>
              <a:off x="950624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9" name="tx419"/>
            <p:cNvSpPr/>
            <p:nvPr/>
          </p:nvSpPr>
          <p:spPr>
            <a:xfrm rot="-5400000">
              <a:off x="802464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20" name="tx420"/>
            <p:cNvSpPr/>
            <p:nvPr/>
          </p:nvSpPr>
          <p:spPr>
            <a:xfrm rot="-5400000">
              <a:off x="8497677"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21" name="tx421"/>
            <p:cNvSpPr/>
            <p:nvPr/>
          </p:nvSpPr>
          <p:spPr>
            <a:xfrm rot="-5400000">
              <a:off x="897038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22" name="tx422"/>
            <p:cNvSpPr/>
            <p:nvPr/>
          </p:nvSpPr>
          <p:spPr>
            <a:xfrm rot="-5400000">
              <a:off x="944324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23" name="pl423"/>
            <p:cNvSpPr/>
            <p:nvPr/>
          </p:nvSpPr>
          <p:spPr>
            <a:xfrm>
              <a:off x="10001418"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424" name="pl424"/>
            <p:cNvSpPr/>
            <p:nvPr/>
          </p:nvSpPr>
          <p:spPr>
            <a:xfrm>
              <a:off x="1001915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5" name="pl425"/>
            <p:cNvSpPr/>
            <p:nvPr/>
          </p:nvSpPr>
          <p:spPr>
            <a:xfrm>
              <a:off x="1049201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6" name="pl426"/>
            <p:cNvSpPr/>
            <p:nvPr/>
          </p:nvSpPr>
          <p:spPr>
            <a:xfrm>
              <a:off x="1096488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7" name="pl427"/>
            <p:cNvSpPr/>
            <p:nvPr/>
          </p:nvSpPr>
          <p:spPr>
            <a:xfrm>
              <a:off x="1143775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8" name="tx428"/>
            <p:cNvSpPr/>
            <p:nvPr/>
          </p:nvSpPr>
          <p:spPr>
            <a:xfrm rot="-5400000">
              <a:off x="995614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29" name="tx429"/>
            <p:cNvSpPr/>
            <p:nvPr/>
          </p:nvSpPr>
          <p:spPr>
            <a:xfrm rot="-5400000">
              <a:off x="10429179"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30" name="tx430"/>
            <p:cNvSpPr/>
            <p:nvPr/>
          </p:nvSpPr>
          <p:spPr>
            <a:xfrm rot="-5400000">
              <a:off x="1090188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31" name="tx431"/>
            <p:cNvSpPr/>
            <p:nvPr/>
          </p:nvSpPr>
          <p:spPr>
            <a:xfrm rot="-5400000">
              <a:off x="1137474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32" name="tx432"/>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3" name="tx433"/>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4" name="pt434"/>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5" name="pt435"/>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6" name="pt436"/>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37" name="pt437"/>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38" name="pt438"/>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39" name="pt439"/>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0" name="tx440"/>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441" name="tx441"/>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442" name="tx442"/>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443" name="tx443"/>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444" name="tx444"/>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445" name="tx445"/>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446" name="tx446"/>
            <p:cNvSpPr/>
            <p:nvPr/>
          </p:nvSpPr>
          <p:spPr>
            <a:xfrm>
              <a:off x="343909" y="399578"/>
              <a:ext cx="560980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EAPR, 2025</a:t>
              </a:r>
            </a:p>
          </p:txBody>
        </p:sp>
        <p:sp>
          <p:nvSpPr>
            <p:cNvPr id="447" name="tx447"/>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48" name="tx448"/>
            <p:cNvSpPr/>
            <p:nvPr/>
          </p:nvSpPr>
          <p:spPr>
            <a:xfrm>
              <a:off x="5358713" y="6568512"/>
              <a:ext cx="65046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mng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6000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4802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360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0401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69203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98005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242754"/>
              <a:ext cx="239888" cy="873242"/>
            </a:xfrm>
            <a:prstGeom prst="rect">
              <a:avLst/>
            </a:prstGeom>
            <a:solidFill>
              <a:srgbClr val="1CABE2">
                <a:alpha val="85098"/>
              </a:srgbClr>
            </a:solidFill>
          </p:spPr>
          <p:txBody>
            <a:bodyPr/>
            <a:lstStyle/>
            <a:p/>
          </p:txBody>
        </p:sp>
        <p:sp>
          <p:nvSpPr>
            <p:cNvPr id="24" name="rc24"/>
            <p:cNvSpPr/>
            <p:nvPr/>
          </p:nvSpPr>
          <p:spPr>
            <a:xfrm>
              <a:off x="1562816" y="3255570"/>
              <a:ext cx="239888" cy="860427"/>
            </a:xfrm>
            <a:prstGeom prst="rect">
              <a:avLst/>
            </a:prstGeom>
            <a:solidFill>
              <a:srgbClr val="1CABE2">
                <a:alpha val="85098"/>
              </a:srgbClr>
            </a:solidFill>
          </p:spPr>
          <p:txBody>
            <a:bodyPr/>
            <a:lstStyle/>
            <a:p/>
          </p:txBody>
        </p:sp>
        <p:sp>
          <p:nvSpPr>
            <p:cNvPr id="25" name="rc25"/>
            <p:cNvSpPr/>
            <p:nvPr/>
          </p:nvSpPr>
          <p:spPr>
            <a:xfrm>
              <a:off x="1829360" y="3949038"/>
              <a:ext cx="239888" cy="166959"/>
            </a:xfrm>
            <a:prstGeom prst="rect">
              <a:avLst/>
            </a:prstGeom>
            <a:solidFill>
              <a:srgbClr val="1CABE2">
                <a:alpha val="85098"/>
              </a:srgbClr>
            </a:solidFill>
          </p:spPr>
          <p:txBody>
            <a:bodyPr/>
            <a:lstStyle/>
            <a:p/>
          </p:txBody>
        </p:sp>
        <p:sp>
          <p:nvSpPr>
            <p:cNvPr id="26" name="rc26"/>
            <p:cNvSpPr/>
            <p:nvPr/>
          </p:nvSpPr>
          <p:spPr>
            <a:xfrm>
              <a:off x="2095903" y="3792047"/>
              <a:ext cx="239888" cy="323950"/>
            </a:xfrm>
            <a:prstGeom prst="rect">
              <a:avLst/>
            </a:prstGeom>
            <a:solidFill>
              <a:srgbClr val="1CABE2">
                <a:alpha val="85098"/>
              </a:srgbClr>
            </a:solidFill>
          </p:spPr>
          <p:txBody>
            <a:bodyPr/>
            <a:lstStyle/>
            <a:p/>
          </p:txBody>
        </p:sp>
        <p:sp>
          <p:nvSpPr>
            <p:cNvPr id="27" name="rc27"/>
            <p:cNvSpPr/>
            <p:nvPr/>
          </p:nvSpPr>
          <p:spPr>
            <a:xfrm>
              <a:off x="2362446" y="3954378"/>
              <a:ext cx="239888" cy="161619"/>
            </a:xfrm>
            <a:prstGeom prst="rect">
              <a:avLst/>
            </a:prstGeom>
            <a:solidFill>
              <a:srgbClr val="1CABE2">
                <a:alpha val="85098"/>
              </a:srgbClr>
            </a:solidFill>
          </p:spPr>
          <p:txBody>
            <a:bodyPr/>
            <a:lstStyle/>
            <a:p/>
          </p:txBody>
        </p:sp>
        <p:sp>
          <p:nvSpPr>
            <p:cNvPr id="28" name="rc28"/>
            <p:cNvSpPr/>
            <p:nvPr/>
          </p:nvSpPr>
          <p:spPr>
            <a:xfrm>
              <a:off x="2628989" y="3951174"/>
              <a:ext cx="239888" cy="164823"/>
            </a:xfrm>
            <a:prstGeom prst="rect">
              <a:avLst/>
            </a:prstGeom>
            <a:solidFill>
              <a:srgbClr val="1CABE2">
                <a:alpha val="85098"/>
              </a:srgbClr>
            </a:solidFill>
          </p:spPr>
          <p:txBody>
            <a:bodyPr/>
            <a:lstStyle/>
            <a:p/>
          </p:txBody>
        </p:sp>
        <p:sp>
          <p:nvSpPr>
            <p:cNvPr id="29" name="rc29"/>
            <p:cNvSpPr/>
            <p:nvPr/>
          </p:nvSpPr>
          <p:spPr>
            <a:xfrm>
              <a:off x="2895532" y="3937290"/>
              <a:ext cx="239888" cy="178706"/>
            </a:xfrm>
            <a:prstGeom prst="rect">
              <a:avLst/>
            </a:prstGeom>
            <a:solidFill>
              <a:srgbClr val="1CABE2">
                <a:alpha val="85098"/>
              </a:srgbClr>
            </a:solidFill>
          </p:spPr>
          <p:txBody>
            <a:bodyPr/>
            <a:lstStyle/>
            <a:p/>
          </p:txBody>
        </p:sp>
        <p:sp>
          <p:nvSpPr>
            <p:cNvPr id="30" name="rc30"/>
            <p:cNvSpPr/>
            <p:nvPr/>
          </p:nvSpPr>
          <p:spPr>
            <a:xfrm>
              <a:off x="3162075" y="3124566"/>
              <a:ext cx="239888" cy="991431"/>
            </a:xfrm>
            <a:prstGeom prst="rect">
              <a:avLst/>
            </a:prstGeom>
            <a:solidFill>
              <a:srgbClr val="1CABE2">
                <a:alpha val="85098"/>
              </a:srgbClr>
            </a:solidFill>
          </p:spPr>
          <p:txBody>
            <a:bodyPr/>
            <a:lstStyle/>
            <a:p/>
          </p:txBody>
        </p:sp>
        <p:sp>
          <p:nvSpPr>
            <p:cNvPr id="31" name="rc31"/>
            <p:cNvSpPr/>
            <p:nvPr/>
          </p:nvSpPr>
          <p:spPr>
            <a:xfrm>
              <a:off x="3428618" y="3677774"/>
              <a:ext cx="239888" cy="438223"/>
            </a:xfrm>
            <a:prstGeom prst="rect">
              <a:avLst/>
            </a:prstGeom>
            <a:solidFill>
              <a:srgbClr val="1CABE2">
                <a:alpha val="85098"/>
              </a:srgbClr>
            </a:solidFill>
          </p:spPr>
          <p:txBody>
            <a:bodyPr/>
            <a:lstStyle/>
            <a:p/>
          </p:txBody>
        </p:sp>
        <p:sp>
          <p:nvSpPr>
            <p:cNvPr id="32" name="rc32"/>
            <p:cNvSpPr/>
            <p:nvPr/>
          </p:nvSpPr>
          <p:spPr>
            <a:xfrm>
              <a:off x="3695161" y="2963658"/>
              <a:ext cx="239888" cy="1152338"/>
            </a:xfrm>
            <a:prstGeom prst="rect">
              <a:avLst/>
            </a:prstGeom>
            <a:solidFill>
              <a:srgbClr val="1CABE2">
                <a:alpha val="85098"/>
              </a:srgbClr>
            </a:solidFill>
          </p:spPr>
          <p:txBody>
            <a:bodyPr/>
            <a:lstStyle/>
            <a:p/>
          </p:txBody>
        </p:sp>
        <p:sp>
          <p:nvSpPr>
            <p:cNvPr id="33" name="rc33"/>
            <p:cNvSpPr/>
            <p:nvPr/>
          </p:nvSpPr>
          <p:spPr>
            <a:xfrm>
              <a:off x="3961705" y="3668162"/>
              <a:ext cx="239888" cy="447835"/>
            </a:xfrm>
            <a:prstGeom prst="rect">
              <a:avLst/>
            </a:prstGeom>
            <a:solidFill>
              <a:srgbClr val="1CABE2">
                <a:alpha val="85098"/>
              </a:srgbClr>
            </a:solidFill>
          </p:spPr>
          <p:txBody>
            <a:bodyPr/>
            <a:lstStyle/>
            <a:p/>
          </p:txBody>
        </p:sp>
        <p:sp>
          <p:nvSpPr>
            <p:cNvPr id="34" name="rc34"/>
            <p:cNvSpPr/>
            <p:nvPr/>
          </p:nvSpPr>
          <p:spPr>
            <a:xfrm>
              <a:off x="4228248" y="3882468"/>
              <a:ext cx="239888" cy="233529"/>
            </a:xfrm>
            <a:prstGeom prst="rect">
              <a:avLst/>
            </a:prstGeom>
            <a:solidFill>
              <a:srgbClr val="1CABE2">
                <a:alpha val="85098"/>
              </a:srgbClr>
            </a:solidFill>
          </p:spPr>
          <p:txBody>
            <a:bodyPr/>
            <a:lstStyle/>
            <a:p/>
          </p:txBody>
        </p:sp>
        <p:sp>
          <p:nvSpPr>
            <p:cNvPr id="35" name="rc35"/>
            <p:cNvSpPr/>
            <p:nvPr/>
          </p:nvSpPr>
          <p:spPr>
            <a:xfrm>
              <a:off x="4494791" y="3865736"/>
              <a:ext cx="239888" cy="250260"/>
            </a:xfrm>
            <a:prstGeom prst="rect">
              <a:avLst/>
            </a:prstGeom>
            <a:solidFill>
              <a:srgbClr val="1CABE2">
                <a:alpha val="85098"/>
              </a:srgbClr>
            </a:solidFill>
          </p:spPr>
          <p:txBody>
            <a:bodyPr/>
            <a:lstStyle/>
            <a:p/>
          </p:txBody>
        </p:sp>
        <p:sp>
          <p:nvSpPr>
            <p:cNvPr id="36" name="rc36"/>
            <p:cNvSpPr/>
            <p:nvPr/>
          </p:nvSpPr>
          <p:spPr>
            <a:xfrm>
              <a:off x="4761334" y="3576673"/>
              <a:ext cx="239888" cy="539324"/>
            </a:xfrm>
            <a:prstGeom prst="rect">
              <a:avLst/>
            </a:prstGeom>
            <a:solidFill>
              <a:srgbClr val="1CABE2">
                <a:alpha val="85098"/>
              </a:srgbClr>
            </a:solidFill>
          </p:spPr>
          <p:txBody>
            <a:bodyPr/>
            <a:lstStyle/>
            <a:p/>
          </p:txBody>
        </p:sp>
        <p:sp>
          <p:nvSpPr>
            <p:cNvPr id="37" name="rc37"/>
            <p:cNvSpPr/>
            <p:nvPr/>
          </p:nvSpPr>
          <p:spPr>
            <a:xfrm>
              <a:off x="5027877" y="3841529"/>
              <a:ext cx="239888" cy="274468"/>
            </a:xfrm>
            <a:prstGeom prst="rect">
              <a:avLst/>
            </a:prstGeom>
            <a:solidFill>
              <a:srgbClr val="1CABE2">
                <a:alpha val="85098"/>
              </a:srgbClr>
            </a:solidFill>
          </p:spPr>
          <p:txBody>
            <a:bodyPr/>
            <a:lstStyle/>
            <a:p/>
          </p:txBody>
        </p:sp>
        <p:sp>
          <p:nvSpPr>
            <p:cNvPr id="38" name="rc38"/>
            <p:cNvSpPr/>
            <p:nvPr/>
          </p:nvSpPr>
          <p:spPr>
            <a:xfrm>
              <a:off x="5294420" y="3839749"/>
              <a:ext cx="239888" cy="276248"/>
            </a:xfrm>
            <a:prstGeom prst="rect">
              <a:avLst/>
            </a:prstGeom>
            <a:solidFill>
              <a:srgbClr val="1CABE2">
                <a:alpha val="85098"/>
              </a:srgbClr>
            </a:solidFill>
          </p:spPr>
          <p:txBody>
            <a:bodyPr/>
            <a:lstStyle/>
            <a:p/>
          </p:txBody>
        </p:sp>
        <p:sp>
          <p:nvSpPr>
            <p:cNvPr id="39" name="rc39"/>
            <p:cNvSpPr/>
            <p:nvPr/>
          </p:nvSpPr>
          <p:spPr>
            <a:xfrm>
              <a:off x="5560963" y="3845089"/>
              <a:ext cx="239888" cy="270908"/>
            </a:xfrm>
            <a:prstGeom prst="rect">
              <a:avLst/>
            </a:prstGeom>
            <a:solidFill>
              <a:srgbClr val="1CABE2">
                <a:alpha val="85098"/>
              </a:srgbClr>
            </a:solidFill>
          </p:spPr>
          <p:txBody>
            <a:bodyPr/>
            <a:lstStyle/>
            <a:p/>
          </p:txBody>
        </p:sp>
        <p:sp>
          <p:nvSpPr>
            <p:cNvPr id="40" name="rc40"/>
            <p:cNvSpPr/>
            <p:nvPr/>
          </p:nvSpPr>
          <p:spPr>
            <a:xfrm>
              <a:off x="5827506" y="3852921"/>
              <a:ext cx="239888" cy="263076"/>
            </a:xfrm>
            <a:prstGeom prst="rect">
              <a:avLst/>
            </a:prstGeom>
            <a:solidFill>
              <a:srgbClr val="1CABE2">
                <a:alpha val="85098"/>
              </a:srgbClr>
            </a:solidFill>
          </p:spPr>
          <p:txBody>
            <a:bodyPr/>
            <a:lstStyle/>
            <a:p/>
          </p:txBody>
        </p:sp>
        <p:sp>
          <p:nvSpPr>
            <p:cNvPr id="41" name="rc41"/>
            <p:cNvSpPr/>
            <p:nvPr/>
          </p:nvSpPr>
          <p:spPr>
            <a:xfrm>
              <a:off x="6094049" y="3852565"/>
              <a:ext cx="239888" cy="263432"/>
            </a:xfrm>
            <a:prstGeom prst="rect">
              <a:avLst/>
            </a:prstGeom>
            <a:solidFill>
              <a:srgbClr val="1CABE2">
                <a:alpha val="85098"/>
              </a:srgbClr>
            </a:solidFill>
          </p:spPr>
          <p:txBody>
            <a:bodyPr/>
            <a:lstStyle/>
            <a:p/>
          </p:txBody>
        </p:sp>
        <p:sp>
          <p:nvSpPr>
            <p:cNvPr id="42" name="rc42"/>
            <p:cNvSpPr/>
            <p:nvPr/>
          </p:nvSpPr>
          <p:spPr>
            <a:xfrm>
              <a:off x="6360593" y="3847937"/>
              <a:ext cx="239888" cy="268060"/>
            </a:xfrm>
            <a:prstGeom prst="rect">
              <a:avLst/>
            </a:prstGeom>
            <a:solidFill>
              <a:srgbClr val="1CABE2">
                <a:alpha val="85098"/>
              </a:srgbClr>
            </a:solidFill>
          </p:spPr>
          <p:txBody>
            <a:bodyPr/>
            <a:lstStyle/>
            <a:p/>
          </p:txBody>
        </p:sp>
        <p:sp>
          <p:nvSpPr>
            <p:cNvPr id="43" name="rc43"/>
            <p:cNvSpPr/>
            <p:nvPr/>
          </p:nvSpPr>
          <p:spPr>
            <a:xfrm>
              <a:off x="6627136" y="3598032"/>
              <a:ext cx="239888" cy="517965"/>
            </a:xfrm>
            <a:prstGeom prst="rect">
              <a:avLst/>
            </a:prstGeom>
            <a:solidFill>
              <a:srgbClr val="1CABE2">
                <a:alpha val="85098"/>
              </a:srgbClr>
            </a:solidFill>
          </p:spPr>
          <p:txBody>
            <a:bodyPr/>
            <a:lstStyle/>
            <a:p/>
          </p:txBody>
        </p:sp>
        <p:sp>
          <p:nvSpPr>
            <p:cNvPr id="44" name="rc44"/>
            <p:cNvSpPr/>
            <p:nvPr/>
          </p:nvSpPr>
          <p:spPr>
            <a:xfrm>
              <a:off x="6893679" y="3374115"/>
              <a:ext cx="239888" cy="741882"/>
            </a:xfrm>
            <a:prstGeom prst="rect">
              <a:avLst/>
            </a:prstGeom>
            <a:solidFill>
              <a:srgbClr val="1CABE2">
                <a:alpha val="85098"/>
              </a:srgbClr>
            </a:solidFill>
          </p:spPr>
          <p:txBody>
            <a:bodyPr/>
            <a:lstStyle/>
            <a:p/>
          </p:txBody>
        </p:sp>
        <p:sp>
          <p:nvSpPr>
            <p:cNvPr id="45" name="rc45"/>
            <p:cNvSpPr/>
            <p:nvPr/>
          </p:nvSpPr>
          <p:spPr>
            <a:xfrm>
              <a:off x="7160222" y="3404730"/>
              <a:ext cx="239888" cy="711267"/>
            </a:xfrm>
            <a:prstGeom prst="rect">
              <a:avLst/>
            </a:prstGeom>
            <a:solidFill>
              <a:srgbClr val="1CABE2">
                <a:alpha val="85098"/>
              </a:srgbClr>
            </a:solidFill>
          </p:spPr>
          <p:txBody>
            <a:bodyPr/>
            <a:lstStyle/>
            <a:p/>
          </p:txBody>
        </p:sp>
        <p:sp>
          <p:nvSpPr>
            <p:cNvPr id="46" name="rc46"/>
            <p:cNvSpPr/>
            <p:nvPr/>
          </p:nvSpPr>
          <p:spPr>
            <a:xfrm>
              <a:off x="7426765" y="3657482"/>
              <a:ext cx="239888" cy="458514"/>
            </a:xfrm>
            <a:prstGeom prst="rect">
              <a:avLst/>
            </a:prstGeom>
            <a:solidFill>
              <a:srgbClr val="1CABE2">
                <a:alpha val="85098"/>
              </a:srgbClr>
            </a:solidFill>
          </p:spPr>
          <p:txBody>
            <a:bodyPr/>
            <a:lstStyle/>
            <a:p/>
          </p:txBody>
        </p:sp>
        <p:sp>
          <p:nvSpPr>
            <p:cNvPr id="47" name="rc47"/>
            <p:cNvSpPr/>
            <p:nvPr/>
          </p:nvSpPr>
          <p:spPr>
            <a:xfrm>
              <a:off x="7693308" y="3447448"/>
              <a:ext cx="239888" cy="668548"/>
            </a:xfrm>
            <a:prstGeom prst="rect">
              <a:avLst/>
            </a:prstGeom>
            <a:solidFill>
              <a:srgbClr val="1CABE2">
                <a:alpha val="85098"/>
              </a:srgbClr>
            </a:solidFill>
          </p:spPr>
          <p:txBody>
            <a:bodyPr/>
            <a:lstStyle/>
            <a:p/>
          </p:txBody>
        </p:sp>
        <p:sp>
          <p:nvSpPr>
            <p:cNvPr id="48" name="rc48"/>
            <p:cNvSpPr/>
            <p:nvPr/>
          </p:nvSpPr>
          <p:spPr>
            <a:xfrm>
              <a:off x="7959851" y="3464892"/>
              <a:ext cx="239888" cy="651105"/>
            </a:xfrm>
            <a:prstGeom prst="rect">
              <a:avLst/>
            </a:prstGeom>
            <a:solidFill>
              <a:srgbClr val="1CABE2">
                <a:alpha val="85098"/>
              </a:srgbClr>
            </a:solidFill>
          </p:spPr>
          <p:txBody>
            <a:bodyPr/>
            <a:lstStyle/>
            <a:p/>
          </p:txBody>
        </p:sp>
        <p:sp>
          <p:nvSpPr>
            <p:cNvPr id="49" name="rc49"/>
            <p:cNvSpPr/>
            <p:nvPr/>
          </p:nvSpPr>
          <p:spPr>
            <a:xfrm>
              <a:off x="1296273" y="3067963"/>
              <a:ext cx="239888" cy="174790"/>
            </a:xfrm>
            <a:prstGeom prst="rect">
              <a:avLst/>
            </a:prstGeom>
            <a:solidFill>
              <a:srgbClr val="B3B3B3">
                <a:alpha val="85098"/>
              </a:srgbClr>
            </a:solidFill>
          </p:spPr>
          <p:txBody>
            <a:bodyPr/>
            <a:lstStyle/>
            <a:p/>
          </p:txBody>
        </p:sp>
        <p:sp>
          <p:nvSpPr>
            <p:cNvPr id="50" name="rc50"/>
            <p:cNvSpPr/>
            <p:nvPr/>
          </p:nvSpPr>
          <p:spPr>
            <a:xfrm>
              <a:off x="1562816" y="3255570"/>
              <a:ext cx="239888" cy="0"/>
            </a:xfrm>
            <a:prstGeom prst="rect">
              <a:avLst/>
            </a:prstGeom>
            <a:solidFill>
              <a:srgbClr val="B3B3B3">
                <a:alpha val="85098"/>
              </a:srgbClr>
            </a:solidFill>
          </p:spPr>
          <p:txBody>
            <a:bodyPr/>
            <a:lstStyle/>
            <a:p/>
          </p:txBody>
        </p:sp>
        <p:sp>
          <p:nvSpPr>
            <p:cNvPr id="51" name="rc51"/>
            <p:cNvSpPr/>
            <p:nvPr/>
          </p:nvSpPr>
          <p:spPr>
            <a:xfrm>
              <a:off x="1829360" y="3782079"/>
              <a:ext cx="239888" cy="166959"/>
            </a:xfrm>
            <a:prstGeom prst="rect">
              <a:avLst/>
            </a:prstGeom>
            <a:solidFill>
              <a:srgbClr val="B3B3B3">
                <a:alpha val="85098"/>
              </a:srgbClr>
            </a:solidFill>
          </p:spPr>
          <p:txBody>
            <a:bodyPr/>
            <a:lstStyle/>
            <a:p/>
          </p:txBody>
        </p:sp>
        <p:sp>
          <p:nvSpPr>
            <p:cNvPr id="52" name="rc52"/>
            <p:cNvSpPr/>
            <p:nvPr/>
          </p:nvSpPr>
          <p:spPr>
            <a:xfrm>
              <a:off x="2095903" y="3792047"/>
              <a:ext cx="239888" cy="0"/>
            </a:xfrm>
            <a:prstGeom prst="rect">
              <a:avLst/>
            </a:prstGeom>
            <a:solidFill>
              <a:srgbClr val="B3B3B3">
                <a:alpha val="85098"/>
              </a:srgbClr>
            </a:solidFill>
          </p:spPr>
          <p:txBody>
            <a:bodyPr/>
            <a:lstStyle/>
            <a:p/>
          </p:txBody>
        </p:sp>
        <p:sp>
          <p:nvSpPr>
            <p:cNvPr id="53" name="rc53"/>
            <p:cNvSpPr/>
            <p:nvPr/>
          </p:nvSpPr>
          <p:spPr>
            <a:xfrm>
              <a:off x="2362446" y="3954378"/>
              <a:ext cx="239888" cy="0"/>
            </a:xfrm>
            <a:prstGeom prst="rect">
              <a:avLst/>
            </a:prstGeom>
            <a:solidFill>
              <a:srgbClr val="B3B3B3">
                <a:alpha val="85098"/>
              </a:srgbClr>
            </a:solidFill>
          </p:spPr>
          <p:txBody>
            <a:bodyPr/>
            <a:lstStyle/>
            <a:p/>
          </p:txBody>
        </p:sp>
        <p:sp>
          <p:nvSpPr>
            <p:cNvPr id="54" name="rc54"/>
            <p:cNvSpPr/>
            <p:nvPr/>
          </p:nvSpPr>
          <p:spPr>
            <a:xfrm>
              <a:off x="2628989" y="3951174"/>
              <a:ext cx="239888" cy="0"/>
            </a:xfrm>
            <a:prstGeom prst="rect">
              <a:avLst/>
            </a:prstGeom>
            <a:solidFill>
              <a:srgbClr val="B3B3B3">
                <a:alpha val="85098"/>
              </a:srgbClr>
            </a:solidFill>
          </p:spPr>
          <p:txBody>
            <a:bodyPr/>
            <a:lstStyle/>
            <a:p/>
          </p:txBody>
        </p:sp>
        <p:sp>
          <p:nvSpPr>
            <p:cNvPr id="55" name="rc55"/>
            <p:cNvSpPr/>
            <p:nvPr/>
          </p:nvSpPr>
          <p:spPr>
            <a:xfrm>
              <a:off x="2895532" y="3937290"/>
              <a:ext cx="239888" cy="0"/>
            </a:xfrm>
            <a:prstGeom prst="rect">
              <a:avLst/>
            </a:prstGeom>
            <a:solidFill>
              <a:srgbClr val="B3B3B3">
                <a:alpha val="85098"/>
              </a:srgbClr>
            </a:solidFill>
          </p:spPr>
          <p:txBody>
            <a:bodyPr/>
            <a:lstStyle/>
            <a:p/>
          </p:txBody>
        </p:sp>
        <p:sp>
          <p:nvSpPr>
            <p:cNvPr id="56" name="rc56"/>
            <p:cNvSpPr/>
            <p:nvPr/>
          </p:nvSpPr>
          <p:spPr>
            <a:xfrm>
              <a:off x="3162075" y="3124566"/>
              <a:ext cx="239888" cy="0"/>
            </a:xfrm>
            <a:prstGeom prst="rect">
              <a:avLst/>
            </a:prstGeom>
            <a:solidFill>
              <a:srgbClr val="B3B3B3">
                <a:alpha val="85098"/>
              </a:srgbClr>
            </a:solidFill>
          </p:spPr>
          <p:txBody>
            <a:bodyPr/>
            <a:lstStyle/>
            <a:p/>
          </p:txBody>
        </p:sp>
        <p:sp>
          <p:nvSpPr>
            <p:cNvPr id="57" name="rc57"/>
            <p:cNvSpPr/>
            <p:nvPr/>
          </p:nvSpPr>
          <p:spPr>
            <a:xfrm>
              <a:off x="3428618" y="3239906"/>
              <a:ext cx="239888" cy="437867"/>
            </a:xfrm>
            <a:prstGeom prst="rect">
              <a:avLst/>
            </a:prstGeom>
            <a:solidFill>
              <a:srgbClr val="B3B3B3">
                <a:alpha val="85098"/>
              </a:srgbClr>
            </a:solidFill>
          </p:spPr>
          <p:txBody>
            <a:bodyPr/>
            <a:lstStyle/>
            <a:p/>
          </p:txBody>
        </p:sp>
        <p:sp>
          <p:nvSpPr>
            <p:cNvPr id="58" name="rc58"/>
            <p:cNvSpPr/>
            <p:nvPr/>
          </p:nvSpPr>
          <p:spPr>
            <a:xfrm>
              <a:off x="3695161" y="2963658"/>
              <a:ext cx="239888" cy="0"/>
            </a:xfrm>
            <a:prstGeom prst="rect">
              <a:avLst/>
            </a:prstGeom>
            <a:solidFill>
              <a:srgbClr val="B3B3B3">
                <a:alpha val="85098"/>
              </a:srgbClr>
            </a:solidFill>
          </p:spPr>
          <p:txBody>
            <a:bodyPr/>
            <a:lstStyle/>
            <a:p/>
          </p:txBody>
        </p:sp>
        <p:sp>
          <p:nvSpPr>
            <p:cNvPr id="59" name="rc59"/>
            <p:cNvSpPr/>
            <p:nvPr/>
          </p:nvSpPr>
          <p:spPr>
            <a:xfrm>
              <a:off x="3961705" y="3220327"/>
              <a:ext cx="239888" cy="447835"/>
            </a:xfrm>
            <a:prstGeom prst="rect">
              <a:avLst/>
            </a:prstGeom>
            <a:solidFill>
              <a:srgbClr val="B3B3B3">
                <a:alpha val="85098"/>
              </a:srgbClr>
            </a:solidFill>
          </p:spPr>
          <p:txBody>
            <a:bodyPr/>
            <a:lstStyle/>
            <a:p/>
          </p:txBody>
        </p:sp>
        <p:sp>
          <p:nvSpPr>
            <p:cNvPr id="60" name="rc60"/>
            <p:cNvSpPr/>
            <p:nvPr/>
          </p:nvSpPr>
          <p:spPr>
            <a:xfrm>
              <a:off x="4228248" y="3882468"/>
              <a:ext cx="239888" cy="0"/>
            </a:xfrm>
            <a:prstGeom prst="rect">
              <a:avLst/>
            </a:prstGeom>
            <a:solidFill>
              <a:srgbClr val="B3B3B3">
                <a:alpha val="85098"/>
              </a:srgbClr>
            </a:solidFill>
          </p:spPr>
          <p:txBody>
            <a:bodyPr/>
            <a:lstStyle/>
            <a:p/>
          </p:txBody>
        </p:sp>
        <p:sp>
          <p:nvSpPr>
            <p:cNvPr id="61" name="rc61"/>
            <p:cNvSpPr/>
            <p:nvPr/>
          </p:nvSpPr>
          <p:spPr>
            <a:xfrm>
              <a:off x="4494791" y="3865736"/>
              <a:ext cx="239888" cy="0"/>
            </a:xfrm>
            <a:prstGeom prst="rect">
              <a:avLst/>
            </a:prstGeom>
            <a:solidFill>
              <a:srgbClr val="B3B3B3">
                <a:alpha val="85098"/>
              </a:srgbClr>
            </a:solidFill>
          </p:spPr>
          <p:txBody>
            <a:bodyPr/>
            <a:lstStyle/>
            <a:p/>
          </p:txBody>
        </p:sp>
        <p:sp>
          <p:nvSpPr>
            <p:cNvPr id="62" name="rc62"/>
            <p:cNvSpPr/>
            <p:nvPr/>
          </p:nvSpPr>
          <p:spPr>
            <a:xfrm>
              <a:off x="4761334" y="3576673"/>
              <a:ext cx="239888" cy="0"/>
            </a:xfrm>
            <a:prstGeom prst="rect">
              <a:avLst/>
            </a:prstGeom>
            <a:solidFill>
              <a:srgbClr val="B3B3B3">
                <a:alpha val="85098"/>
              </a:srgbClr>
            </a:solidFill>
          </p:spPr>
          <p:txBody>
            <a:bodyPr/>
            <a:lstStyle/>
            <a:p/>
          </p:txBody>
        </p:sp>
        <p:sp>
          <p:nvSpPr>
            <p:cNvPr id="63" name="rc63"/>
            <p:cNvSpPr/>
            <p:nvPr/>
          </p:nvSpPr>
          <p:spPr>
            <a:xfrm>
              <a:off x="5027877" y="3841529"/>
              <a:ext cx="239888" cy="0"/>
            </a:xfrm>
            <a:prstGeom prst="rect">
              <a:avLst/>
            </a:prstGeom>
            <a:solidFill>
              <a:srgbClr val="B3B3B3">
                <a:alpha val="85098"/>
              </a:srgbClr>
            </a:solidFill>
          </p:spPr>
          <p:txBody>
            <a:bodyPr/>
            <a:lstStyle/>
            <a:p/>
          </p:txBody>
        </p:sp>
        <p:sp>
          <p:nvSpPr>
            <p:cNvPr id="64" name="rc64"/>
            <p:cNvSpPr/>
            <p:nvPr/>
          </p:nvSpPr>
          <p:spPr>
            <a:xfrm>
              <a:off x="5294420" y="3839749"/>
              <a:ext cx="239888" cy="0"/>
            </a:xfrm>
            <a:prstGeom prst="rect">
              <a:avLst/>
            </a:prstGeom>
            <a:solidFill>
              <a:srgbClr val="B3B3B3">
                <a:alpha val="85098"/>
              </a:srgbClr>
            </a:solidFill>
          </p:spPr>
          <p:txBody>
            <a:bodyPr/>
            <a:lstStyle/>
            <a:p/>
          </p:txBody>
        </p:sp>
        <p:sp>
          <p:nvSpPr>
            <p:cNvPr id="65" name="rc65"/>
            <p:cNvSpPr/>
            <p:nvPr/>
          </p:nvSpPr>
          <p:spPr>
            <a:xfrm>
              <a:off x="5560963" y="3845089"/>
              <a:ext cx="239888" cy="0"/>
            </a:xfrm>
            <a:prstGeom prst="rect">
              <a:avLst/>
            </a:prstGeom>
            <a:solidFill>
              <a:srgbClr val="B3B3B3">
                <a:alpha val="85098"/>
              </a:srgbClr>
            </a:solidFill>
          </p:spPr>
          <p:txBody>
            <a:bodyPr/>
            <a:lstStyle/>
            <a:p/>
          </p:txBody>
        </p:sp>
        <p:sp>
          <p:nvSpPr>
            <p:cNvPr id="66" name="rc66"/>
            <p:cNvSpPr/>
            <p:nvPr/>
          </p:nvSpPr>
          <p:spPr>
            <a:xfrm>
              <a:off x="5827506" y="3852921"/>
              <a:ext cx="239888" cy="0"/>
            </a:xfrm>
            <a:prstGeom prst="rect">
              <a:avLst/>
            </a:prstGeom>
            <a:solidFill>
              <a:srgbClr val="B3B3B3">
                <a:alpha val="85098"/>
              </a:srgbClr>
            </a:solidFill>
          </p:spPr>
          <p:txBody>
            <a:bodyPr/>
            <a:lstStyle/>
            <a:p/>
          </p:txBody>
        </p:sp>
        <p:sp>
          <p:nvSpPr>
            <p:cNvPr id="67" name="rc67"/>
            <p:cNvSpPr/>
            <p:nvPr/>
          </p:nvSpPr>
          <p:spPr>
            <a:xfrm>
              <a:off x="6094049" y="3852565"/>
              <a:ext cx="239888" cy="0"/>
            </a:xfrm>
            <a:prstGeom prst="rect">
              <a:avLst/>
            </a:prstGeom>
            <a:solidFill>
              <a:srgbClr val="B3B3B3">
                <a:alpha val="85098"/>
              </a:srgbClr>
            </a:solidFill>
          </p:spPr>
          <p:txBody>
            <a:bodyPr/>
            <a:lstStyle/>
            <a:p/>
          </p:txBody>
        </p:sp>
        <p:sp>
          <p:nvSpPr>
            <p:cNvPr id="68" name="rc68"/>
            <p:cNvSpPr/>
            <p:nvPr/>
          </p:nvSpPr>
          <p:spPr>
            <a:xfrm>
              <a:off x="6360593" y="3580233"/>
              <a:ext cx="239888" cy="267704"/>
            </a:xfrm>
            <a:prstGeom prst="rect">
              <a:avLst/>
            </a:prstGeom>
            <a:solidFill>
              <a:srgbClr val="B3B3B3">
                <a:alpha val="85098"/>
              </a:srgbClr>
            </a:solidFill>
          </p:spPr>
          <p:txBody>
            <a:bodyPr/>
            <a:lstStyle/>
            <a:p/>
          </p:txBody>
        </p:sp>
        <p:sp>
          <p:nvSpPr>
            <p:cNvPr id="69" name="rc69"/>
            <p:cNvSpPr/>
            <p:nvPr/>
          </p:nvSpPr>
          <p:spPr>
            <a:xfrm>
              <a:off x="6627136" y="3080423"/>
              <a:ext cx="239888" cy="517609"/>
            </a:xfrm>
            <a:prstGeom prst="rect">
              <a:avLst/>
            </a:prstGeom>
            <a:solidFill>
              <a:srgbClr val="B3B3B3">
                <a:alpha val="85098"/>
              </a:srgbClr>
            </a:solidFill>
          </p:spPr>
          <p:txBody>
            <a:bodyPr/>
            <a:lstStyle/>
            <a:p/>
          </p:txBody>
        </p:sp>
        <p:sp>
          <p:nvSpPr>
            <p:cNvPr id="70" name="rc70"/>
            <p:cNvSpPr/>
            <p:nvPr/>
          </p:nvSpPr>
          <p:spPr>
            <a:xfrm>
              <a:off x="6893679" y="2879289"/>
              <a:ext cx="239888" cy="494825"/>
            </a:xfrm>
            <a:prstGeom prst="rect">
              <a:avLst/>
            </a:prstGeom>
            <a:solidFill>
              <a:srgbClr val="B3B3B3">
                <a:alpha val="85098"/>
              </a:srgbClr>
            </a:solidFill>
          </p:spPr>
          <p:txBody>
            <a:bodyPr/>
            <a:lstStyle/>
            <a:p/>
          </p:txBody>
        </p:sp>
        <p:sp>
          <p:nvSpPr>
            <p:cNvPr id="71" name="rc71"/>
            <p:cNvSpPr/>
            <p:nvPr/>
          </p:nvSpPr>
          <p:spPr>
            <a:xfrm>
              <a:off x="7160222" y="2930551"/>
              <a:ext cx="239888" cy="474178"/>
            </a:xfrm>
            <a:prstGeom prst="rect">
              <a:avLst/>
            </a:prstGeom>
            <a:solidFill>
              <a:srgbClr val="B3B3B3">
                <a:alpha val="85098"/>
              </a:srgbClr>
            </a:solidFill>
          </p:spPr>
          <p:txBody>
            <a:bodyPr/>
            <a:lstStyle/>
            <a:p/>
          </p:txBody>
        </p:sp>
        <p:sp>
          <p:nvSpPr>
            <p:cNvPr id="72" name="rc72"/>
            <p:cNvSpPr/>
            <p:nvPr/>
          </p:nvSpPr>
          <p:spPr>
            <a:xfrm>
              <a:off x="7426765" y="3198612"/>
              <a:ext cx="239888" cy="458870"/>
            </a:xfrm>
            <a:prstGeom prst="rect">
              <a:avLst/>
            </a:prstGeom>
            <a:solidFill>
              <a:srgbClr val="B3B3B3">
                <a:alpha val="85098"/>
              </a:srgbClr>
            </a:solidFill>
          </p:spPr>
          <p:txBody>
            <a:bodyPr/>
            <a:lstStyle/>
            <a:p/>
          </p:txBody>
        </p:sp>
        <p:sp>
          <p:nvSpPr>
            <p:cNvPr id="73" name="rc73"/>
            <p:cNvSpPr/>
            <p:nvPr/>
          </p:nvSpPr>
          <p:spPr>
            <a:xfrm>
              <a:off x="7693308" y="3224599"/>
              <a:ext cx="239888" cy="222849"/>
            </a:xfrm>
            <a:prstGeom prst="rect">
              <a:avLst/>
            </a:prstGeom>
            <a:solidFill>
              <a:srgbClr val="B3B3B3">
                <a:alpha val="85098"/>
              </a:srgbClr>
            </a:solidFill>
          </p:spPr>
          <p:txBody>
            <a:bodyPr/>
            <a:lstStyle/>
            <a:p/>
          </p:txBody>
        </p:sp>
        <p:sp>
          <p:nvSpPr>
            <p:cNvPr id="74" name="rc74"/>
            <p:cNvSpPr/>
            <p:nvPr/>
          </p:nvSpPr>
          <p:spPr>
            <a:xfrm>
              <a:off x="7959851" y="3247738"/>
              <a:ext cx="239888" cy="217153"/>
            </a:xfrm>
            <a:prstGeom prst="rect">
              <a:avLst/>
            </a:prstGeom>
            <a:solidFill>
              <a:srgbClr val="B3B3B3">
                <a:alpha val="85098"/>
              </a:srgbClr>
            </a:solidFill>
          </p:spPr>
          <p:txBody>
            <a:bodyPr/>
            <a:lstStyle/>
            <a:p/>
          </p:txBody>
        </p:sp>
        <p:sp>
          <p:nvSpPr>
            <p:cNvPr id="75" name="pl75"/>
            <p:cNvSpPr/>
            <p:nvPr/>
          </p:nvSpPr>
          <p:spPr>
            <a:xfrm>
              <a:off x="1416218" y="2075428"/>
              <a:ext cx="6663577" cy="82447"/>
            </a:xfrm>
            <a:custGeom>
              <a:avLst/>
              <a:pathLst>
                <a:path w="6663577" h="82447">
                  <a:moveTo>
                    <a:pt x="0" y="82447"/>
                  </a:moveTo>
                  <a:lnTo>
                    <a:pt x="266543" y="82447"/>
                  </a:lnTo>
                  <a:lnTo>
                    <a:pt x="533086" y="0"/>
                  </a:lnTo>
                  <a:lnTo>
                    <a:pt x="799629" y="20611"/>
                  </a:lnTo>
                  <a:lnTo>
                    <a:pt x="1066172" y="0"/>
                  </a:lnTo>
                  <a:lnTo>
                    <a:pt x="1332715" y="0"/>
                  </a:lnTo>
                  <a:lnTo>
                    <a:pt x="1599258" y="0"/>
                  </a:lnTo>
                  <a:lnTo>
                    <a:pt x="1865801" y="82447"/>
                  </a:lnTo>
                  <a:lnTo>
                    <a:pt x="2132344" y="20611"/>
                  </a:lnTo>
                  <a:lnTo>
                    <a:pt x="2398888" y="82447"/>
                  </a:lnTo>
                  <a:lnTo>
                    <a:pt x="2665431" y="20611"/>
                  </a:lnTo>
                  <a:lnTo>
                    <a:pt x="2931974" y="0"/>
                  </a:lnTo>
                  <a:lnTo>
                    <a:pt x="3198517" y="0"/>
                  </a:lnTo>
                  <a:lnTo>
                    <a:pt x="3465060" y="20611"/>
                  </a:lnTo>
                  <a:lnTo>
                    <a:pt x="3731603" y="0"/>
                  </a:lnTo>
                  <a:lnTo>
                    <a:pt x="3998146" y="0"/>
                  </a:lnTo>
                  <a:lnTo>
                    <a:pt x="4264689" y="0"/>
                  </a:lnTo>
                  <a:lnTo>
                    <a:pt x="4531233" y="0"/>
                  </a:lnTo>
                  <a:lnTo>
                    <a:pt x="4797776" y="0"/>
                  </a:lnTo>
                  <a:lnTo>
                    <a:pt x="5064319" y="0"/>
                  </a:lnTo>
                  <a:lnTo>
                    <a:pt x="5330862" y="20611"/>
                  </a:lnTo>
                  <a:lnTo>
                    <a:pt x="5597405" y="41223"/>
                  </a:lnTo>
                  <a:lnTo>
                    <a:pt x="5863948" y="41223"/>
                  </a:lnTo>
                  <a:lnTo>
                    <a:pt x="6130491" y="20611"/>
                  </a:lnTo>
                  <a:lnTo>
                    <a:pt x="6397034" y="41223"/>
                  </a:lnTo>
                  <a:lnTo>
                    <a:pt x="6663577" y="41223"/>
                  </a:lnTo>
                </a:path>
              </a:pathLst>
            </a:custGeom>
            <a:ln w="27101" cap="flat">
              <a:solidFill>
                <a:srgbClr val="0058AB">
                  <a:alpha val="100000"/>
                </a:srgbClr>
              </a:solidFill>
              <a:prstDash val="solid"/>
              <a:round/>
            </a:ln>
          </p:spPr>
          <p:txBody>
            <a:bodyPr/>
            <a:lstStyle/>
            <a:p/>
          </p:txBody>
        </p:sp>
        <p:sp>
          <p:nvSpPr>
            <p:cNvPr id="76" name="pl76"/>
            <p:cNvSpPr/>
            <p:nvPr/>
          </p:nvSpPr>
          <p:spPr>
            <a:xfrm>
              <a:off x="1416218" y="2075428"/>
              <a:ext cx="6663577" cy="103059"/>
            </a:xfrm>
            <a:custGeom>
              <a:avLst/>
              <a:pathLst>
                <a:path w="6663577" h="103059">
                  <a:moveTo>
                    <a:pt x="0" y="103059"/>
                  </a:moveTo>
                  <a:lnTo>
                    <a:pt x="266543" y="82447"/>
                  </a:lnTo>
                  <a:lnTo>
                    <a:pt x="533086" y="20611"/>
                  </a:lnTo>
                  <a:lnTo>
                    <a:pt x="799629" y="20611"/>
                  </a:lnTo>
                  <a:lnTo>
                    <a:pt x="1066172" y="0"/>
                  </a:lnTo>
                  <a:lnTo>
                    <a:pt x="1332715" y="0"/>
                  </a:lnTo>
                  <a:lnTo>
                    <a:pt x="1599258" y="0"/>
                  </a:lnTo>
                  <a:lnTo>
                    <a:pt x="1865801" y="82447"/>
                  </a:lnTo>
                  <a:lnTo>
                    <a:pt x="2132344" y="61835"/>
                  </a:lnTo>
                  <a:lnTo>
                    <a:pt x="2398888" y="82447"/>
                  </a:lnTo>
                  <a:lnTo>
                    <a:pt x="2665431" y="61835"/>
                  </a:lnTo>
                  <a:lnTo>
                    <a:pt x="2931974" y="0"/>
                  </a:lnTo>
                  <a:lnTo>
                    <a:pt x="3198517" y="0"/>
                  </a:lnTo>
                  <a:lnTo>
                    <a:pt x="3465060" y="20611"/>
                  </a:lnTo>
                  <a:lnTo>
                    <a:pt x="3731603" y="0"/>
                  </a:lnTo>
                  <a:lnTo>
                    <a:pt x="3998146" y="0"/>
                  </a:lnTo>
                  <a:lnTo>
                    <a:pt x="4264689" y="0"/>
                  </a:lnTo>
                  <a:lnTo>
                    <a:pt x="4531233" y="0"/>
                  </a:lnTo>
                  <a:lnTo>
                    <a:pt x="4797776" y="0"/>
                  </a:lnTo>
                  <a:lnTo>
                    <a:pt x="5064319" y="20611"/>
                  </a:lnTo>
                  <a:lnTo>
                    <a:pt x="5330862" y="61835"/>
                  </a:lnTo>
                  <a:lnTo>
                    <a:pt x="5597405" y="82447"/>
                  </a:lnTo>
                  <a:lnTo>
                    <a:pt x="5863948" y="82447"/>
                  </a:lnTo>
                  <a:lnTo>
                    <a:pt x="6130491" y="61835"/>
                  </a:lnTo>
                  <a:lnTo>
                    <a:pt x="6397034" y="61835"/>
                  </a:lnTo>
                  <a:lnTo>
                    <a:pt x="6663577" y="61835"/>
                  </a:lnTo>
                </a:path>
              </a:pathLst>
            </a:custGeom>
            <a:ln w="27101" cap="flat">
              <a:solidFill>
                <a:srgbClr val="F26A21">
                  <a:alpha val="100000"/>
                </a:srgbClr>
              </a:solidFill>
              <a:prstDash val="solid"/>
              <a:round/>
            </a:ln>
          </p:spPr>
          <p:txBody>
            <a:bodyPr/>
            <a:lstStyle/>
            <a:p/>
          </p:txBody>
        </p:sp>
        <p:sp>
          <p:nvSpPr>
            <p:cNvPr id="77" name="tx77"/>
            <p:cNvSpPr/>
            <p:nvPr/>
          </p:nvSpPr>
          <p:spPr>
            <a:xfrm>
              <a:off x="1355928"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268864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4021359"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5354075"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42024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686790"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6953334"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7219877"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7486420"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7752963"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7" name="tx87"/>
            <p:cNvSpPr/>
            <p:nvPr/>
          </p:nvSpPr>
          <p:spPr>
            <a:xfrm>
              <a:off x="8019506"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8" name="tx88"/>
            <p:cNvSpPr/>
            <p:nvPr/>
          </p:nvSpPr>
          <p:spPr>
            <a:xfrm>
              <a:off x="1355928"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89" name="tx89"/>
            <p:cNvSpPr/>
            <p:nvPr/>
          </p:nvSpPr>
          <p:spPr>
            <a:xfrm>
              <a:off x="2688644"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0" name="tx90"/>
            <p:cNvSpPr/>
            <p:nvPr/>
          </p:nvSpPr>
          <p:spPr>
            <a:xfrm>
              <a:off x="4021359"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1" name="tx91"/>
            <p:cNvSpPr/>
            <p:nvPr/>
          </p:nvSpPr>
          <p:spPr>
            <a:xfrm>
              <a:off x="5354075"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2" name="tx92"/>
            <p:cNvSpPr/>
            <p:nvPr/>
          </p:nvSpPr>
          <p:spPr>
            <a:xfrm>
              <a:off x="6420247"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3" name="tx93"/>
            <p:cNvSpPr/>
            <p:nvPr/>
          </p:nvSpPr>
          <p:spPr>
            <a:xfrm>
              <a:off x="6686790"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4" name="tx94"/>
            <p:cNvSpPr/>
            <p:nvPr/>
          </p:nvSpPr>
          <p:spPr>
            <a:xfrm>
              <a:off x="6953334"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5" name="tx95"/>
            <p:cNvSpPr/>
            <p:nvPr/>
          </p:nvSpPr>
          <p:spPr>
            <a:xfrm>
              <a:off x="7219877"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6" name="tx96"/>
            <p:cNvSpPr/>
            <p:nvPr/>
          </p:nvSpPr>
          <p:spPr>
            <a:xfrm>
              <a:off x="7486420"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7" name="tx97"/>
            <p:cNvSpPr/>
            <p:nvPr/>
          </p:nvSpPr>
          <p:spPr>
            <a:xfrm>
              <a:off x="7752963"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8" name="tx98"/>
            <p:cNvSpPr/>
            <p:nvPr/>
          </p:nvSpPr>
          <p:spPr>
            <a:xfrm>
              <a:off x="8019506"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9" name="tx99"/>
            <p:cNvSpPr/>
            <p:nvPr/>
          </p:nvSpPr>
          <p:spPr>
            <a:xfrm>
              <a:off x="1340869" y="363893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00" name="tx100"/>
            <p:cNvSpPr/>
            <p:nvPr/>
          </p:nvSpPr>
          <p:spPr>
            <a:xfrm>
              <a:off x="4006300" y="385158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01" name="tx101"/>
            <p:cNvSpPr/>
            <p:nvPr/>
          </p:nvSpPr>
          <p:spPr>
            <a:xfrm>
              <a:off x="6671731" y="381657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02" name="tx102"/>
            <p:cNvSpPr/>
            <p:nvPr/>
          </p:nvSpPr>
          <p:spPr>
            <a:xfrm>
              <a:off x="6938274" y="370593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03" name="tx103"/>
            <p:cNvSpPr/>
            <p:nvPr/>
          </p:nvSpPr>
          <p:spPr>
            <a:xfrm>
              <a:off x="7250022" y="372124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04" name="tx104"/>
            <p:cNvSpPr/>
            <p:nvPr/>
          </p:nvSpPr>
          <p:spPr>
            <a:xfrm>
              <a:off x="7471361" y="384624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05" name="tx105"/>
            <p:cNvSpPr/>
            <p:nvPr/>
          </p:nvSpPr>
          <p:spPr>
            <a:xfrm>
              <a:off x="7737904" y="374128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06" name="tx106"/>
            <p:cNvSpPr/>
            <p:nvPr/>
          </p:nvSpPr>
          <p:spPr>
            <a:xfrm>
              <a:off x="8004447" y="375000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07" name="tx107"/>
            <p:cNvSpPr/>
            <p:nvPr/>
          </p:nvSpPr>
          <p:spPr>
            <a:xfrm>
              <a:off x="4006300" y="340375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08" name="tx108"/>
            <p:cNvSpPr/>
            <p:nvPr/>
          </p:nvSpPr>
          <p:spPr>
            <a:xfrm>
              <a:off x="6671731" y="330011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9" name="tx109"/>
            <p:cNvSpPr/>
            <p:nvPr/>
          </p:nvSpPr>
          <p:spPr>
            <a:xfrm>
              <a:off x="6938274" y="308758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10" name="tx110"/>
            <p:cNvSpPr/>
            <p:nvPr/>
          </p:nvSpPr>
          <p:spPr>
            <a:xfrm>
              <a:off x="7204817" y="312714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11" name="tx111"/>
            <p:cNvSpPr/>
            <p:nvPr/>
          </p:nvSpPr>
          <p:spPr>
            <a:xfrm>
              <a:off x="7471361" y="338755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12" name="tx112"/>
            <p:cNvSpPr/>
            <p:nvPr/>
          </p:nvSpPr>
          <p:spPr>
            <a:xfrm>
              <a:off x="1340869" y="29499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113" name="tx113"/>
            <p:cNvSpPr/>
            <p:nvPr/>
          </p:nvSpPr>
          <p:spPr>
            <a:xfrm>
              <a:off x="2641931" y="3833135"/>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14" name="tx114"/>
            <p:cNvSpPr/>
            <p:nvPr/>
          </p:nvSpPr>
          <p:spPr>
            <a:xfrm>
              <a:off x="4006300" y="310228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115" name="tx115"/>
            <p:cNvSpPr/>
            <p:nvPr/>
          </p:nvSpPr>
          <p:spPr>
            <a:xfrm>
              <a:off x="5352566" y="372303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16" name="tx116"/>
            <p:cNvSpPr/>
            <p:nvPr/>
          </p:nvSpPr>
          <p:spPr>
            <a:xfrm>
              <a:off x="6405188" y="346219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117" name="tx117"/>
            <p:cNvSpPr/>
            <p:nvPr/>
          </p:nvSpPr>
          <p:spPr>
            <a:xfrm>
              <a:off x="6671731" y="296238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118" name="tx118"/>
            <p:cNvSpPr/>
            <p:nvPr/>
          </p:nvSpPr>
          <p:spPr>
            <a:xfrm>
              <a:off x="6938274" y="276119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119" name="tx119"/>
            <p:cNvSpPr/>
            <p:nvPr/>
          </p:nvSpPr>
          <p:spPr>
            <a:xfrm>
              <a:off x="7204817" y="281246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120" name="tx120"/>
            <p:cNvSpPr/>
            <p:nvPr/>
          </p:nvSpPr>
          <p:spPr>
            <a:xfrm>
              <a:off x="7471361" y="308057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121" name="tx121"/>
            <p:cNvSpPr/>
            <p:nvPr/>
          </p:nvSpPr>
          <p:spPr>
            <a:xfrm>
              <a:off x="7737904" y="310656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122" name="tx122"/>
            <p:cNvSpPr/>
            <p:nvPr/>
          </p:nvSpPr>
          <p:spPr>
            <a:xfrm>
              <a:off x="8004447" y="313102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123" name="tx123"/>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4" name="tx124"/>
            <p:cNvSpPr/>
            <p:nvPr/>
          </p:nvSpPr>
          <p:spPr>
            <a:xfrm>
              <a:off x="717597" y="3353608"/>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25" name="tx125"/>
            <p:cNvSpPr/>
            <p:nvPr/>
          </p:nvSpPr>
          <p:spPr>
            <a:xfrm>
              <a:off x="717597" y="2642038"/>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26" name="tx126"/>
            <p:cNvSpPr/>
            <p:nvPr/>
          </p:nvSpPr>
          <p:spPr>
            <a:xfrm>
              <a:off x="717597" y="1927944"/>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27" name="tx127"/>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4" name="tx144"/>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5" name="pl145"/>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pl146"/>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47" name="tx147"/>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8" name="tx148"/>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9" name="rc149"/>
            <p:cNvSpPr/>
            <p:nvPr/>
          </p:nvSpPr>
          <p:spPr>
            <a:xfrm>
              <a:off x="4663170" y="4979579"/>
              <a:ext cx="201456" cy="201456"/>
            </a:xfrm>
            <a:prstGeom prst="rect">
              <a:avLst/>
            </a:prstGeom>
            <a:solidFill>
              <a:srgbClr val="B3B3B3">
                <a:alpha val="85098"/>
              </a:srgbClr>
            </a:solidFill>
          </p:spPr>
          <p:txBody>
            <a:bodyPr/>
            <a:lstStyle/>
            <a:p/>
          </p:txBody>
        </p:sp>
        <p:sp>
          <p:nvSpPr>
            <p:cNvPr id="150" name="rc150"/>
            <p:cNvSpPr/>
            <p:nvPr/>
          </p:nvSpPr>
          <p:spPr>
            <a:xfrm>
              <a:off x="5565324" y="4979579"/>
              <a:ext cx="201456" cy="201456"/>
            </a:xfrm>
            <a:prstGeom prst="rect">
              <a:avLst/>
            </a:prstGeom>
            <a:solidFill>
              <a:srgbClr val="1CABE2">
                <a:alpha val="85098"/>
              </a:srgbClr>
            </a:solidFill>
          </p:spPr>
          <p:txBody>
            <a:bodyPr/>
            <a:lstStyle/>
            <a:p/>
          </p:txBody>
        </p:sp>
        <p:sp>
          <p:nvSpPr>
            <p:cNvPr id="151" name="tx151"/>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2" name="tx152"/>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3" name="tx153"/>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54" name="tx154"/>
            <p:cNvSpPr/>
            <p:nvPr/>
          </p:nvSpPr>
          <p:spPr>
            <a:xfrm>
              <a:off x="951100" y="1582906"/>
              <a:ext cx="157514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Mongolia, 2000-2025</a:t>
              </a:r>
            </a:p>
          </p:txBody>
        </p:sp>
        <p:sp>
          <p:nvSpPr>
            <p:cNvPr id="155" name="pl155"/>
            <p:cNvSpPr/>
            <p:nvPr/>
          </p:nvSpPr>
          <p:spPr>
            <a:xfrm>
              <a:off x="198551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36400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74249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12098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749946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267476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05324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43173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81022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818871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726143"/>
              <a:ext cx="2076002" cy="119033"/>
            </a:xfrm>
            <a:prstGeom prst="rect">
              <a:avLst/>
            </a:prstGeom>
            <a:solidFill>
              <a:srgbClr val="1CABE2">
                <a:alpha val="85098"/>
              </a:srgbClr>
            </a:solidFill>
          </p:spPr>
          <p:txBody>
            <a:bodyPr/>
            <a:lstStyle/>
            <a:p/>
          </p:txBody>
        </p:sp>
        <p:sp>
          <p:nvSpPr>
            <p:cNvPr id="170" name="rc170"/>
            <p:cNvSpPr/>
            <p:nvPr/>
          </p:nvSpPr>
          <p:spPr>
            <a:xfrm>
              <a:off x="1296273" y="5577352"/>
              <a:ext cx="5177600" cy="119033"/>
            </a:xfrm>
            <a:prstGeom prst="rect">
              <a:avLst/>
            </a:prstGeom>
            <a:solidFill>
              <a:srgbClr val="1CABE2">
                <a:alpha val="85098"/>
              </a:srgbClr>
            </a:solidFill>
          </p:spPr>
          <p:txBody>
            <a:bodyPr/>
            <a:lstStyle/>
            <a:p/>
          </p:txBody>
        </p:sp>
        <p:sp>
          <p:nvSpPr>
            <p:cNvPr id="171" name="rc171"/>
            <p:cNvSpPr/>
            <p:nvPr/>
          </p:nvSpPr>
          <p:spPr>
            <a:xfrm>
              <a:off x="1296273" y="5428560"/>
              <a:ext cx="5042508" cy="119033"/>
            </a:xfrm>
            <a:prstGeom prst="rect">
              <a:avLst/>
            </a:prstGeom>
            <a:solidFill>
              <a:srgbClr val="1CABE2">
                <a:alpha val="85098"/>
              </a:srgbClr>
            </a:solidFill>
          </p:spPr>
          <p:txBody>
            <a:bodyPr/>
            <a:lstStyle/>
            <a:p/>
          </p:txBody>
        </p:sp>
        <p:sp>
          <p:nvSpPr>
            <p:cNvPr id="172" name="rc172"/>
            <p:cNvSpPr/>
            <p:nvPr/>
          </p:nvSpPr>
          <p:spPr>
            <a:xfrm>
              <a:off x="3372276" y="5726143"/>
              <a:ext cx="2073245" cy="119033"/>
            </a:xfrm>
            <a:prstGeom prst="rect">
              <a:avLst/>
            </a:prstGeom>
            <a:solidFill>
              <a:srgbClr val="B3B3B3">
                <a:alpha val="85098"/>
              </a:srgbClr>
            </a:solidFill>
          </p:spPr>
          <p:txBody>
            <a:bodyPr/>
            <a:lstStyle/>
            <a:p/>
          </p:txBody>
        </p:sp>
        <p:sp>
          <p:nvSpPr>
            <p:cNvPr id="173" name="rc173"/>
            <p:cNvSpPr/>
            <p:nvPr/>
          </p:nvSpPr>
          <p:spPr>
            <a:xfrm>
              <a:off x="6473873" y="5577352"/>
              <a:ext cx="1725866" cy="119033"/>
            </a:xfrm>
            <a:prstGeom prst="rect">
              <a:avLst/>
            </a:prstGeom>
            <a:solidFill>
              <a:srgbClr val="B3B3B3">
                <a:alpha val="85098"/>
              </a:srgbClr>
            </a:solidFill>
          </p:spPr>
          <p:txBody>
            <a:bodyPr/>
            <a:lstStyle/>
            <a:p/>
          </p:txBody>
        </p:sp>
        <p:sp>
          <p:nvSpPr>
            <p:cNvPr id="174" name="rc174"/>
            <p:cNvSpPr/>
            <p:nvPr/>
          </p:nvSpPr>
          <p:spPr>
            <a:xfrm>
              <a:off x="6338782" y="5428560"/>
              <a:ext cx="1681755" cy="119033"/>
            </a:xfrm>
            <a:prstGeom prst="rect">
              <a:avLst/>
            </a:prstGeom>
            <a:solidFill>
              <a:srgbClr val="B3B3B3">
                <a:alpha val="85098"/>
              </a:srgbClr>
            </a:solidFill>
          </p:spPr>
          <p:txBody>
            <a:bodyPr/>
            <a:lstStyle/>
            <a:p/>
          </p:txBody>
        </p:sp>
        <p:sp>
          <p:nvSpPr>
            <p:cNvPr id="175" name="tx175"/>
            <p:cNvSpPr/>
            <p:nvPr/>
          </p:nvSpPr>
          <p:spPr>
            <a:xfrm>
              <a:off x="5525894" y="574252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a:t>
              </a:r>
            </a:p>
          </p:txBody>
        </p:sp>
        <p:sp>
          <p:nvSpPr>
            <p:cNvPr id="176" name="tx176"/>
            <p:cNvSpPr/>
            <p:nvPr/>
          </p:nvSpPr>
          <p:spPr>
            <a:xfrm>
              <a:off x="8280112"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a:t>
              </a:r>
            </a:p>
          </p:txBody>
        </p:sp>
        <p:sp>
          <p:nvSpPr>
            <p:cNvPr id="177" name="tx177"/>
            <p:cNvSpPr/>
            <p:nvPr/>
          </p:nvSpPr>
          <p:spPr>
            <a:xfrm>
              <a:off x="8100909" y="544635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a:t>
              </a:r>
            </a:p>
          </p:txBody>
        </p:sp>
        <p:sp>
          <p:nvSpPr>
            <p:cNvPr id="178" name="tx178"/>
            <p:cNvSpPr/>
            <p:nvPr/>
          </p:nvSpPr>
          <p:spPr>
            <a:xfrm>
              <a:off x="2268357" y="5743935"/>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79" name="tx179"/>
            <p:cNvSpPr/>
            <p:nvPr/>
          </p:nvSpPr>
          <p:spPr>
            <a:xfrm>
              <a:off x="3804701"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a:t>
              </a:r>
            </a:p>
          </p:txBody>
        </p:sp>
        <p:sp>
          <p:nvSpPr>
            <p:cNvPr id="180" name="tx180"/>
            <p:cNvSpPr/>
            <p:nvPr/>
          </p:nvSpPr>
          <p:spPr>
            <a:xfrm>
              <a:off x="3737155"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a:t>
              </a:r>
            </a:p>
          </p:txBody>
        </p:sp>
        <p:sp>
          <p:nvSpPr>
            <p:cNvPr id="181" name="tx181"/>
            <p:cNvSpPr/>
            <p:nvPr/>
          </p:nvSpPr>
          <p:spPr>
            <a:xfrm>
              <a:off x="4342981" y="5743935"/>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82" name="tx182"/>
            <p:cNvSpPr/>
            <p:nvPr/>
          </p:nvSpPr>
          <p:spPr>
            <a:xfrm>
              <a:off x="7270889" y="559514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83" name="tx183"/>
            <p:cNvSpPr/>
            <p:nvPr/>
          </p:nvSpPr>
          <p:spPr>
            <a:xfrm>
              <a:off x="7113741" y="5446352"/>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84" name="tx184"/>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7" name="tx187"/>
            <p:cNvSpPr/>
            <p:nvPr/>
          </p:nvSpPr>
          <p:spPr>
            <a:xfrm>
              <a:off x="1152583"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88" name="tx188"/>
            <p:cNvSpPr/>
            <p:nvPr/>
          </p:nvSpPr>
          <p:spPr>
            <a:xfrm>
              <a:off x="2531071"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189" name="tx189"/>
            <p:cNvSpPr/>
            <p:nvPr/>
          </p:nvSpPr>
          <p:spPr>
            <a:xfrm>
              <a:off x="3909558"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90" name="tx190"/>
            <p:cNvSpPr/>
            <p:nvPr/>
          </p:nvSpPr>
          <p:spPr>
            <a:xfrm>
              <a:off x="5288046"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91" name="tx191"/>
            <p:cNvSpPr/>
            <p:nvPr/>
          </p:nvSpPr>
          <p:spPr>
            <a:xfrm>
              <a:off x="6666534"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92" name="tx192"/>
            <p:cNvSpPr/>
            <p:nvPr/>
          </p:nvSpPr>
          <p:spPr>
            <a:xfrm>
              <a:off x="8045022"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93" name="tx193"/>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4" name="tx194"/>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5" name="tx195"/>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96" name="tx196"/>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Mongolia.
In 2025, DTP1 coverage in Mongolia remained constant 97%. The number of children missing out on any DTP vaccination (zero-dose children) remained constant at from 2,000 in 2024 to 2,000 in 2025.
DTP3 coverage remained constant 96% in 2025, leaving 2,000 children vulnerable to vaccine-preventable diseases.</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97% and DTP3 was 96%, leaving 2,000 children un- or under-vaccinated, including 2,000 zero-dose and &lt;1,000 with only partial protection.</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87485"/>
            </a:xfrm>
            <a:custGeom>
              <a:avLst/>
              <a:pathLst>
                <a:path w="3397293" h="87485">
                  <a:moveTo>
                    <a:pt x="0" y="87485"/>
                  </a:moveTo>
                  <a:lnTo>
                    <a:pt x="135891" y="87485"/>
                  </a:lnTo>
                  <a:lnTo>
                    <a:pt x="271783" y="0"/>
                  </a:lnTo>
                  <a:lnTo>
                    <a:pt x="407675" y="21871"/>
                  </a:lnTo>
                  <a:lnTo>
                    <a:pt x="543566" y="0"/>
                  </a:lnTo>
                  <a:lnTo>
                    <a:pt x="679458" y="0"/>
                  </a:lnTo>
                  <a:lnTo>
                    <a:pt x="815350" y="0"/>
                  </a:lnTo>
                  <a:lnTo>
                    <a:pt x="951242" y="87485"/>
                  </a:lnTo>
                  <a:lnTo>
                    <a:pt x="1087133" y="21871"/>
                  </a:lnTo>
                  <a:lnTo>
                    <a:pt x="1223025" y="87485"/>
                  </a:lnTo>
                  <a:lnTo>
                    <a:pt x="1358917" y="21871"/>
                  </a:lnTo>
                  <a:lnTo>
                    <a:pt x="1494809" y="0"/>
                  </a:lnTo>
                  <a:lnTo>
                    <a:pt x="1630700" y="0"/>
                  </a:lnTo>
                  <a:lnTo>
                    <a:pt x="1766592" y="21871"/>
                  </a:lnTo>
                  <a:lnTo>
                    <a:pt x="1902484" y="0"/>
                  </a:lnTo>
                  <a:lnTo>
                    <a:pt x="2038375" y="0"/>
                  </a:lnTo>
                  <a:lnTo>
                    <a:pt x="2174267" y="0"/>
                  </a:lnTo>
                  <a:lnTo>
                    <a:pt x="2310159" y="0"/>
                  </a:lnTo>
                  <a:lnTo>
                    <a:pt x="2446051" y="0"/>
                  </a:lnTo>
                  <a:lnTo>
                    <a:pt x="2581942" y="0"/>
                  </a:lnTo>
                  <a:lnTo>
                    <a:pt x="2717834" y="21871"/>
                  </a:lnTo>
                  <a:lnTo>
                    <a:pt x="2853726" y="43742"/>
                  </a:lnTo>
                  <a:lnTo>
                    <a:pt x="2989618" y="43742"/>
                  </a:lnTo>
                  <a:lnTo>
                    <a:pt x="3125509" y="21871"/>
                  </a:lnTo>
                  <a:lnTo>
                    <a:pt x="3261401" y="43742"/>
                  </a:lnTo>
                  <a:lnTo>
                    <a:pt x="3397293" y="4374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218713"/>
            </a:xfrm>
            <a:custGeom>
              <a:avLst/>
              <a:pathLst>
                <a:path w="3397293" h="218713">
                  <a:moveTo>
                    <a:pt x="0" y="109356"/>
                  </a:moveTo>
                  <a:lnTo>
                    <a:pt x="135891" y="131228"/>
                  </a:lnTo>
                  <a:lnTo>
                    <a:pt x="271783" y="153099"/>
                  </a:lnTo>
                  <a:lnTo>
                    <a:pt x="407675" y="131228"/>
                  </a:lnTo>
                  <a:lnTo>
                    <a:pt x="543566" y="109356"/>
                  </a:lnTo>
                  <a:lnTo>
                    <a:pt x="679458" y="109356"/>
                  </a:lnTo>
                  <a:lnTo>
                    <a:pt x="815350" y="43742"/>
                  </a:lnTo>
                  <a:lnTo>
                    <a:pt x="951242" y="43742"/>
                  </a:lnTo>
                  <a:lnTo>
                    <a:pt x="1087133" y="21871"/>
                  </a:lnTo>
                  <a:lnTo>
                    <a:pt x="1223025" y="21871"/>
                  </a:lnTo>
                  <a:lnTo>
                    <a:pt x="1358917" y="21871"/>
                  </a:lnTo>
                  <a:lnTo>
                    <a:pt x="1494809" y="21871"/>
                  </a:lnTo>
                  <a:lnTo>
                    <a:pt x="1630700" y="0"/>
                  </a:lnTo>
                  <a:lnTo>
                    <a:pt x="1766592" y="21871"/>
                  </a:lnTo>
                  <a:lnTo>
                    <a:pt x="1902484" y="21871"/>
                  </a:lnTo>
                  <a:lnTo>
                    <a:pt x="2038375" y="21871"/>
                  </a:lnTo>
                  <a:lnTo>
                    <a:pt x="2174267" y="21871"/>
                  </a:lnTo>
                  <a:lnTo>
                    <a:pt x="2310159" y="21871"/>
                  </a:lnTo>
                  <a:lnTo>
                    <a:pt x="2446051" y="43742"/>
                  </a:lnTo>
                  <a:lnTo>
                    <a:pt x="2581942" y="43742"/>
                  </a:lnTo>
                  <a:lnTo>
                    <a:pt x="2717834" y="87485"/>
                  </a:lnTo>
                  <a:lnTo>
                    <a:pt x="2853726" y="218713"/>
                  </a:lnTo>
                  <a:lnTo>
                    <a:pt x="2989618" y="65614"/>
                  </a:lnTo>
                  <a:lnTo>
                    <a:pt x="3125509" y="131228"/>
                  </a:lnTo>
                  <a:lnTo>
                    <a:pt x="3261401" y="131228"/>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87485"/>
            </a:xfrm>
            <a:custGeom>
              <a:avLst/>
              <a:pathLst>
                <a:path w="3397293" h="87485">
                  <a:moveTo>
                    <a:pt x="0" y="87485"/>
                  </a:moveTo>
                  <a:lnTo>
                    <a:pt x="135891" y="87485"/>
                  </a:lnTo>
                  <a:lnTo>
                    <a:pt x="271783" y="0"/>
                  </a:lnTo>
                  <a:lnTo>
                    <a:pt x="407675" y="21871"/>
                  </a:lnTo>
                  <a:lnTo>
                    <a:pt x="543566" y="0"/>
                  </a:lnTo>
                  <a:lnTo>
                    <a:pt x="679458" y="0"/>
                  </a:lnTo>
                  <a:lnTo>
                    <a:pt x="815350" y="0"/>
                  </a:lnTo>
                  <a:lnTo>
                    <a:pt x="951242" y="87485"/>
                  </a:lnTo>
                  <a:lnTo>
                    <a:pt x="1087133" y="21871"/>
                  </a:lnTo>
                  <a:lnTo>
                    <a:pt x="1223025" y="87485"/>
                  </a:lnTo>
                  <a:lnTo>
                    <a:pt x="1358917" y="21871"/>
                  </a:lnTo>
                  <a:lnTo>
                    <a:pt x="1494809" y="0"/>
                  </a:lnTo>
                  <a:lnTo>
                    <a:pt x="1630700" y="0"/>
                  </a:lnTo>
                  <a:lnTo>
                    <a:pt x="1766592" y="21871"/>
                  </a:lnTo>
                  <a:lnTo>
                    <a:pt x="1902484" y="0"/>
                  </a:lnTo>
                  <a:lnTo>
                    <a:pt x="2038375" y="0"/>
                  </a:lnTo>
                  <a:lnTo>
                    <a:pt x="2174267" y="0"/>
                  </a:lnTo>
                  <a:lnTo>
                    <a:pt x="2310159" y="0"/>
                  </a:lnTo>
                  <a:lnTo>
                    <a:pt x="2446051" y="0"/>
                  </a:lnTo>
                  <a:lnTo>
                    <a:pt x="2581942" y="0"/>
                  </a:lnTo>
                  <a:lnTo>
                    <a:pt x="2717834" y="21871"/>
                  </a:lnTo>
                  <a:lnTo>
                    <a:pt x="2853726" y="43742"/>
                  </a:lnTo>
                  <a:lnTo>
                    <a:pt x="2989618" y="43742"/>
                  </a:lnTo>
                  <a:lnTo>
                    <a:pt x="3125509" y="21871"/>
                  </a:lnTo>
                  <a:lnTo>
                    <a:pt x="3261401" y="43742"/>
                  </a:lnTo>
                  <a:lnTo>
                    <a:pt x="3397293" y="4374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87485"/>
            </a:xfrm>
            <a:custGeom>
              <a:avLst/>
              <a:pathLst>
                <a:path w="3397293" h="87485">
                  <a:moveTo>
                    <a:pt x="0" y="87485"/>
                  </a:moveTo>
                  <a:lnTo>
                    <a:pt x="135891" y="87485"/>
                  </a:lnTo>
                  <a:lnTo>
                    <a:pt x="271783" y="0"/>
                  </a:lnTo>
                  <a:lnTo>
                    <a:pt x="407675" y="21871"/>
                  </a:lnTo>
                  <a:lnTo>
                    <a:pt x="543566" y="0"/>
                  </a:lnTo>
                  <a:lnTo>
                    <a:pt x="679458" y="0"/>
                  </a:lnTo>
                  <a:lnTo>
                    <a:pt x="815350" y="0"/>
                  </a:lnTo>
                  <a:lnTo>
                    <a:pt x="951242" y="87485"/>
                  </a:lnTo>
                  <a:lnTo>
                    <a:pt x="1087133" y="21871"/>
                  </a:lnTo>
                  <a:lnTo>
                    <a:pt x="1223025" y="87485"/>
                  </a:lnTo>
                  <a:lnTo>
                    <a:pt x="1358917" y="21871"/>
                  </a:lnTo>
                  <a:lnTo>
                    <a:pt x="1494809" y="0"/>
                  </a:lnTo>
                  <a:lnTo>
                    <a:pt x="1630700" y="0"/>
                  </a:lnTo>
                  <a:lnTo>
                    <a:pt x="1766592" y="21871"/>
                  </a:lnTo>
                  <a:lnTo>
                    <a:pt x="1902484" y="0"/>
                  </a:lnTo>
                  <a:lnTo>
                    <a:pt x="2038375" y="0"/>
                  </a:lnTo>
                  <a:lnTo>
                    <a:pt x="2174267" y="0"/>
                  </a:lnTo>
                  <a:lnTo>
                    <a:pt x="2310159" y="0"/>
                  </a:lnTo>
                  <a:lnTo>
                    <a:pt x="2446051" y="0"/>
                  </a:lnTo>
                  <a:lnTo>
                    <a:pt x="2581942" y="0"/>
                  </a:lnTo>
                  <a:lnTo>
                    <a:pt x="2717834" y="21871"/>
                  </a:lnTo>
                  <a:lnTo>
                    <a:pt x="2853726" y="43742"/>
                  </a:lnTo>
                  <a:lnTo>
                    <a:pt x="2989618" y="43742"/>
                  </a:lnTo>
                  <a:lnTo>
                    <a:pt x="3125509" y="21871"/>
                  </a:lnTo>
                  <a:lnTo>
                    <a:pt x="3261401" y="43742"/>
                  </a:lnTo>
                  <a:lnTo>
                    <a:pt x="3397293" y="4374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28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6282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6282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8837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5082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29919" y="4962980"/>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Mongolia</a:t>
              </a:r>
            </a:p>
          </p:txBody>
        </p:sp>
        <p:sp>
          <p:nvSpPr>
            <p:cNvPr id="60" name="tx60"/>
            <p:cNvSpPr/>
            <p:nvPr/>
          </p:nvSpPr>
          <p:spPr>
            <a:xfrm>
              <a:off x="285547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17925"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531876" y="1405107"/>
              <a:ext cx="2575470"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Mongolia, 2000-2025</a:t>
              </a:r>
            </a:p>
          </p:txBody>
        </p:sp>
        <p:sp>
          <p:nvSpPr>
            <p:cNvPr id="63" name="pl63"/>
            <p:cNvSpPr/>
            <p:nvPr/>
          </p:nvSpPr>
          <p:spPr>
            <a:xfrm>
              <a:off x="5267799" y="38956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488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020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5530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0852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690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222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754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5287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98191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3075484"/>
              <a:ext cx="3397293" cy="437426"/>
            </a:xfrm>
            <a:custGeom>
              <a:avLst/>
              <a:pathLst>
                <a:path w="3397293" h="437426">
                  <a:moveTo>
                    <a:pt x="0" y="437426"/>
                  </a:moveTo>
                  <a:lnTo>
                    <a:pt x="135891" y="437426"/>
                  </a:lnTo>
                  <a:lnTo>
                    <a:pt x="271783" y="0"/>
                  </a:lnTo>
                  <a:lnTo>
                    <a:pt x="407675" y="109356"/>
                  </a:lnTo>
                  <a:lnTo>
                    <a:pt x="543566" y="0"/>
                  </a:lnTo>
                  <a:lnTo>
                    <a:pt x="679458" y="0"/>
                  </a:lnTo>
                  <a:lnTo>
                    <a:pt x="815350" y="0"/>
                  </a:lnTo>
                  <a:lnTo>
                    <a:pt x="951242" y="437426"/>
                  </a:lnTo>
                  <a:lnTo>
                    <a:pt x="1087133" y="109356"/>
                  </a:lnTo>
                  <a:lnTo>
                    <a:pt x="1223025" y="437426"/>
                  </a:lnTo>
                  <a:lnTo>
                    <a:pt x="1358917" y="109356"/>
                  </a:lnTo>
                  <a:lnTo>
                    <a:pt x="1494809" y="0"/>
                  </a:lnTo>
                  <a:lnTo>
                    <a:pt x="1630700" y="0"/>
                  </a:lnTo>
                  <a:lnTo>
                    <a:pt x="1766592" y="109356"/>
                  </a:lnTo>
                  <a:lnTo>
                    <a:pt x="1902484" y="0"/>
                  </a:lnTo>
                  <a:lnTo>
                    <a:pt x="2038375" y="0"/>
                  </a:lnTo>
                  <a:lnTo>
                    <a:pt x="2174267" y="0"/>
                  </a:lnTo>
                  <a:lnTo>
                    <a:pt x="2310159" y="0"/>
                  </a:lnTo>
                  <a:lnTo>
                    <a:pt x="2446051" y="0"/>
                  </a:lnTo>
                  <a:lnTo>
                    <a:pt x="2581942" y="0"/>
                  </a:lnTo>
                  <a:lnTo>
                    <a:pt x="2717834" y="109356"/>
                  </a:lnTo>
                  <a:lnTo>
                    <a:pt x="2853726" y="218713"/>
                  </a:lnTo>
                  <a:lnTo>
                    <a:pt x="2989618" y="218713"/>
                  </a:lnTo>
                  <a:lnTo>
                    <a:pt x="3125509" y="109356"/>
                  </a:lnTo>
                  <a:lnTo>
                    <a:pt x="3261401" y="218713"/>
                  </a:lnTo>
                  <a:lnTo>
                    <a:pt x="3397293" y="218713"/>
                  </a:lnTo>
                </a:path>
              </a:pathLst>
            </a:custGeom>
            <a:ln w="27101" cap="flat">
              <a:solidFill>
                <a:srgbClr val="0058AB">
                  <a:alpha val="100000"/>
                </a:srgbClr>
              </a:solidFill>
              <a:prstDash val="solid"/>
              <a:round/>
            </a:ln>
          </p:spPr>
          <p:txBody>
            <a:bodyPr/>
            <a:lstStyle/>
            <a:p/>
          </p:txBody>
        </p:sp>
        <p:sp>
          <p:nvSpPr>
            <p:cNvPr id="81" name="pl81"/>
            <p:cNvSpPr/>
            <p:nvPr/>
          </p:nvSpPr>
          <p:spPr>
            <a:xfrm>
              <a:off x="5437664" y="3075484"/>
              <a:ext cx="3397293" cy="984210"/>
            </a:xfrm>
            <a:custGeom>
              <a:avLst/>
              <a:pathLst>
                <a:path w="3397293" h="984210">
                  <a:moveTo>
                    <a:pt x="0" y="984210"/>
                  </a:moveTo>
                  <a:lnTo>
                    <a:pt x="135891" y="874853"/>
                  </a:lnTo>
                  <a:lnTo>
                    <a:pt x="271783" y="874853"/>
                  </a:lnTo>
                  <a:lnTo>
                    <a:pt x="407675" y="765497"/>
                  </a:lnTo>
                  <a:lnTo>
                    <a:pt x="543566" y="656140"/>
                  </a:lnTo>
                  <a:lnTo>
                    <a:pt x="679458" y="546783"/>
                  </a:lnTo>
                  <a:lnTo>
                    <a:pt x="815350" y="437426"/>
                  </a:lnTo>
                  <a:lnTo>
                    <a:pt x="951242" y="437426"/>
                  </a:lnTo>
                  <a:lnTo>
                    <a:pt x="1087133" y="328070"/>
                  </a:lnTo>
                  <a:lnTo>
                    <a:pt x="1223025" y="218713"/>
                  </a:lnTo>
                  <a:lnTo>
                    <a:pt x="1358917" y="218713"/>
                  </a:lnTo>
                  <a:lnTo>
                    <a:pt x="1494809" y="109356"/>
                  </a:lnTo>
                  <a:lnTo>
                    <a:pt x="1630700" y="218713"/>
                  </a:lnTo>
                  <a:lnTo>
                    <a:pt x="1766592" y="218713"/>
                  </a:lnTo>
                  <a:lnTo>
                    <a:pt x="1902484" y="218713"/>
                  </a:lnTo>
                  <a:lnTo>
                    <a:pt x="2038375" y="218713"/>
                  </a:lnTo>
                  <a:lnTo>
                    <a:pt x="2174267" y="109356"/>
                  </a:lnTo>
                  <a:lnTo>
                    <a:pt x="2310159" y="109356"/>
                  </a:lnTo>
                  <a:lnTo>
                    <a:pt x="2446051" y="109356"/>
                  </a:lnTo>
                  <a:lnTo>
                    <a:pt x="2581942" y="0"/>
                  </a:lnTo>
                  <a:lnTo>
                    <a:pt x="2717834" y="328070"/>
                  </a:lnTo>
                  <a:lnTo>
                    <a:pt x="2853726" y="546783"/>
                  </a:lnTo>
                  <a:lnTo>
                    <a:pt x="2989618" y="218713"/>
                  </a:lnTo>
                  <a:lnTo>
                    <a:pt x="3125509" y="218713"/>
                  </a:lnTo>
                  <a:lnTo>
                    <a:pt x="3261401" y="218713"/>
                  </a:lnTo>
                  <a:lnTo>
                    <a:pt x="3397293" y="109356"/>
                  </a:lnTo>
                </a:path>
              </a:pathLst>
            </a:custGeom>
            <a:ln w="27101" cap="flat">
              <a:solidFill>
                <a:srgbClr val="80BD41">
                  <a:alpha val="100000"/>
                </a:srgbClr>
              </a:solidFill>
              <a:prstDash val="solid"/>
              <a:round/>
            </a:ln>
          </p:spPr>
          <p:txBody>
            <a:bodyPr/>
            <a:lstStyle/>
            <a:p/>
          </p:txBody>
        </p:sp>
        <p:sp>
          <p:nvSpPr>
            <p:cNvPr id="82" name="pl82"/>
            <p:cNvSpPr/>
            <p:nvPr/>
          </p:nvSpPr>
          <p:spPr>
            <a:xfrm>
              <a:off x="5437664" y="2856770"/>
              <a:ext cx="3397293" cy="1093567"/>
            </a:xfrm>
            <a:custGeom>
              <a:avLst/>
              <a:pathLst>
                <a:path w="3397293" h="1093567">
                  <a:moveTo>
                    <a:pt x="0" y="546783"/>
                  </a:moveTo>
                  <a:lnTo>
                    <a:pt x="135891" y="656140"/>
                  </a:lnTo>
                  <a:lnTo>
                    <a:pt x="271783" y="765497"/>
                  </a:lnTo>
                  <a:lnTo>
                    <a:pt x="407675" y="656140"/>
                  </a:lnTo>
                  <a:lnTo>
                    <a:pt x="543566" y="546783"/>
                  </a:lnTo>
                  <a:lnTo>
                    <a:pt x="679458" y="546783"/>
                  </a:lnTo>
                  <a:lnTo>
                    <a:pt x="815350" y="218713"/>
                  </a:lnTo>
                  <a:lnTo>
                    <a:pt x="951242" y="218713"/>
                  </a:lnTo>
                  <a:lnTo>
                    <a:pt x="1087133" y="109356"/>
                  </a:lnTo>
                  <a:lnTo>
                    <a:pt x="1223025" y="109356"/>
                  </a:lnTo>
                  <a:lnTo>
                    <a:pt x="1358917" y="109356"/>
                  </a:lnTo>
                  <a:lnTo>
                    <a:pt x="1494809" y="109356"/>
                  </a:lnTo>
                  <a:lnTo>
                    <a:pt x="1630700" y="0"/>
                  </a:lnTo>
                  <a:lnTo>
                    <a:pt x="1766592" y="109356"/>
                  </a:lnTo>
                  <a:lnTo>
                    <a:pt x="1902484" y="109356"/>
                  </a:lnTo>
                  <a:lnTo>
                    <a:pt x="2038375" y="109356"/>
                  </a:lnTo>
                  <a:lnTo>
                    <a:pt x="2174267" y="109356"/>
                  </a:lnTo>
                  <a:lnTo>
                    <a:pt x="2310159" y="109356"/>
                  </a:lnTo>
                  <a:lnTo>
                    <a:pt x="2446051" y="218713"/>
                  </a:lnTo>
                  <a:lnTo>
                    <a:pt x="2581942" y="218713"/>
                  </a:lnTo>
                  <a:lnTo>
                    <a:pt x="2717834" y="437426"/>
                  </a:lnTo>
                  <a:lnTo>
                    <a:pt x="2853726" y="1093567"/>
                  </a:lnTo>
                  <a:lnTo>
                    <a:pt x="2989618" y="328070"/>
                  </a:lnTo>
                  <a:lnTo>
                    <a:pt x="3125509" y="656140"/>
                  </a:lnTo>
                  <a:lnTo>
                    <a:pt x="3261401" y="656140"/>
                  </a:lnTo>
                  <a:lnTo>
                    <a:pt x="3397293" y="656140"/>
                  </a:lnTo>
                </a:path>
              </a:pathLst>
            </a:custGeom>
            <a:ln w="27101" cap="flat">
              <a:solidFill>
                <a:srgbClr val="961A49">
                  <a:alpha val="100000"/>
                </a:srgbClr>
              </a:solidFill>
              <a:prstDash val="solid"/>
              <a:round/>
            </a:ln>
          </p:spPr>
          <p:txBody>
            <a:bodyPr/>
            <a:lstStyle/>
            <a:p/>
          </p:txBody>
        </p:sp>
        <p:sp>
          <p:nvSpPr>
            <p:cNvPr id="83" name="pl83"/>
            <p:cNvSpPr/>
            <p:nvPr/>
          </p:nvSpPr>
          <p:spPr>
            <a:xfrm>
              <a:off x="5437664" y="3075484"/>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3075484"/>
              <a:ext cx="3397293" cy="437426"/>
            </a:xfrm>
            <a:custGeom>
              <a:avLst/>
              <a:pathLst>
                <a:path w="3397293" h="437426">
                  <a:moveTo>
                    <a:pt x="0" y="437426"/>
                  </a:moveTo>
                  <a:lnTo>
                    <a:pt x="135891" y="437426"/>
                  </a:lnTo>
                  <a:lnTo>
                    <a:pt x="271783" y="0"/>
                  </a:lnTo>
                  <a:lnTo>
                    <a:pt x="407675" y="109356"/>
                  </a:lnTo>
                  <a:lnTo>
                    <a:pt x="543566" y="0"/>
                  </a:lnTo>
                  <a:lnTo>
                    <a:pt x="679458" y="0"/>
                  </a:lnTo>
                  <a:lnTo>
                    <a:pt x="815350" y="0"/>
                  </a:lnTo>
                  <a:lnTo>
                    <a:pt x="951242" y="437426"/>
                  </a:lnTo>
                  <a:lnTo>
                    <a:pt x="1087133" y="109356"/>
                  </a:lnTo>
                  <a:lnTo>
                    <a:pt x="1223025" y="437426"/>
                  </a:lnTo>
                  <a:lnTo>
                    <a:pt x="1358917" y="109356"/>
                  </a:lnTo>
                  <a:lnTo>
                    <a:pt x="1494809" y="0"/>
                  </a:lnTo>
                  <a:lnTo>
                    <a:pt x="1630700" y="0"/>
                  </a:lnTo>
                  <a:lnTo>
                    <a:pt x="1766592" y="109356"/>
                  </a:lnTo>
                  <a:lnTo>
                    <a:pt x="1902484" y="0"/>
                  </a:lnTo>
                  <a:lnTo>
                    <a:pt x="2038375" y="0"/>
                  </a:lnTo>
                  <a:lnTo>
                    <a:pt x="2174267" y="0"/>
                  </a:lnTo>
                  <a:lnTo>
                    <a:pt x="2310159" y="0"/>
                  </a:lnTo>
                  <a:lnTo>
                    <a:pt x="2446051" y="0"/>
                  </a:lnTo>
                  <a:lnTo>
                    <a:pt x="2581942" y="0"/>
                  </a:lnTo>
                  <a:lnTo>
                    <a:pt x="2717834" y="109356"/>
                  </a:lnTo>
                  <a:lnTo>
                    <a:pt x="2853726" y="218713"/>
                  </a:lnTo>
                  <a:lnTo>
                    <a:pt x="2989618" y="218713"/>
                  </a:lnTo>
                  <a:lnTo>
                    <a:pt x="3125509" y="109356"/>
                  </a:lnTo>
                  <a:lnTo>
                    <a:pt x="3261401" y="218713"/>
                  </a:lnTo>
                  <a:lnTo>
                    <a:pt x="3397293" y="218713"/>
                  </a:lnTo>
                </a:path>
              </a:pathLst>
            </a:custGeom>
            <a:ln w="43362" cap="flat">
              <a:solidFill>
                <a:srgbClr val="000000">
                  <a:alpha val="100000"/>
                </a:srgbClr>
              </a:solidFill>
              <a:prstDash val="solid"/>
              <a:round/>
            </a:ln>
          </p:spPr>
          <p:txBody>
            <a:bodyPr/>
            <a:lstStyle/>
            <a:p/>
          </p:txBody>
        </p:sp>
        <p:sp>
          <p:nvSpPr>
            <p:cNvPr id="85" name="pl85"/>
            <p:cNvSpPr/>
            <p:nvPr/>
          </p:nvSpPr>
          <p:spPr>
            <a:xfrm>
              <a:off x="5437664" y="2791156"/>
              <a:ext cx="0" cy="721754"/>
            </a:xfrm>
            <a:custGeom>
              <a:avLst/>
              <a:pathLst>
                <a:path w="0" h="721754">
                  <a:moveTo>
                    <a:pt x="0" y="72175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791156"/>
              <a:ext cx="0" cy="284327"/>
            </a:xfrm>
            <a:custGeom>
              <a:avLst/>
              <a:pathLst>
                <a:path w="0" h="284327">
                  <a:moveTo>
                    <a:pt x="0" y="28432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791156"/>
              <a:ext cx="0" cy="393684"/>
            </a:xfrm>
            <a:custGeom>
              <a:avLst/>
              <a:pathLst>
                <a:path w="0" h="393684">
                  <a:moveTo>
                    <a:pt x="0" y="39368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791156"/>
              <a:ext cx="0" cy="284327"/>
            </a:xfrm>
            <a:custGeom>
              <a:avLst/>
              <a:pathLst>
                <a:path w="0" h="284327">
                  <a:moveTo>
                    <a:pt x="0" y="28432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791156"/>
              <a:ext cx="0" cy="284327"/>
            </a:xfrm>
            <a:custGeom>
              <a:avLst/>
              <a:pathLst>
                <a:path w="0" h="284327">
                  <a:moveTo>
                    <a:pt x="0" y="28432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791156"/>
              <a:ext cx="0" cy="503041"/>
            </a:xfrm>
            <a:custGeom>
              <a:avLst/>
              <a:pathLst>
                <a:path w="0" h="503041">
                  <a:moveTo>
                    <a:pt x="0" y="50304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791156"/>
              <a:ext cx="0" cy="503041"/>
            </a:xfrm>
            <a:custGeom>
              <a:avLst/>
              <a:pathLst>
                <a:path w="0" h="503041">
                  <a:moveTo>
                    <a:pt x="0" y="50304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3075484"/>
              <a:ext cx="3397293" cy="437426"/>
            </a:xfrm>
            <a:custGeom>
              <a:avLst/>
              <a:pathLst>
                <a:path w="3397293" h="437426">
                  <a:moveTo>
                    <a:pt x="0" y="437426"/>
                  </a:moveTo>
                  <a:lnTo>
                    <a:pt x="135891" y="437426"/>
                  </a:lnTo>
                  <a:lnTo>
                    <a:pt x="271783" y="0"/>
                  </a:lnTo>
                  <a:lnTo>
                    <a:pt x="407675" y="109356"/>
                  </a:lnTo>
                  <a:lnTo>
                    <a:pt x="543566" y="0"/>
                  </a:lnTo>
                  <a:lnTo>
                    <a:pt x="679458" y="0"/>
                  </a:lnTo>
                  <a:lnTo>
                    <a:pt x="815350" y="0"/>
                  </a:lnTo>
                  <a:lnTo>
                    <a:pt x="951242" y="437426"/>
                  </a:lnTo>
                  <a:lnTo>
                    <a:pt x="1087133" y="109356"/>
                  </a:lnTo>
                  <a:lnTo>
                    <a:pt x="1223025" y="437426"/>
                  </a:lnTo>
                  <a:lnTo>
                    <a:pt x="1358917" y="109356"/>
                  </a:lnTo>
                  <a:lnTo>
                    <a:pt x="1494809" y="0"/>
                  </a:lnTo>
                  <a:lnTo>
                    <a:pt x="1630700" y="0"/>
                  </a:lnTo>
                  <a:lnTo>
                    <a:pt x="1766592" y="109356"/>
                  </a:lnTo>
                  <a:lnTo>
                    <a:pt x="1902484" y="0"/>
                  </a:lnTo>
                  <a:lnTo>
                    <a:pt x="2038375" y="0"/>
                  </a:lnTo>
                  <a:lnTo>
                    <a:pt x="2174267" y="0"/>
                  </a:lnTo>
                  <a:lnTo>
                    <a:pt x="2310159" y="0"/>
                  </a:lnTo>
                  <a:lnTo>
                    <a:pt x="2446051" y="0"/>
                  </a:lnTo>
                  <a:lnTo>
                    <a:pt x="2581942" y="0"/>
                  </a:lnTo>
                  <a:lnTo>
                    <a:pt x="2717834" y="109356"/>
                  </a:lnTo>
                  <a:lnTo>
                    <a:pt x="2853726" y="218713"/>
                  </a:lnTo>
                  <a:lnTo>
                    <a:pt x="2989618" y="218713"/>
                  </a:lnTo>
                  <a:lnTo>
                    <a:pt x="3125509" y="109356"/>
                  </a:lnTo>
                  <a:lnTo>
                    <a:pt x="3261401" y="218713"/>
                  </a:lnTo>
                  <a:lnTo>
                    <a:pt x="3397293" y="218713"/>
                  </a:lnTo>
                </a:path>
              </a:pathLst>
            </a:custGeom>
            <a:ln w="27101" cap="flat">
              <a:solidFill>
                <a:srgbClr val="0058AB">
                  <a:alpha val="100000"/>
                </a:srgbClr>
              </a:solidFill>
              <a:prstDash val="solid"/>
              <a:round/>
            </a:ln>
          </p:spPr>
          <p:txBody>
            <a:bodyPr/>
            <a:lstStyle/>
            <a:p/>
          </p:txBody>
        </p:sp>
        <p:sp>
          <p:nvSpPr>
            <p:cNvPr id="93" name="tx93"/>
            <p:cNvSpPr/>
            <p:nvPr/>
          </p:nvSpPr>
          <p:spPr>
            <a:xfrm>
              <a:off x="5389469" y="2708614"/>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4" name="tx94"/>
            <p:cNvSpPr/>
            <p:nvPr/>
          </p:nvSpPr>
          <p:spPr>
            <a:xfrm>
              <a:off x="6086977" y="27069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6748386" y="270829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7445895" y="27069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989462" y="27069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50870" y="270829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8786762" y="270829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0" name="tx100"/>
            <p:cNvSpPr/>
            <p:nvPr/>
          </p:nvSpPr>
          <p:spPr>
            <a:xfrm>
              <a:off x="8902429" y="314572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3474111"/>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2" name="tx102"/>
            <p:cNvSpPr/>
            <p:nvPr/>
          </p:nvSpPr>
          <p:spPr>
            <a:xfrm>
              <a:off x="5003259" y="411693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80953" y="3571926"/>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127474" y="302336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127474" y="247835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049780" y="192980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97951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97951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90507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66752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46618" y="4962980"/>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Mongolia</a:t>
              </a:r>
            </a:p>
          </p:txBody>
        </p:sp>
        <p:sp>
          <p:nvSpPr>
            <p:cNvPr id="120" name="tx120"/>
            <p:cNvSpPr/>
            <p:nvPr/>
          </p:nvSpPr>
          <p:spPr>
            <a:xfrm>
              <a:off x="717217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934624"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29182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24112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19042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813972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26647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21577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16507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87395"/>
              <a:ext cx="2935643" cy="114824"/>
            </a:xfrm>
            <a:prstGeom prst="rect">
              <a:avLst/>
            </a:prstGeom>
            <a:solidFill>
              <a:srgbClr val="1CABE2">
                <a:alpha val="80000"/>
              </a:srgbClr>
            </a:solidFill>
          </p:spPr>
          <p:txBody>
            <a:bodyPr/>
            <a:lstStyle/>
            <a:p/>
          </p:txBody>
        </p:sp>
        <p:sp>
          <p:nvSpPr>
            <p:cNvPr id="135" name="rc135"/>
            <p:cNvSpPr/>
            <p:nvPr/>
          </p:nvSpPr>
          <p:spPr>
            <a:xfrm>
              <a:off x="1317178" y="5743865"/>
              <a:ext cx="7321564" cy="114824"/>
            </a:xfrm>
            <a:prstGeom prst="rect">
              <a:avLst/>
            </a:prstGeom>
            <a:solidFill>
              <a:srgbClr val="1CABE2">
                <a:alpha val="80000"/>
              </a:srgbClr>
            </a:solidFill>
          </p:spPr>
          <p:txBody>
            <a:bodyPr/>
            <a:lstStyle/>
            <a:p/>
          </p:txBody>
        </p:sp>
        <p:sp>
          <p:nvSpPr>
            <p:cNvPr id="136" name="rc136"/>
            <p:cNvSpPr/>
            <p:nvPr/>
          </p:nvSpPr>
          <p:spPr>
            <a:xfrm>
              <a:off x="1317178" y="5600334"/>
              <a:ext cx="7130533" cy="114824"/>
            </a:xfrm>
            <a:prstGeom prst="rect">
              <a:avLst/>
            </a:prstGeom>
            <a:solidFill>
              <a:srgbClr val="1CABE2">
                <a:alpha val="80000"/>
              </a:srgbClr>
            </a:solidFill>
          </p:spPr>
          <p:txBody>
            <a:bodyPr/>
            <a:lstStyle/>
            <a:p/>
          </p:txBody>
        </p:sp>
        <p:sp>
          <p:nvSpPr>
            <p:cNvPr id="137" name="tx137"/>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3033393"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2" name="tx142"/>
            <p:cNvSpPr/>
            <p:nvPr/>
          </p:nvSpPr>
          <p:spPr>
            <a:xfrm>
              <a:off x="4866184"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3" name="tx143"/>
            <p:cNvSpPr/>
            <p:nvPr/>
          </p:nvSpPr>
          <p:spPr>
            <a:xfrm>
              <a:off x="681548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4" name="tx144"/>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5" name="tx14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6" name="tx146"/>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Mongolia (97%) was 7 percentage points higher than the global average (90%) and 6 percentage points higher than the average across all EAPR countries (91%).
National DTP1 coverage was 2 percentage points lower than in 2019 (99%).
This equates to 2,000 zero-dose children in 2025 compared to &lt;1,000 zero-dose children in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Mongolia DTP1 coverage was 97% - this is 2 percentage points lower than in 2019 and higher than both the global and regional averages.</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EAPR from lowest to highest coverage, and the rank of the top 10 countries with the most zero-dose children, based on absolute numbers.
In 2025, Mongolia ranked number 15 out of 27 countries for lowest DTP1 coverage (based on tied ranks).
Mongolia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Mongolia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934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8176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701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6584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8468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035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2234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411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6001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7885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9768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1652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5419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7302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9186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106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2953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483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672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8603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0486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2370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54253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56137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2482252" y="3918744"/>
              <a:ext cx="4687757" cy="564914"/>
            </a:xfrm>
            <a:custGeom>
              <a:avLst/>
              <a:pathLst>
                <a:path w="4687757" h="564914">
                  <a:moveTo>
                    <a:pt x="0" y="564914"/>
                  </a:moveTo>
                  <a:lnTo>
                    <a:pt x="11837" y="564914"/>
                  </a:lnTo>
                  <a:lnTo>
                    <a:pt x="23675" y="564914"/>
                  </a:lnTo>
                  <a:lnTo>
                    <a:pt x="35513" y="564914"/>
                  </a:lnTo>
                  <a:lnTo>
                    <a:pt x="47351" y="564914"/>
                  </a:lnTo>
                  <a:lnTo>
                    <a:pt x="59188" y="564914"/>
                  </a:lnTo>
                  <a:lnTo>
                    <a:pt x="71026" y="564914"/>
                  </a:lnTo>
                  <a:lnTo>
                    <a:pt x="82864" y="564914"/>
                  </a:lnTo>
                  <a:lnTo>
                    <a:pt x="94702" y="564914"/>
                  </a:lnTo>
                  <a:lnTo>
                    <a:pt x="106539" y="564914"/>
                  </a:lnTo>
                  <a:lnTo>
                    <a:pt x="118377" y="564914"/>
                  </a:lnTo>
                  <a:lnTo>
                    <a:pt x="130215" y="564914"/>
                  </a:lnTo>
                  <a:lnTo>
                    <a:pt x="142053" y="564914"/>
                  </a:lnTo>
                  <a:lnTo>
                    <a:pt x="153891" y="564914"/>
                  </a:lnTo>
                  <a:lnTo>
                    <a:pt x="165728" y="564914"/>
                  </a:lnTo>
                  <a:lnTo>
                    <a:pt x="177566" y="564914"/>
                  </a:lnTo>
                  <a:lnTo>
                    <a:pt x="189404" y="564914"/>
                  </a:lnTo>
                  <a:lnTo>
                    <a:pt x="201242" y="564914"/>
                  </a:lnTo>
                  <a:lnTo>
                    <a:pt x="213079" y="564914"/>
                  </a:lnTo>
                  <a:lnTo>
                    <a:pt x="224917" y="564914"/>
                  </a:lnTo>
                  <a:lnTo>
                    <a:pt x="236755" y="564914"/>
                  </a:lnTo>
                  <a:lnTo>
                    <a:pt x="248593" y="564914"/>
                  </a:lnTo>
                  <a:lnTo>
                    <a:pt x="260430" y="564914"/>
                  </a:lnTo>
                  <a:lnTo>
                    <a:pt x="272268" y="564914"/>
                  </a:lnTo>
                  <a:lnTo>
                    <a:pt x="284106" y="564914"/>
                  </a:lnTo>
                  <a:lnTo>
                    <a:pt x="295944" y="564914"/>
                  </a:lnTo>
                  <a:lnTo>
                    <a:pt x="307782" y="564914"/>
                  </a:lnTo>
                  <a:lnTo>
                    <a:pt x="319619" y="564914"/>
                  </a:lnTo>
                  <a:lnTo>
                    <a:pt x="331457" y="564914"/>
                  </a:lnTo>
                  <a:lnTo>
                    <a:pt x="343295" y="564914"/>
                  </a:lnTo>
                  <a:lnTo>
                    <a:pt x="355133" y="564914"/>
                  </a:lnTo>
                  <a:lnTo>
                    <a:pt x="366970" y="564914"/>
                  </a:lnTo>
                  <a:lnTo>
                    <a:pt x="378808" y="564914"/>
                  </a:lnTo>
                  <a:lnTo>
                    <a:pt x="390646" y="564914"/>
                  </a:lnTo>
                  <a:lnTo>
                    <a:pt x="402484" y="564914"/>
                  </a:lnTo>
                  <a:lnTo>
                    <a:pt x="414321" y="564914"/>
                  </a:lnTo>
                  <a:lnTo>
                    <a:pt x="426159" y="564914"/>
                  </a:lnTo>
                  <a:lnTo>
                    <a:pt x="437997" y="564914"/>
                  </a:lnTo>
                  <a:lnTo>
                    <a:pt x="449835" y="564914"/>
                  </a:lnTo>
                  <a:lnTo>
                    <a:pt x="461673" y="564914"/>
                  </a:lnTo>
                  <a:lnTo>
                    <a:pt x="473510" y="564914"/>
                  </a:lnTo>
                  <a:lnTo>
                    <a:pt x="485348" y="564914"/>
                  </a:lnTo>
                  <a:lnTo>
                    <a:pt x="497186" y="564914"/>
                  </a:lnTo>
                  <a:lnTo>
                    <a:pt x="509024" y="564914"/>
                  </a:lnTo>
                  <a:lnTo>
                    <a:pt x="520861" y="564914"/>
                  </a:lnTo>
                  <a:lnTo>
                    <a:pt x="532699" y="564914"/>
                  </a:lnTo>
                  <a:lnTo>
                    <a:pt x="544537" y="564914"/>
                  </a:lnTo>
                  <a:lnTo>
                    <a:pt x="556375" y="564914"/>
                  </a:lnTo>
                  <a:lnTo>
                    <a:pt x="568213" y="564914"/>
                  </a:lnTo>
                  <a:lnTo>
                    <a:pt x="580050" y="564914"/>
                  </a:lnTo>
                  <a:lnTo>
                    <a:pt x="591888" y="564914"/>
                  </a:lnTo>
                  <a:lnTo>
                    <a:pt x="603726" y="564914"/>
                  </a:lnTo>
                  <a:lnTo>
                    <a:pt x="615564" y="564914"/>
                  </a:lnTo>
                  <a:lnTo>
                    <a:pt x="627401" y="564914"/>
                  </a:lnTo>
                  <a:lnTo>
                    <a:pt x="639239" y="564914"/>
                  </a:lnTo>
                  <a:lnTo>
                    <a:pt x="651077" y="564914"/>
                  </a:lnTo>
                  <a:lnTo>
                    <a:pt x="662915" y="564914"/>
                  </a:lnTo>
                  <a:lnTo>
                    <a:pt x="674752" y="564914"/>
                  </a:lnTo>
                  <a:lnTo>
                    <a:pt x="686590" y="564914"/>
                  </a:lnTo>
                  <a:lnTo>
                    <a:pt x="698428" y="564914"/>
                  </a:lnTo>
                  <a:lnTo>
                    <a:pt x="710266" y="564914"/>
                  </a:lnTo>
                  <a:lnTo>
                    <a:pt x="722104" y="564914"/>
                  </a:lnTo>
                  <a:lnTo>
                    <a:pt x="733941" y="564914"/>
                  </a:lnTo>
                  <a:lnTo>
                    <a:pt x="745779" y="564914"/>
                  </a:lnTo>
                  <a:lnTo>
                    <a:pt x="757617" y="564914"/>
                  </a:lnTo>
                  <a:lnTo>
                    <a:pt x="769455" y="564914"/>
                  </a:lnTo>
                  <a:lnTo>
                    <a:pt x="781292" y="564914"/>
                  </a:lnTo>
                  <a:lnTo>
                    <a:pt x="793130" y="564914"/>
                  </a:lnTo>
                  <a:lnTo>
                    <a:pt x="804968" y="564914"/>
                  </a:lnTo>
                  <a:lnTo>
                    <a:pt x="816806" y="564914"/>
                  </a:lnTo>
                  <a:lnTo>
                    <a:pt x="828643" y="564914"/>
                  </a:lnTo>
                  <a:lnTo>
                    <a:pt x="840481" y="564914"/>
                  </a:lnTo>
                  <a:lnTo>
                    <a:pt x="852319" y="564914"/>
                  </a:lnTo>
                  <a:lnTo>
                    <a:pt x="864157" y="564914"/>
                  </a:lnTo>
                  <a:lnTo>
                    <a:pt x="875995" y="564914"/>
                  </a:lnTo>
                  <a:lnTo>
                    <a:pt x="887832" y="564914"/>
                  </a:lnTo>
                  <a:lnTo>
                    <a:pt x="899670" y="564914"/>
                  </a:lnTo>
                  <a:lnTo>
                    <a:pt x="911508" y="564914"/>
                  </a:lnTo>
                  <a:lnTo>
                    <a:pt x="923346" y="564914"/>
                  </a:lnTo>
                  <a:lnTo>
                    <a:pt x="935183" y="564914"/>
                  </a:lnTo>
                  <a:lnTo>
                    <a:pt x="947021" y="564914"/>
                  </a:lnTo>
                  <a:lnTo>
                    <a:pt x="958859" y="564914"/>
                  </a:lnTo>
                  <a:lnTo>
                    <a:pt x="970697" y="564914"/>
                  </a:lnTo>
                  <a:lnTo>
                    <a:pt x="982534" y="564914"/>
                  </a:lnTo>
                  <a:lnTo>
                    <a:pt x="994372" y="564914"/>
                  </a:lnTo>
                  <a:lnTo>
                    <a:pt x="1006210" y="564914"/>
                  </a:lnTo>
                  <a:lnTo>
                    <a:pt x="1018048" y="564914"/>
                  </a:lnTo>
                  <a:lnTo>
                    <a:pt x="1029886" y="564914"/>
                  </a:lnTo>
                  <a:lnTo>
                    <a:pt x="1041723" y="564914"/>
                  </a:lnTo>
                  <a:lnTo>
                    <a:pt x="1053561" y="564914"/>
                  </a:lnTo>
                  <a:lnTo>
                    <a:pt x="1065399" y="564914"/>
                  </a:lnTo>
                  <a:lnTo>
                    <a:pt x="1077237" y="564914"/>
                  </a:lnTo>
                  <a:lnTo>
                    <a:pt x="1089074" y="564914"/>
                  </a:lnTo>
                  <a:lnTo>
                    <a:pt x="1100912" y="564914"/>
                  </a:lnTo>
                  <a:lnTo>
                    <a:pt x="1112750" y="564914"/>
                  </a:lnTo>
                  <a:lnTo>
                    <a:pt x="1124588" y="564914"/>
                  </a:lnTo>
                  <a:lnTo>
                    <a:pt x="1136426" y="564914"/>
                  </a:lnTo>
                  <a:lnTo>
                    <a:pt x="1148263" y="564914"/>
                  </a:lnTo>
                  <a:lnTo>
                    <a:pt x="1160101" y="564914"/>
                  </a:lnTo>
                  <a:lnTo>
                    <a:pt x="1171939" y="564914"/>
                  </a:lnTo>
                  <a:lnTo>
                    <a:pt x="1171939" y="564724"/>
                  </a:lnTo>
                  <a:lnTo>
                    <a:pt x="1183777" y="564691"/>
                  </a:lnTo>
                  <a:lnTo>
                    <a:pt x="1195614" y="564652"/>
                  </a:lnTo>
                  <a:lnTo>
                    <a:pt x="1207452" y="564606"/>
                  </a:lnTo>
                  <a:lnTo>
                    <a:pt x="1219290" y="564552"/>
                  </a:lnTo>
                  <a:lnTo>
                    <a:pt x="1231128" y="564489"/>
                  </a:lnTo>
                  <a:lnTo>
                    <a:pt x="1242965" y="564414"/>
                  </a:lnTo>
                  <a:lnTo>
                    <a:pt x="1254803" y="564327"/>
                  </a:lnTo>
                  <a:lnTo>
                    <a:pt x="1266641" y="564224"/>
                  </a:lnTo>
                  <a:lnTo>
                    <a:pt x="1278479" y="564103"/>
                  </a:lnTo>
                  <a:lnTo>
                    <a:pt x="1290317" y="563961"/>
                  </a:lnTo>
                  <a:lnTo>
                    <a:pt x="1302154" y="563794"/>
                  </a:lnTo>
                  <a:lnTo>
                    <a:pt x="1313992" y="563598"/>
                  </a:lnTo>
                  <a:lnTo>
                    <a:pt x="1325830" y="563368"/>
                  </a:lnTo>
                  <a:lnTo>
                    <a:pt x="1337668" y="563098"/>
                  </a:lnTo>
                  <a:lnTo>
                    <a:pt x="1349505" y="562781"/>
                  </a:lnTo>
                  <a:lnTo>
                    <a:pt x="1361343" y="562409"/>
                  </a:lnTo>
                  <a:lnTo>
                    <a:pt x="1373181" y="561971"/>
                  </a:lnTo>
                  <a:lnTo>
                    <a:pt x="1385019" y="561459"/>
                  </a:lnTo>
                  <a:lnTo>
                    <a:pt x="1396856" y="560857"/>
                  </a:lnTo>
                  <a:lnTo>
                    <a:pt x="1408694" y="560151"/>
                  </a:lnTo>
                  <a:lnTo>
                    <a:pt x="1420532" y="559324"/>
                  </a:lnTo>
                  <a:lnTo>
                    <a:pt x="1432370" y="558355"/>
                  </a:lnTo>
                  <a:lnTo>
                    <a:pt x="1444208" y="557220"/>
                  </a:lnTo>
                  <a:lnTo>
                    <a:pt x="1456045" y="555892"/>
                  </a:lnTo>
                  <a:lnTo>
                    <a:pt x="1467883" y="554340"/>
                  </a:lnTo>
                  <a:lnTo>
                    <a:pt x="1479721" y="552525"/>
                  </a:lnTo>
                  <a:lnTo>
                    <a:pt x="1491559" y="550408"/>
                  </a:lnTo>
                  <a:lnTo>
                    <a:pt x="1503396" y="547940"/>
                  </a:lnTo>
                  <a:lnTo>
                    <a:pt x="1515234" y="545067"/>
                  </a:lnTo>
                  <a:lnTo>
                    <a:pt x="1527072" y="541729"/>
                  </a:lnTo>
                  <a:lnTo>
                    <a:pt x="1538910" y="537857"/>
                  </a:lnTo>
                  <a:lnTo>
                    <a:pt x="1550748" y="533376"/>
                  </a:lnTo>
                  <a:lnTo>
                    <a:pt x="1562585" y="528203"/>
                  </a:lnTo>
                  <a:lnTo>
                    <a:pt x="1574423" y="522250"/>
                  </a:lnTo>
                  <a:lnTo>
                    <a:pt x="1586261" y="515422"/>
                  </a:lnTo>
                  <a:lnTo>
                    <a:pt x="1598099" y="507621"/>
                  </a:lnTo>
                  <a:lnTo>
                    <a:pt x="1609936" y="498748"/>
                  </a:lnTo>
                  <a:lnTo>
                    <a:pt x="1621774" y="488708"/>
                  </a:lnTo>
                  <a:lnTo>
                    <a:pt x="1633612" y="477411"/>
                  </a:lnTo>
                  <a:lnTo>
                    <a:pt x="1645450" y="464782"/>
                  </a:lnTo>
                  <a:lnTo>
                    <a:pt x="1657287" y="450766"/>
                  </a:lnTo>
                  <a:lnTo>
                    <a:pt x="1669125" y="435335"/>
                  </a:lnTo>
                  <a:lnTo>
                    <a:pt x="1680963" y="418496"/>
                  </a:lnTo>
                  <a:lnTo>
                    <a:pt x="1692801" y="400295"/>
                  </a:lnTo>
                  <a:lnTo>
                    <a:pt x="1704639" y="380827"/>
                  </a:lnTo>
                  <a:lnTo>
                    <a:pt x="1716476" y="360234"/>
                  </a:lnTo>
                  <a:lnTo>
                    <a:pt x="1728314" y="338704"/>
                  </a:lnTo>
                  <a:lnTo>
                    <a:pt x="1740152" y="316472"/>
                  </a:lnTo>
                  <a:lnTo>
                    <a:pt x="1751990" y="293802"/>
                  </a:lnTo>
                  <a:lnTo>
                    <a:pt x="1763827" y="270985"/>
                  </a:lnTo>
                  <a:lnTo>
                    <a:pt x="1775665" y="248315"/>
                  </a:lnTo>
                  <a:lnTo>
                    <a:pt x="1787503" y="226083"/>
                  </a:lnTo>
                  <a:lnTo>
                    <a:pt x="1799341" y="204553"/>
                  </a:lnTo>
                  <a:lnTo>
                    <a:pt x="1811178" y="183960"/>
                  </a:lnTo>
                  <a:lnTo>
                    <a:pt x="1823016" y="164492"/>
                  </a:lnTo>
                  <a:lnTo>
                    <a:pt x="1834854" y="146291"/>
                  </a:lnTo>
                  <a:lnTo>
                    <a:pt x="1846692" y="129452"/>
                  </a:lnTo>
                  <a:lnTo>
                    <a:pt x="1858530" y="114021"/>
                  </a:lnTo>
                  <a:lnTo>
                    <a:pt x="1870367" y="100005"/>
                  </a:lnTo>
                  <a:lnTo>
                    <a:pt x="1882205" y="87376"/>
                  </a:lnTo>
                  <a:lnTo>
                    <a:pt x="1894043" y="76079"/>
                  </a:lnTo>
                  <a:lnTo>
                    <a:pt x="1905881" y="66038"/>
                  </a:lnTo>
                  <a:lnTo>
                    <a:pt x="1917718" y="57166"/>
                  </a:lnTo>
                  <a:lnTo>
                    <a:pt x="1929556" y="49365"/>
                  </a:lnTo>
                  <a:lnTo>
                    <a:pt x="1941394" y="42536"/>
                  </a:lnTo>
                  <a:lnTo>
                    <a:pt x="1953232" y="36583"/>
                  </a:lnTo>
                  <a:lnTo>
                    <a:pt x="1965069" y="31411"/>
                  </a:lnTo>
                  <a:lnTo>
                    <a:pt x="1976907" y="26930"/>
                  </a:lnTo>
                  <a:lnTo>
                    <a:pt x="1988745" y="23058"/>
                  </a:lnTo>
                  <a:lnTo>
                    <a:pt x="2000583" y="19719"/>
                  </a:lnTo>
                  <a:lnTo>
                    <a:pt x="2012421" y="16847"/>
                  </a:lnTo>
                  <a:lnTo>
                    <a:pt x="2024258" y="14379"/>
                  </a:lnTo>
                  <a:lnTo>
                    <a:pt x="2036096" y="12261"/>
                  </a:lnTo>
                  <a:lnTo>
                    <a:pt x="2047934" y="10447"/>
                  </a:lnTo>
                  <a:lnTo>
                    <a:pt x="2059772" y="8894"/>
                  </a:lnTo>
                  <a:lnTo>
                    <a:pt x="2071609" y="7567"/>
                  </a:lnTo>
                  <a:lnTo>
                    <a:pt x="2083447" y="6432"/>
                  </a:lnTo>
                  <a:lnTo>
                    <a:pt x="2095285" y="5463"/>
                  </a:lnTo>
                  <a:lnTo>
                    <a:pt x="2107123" y="4636"/>
                  </a:lnTo>
                  <a:lnTo>
                    <a:pt x="2118961" y="3930"/>
                  </a:lnTo>
                  <a:lnTo>
                    <a:pt x="2130798" y="3328"/>
                  </a:lnTo>
                  <a:lnTo>
                    <a:pt x="2142636" y="2815"/>
                  </a:lnTo>
                  <a:lnTo>
                    <a:pt x="2154474" y="2378"/>
                  </a:lnTo>
                  <a:lnTo>
                    <a:pt x="2166312" y="2006"/>
                  </a:lnTo>
                  <a:lnTo>
                    <a:pt x="2178149" y="1689"/>
                  </a:lnTo>
                  <a:lnTo>
                    <a:pt x="2189987" y="1418"/>
                  </a:lnTo>
                  <a:lnTo>
                    <a:pt x="2201825" y="1188"/>
                  </a:lnTo>
                  <a:lnTo>
                    <a:pt x="2213663" y="992"/>
                  </a:lnTo>
                  <a:lnTo>
                    <a:pt x="2225500" y="826"/>
                  </a:lnTo>
                  <a:lnTo>
                    <a:pt x="2237338" y="684"/>
                  </a:lnTo>
                  <a:lnTo>
                    <a:pt x="2249176" y="563"/>
                  </a:lnTo>
                  <a:lnTo>
                    <a:pt x="2261014" y="460"/>
                  </a:lnTo>
                  <a:lnTo>
                    <a:pt x="2272852" y="373"/>
                  </a:lnTo>
                  <a:lnTo>
                    <a:pt x="2284689" y="298"/>
                  </a:lnTo>
                  <a:lnTo>
                    <a:pt x="2296527" y="235"/>
                  </a:lnTo>
                  <a:lnTo>
                    <a:pt x="2308365" y="181"/>
                  </a:lnTo>
                  <a:lnTo>
                    <a:pt x="2320203" y="135"/>
                  </a:lnTo>
                  <a:lnTo>
                    <a:pt x="2332040" y="96"/>
                  </a:lnTo>
                  <a:lnTo>
                    <a:pt x="2343878" y="63"/>
                  </a:lnTo>
                  <a:lnTo>
                    <a:pt x="2343878" y="0"/>
                  </a:lnTo>
                  <a:lnTo>
                    <a:pt x="2355716" y="22"/>
                  </a:lnTo>
                  <a:lnTo>
                    <a:pt x="2367554" y="48"/>
                  </a:lnTo>
                  <a:lnTo>
                    <a:pt x="2379391" y="78"/>
                  </a:lnTo>
                  <a:lnTo>
                    <a:pt x="2391229" y="114"/>
                  </a:lnTo>
                  <a:lnTo>
                    <a:pt x="2403067" y="156"/>
                  </a:lnTo>
                  <a:lnTo>
                    <a:pt x="2414905" y="206"/>
                  </a:lnTo>
                  <a:lnTo>
                    <a:pt x="2426743" y="264"/>
                  </a:lnTo>
                  <a:lnTo>
                    <a:pt x="2438580" y="333"/>
                  </a:lnTo>
                  <a:lnTo>
                    <a:pt x="2450418" y="414"/>
                  </a:lnTo>
                  <a:lnTo>
                    <a:pt x="2462256" y="508"/>
                  </a:lnTo>
                  <a:lnTo>
                    <a:pt x="2474094" y="619"/>
                  </a:lnTo>
                  <a:lnTo>
                    <a:pt x="2485931" y="750"/>
                  </a:lnTo>
                  <a:lnTo>
                    <a:pt x="2497769" y="903"/>
                  </a:lnTo>
                  <a:lnTo>
                    <a:pt x="2509607" y="1083"/>
                  </a:lnTo>
                  <a:lnTo>
                    <a:pt x="2521445" y="1295"/>
                  </a:lnTo>
                  <a:lnTo>
                    <a:pt x="2533283" y="1543"/>
                  </a:lnTo>
                  <a:lnTo>
                    <a:pt x="2545120" y="1835"/>
                  </a:lnTo>
                  <a:lnTo>
                    <a:pt x="2556958" y="2177"/>
                  </a:lnTo>
                  <a:lnTo>
                    <a:pt x="2568796" y="2578"/>
                  </a:lnTo>
                  <a:lnTo>
                    <a:pt x="2580634" y="3048"/>
                  </a:lnTo>
                  <a:lnTo>
                    <a:pt x="2592471" y="3600"/>
                  </a:lnTo>
                  <a:lnTo>
                    <a:pt x="2604309" y="4246"/>
                  </a:lnTo>
                  <a:lnTo>
                    <a:pt x="2616147" y="5002"/>
                  </a:lnTo>
                  <a:lnTo>
                    <a:pt x="2627985" y="5887"/>
                  </a:lnTo>
                  <a:lnTo>
                    <a:pt x="2639822" y="6923"/>
                  </a:lnTo>
                  <a:lnTo>
                    <a:pt x="2651660" y="8132"/>
                  </a:lnTo>
                  <a:lnTo>
                    <a:pt x="2663498" y="9543"/>
                  </a:lnTo>
                  <a:lnTo>
                    <a:pt x="2675336" y="11189"/>
                  </a:lnTo>
                  <a:lnTo>
                    <a:pt x="2687174" y="13104"/>
                  </a:lnTo>
                  <a:lnTo>
                    <a:pt x="2699011" y="15330"/>
                  </a:lnTo>
                  <a:lnTo>
                    <a:pt x="2710849" y="17911"/>
                  </a:lnTo>
                  <a:lnTo>
                    <a:pt x="2722687" y="20898"/>
                  </a:lnTo>
                  <a:lnTo>
                    <a:pt x="2734525" y="24347"/>
                  </a:lnTo>
                  <a:lnTo>
                    <a:pt x="2746362" y="28315"/>
                  </a:lnTo>
                  <a:lnTo>
                    <a:pt x="2758200" y="32867"/>
                  </a:lnTo>
                  <a:lnTo>
                    <a:pt x="2770038" y="38068"/>
                  </a:lnTo>
                  <a:lnTo>
                    <a:pt x="2781876" y="43983"/>
                  </a:lnTo>
                  <a:lnTo>
                    <a:pt x="2793713" y="50677"/>
                  </a:lnTo>
                  <a:lnTo>
                    <a:pt x="2805551" y="58208"/>
                  </a:lnTo>
                  <a:lnTo>
                    <a:pt x="2817389" y="66628"/>
                  </a:lnTo>
                  <a:lnTo>
                    <a:pt x="2829227" y="75972"/>
                  </a:lnTo>
                  <a:lnTo>
                    <a:pt x="2841065" y="86259"/>
                  </a:lnTo>
                  <a:lnTo>
                    <a:pt x="2852902" y="97485"/>
                  </a:lnTo>
                  <a:lnTo>
                    <a:pt x="2864740" y="109619"/>
                  </a:lnTo>
                  <a:lnTo>
                    <a:pt x="2876578" y="122598"/>
                  </a:lnTo>
                  <a:lnTo>
                    <a:pt x="2888416" y="136327"/>
                  </a:lnTo>
                  <a:lnTo>
                    <a:pt x="2900253" y="150679"/>
                  </a:lnTo>
                  <a:lnTo>
                    <a:pt x="2912091" y="165501"/>
                  </a:lnTo>
                  <a:lnTo>
                    <a:pt x="2923929" y="180614"/>
                  </a:lnTo>
                  <a:lnTo>
                    <a:pt x="2935767" y="195826"/>
                  </a:lnTo>
                  <a:lnTo>
                    <a:pt x="2947604" y="210939"/>
                  </a:lnTo>
                  <a:lnTo>
                    <a:pt x="2959442" y="225761"/>
                  </a:lnTo>
                  <a:lnTo>
                    <a:pt x="2971280" y="240113"/>
                  </a:lnTo>
                  <a:lnTo>
                    <a:pt x="2983118" y="253842"/>
                  </a:lnTo>
                  <a:lnTo>
                    <a:pt x="2994956" y="266821"/>
                  </a:lnTo>
                  <a:lnTo>
                    <a:pt x="3006793" y="278955"/>
                  </a:lnTo>
                  <a:lnTo>
                    <a:pt x="3018631" y="290181"/>
                  </a:lnTo>
                  <a:lnTo>
                    <a:pt x="3030469" y="300468"/>
                  </a:lnTo>
                  <a:lnTo>
                    <a:pt x="3042307" y="309812"/>
                  </a:lnTo>
                  <a:lnTo>
                    <a:pt x="3054144" y="318231"/>
                  </a:lnTo>
                  <a:lnTo>
                    <a:pt x="3065982" y="325763"/>
                  </a:lnTo>
                  <a:lnTo>
                    <a:pt x="3077820" y="332457"/>
                  </a:lnTo>
                  <a:lnTo>
                    <a:pt x="3089658" y="338372"/>
                  </a:lnTo>
                  <a:lnTo>
                    <a:pt x="3101496" y="343573"/>
                  </a:lnTo>
                  <a:lnTo>
                    <a:pt x="3113333" y="348125"/>
                  </a:lnTo>
                  <a:lnTo>
                    <a:pt x="3125171" y="352093"/>
                  </a:lnTo>
                  <a:lnTo>
                    <a:pt x="3137009" y="355542"/>
                  </a:lnTo>
                  <a:lnTo>
                    <a:pt x="3148847" y="358529"/>
                  </a:lnTo>
                  <a:lnTo>
                    <a:pt x="3160684" y="361110"/>
                  </a:lnTo>
                  <a:lnTo>
                    <a:pt x="3172522" y="363336"/>
                  </a:lnTo>
                  <a:lnTo>
                    <a:pt x="3184360" y="365251"/>
                  </a:lnTo>
                  <a:lnTo>
                    <a:pt x="3196198" y="366896"/>
                  </a:lnTo>
                  <a:lnTo>
                    <a:pt x="3208035" y="368308"/>
                  </a:lnTo>
                  <a:lnTo>
                    <a:pt x="3219873" y="369517"/>
                  </a:lnTo>
                  <a:lnTo>
                    <a:pt x="3231711" y="370553"/>
                  </a:lnTo>
                  <a:lnTo>
                    <a:pt x="3243549" y="371438"/>
                  </a:lnTo>
                  <a:lnTo>
                    <a:pt x="3255387" y="372194"/>
                  </a:lnTo>
                  <a:lnTo>
                    <a:pt x="3267224" y="372840"/>
                  </a:lnTo>
                  <a:lnTo>
                    <a:pt x="3279062" y="373392"/>
                  </a:lnTo>
                  <a:lnTo>
                    <a:pt x="3290900" y="373862"/>
                  </a:lnTo>
                  <a:lnTo>
                    <a:pt x="3302738" y="374263"/>
                  </a:lnTo>
                  <a:lnTo>
                    <a:pt x="3314575" y="374605"/>
                  </a:lnTo>
                  <a:lnTo>
                    <a:pt x="3326413" y="374897"/>
                  </a:lnTo>
                  <a:lnTo>
                    <a:pt x="3338251" y="375145"/>
                  </a:lnTo>
                  <a:lnTo>
                    <a:pt x="3350089" y="375357"/>
                  </a:lnTo>
                  <a:lnTo>
                    <a:pt x="3361926" y="375537"/>
                  </a:lnTo>
                  <a:lnTo>
                    <a:pt x="3373764" y="375690"/>
                  </a:lnTo>
                  <a:lnTo>
                    <a:pt x="3385602" y="375821"/>
                  </a:lnTo>
                  <a:lnTo>
                    <a:pt x="3397440" y="375932"/>
                  </a:lnTo>
                  <a:lnTo>
                    <a:pt x="3409278" y="376026"/>
                  </a:lnTo>
                  <a:lnTo>
                    <a:pt x="3421115" y="376107"/>
                  </a:lnTo>
                  <a:lnTo>
                    <a:pt x="3432953" y="376176"/>
                  </a:lnTo>
                  <a:lnTo>
                    <a:pt x="3444791" y="376234"/>
                  </a:lnTo>
                  <a:lnTo>
                    <a:pt x="3456629" y="376284"/>
                  </a:lnTo>
                  <a:lnTo>
                    <a:pt x="3468466" y="376326"/>
                  </a:lnTo>
                  <a:lnTo>
                    <a:pt x="3480304" y="376362"/>
                  </a:lnTo>
                  <a:lnTo>
                    <a:pt x="3492142" y="376392"/>
                  </a:lnTo>
                  <a:lnTo>
                    <a:pt x="3503980" y="376418"/>
                  </a:lnTo>
                  <a:lnTo>
                    <a:pt x="3515818" y="376440"/>
                  </a:lnTo>
                  <a:lnTo>
                    <a:pt x="3515818" y="376630"/>
                  </a:lnTo>
                  <a:lnTo>
                    <a:pt x="3527655" y="376641"/>
                  </a:lnTo>
                  <a:lnTo>
                    <a:pt x="3539493" y="376654"/>
                  </a:lnTo>
                  <a:lnTo>
                    <a:pt x="3551331" y="376669"/>
                  </a:lnTo>
                  <a:lnTo>
                    <a:pt x="3563169" y="376687"/>
                  </a:lnTo>
                  <a:lnTo>
                    <a:pt x="3575006" y="376708"/>
                  </a:lnTo>
                  <a:lnTo>
                    <a:pt x="3586844" y="376733"/>
                  </a:lnTo>
                  <a:lnTo>
                    <a:pt x="3598682" y="376762"/>
                  </a:lnTo>
                  <a:lnTo>
                    <a:pt x="3610520" y="376797"/>
                  </a:lnTo>
                  <a:lnTo>
                    <a:pt x="3622357" y="376837"/>
                  </a:lnTo>
                  <a:lnTo>
                    <a:pt x="3634195" y="376884"/>
                  </a:lnTo>
                  <a:lnTo>
                    <a:pt x="3646033" y="376940"/>
                  </a:lnTo>
                  <a:lnTo>
                    <a:pt x="3657871" y="377005"/>
                  </a:lnTo>
                  <a:lnTo>
                    <a:pt x="3669709" y="377082"/>
                  </a:lnTo>
                  <a:lnTo>
                    <a:pt x="3681546" y="377172"/>
                  </a:lnTo>
                  <a:lnTo>
                    <a:pt x="3693384" y="377278"/>
                  </a:lnTo>
                  <a:lnTo>
                    <a:pt x="3705222" y="377402"/>
                  </a:lnTo>
                  <a:lnTo>
                    <a:pt x="3717060" y="377548"/>
                  </a:lnTo>
                  <a:lnTo>
                    <a:pt x="3728897" y="377719"/>
                  </a:lnTo>
                  <a:lnTo>
                    <a:pt x="3740735" y="377919"/>
                  </a:lnTo>
                  <a:lnTo>
                    <a:pt x="3752573" y="378154"/>
                  </a:lnTo>
                  <a:lnTo>
                    <a:pt x="3764411" y="378430"/>
                  </a:lnTo>
                  <a:lnTo>
                    <a:pt x="3776248" y="378753"/>
                  </a:lnTo>
                  <a:lnTo>
                    <a:pt x="3788086" y="379131"/>
                  </a:lnTo>
                  <a:lnTo>
                    <a:pt x="3799924" y="379574"/>
                  </a:lnTo>
                  <a:lnTo>
                    <a:pt x="3811762" y="380092"/>
                  </a:lnTo>
                  <a:lnTo>
                    <a:pt x="3823600" y="380696"/>
                  </a:lnTo>
                  <a:lnTo>
                    <a:pt x="3835437" y="381402"/>
                  </a:lnTo>
                  <a:lnTo>
                    <a:pt x="3847275" y="382225"/>
                  </a:lnTo>
                  <a:lnTo>
                    <a:pt x="3859113" y="383182"/>
                  </a:lnTo>
                  <a:lnTo>
                    <a:pt x="3870951" y="384295"/>
                  </a:lnTo>
                  <a:lnTo>
                    <a:pt x="3882788" y="385586"/>
                  </a:lnTo>
                  <a:lnTo>
                    <a:pt x="3894626" y="387079"/>
                  </a:lnTo>
                  <a:lnTo>
                    <a:pt x="3906464" y="388804"/>
                  </a:lnTo>
                  <a:lnTo>
                    <a:pt x="3918302" y="390788"/>
                  </a:lnTo>
                  <a:lnTo>
                    <a:pt x="3930139" y="393064"/>
                  </a:lnTo>
                  <a:lnTo>
                    <a:pt x="3941977" y="395664"/>
                  </a:lnTo>
                  <a:lnTo>
                    <a:pt x="3953815" y="398622"/>
                  </a:lnTo>
                  <a:lnTo>
                    <a:pt x="3965653" y="401969"/>
                  </a:lnTo>
                  <a:lnTo>
                    <a:pt x="3977491" y="405734"/>
                  </a:lnTo>
                  <a:lnTo>
                    <a:pt x="3989328" y="409944"/>
                  </a:lnTo>
                  <a:lnTo>
                    <a:pt x="4001166" y="414616"/>
                  </a:lnTo>
                  <a:lnTo>
                    <a:pt x="4013004" y="419760"/>
                  </a:lnTo>
                  <a:lnTo>
                    <a:pt x="4024842" y="425373"/>
                  </a:lnTo>
                  <a:lnTo>
                    <a:pt x="4036679" y="431440"/>
                  </a:lnTo>
                  <a:lnTo>
                    <a:pt x="4048517" y="437929"/>
                  </a:lnTo>
                  <a:lnTo>
                    <a:pt x="4060355" y="444793"/>
                  </a:lnTo>
                  <a:lnTo>
                    <a:pt x="4072193" y="451970"/>
                  </a:lnTo>
                  <a:lnTo>
                    <a:pt x="4084031" y="459381"/>
                  </a:lnTo>
                  <a:lnTo>
                    <a:pt x="4095868" y="466937"/>
                  </a:lnTo>
                  <a:lnTo>
                    <a:pt x="4107706" y="474543"/>
                  </a:lnTo>
                  <a:lnTo>
                    <a:pt x="4119544" y="482100"/>
                  </a:lnTo>
                  <a:lnTo>
                    <a:pt x="4131382" y="489510"/>
                  </a:lnTo>
                  <a:lnTo>
                    <a:pt x="4143219" y="496687"/>
                  </a:lnTo>
                  <a:lnTo>
                    <a:pt x="4155057" y="503551"/>
                  </a:lnTo>
                  <a:lnTo>
                    <a:pt x="4166895" y="510041"/>
                  </a:lnTo>
                  <a:lnTo>
                    <a:pt x="4178733" y="516108"/>
                  </a:lnTo>
                  <a:lnTo>
                    <a:pt x="4190570" y="521721"/>
                  </a:lnTo>
                  <a:lnTo>
                    <a:pt x="4202408" y="526864"/>
                  </a:lnTo>
                  <a:lnTo>
                    <a:pt x="4214246" y="531536"/>
                  </a:lnTo>
                  <a:lnTo>
                    <a:pt x="4226084" y="535746"/>
                  </a:lnTo>
                  <a:lnTo>
                    <a:pt x="4237922" y="539512"/>
                  </a:lnTo>
                  <a:lnTo>
                    <a:pt x="4249759" y="542859"/>
                  </a:lnTo>
                  <a:lnTo>
                    <a:pt x="4261597" y="545816"/>
                  </a:lnTo>
                  <a:lnTo>
                    <a:pt x="4273435" y="548417"/>
                  </a:lnTo>
                  <a:lnTo>
                    <a:pt x="4285273" y="550693"/>
                  </a:lnTo>
                  <a:lnTo>
                    <a:pt x="4297110" y="552677"/>
                  </a:lnTo>
                  <a:lnTo>
                    <a:pt x="4308948" y="554401"/>
                  </a:lnTo>
                  <a:lnTo>
                    <a:pt x="4320786" y="555895"/>
                  </a:lnTo>
                  <a:lnTo>
                    <a:pt x="4332624" y="557185"/>
                  </a:lnTo>
                  <a:lnTo>
                    <a:pt x="4344461" y="558298"/>
                  </a:lnTo>
                  <a:lnTo>
                    <a:pt x="4356299" y="559256"/>
                  </a:lnTo>
                  <a:lnTo>
                    <a:pt x="4368137" y="560078"/>
                  </a:lnTo>
                  <a:lnTo>
                    <a:pt x="4379975" y="560784"/>
                  </a:lnTo>
                  <a:lnTo>
                    <a:pt x="4391813" y="561389"/>
                  </a:lnTo>
                  <a:lnTo>
                    <a:pt x="4403650" y="561907"/>
                  </a:lnTo>
                  <a:lnTo>
                    <a:pt x="4415488" y="562349"/>
                  </a:lnTo>
                  <a:lnTo>
                    <a:pt x="4427326" y="562727"/>
                  </a:lnTo>
                  <a:lnTo>
                    <a:pt x="4439164" y="563050"/>
                  </a:lnTo>
                  <a:lnTo>
                    <a:pt x="4451001" y="563326"/>
                  </a:lnTo>
                  <a:lnTo>
                    <a:pt x="4462839" y="563561"/>
                  </a:lnTo>
                  <a:lnTo>
                    <a:pt x="4474677" y="563762"/>
                  </a:lnTo>
                  <a:lnTo>
                    <a:pt x="4486515" y="563933"/>
                  </a:lnTo>
                  <a:lnTo>
                    <a:pt x="4498352" y="564079"/>
                  </a:lnTo>
                  <a:lnTo>
                    <a:pt x="4510190" y="564203"/>
                  </a:lnTo>
                  <a:lnTo>
                    <a:pt x="4522028" y="564308"/>
                  </a:lnTo>
                  <a:lnTo>
                    <a:pt x="4533866" y="564399"/>
                  </a:lnTo>
                  <a:lnTo>
                    <a:pt x="4545704" y="564475"/>
                  </a:lnTo>
                  <a:lnTo>
                    <a:pt x="4557541" y="564541"/>
                  </a:lnTo>
                  <a:lnTo>
                    <a:pt x="4569379" y="564596"/>
                  </a:lnTo>
                  <a:lnTo>
                    <a:pt x="4581217" y="564643"/>
                  </a:lnTo>
                  <a:lnTo>
                    <a:pt x="4593055" y="564684"/>
                  </a:lnTo>
                  <a:lnTo>
                    <a:pt x="4604892" y="564718"/>
                  </a:lnTo>
                  <a:lnTo>
                    <a:pt x="4616730" y="564747"/>
                  </a:lnTo>
                  <a:lnTo>
                    <a:pt x="4628568" y="564772"/>
                  </a:lnTo>
                  <a:lnTo>
                    <a:pt x="4640406" y="564793"/>
                  </a:lnTo>
                  <a:lnTo>
                    <a:pt x="4652244" y="564811"/>
                  </a:lnTo>
                  <a:lnTo>
                    <a:pt x="4664081" y="564826"/>
                  </a:lnTo>
                  <a:lnTo>
                    <a:pt x="4675919" y="564839"/>
                  </a:lnTo>
                  <a:lnTo>
                    <a:pt x="4687757" y="564850"/>
                  </a:lnTo>
                </a:path>
              </a:pathLst>
            </a:custGeom>
            <a:ln w="40651" cap="flat">
              <a:solidFill>
                <a:srgbClr val="E8E8E8">
                  <a:alpha val="100000"/>
                </a:srgbClr>
              </a:solidFill>
              <a:prstDash val="solid"/>
              <a:round/>
            </a:ln>
          </p:spPr>
          <p:txBody>
            <a:bodyPr/>
            <a:lstStyle/>
            <a:p/>
          </p:txBody>
        </p:sp>
        <p:sp>
          <p:nvSpPr>
            <p:cNvPr id="32" name="pl32"/>
            <p:cNvSpPr/>
            <p:nvPr/>
          </p:nvSpPr>
          <p:spPr>
            <a:xfrm>
              <a:off x="2482252" y="1846866"/>
              <a:ext cx="4687757" cy="376630"/>
            </a:xfrm>
            <a:custGeom>
              <a:avLst/>
              <a:pathLst>
                <a:path w="4687757" h="376630">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30"/>
                  </a:lnTo>
                  <a:lnTo>
                    <a:pt x="1183777" y="376630"/>
                  </a:lnTo>
                  <a:lnTo>
                    <a:pt x="1195614" y="376630"/>
                  </a:lnTo>
                  <a:lnTo>
                    <a:pt x="1207452" y="376630"/>
                  </a:lnTo>
                  <a:lnTo>
                    <a:pt x="1219290" y="376630"/>
                  </a:lnTo>
                  <a:lnTo>
                    <a:pt x="1231128" y="376630"/>
                  </a:lnTo>
                  <a:lnTo>
                    <a:pt x="1242965" y="376630"/>
                  </a:lnTo>
                  <a:lnTo>
                    <a:pt x="1254803" y="376630"/>
                  </a:lnTo>
                  <a:lnTo>
                    <a:pt x="1266641" y="376630"/>
                  </a:lnTo>
                  <a:lnTo>
                    <a:pt x="1278479" y="376630"/>
                  </a:lnTo>
                  <a:lnTo>
                    <a:pt x="1290317" y="376630"/>
                  </a:lnTo>
                  <a:lnTo>
                    <a:pt x="1302154" y="376630"/>
                  </a:lnTo>
                  <a:lnTo>
                    <a:pt x="1313992" y="376630"/>
                  </a:lnTo>
                  <a:lnTo>
                    <a:pt x="1325830" y="376630"/>
                  </a:lnTo>
                  <a:lnTo>
                    <a:pt x="1337668" y="376630"/>
                  </a:lnTo>
                  <a:lnTo>
                    <a:pt x="1349505" y="376630"/>
                  </a:lnTo>
                  <a:lnTo>
                    <a:pt x="1361343" y="376630"/>
                  </a:lnTo>
                  <a:lnTo>
                    <a:pt x="1373181" y="376630"/>
                  </a:lnTo>
                  <a:lnTo>
                    <a:pt x="1385019" y="376630"/>
                  </a:lnTo>
                  <a:lnTo>
                    <a:pt x="1396856" y="376630"/>
                  </a:lnTo>
                  <a:lnTo>
                    <a:pt x="1408694" y="376630"/>
                  </a:lnTo>
                  <a:lnTo>
                    <a:pt x="1420532" y="376630"/>
                  </a:lnTo>
                  <a:lnTo>
                    <a:pt x="1432370" y="376630"/>
                  </a:lnTo>
                  <a:lnTo>
                    <a:pt x="1444208" y="376630"/>
                  </a:lnTo>
                  <a:lnTo>
                    <a:pt x="1456045" y="376630"/>
                  </a:lnTo>
                  <a:lnTo>
                    <a:pt x="1467883" y="376630"/>
                  </a:lnTo>
                  <a:lnTo>
                    <a:pt x="1479721" y="376630"/>
                  </a:lnTo>
                  <a:lnTo>
                    <a:pt x="1491559" y="376630"/>
                  </a:lnTo>
                  <a:lnTo>
                    <a:pt x="1503396" y="376630"/>
                  </a:lnTo>
                  <a:lnTo>
                    <a:pt x="1515234" y="376630"/>
                  </a:lnTo>
                  <a:lnTo>
                    <a:pt x="1527072" y="376630"/>
                  </a:lnTo>
                  <a:lnTo>
                    <a:pt x="1538910" y="376630"/>
                  </a:lnTo>
                  <a:lnTo>
                    <a:pt x="1550748" y="376630"/>
                  </a:lnTo>
                  <a:lnTo>
                    <a:pt x="1562585" y="376630"/>
                  </a:lnTo>
                  <a:lnTo>
                    <a:pt x="1574423" y="376630"/>
                  </a:lnTo>
                  <a:lnTo>
                    <a:pt x="1586261" y="376630"/>
                  </a:lnTo>
                  <a:lnTo>
                    <a:pt x="1598099" y="376630"/>
                  </a:lnTo>
                  <a:lnTo>
                    <a:pt x="1609936" y="376630"/>
                  </a:lnTo>
                  <a:lnTo>
                    <a:pt x="1621774" y="376630"/>
                  </a:lnTo>
                  <a:lnTo>
                    <a:pt x="1633612" y="376630"/>
                  </a:lnTo>
                  <a:lnTo>
                    <a:pt x="1645450" y="376630"/>
                  </a:lnTo>
                  <a:lnTo>
                    <a:pt x="1657287" y="376630"/>
                  </a:lnTo>
                  <a:lnTo>
                    <a:pt x="1669125" y="376630"/>
                  </a:lnTo>
                  <a:lnTo>
                    <a:pt x="1680963" y="376630"/>
                  </a:lnTo>
                  <a:lnTo>
                    <a:pt x="1692801" y="376630"/>
                  </a:lnTo>
                  <a:lnTo>
                    <a:pt x="1704639" y="376630"/>
                  </a:lnTo>
                  <a:lnTo>
                    <a:pt x="1716476" y="376630"/>
                  </a:lnTo>
                  <a:lnTo>
                    <a:pt x="1728314" y="376630"/>
                  </a:lnTo>
                  <a:lnTo>
                    <a:pt x="1740152" y="376630"/>
                  </a:lnTo>
                  <a:lnTo>
                    <a:pt x="1751990" y="376630"/>
                  </a:lnTo>
                  <a:lnTo>
                    <a:pt x="1763827" y="376630"/>
                  </a:lnTo>
                  <a:lnTo>
                    <a:pt x="1775665" y="376630"/>
                  </a:lnTo>
                  <a:lnTo>
                    <a:pt x="1787503" y="376630"/>
                  </a:lnTo>
                  <a:lnTo>
                    <a:pt x="1799341" y="376630"/>
                  </a:lnTo>
                  <a:lnTo>
                    <a:pt x="1811178" y="376630"/>
                  </a:lnTo>
                  <a:lnTo>
                    <a:pt x="1823016" y="376630"/>
                  </a:lnTo>
                  <a:lnTo>
                    <a:pt x="1834854" y="376630"/>
                  </a:lnTo>
                  <a:lnTo>
                    <a:pt x="1846692" y="376630"/>
                  </a:lnTo>
                  <a:lnTo>
                    <a:pt x="1858530" y="376630"/>
                  </a:lnTo>
                  <a:lnTo>
                    <a:pt x="1870367" y="376630"/>
                  </a:lnTo>
                  <a:lnTo>
                    <a:pt x="1882205" y="376630"/>
                  </a:lnTo>
                  <a:lnTo>
                    <a:pt x="1894043" y="376630"/>
                  </a:lnTo>
                  <a:lnTo>
                    <a:pt x="1905881" y="376630"/>
                  </a:lnTo>
                  <a:lnTo>
                    <a:pt x="1917718" y="376630"/>
                  </a:lnTo>
                  <a:lnTo>
                    <a:pt x="1929556" y="376630"/>
                  </a:lnTo>
                  <a:lnTo>
                    <a:pt x="1941394" y="376630"/>
                  </a:lnTo>
                  <a:lnTo>
                    <a:pt x="1953232" y="376630"/>
                  </a:lnTo>
                  <a:lnTo>
                    <a:pt x="1965069" y="376630"/>
                  </a:lnTo>
                  <a:lnTo>
                    <a:pt x="1976907" y="376630"/>
                  </a:lnTo>
                  <a:lnTo>
                    <a:pt x="1988745" y="376630"/>
                  </a:lnTo>
                  <a:lnTo>
                    <a:pt x="2000583" y="376630"/>
                  </a:lnTo>
                  <a:lnTo>
                    <a:pt x="2012421" y="376630"/>
                  </a:lnTo>
                  <a:lnTo>
                    <a:pt x="2024258" y="376630"/>
                  </a:lnTo>
                  <a:lnTo>
                    <a:pt x="2036096" y="376630"/>
                  </a:lnTo>
                  <a:lnTo>
                    <a:pt x="2047934" y="376630"/>
                  </a:lnTo>
                  <a:lnTo>
                    <a:pt x="2059772" y="376630"/>
                  </a:lnTo>
                  <a:lnTo>
                    <a:pt x="2071609" y="376630"/>
                  </a:lnTo>
                  <a:lnTo>
                    <a:pt x="2083447" y="376630"/>
                  </a:lnTo>
                  <a:lnTo>
                    <a:pt x="2095285" y="376630"/>
                  </a:lnTo>
                  <a:lnTo>
                    <a:pt x="2107123" y="376630"/>
                  </a:lnTo>
                  <a:lnTo>
                    <a:pt x="2118961" y="376630"/>
                  </a:lnTo>
                  <a:lnTo>
                    <a:pt x="2130798" y="376630"/>
                  </a:lnTo>
                  <a:lnTo>
                    <a:pt x="2142636" y="376630"/>
                  </a:lnTo>
                  <a:lnTo>
                    <a:pt x="2154474" y="376630"/>
                  </a:lnTo>
                  <a:lnTo>
                    <a:pt x="2166312" y="376630"/>
                  </a:lnTo>
                  <a:lnTo>
                    <a:pt x="2178149" y="376630"/>
                  </a:lnTo>
                  <a:lnTo>
                    <a:pt x="2189987" y="376630"/>
                  </a:lnTo>
                  <a:lnTo>
                    <a:pt x="2201825" y="376630"/>
                  </a:lnTo>
                  <a:lnTo>
                    <a:pt x="2213663" y="376630"/>
                  </a:lnTo>
                  <a:lnTo>
                    <a:pt x="2225500" y="376630"/>
                  </a:lnTo>
                  <a:lnTo>
                    <a:pt x="2237338" y="376630"/>
                  </a:lnTo>
                  <a:lnTo>
                    <a:pt x="2249176" y="376630"/>
                  </a:lnTo>
                  <a:lnTo>
                    <a:pt x="2261014" y="376630"/>
                  </a:lnTo>
                  <a:lnTo>
                    <a:pt x="2272852" y="376630"/>
                  </a:lnTo>
                  <a:lnTo>
                    <a:pt x="2284689" y="376630"/>
                  </a:lnTo>
                  <a:lnTo>
                    <a:pt x="2296527" y="376630"/>
                  </a:lnTo>
                  <a:lnTo>
                    <a:pt x="2308365" y="376630"/>
                  </a:lnTo>
                  <a:lnTo>
                    <a:pt x="2320203" y="376630"/>
                  </a:lnTo>
                  <a:lnTo>
                    <a:pt x="2332040" y="376630"/>
                  </a:lnTo>
                  <a:lnTo>
                    <a:pt x="2343878" y="376630"/>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33" name="pl33"/>
            <p:cNvSpPr/>
            <p:nvPr/>
          </p:nvSpPr>
          <p:spPr>
            <a:xfrm>
              <a:off x="2482252" y="1281762"/>
              <a:ext cx="4687757" cy="565040"/>
            </a:xfrm>
            <a:custGeom>
              <a:avLst/>
              <a:pathLst>
                <a:path w="4687757" h="565040">
                  <a:moveTo>
                    <a:pt x="0" y="565040"/>
                  </a:moveTo>
                  <a:lnTo>
                    <a:pt x="11837" y="565040"/>
                  </a:lnTo>
                  <a:lnTo>
                    <a:pt x="23675" y="565040"/>
                  </a:lnTo>
                  <a:lnTo>
                    <a:pt x="35513" y="565040"/>
                  </a:lnTo>
                  <a:lnTo>
                    <a:pt x="47351" y="565040"/>
                  </a:lnTo>
                  <a:lnTo>
                    <a:pt x="59188" y="565040"/>
                  </a:lnTo>
                  <a:lnTo>
                    <a:pt x="71026" y="565040"/>
                  </a:lnTo>
                  <a:lnTo>
                    <a:pt x="82864" y="565040"/>
                  </a:lnTo>
                  <a:lnTo>
                    <a:pt x="94702" y="565040"/>
                  </a:lnTo>
                  <a:lnTo>
                    <a:pt x="106539" y="565040"/>
                  </a:lnTo>
                  <a:lnTo>
                    <a:pt x="118377" y="565040"/>
                  </a:lnTo>
                  <a:lnTo>
                    <a:pt x="130215" y="565040"/>
                  </a:lnTo>
                  <a:lnTo>
                    <a:pt x="142053" y="565040"/>
                  </a:lnTo>
                  <a:lnTo>
                    <a:pt x="153891" y="565040"/>
                  </a:lnTo>
                  <a:lnTo>
                    <a:pt x="165728" y="565040"/>
                  </a:lnTo>
                  <a:lnTo>
                    <a:pt x="177566" y="565040"/>
                  </a:lnTo>
                  <a:lnTo>
                    <a:pt x="189404" y="565040"/>
                  </a:lnTo>
                  <a:lnTo>
                    <a:pt x="201242" y="565040"/>
                  </a:lnTo>
                  <a:lnTo>
                    <a:pt x="213079" y="565040"/>
                  </a:lnTo>
                  <a:lnTo>
                    <a:pt x="224917" y="565040"/>
                  </a:lnTo>
                  <a:lnTo>
                    <a:pt x="236755" y="565040"/>
                  </a:lnTo>
                  <a:lnTo>
                    <a:pt x="248593" y="565040"/>
                  </a:lnTo>
                  <a:lnTo>
                    <a:pt x="260430" y="565040"/>
                  </a:lnTo>
                  <a:lnTo>
                    <a:pt x="272268" y="565040"/>
                  </a:lnTo>
                  <a:lnTo>
                    <a:pt x="284106" y="565040"/>
                  </a:lnTo>
                  <a:lnTo>
                    <a:pt x="295944" y="565040"/>
                  </a:lnTo>
                  <a:lnTo>
                    <a:pt x="307782" y="565040"/>
                  </a:lnTo>
                  <a:lnTo>
                    <a:pt x="319619" y="565040"/>
                  </a:lnTo>
                  <a:lnTo>
                    <a:pt x="331457" y="565040"/>
                  </a:lnTo>
                  <a:lnTo>
                    <a:pt x="343295" y="565040"/>
                  </a:lnTo>
                  <a:lnTo>
                    <a:pt x="355133" y="565040"/>
                  </a:lnTo>
                  <a:lnTo>
                    <a:pt x="366970" y="565040"/>
                  </a:lnTo>
                  <a:lnTo>
                    <a:pt x="378808" y="565040"/>
                  </a:lnTo>
                  <a:lnTo>
                    <a:pt x="390646" y="565040"/>
                  </a:lnTo>
                  <a:lnTo>
                    <a:pt x="402484" y="565040"/>
                  </a:lnTo>
                  <a:lnTo>
                    <a:pt x="414321" y="565040"/>
                  </a:lnTo>
                  <a:lnTo>
                    <a:pt x="426159" y="565040"/>
                  </a:lnTo>
                  <a:lnTo>
                    <a:pt x="437997" y="565040"/>
                  </a:lnTo>
                  <a:lnTo>
                    <a:pt x="449835" y="565040"/>
                  </a:lnTo>
                  <a:lnTo>
                    <a:pt x="461673" y="565040"/>
                  </a:lnTo>
                  <a:lnTo>
                    <a:pt x="473510" y="565040"/>
                  </a:lnTo>
                  <a:lnTo>
                    <a:pt x="485348" y="565040"/>
                  </a:lnTo>
                  <a:lnTo>
                    <a:pt x="497186" y="565040"/>
                  </a:lnTo>
                  <a:lnTo>
                    <a:pt x="509024" y="565040"/>
                  </a:lnTo>
                  <a:lnTo>
                    <a:pt x="520861" y="565040"/>
                  </a:lnTo>
                  <a:lnTo>
                    <a:pt x="532699" y="565040"/>
                  </a:lnTo>
                  <a:lnTo>
                    <a:pt x="544537" y="565040"/>
                  </a:lnTo>
                  <a:lnTo>
                    <a:pt x="556375" y="565040"/>
                  </a:lnTo>
                  <a:lnTo>
                    <a:pt x="568213" y="565040"/>
                  </a:lnTo>
                  <a:lnTo>
                    <a:pt x="580050" y="565040"/>
                  </a:lnTo>
                  <a:lnTo>
                    <a:pt x="591888" y="565040"/>
                  </a:lnTo>
                  <a:lnTo>
                    <a:pt x="603726" y="565040"/>
                  </a:lnTo>
                  <a:lnTo>
                    <a:pt x="615564" y="565040"/>
                  </a:lnTo>
                  <a:lnTo>
                    <a:pt x="627401" y="565040"/>
                  </a:lnTo>
                  <a:lnTo>
                    <a:pt x="639239" y="565040"/>
                  </a:lnTo>
                  <a:lnTo>
                    <a:pt x="651077" y="565040"/>
                  </a:lnTo>
                  <a:lnTo>
                    <a:pt x="662915" y="565040"/>
                  </a:lnTo>
                  <a:lnTo>
                    <a:pt x="674752" y="565040"/>
                  </a:lnTo>
                  <a:lnTo>
                    <a:pt x="686590" y="565040"/>
                  </a:lnTo>
                  <a:lnTo>
                    <a:pt x="698428" y="565040"/>
                  </a:lnTo>
                  <a:lnTo>
                    <a:pt x="710266" y="565040"/>
                  </a:lnTo>
                  <a:lnTo>
                    <a:pt x="722104" y="565040"/>
                  </a:lnTo>
                  <a:lnTo>
                    <a:pt x="733941" y="565040"/>
                  </a:lnTo>
                  <a:lnTo>
                    <a:pt x="745779" y="565040"/>
                  </a:lnTo>
                  <a:lnTo>
                    <a:pt x="757617" y="565040"/>
                  </a:lnTo>
                  <a:lnTo>
                    <a:pt x="769455" y="565040"/>
                  </a:lnTo>
                  <a:lnTo>
                    <a:pt x="781292" y="565040"/>
                  </a:lnTo>
                  <a:lnTo>
                    <a:pt x="793130" y="565040"/>
                  </a:lnTo>
                  <a:lnTo>
                    <a:pt x="804968" y="565040"/>
                  </a:lnTo>
                  <a:lnTo>
                    <a:pt x="816806" y="565040"/>
                  </a:lnTo>
                  <a:lnTo>
                    <a:pt x="828643" y="565040"/>
                  </a:lnTo>
                  <a:lnTo>
                    <a:pt x="840481" y="565040"/>
                  </a:lnTo>
                  <a:lnTo>
                    <a:pt x="852319" y="565040"/>
                  </a:lnTo>
                  <a:lnTo>
                    <a:pt x="864157" y="565040"/>
                  </a:lnTo>
                  <a:lnTo>
                    <a:pt x="875995" y="565040"/>
                  </a:lnTo>
                  <a:lnTo>
                    <a:pt x="887832" y="565040"/>
                  </a:lnTo>
                  <a:lnTo>
                    <a:pt x="899670" y="565040"/>
                  </a:lnTo>
                  <a:lnTo>
                    <a:pt x="911508" y="565040"/>
                  </a:lnTo>
                  <a:lnTo>
                    <a:pt x="923346" y="565040"/>
                  </a:lnTo>
                  <a:lnTo>
                    <a:pt x="935183" y="565040"/>
                  </a:lnTo>
                  <a:lnTo>
                    <a:pt x="947021" y="565040"/>
                  </a:lnTo>
                  <a:lnTo>
                    <a:pt x="958859" y="565040"/>
                  </a:lnTo>
                  <a:lnTo>
                    <a:pt x="970697" y="565040"/>
                  </a:lnTo>
                  <a:lnTo>
                    <a:pt x="982534" y="565040"/>
                  </a:lnTo>
                  <a:lnTo>
                    <a:pt x="994372" y="565040"/>
                  </a:lnTo>
                  <a:lnTo>
                    <a:pt x="1006210" y="565040"/>
                  </a:lnTo>
                  <a:lnTo>
                    <a:pt x="1018048" y="565040"/>
                  </a:lnTo>
                  <a:lnTo>
                    <a:pt x="1029886" y="565040"/>
                  </a:lnTo>
                  <a:lnTo>
                    <a:pt x="1041723" y="565040"/>
                  </a:lnTo>
                  <a:lnTo>
                    <a:pt x="1053561" y="565040"/>
                  </a:lnTo>
                  <a:lnTo>
                    <a:pt x="1065399" y="565040"/>
                  </a:lnTo>
                  <a:lnTo>
                    <a:pt x="1077237" y="565040"/>
                  </a:lnTo>
                  <a:lnTo>
                    <a:pt x="1089074" y="565040"/>
                  </a:lnTo>
                  <a:lnTo>
                    <a:pt x="1100912" y="565040"/>
                  </a:lnTo>
                  <a:lnTo>
                    <a:pt x="1112750" y="565040"/>
                  </a:lnTo>
                  <a:lnTo>
                    <a:pt x="1124588" y="565040"/>
                  </a:lnTo>
                  <a:lnTo>
                    <a:pt x="1136426" y="565040"/>
                  </a:lnTo>
                  <a:lnTo>
                    <a:pt x="1148263" y="565040"/>
                  </a:lnTo>
                  <a:lnTo>
                    <a:pt x="1160101" y="565040"/>
                  </a:lnTo>
                  <a:lnTo>
                    <a:pt x="1171939" y="565040"/>
                  </a:lnTo>
                  <a:lnTo>
                    <a:pt x="1171939" y="564850"/>
                  </a:lnTo>
                  <a:lnTo>
                    <a:pt x="1183777" y="564817"/>
                  </a:lnTo>
                  <a:lnTo>
                    <a:pt x="1195614" y="564778"/>
                  </a:lnTo>
                  <a:lnTo>
                    <a:pt x="1207452" y="564732"/>
                  </a:lnTo>
                  <a:lnTo>
                    <a:pt x="1219290" y="564678"/>
                  </a:lnTo>
                  <a:lnTo>
                    <a:pt x="1231128" y="564615"/>
                  </a:lnTo>
                  <a:lnTo>
                    <a:pt x="1242965" y="564541"/>
                  </a:lnTo>
                  <a:lnTo>
                    <a:pt x="1254803" y="564453"/>
                  </a:lnTo>
                  <a:lnTo>
                    <a:pt x="1266641" y="564350"/>
                  </a:lnTo>
                  <a:lnTo>
                    <a:pt x="1278479" y="564229"/>
                  </a:lnTo>
                  <a:lnTo>
                    <a:pt x="1290317" y="564087"/>
                  </a:lnTo>
                  <a:lnTo>
                    <a:pt x="1302154" y="563921"/>
                  </a:lnTo>
                  <a:lnTo>
                    <a:pt x="1313992" y="563725"/>
                  </a:lnTo>
                  <a:lnTo>
                    <a:pt x="1325830" y="563495"/>
                  </a:lnTo>
                  <a:lnTo>
                    <a:pt x="1337668" y="563225"/>
                  </a:lnTo>
                  <a:lnTo>
                    <a:pt x="1349505" y="562907"/>
                  </a:lnTo>
                  <a:lnTo>
                    <a:pt x="1361343" y="562535"/>
                  </a:lnTo>
                  <a:lnTo>
                    <a:pt x="1373181" y="562098"/>
                  </a:lnTo>
                  <a:lnTo>
                    <a:pt x="1385019" y="561585"/>
                  </a:lnTo>
                  <a:lnTo>
                    <a:pt x="1396856" y="560983"/>
                  </a:lnTo>
                  <a:lnTo>
                    <a:pt x="1408694" y="560278"/>
                  </a:lnTo>
                  <a:lnTo>
                    <a:pt x="1420532" y="559450"/>
                  </a:lnTo>
                  <a:lnTo>
                    <a:pt x="1432370" y="558481"/>
                  </a:lnTo>
                  <a:lnTo>
                    <a:pt x="1444208" y="557347"/>
                  </a:lnTo>
                  <a:lnTo>
                    <a:pt x="1456045" y="556019"/>
                  </a:lnTo>
                  <a:lnTo>
                    <a:pt x="1467883" y="554466"/>
                  </a:lnTo>
                  <a:lnTo>
                    <a:pt x="1479721" y="552652"/>
                  </a:lnTo>
                  <a:lnTo>
                    <a:pt x="1491559" y="550534"/>
                  </a:lnTo>
                  <a:lnTo>
                    <a:pt x="1503396" y="548067"/>
                  </a:lnTo>
                  <a:lnTo>
                    <a:pt x="1515234" y="545194"/>
                  </a:lnTo>
                  <a:lnTo>
                    <a:pt x="1527072" y="541855"/>
                  </a:lnTo>
                  <a:lnTo>
                    <a:pt x="1538910" y="537983"/>
                  </a:lnTo>
                  <a:lnTo>
                    <a:pt x="1550748" y="533502"/>
                  </a:lnTo>
                  <a:lnTo>
                    <a:pt x="1562585" y="528330"/>
                  </a:lnTo>
                  <a:lnTo>
                    <a:pt x="1574423" y="522377"/>
                  </a:lnTo>
                  <a:lnTo>
                    <a:pt x="1586261" y="515549"/>
                  </a:lnTo>
                  <a:lnTo>
                    <a:pt x="1598099" y="507748"/>
                  </a:lnTo>
                  <a:lnTo>
                    <a:pt x="1609936" y="498875"/>
                  </a:lnTo>
                  <a:lnTo>
                    <a:pt x="1621774" y="488834"/>
                  </a:lnTo>
                  <a:lnTo>
                    <a:pt x="1633612" y="477537"/>
                  </a:lnTo>
                  <a:lnTo>
                    <a:pt x="1645450" y="464908"/>
                  </a:lnTo>
                  <a:lnTo>
                    <a:pt x="1657287" y="450892"/>
                  </a:lnTo>
                  <a:lnTo>
                    <a:pt x="1669125" y="435462"/>
                  </a:lnTo>
                  <a:lnTo>
                    <a:pt x="1680963" y="418622"/>
                  </a:lnTo>
                  <a:lnTo>
                    <a:pt x="1692801" y="400422"/>
                  </a:lnTo>
                  <a:lnTo>
                    <a:pt x="1704639" y="380953"/>
                  </a:lnTo>
                  <a:lnTo>
                    <a:pt x="1716476" y="360360"/>
                  </a:lnTo>
                  <a:lnTo>
                    <a:pt x="1728314" y="338831"/>
                  </a:lnTo>
                  <a:lnTo>
                    <a:pt x="1740152" y="316598"/>
                  </a:lnTo>
                  <a:lnTo>
                    <a:pt x="1751990" y="293928"/>
                  </a:lnTo>
                  <a:lnTo>
                    <a:pt x="1763827" y="271111"/>
                  </a:lnTo>
                  <a:lnTo>
                    <a:pt x="1775665" y="248442"/>
                  </a:lnTo>
                  <a:lnTo>
                    <a:pt x="1787503" y="226209"/>
                  </a:lnTo>
                  <a:lnTo>
                    <a:pt x="1799341" y="204680"/>
                  </a:lnTo>
                  <a:lnTo>
                    <a:pt x="1811178" y="184086"/>
                  </a:lnTo>
                  <a:lnTo>
                    <a:pt x="1823016" y="164618"/>
                  </a:lnTo>
                  <a:lnTo>
                    <a:pt x="1834854" y="146417"/>
                  </a:lnTo>
                  <a:lnTo>
                    <a:pt x="1846692" y="129578"/>
                  </a:lnTo>
                  <a:lnTo>
                    <a:pt x="1858530" y="114147"/>
                  </a:lnTo>
                  <a:lnTo>
                    <a:pt x="1870367" y="100131"/>
                  </a:lnTo>
                  <a:lnTo>
                    <a:pt x="1882205" y="87502"/>
                  </a:lnTo>
                  <a:lnTo>
                    <a:pt x="1894043" y="76205"/>
                  </a:lnTo>
                  <a:lnTo>
                    <a:pt x="1905881" y="66165"/>
                  </a:lnTo>
                  <a:lnTo>
                    <a:pt x="1917718" y="57292"/>
                  </a:lnTo>
                  <a:lnTo>
                    <a:pt x="1929556" y="49491"/>
                  </a:lnTo>
                  <a:lnTo>
                    <a:pt x="1941394" y="42663"/>
                  </a:lnTo>
                  <a:lnTo>
                    <a:pt x="1953232" y="36710"/>
                  </a:lnTo>
                  <a:lnTo>
                    <a:pt x="1965069" y="31537"/>
                  </a:lnTo>
                  <a:lnTo>
                    <a:pt x="1976907" y="27056"/>
                  </a:lnTo>
                  <a:lnTo>
                    <a:pt x="1988745" y="23184"/>
                  </a:lnTo>
                  <a:lnTo>
                    <a:pt x="2000583" y="19846"/>
                  </a:lnTo>
                  <a:lnTo>
                    <a:pt x="2012421" y="16973"/>
                  </a:lnTo>
                  <a:lnTo>
                    <a:pt x="2024258" y="14505"/>
                  </a:lnTo>
                  <a:lnTo>
                    <a:pt x="2036096" y="12388"/>
                  </a:lnTo>
                  <a:lnTo>
                    <a:pt x="2047934" y="10574"/>
                  </a:lnTo>
                  <a:lnTo>
                    <a:pt x="2059772" y="9021"/>
                  </a:lnTo>
                  <a:lnTo>
                    <a:pt x="2071609" y="7693"/>
                  </a:lnTo>
                  <a:lnTo>
                    <a:pt x="2083447" y="6558"/>
                  </a:lnTo>
                  <a:lnTo>
                    <a:pt x="2095285" y="5589"/>
                  </a:lnTo>
                  <a:lnTo>
                    <a:pt x="2107123" y="4762"/>
                  </a:lnTo>
                  <a:lnTo>
                    <a:pt x="2118961" y="4056"/>
                  </a:lnTo>
                  <a:lnTo>
                    <a:pt x="2130798" y="3455"/>
                  </a:lnTo>
                  <a:lnTo>
                    <a:pt x="2142636" y="2942"/>
                  </a:lnTo>
                  <a:lnTo>
                    <a:pt x="2154474" y="2505"/>
                  </a:lnTo>
                  <a:lnTo>
                    <a:pt x="2166312" y="2132"/>
                  </a:lnTo>
                  <a:lnTo>
                    <a:pt x="2178149" y="1815"/>
                  </a:lnTo>
                  <a:lnTo>
                    <a:pt x="2189987" y="1545"/>
                  </a:lnTo>
                  <a:lnTo>
                    <a:pt x="2201825" y="1315"/>
                  </a:lnTo>
                  <a:lnTo>
                    <a:pt x="2213663" y="1119"/>
                  </a:lnTo>
                  <a:lnTo>
                    <a:pt x="2225500" y="952"/>
                  </a:lnTo>
                  <a:lnTo>
                    <a:pt x="2237338" y="810"/>
                  </a:lnTo>
                  <a:lnTo>
                    <a:pt x="2249176" y="689"/>
                  </a:lnTo>
                  <a:lnTo>
                    <a:pt x="2261014" y="586"/>
                  </a:lnTo>
                  <a:lnTo>
                    <a:pt x="2272852" y="499"/>
                  </a:lnTo>
                  <a:lnTo>
                    <a:pt x="2284689" y="424"/>
                  </a:lnTo>
                  <a:lnTo>
                    <a:pt x="2296527" y="361"/>
                  </a:lnTo>
                  <a:lnTo>
                    <a:pt x="2308365" y="307"/>
                  </a:lnTo>
                  <a:lnTo>
                    <a:pt x="2320203" y="261"/>
                  </a:lnTo>
                  <a:lnTo>
                    <a:pt x="2332040" y="222"/>
                  </a:lnTo>
                  <a:lnTo>
                    <a:pt x="2343878" y="18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5048698"/>
              <a:ext cx="4687757" cy="564914"/>
            </a:xfrm>
            <a:custGeom>
              <a:avLst/>
              <a:pathLst>
                <a:path w="4687757" h="56491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63"/>
                  </a:lnTo>
                  <a:lnTo>
                    <a:pt x="2355716" y="74"/>
                  </a:lnTo>
                  <a:lnTo>
                    <a:pt x="2367554" y="87"/>
                  </a:lnTo>
                  <a:lnTo>
                    <a:pt x="2379391" y="102"/>
                  </a:lnTo>
                  <a:lnTo>
                    <a:pt x="2391229" y="120"/>
                  </a:lnTo>
                  <a:lnTo>
                    <a:pt x="2403067" y="141"/>
                  </a:lnTo>
                  <a:lnTo>
                    <a:pt x="2414905" y="166"/>
                  </a:lnTo>
                  <a:lnTo>
                    <a:pt x="2426743" y="195"/>
                  </a:lnTo>
                  <a:lnTo>
                    <a:pt x="2438580" y="229"/>
                  </a:lnTo>
                  <a:lnTo>
                    <a:pt x="2450418" y="270"/>
                  </a:lnTo>
                  <a:lnTo>
                    <a:pt x="2462256" y="317"/>
                  </a:lnTo>
                  <a:lnTo>
                    <a:pt x="2474094" y="373"/>
                  </a:lnTo>
                  <a:lnTo>
                    <a:pt x="2485931" y="438"/>
                  </a:lnTo>
                  <a:lnTo>
                    <a:pt x="2497769" y="515"/>
                  </a:lnTo>
                  <a:lnTo>
                    <a:pt x="2509607" y="605"/>
                  </a:lnTo>
                  <a:lnTo>
                    <a:pt x="2521445" y="710"/>
                  </a:lnTo>
                  <a:lnTo>
                    <a:pt x="2533283" y="835"/>
                  </a:lnTo>
                  <a:lnTo>
                    <a:pt x="2545120" y="980"/>
                  </a:lnTo>
                  <a:lnTo>
                    <a:pt x="2556958" y="1151"/>
                  </a:lnTo>
                  <a:lnTo>
                    <a:pt x="2568796" y="1352"/>
                  </a:lnTo>
                  <a:lnTo>
                    <a:pt x="2580634" y="1587"/>
                  </a:lnTo>
                  <a:lnTo>
                    <a:pt x="2592471" y="1863"/>
                  </a:lnTo>
                  <a:lnTo>
                    <a:pt x="2604309" y="2186"/>
                  </a:lnTo>
                  <a:lnTo>
                    <a:pt x="2616147" y="2564"/>
                  </a:lnTo>
                  <a:lnTo>
                    <a:pt x="2627985" y="3007"/>
                  </a:lnTo>
                  <a:lnTo>
                    <a:pt x="2639822" y="3524"/>
                  </a:lnTo>
                  <a:lnTo>
                    <a:pt x="2651660" y="4129"/>
                  </a:lnTo>
                  <a:lnTo>
                    <a:pt x="2663498" y="4835"/>
                  </a:lnTo>
                  <a:lnTo>
                    <a:pt x="2675336" y="5657"/>
                  </a:lnTo>
                  <a:lnTo>
                    <a:pt x="2687174" y="6615"/>
                  </a:lnTo>
                  <a:lnTo>
                    <a:pt x="2699011" y="7728"/>
                  </a:lnTo>
                  <a:lnTo>
                    <a:pt x="2710849" y="9018"/>
                  </a:lnTo>
                  <a:lnTo>
                    <a:pt x="2722687" y="10512"/>
                  </a:lnTo>
                  <a:lnTo>
                    <a:pt x="2734525" y="12236"/>
                  </a:lnTo>
                  <a:lnTo>
                    <a:pt x="2746362" y="14221"/>
                  </a:lnTo>
                  <a:lnTo>
                    <a:pt x="2758200" y="16497"/>
                  </a:lnTo>
                  <a:lnTo>
                    <a:pt x="2770038" y="19097"/>
                  </a:lnTo>
                  <a:lnTo>
                    <a:pt x="2781876" y="22055"/>
                  </a:lnTo>
                  <a:lnTo>
                    <a:pt x="2793713" y="25401"/>
                  </a:lnTo>
                  <a:lnTo>
                    <a:pt x="2805551" y="29167"/>
                  </a:lnTo>
                  <a:lnTo>
                    <a:pt x="2817389" y="33377"/>
                  </a:lnTo>
                  <a:lnTo>
                    <a:pt x="2829227" y="38049"/>
                  </a:lnTo>
                  <a:lnTo>
                    <a:pt x="2841065" y="43192"/>
                  </a:lnTo>
                  <a:lnTo>
                    <a:pt x="2852902" y="48805"/>
                  </a:lnTo>
                  <a:lnTo>
                    <a:pt x="2864740" y="54872"/>
                  </a:lnTo>
                  <a:lnTo>
                    <a:pt x="2876578" y="61362"/>
                  </a:lnTo>
                  <a:lnTo>
                    <a:pt x="2888416" y="68226"/>
                  </a:lnTo>
                  <a:lnTo>
                    <a:pt x="2900253" y="75403"/>
                  </a:lnTo>
                  <a:lnTo>
                    <a:pt x="2912091" y="82814"/>
                  </a:lnTo>
                  <a:lnTo>
                    <a:pt x="2923929" y="90370"/>
                  </a:lnTo>
                  <a:lnTo>
                    <a:pt x="2935767" y="97976"/>
                  </a:lnTo>
                  <a:lnTo>
                    <a:pt x="2947604" y="105532"/>
                  </a:lnTo>
                  <a:lnTo>
                    <a:pt x="2959442" y="112943"/>
                  </a:lnTo>
                  <a:lnTo>
                    <a:pt x="2971280" y="120120"/>
                  </a:lnTo>
                  <a:lnTo>
                    <a:pt x="2983118" y="126984"/>
                  </a:lnTo>
                  <a:lnTo>
                    <a:pt x="2994956" y="133474"/>
                  </a:lnTo>
                  <a:lnTo>
                    <a:pt x="3006793" y="139540"/>
                  </a:lnTo>
                  <a:lnTo>
                    <a:pt x="3018631" y="145154"/>
                  </a:lnTo>
                  <a:lnTo>
                    <a:pt x="3030469" y="150297"/>
                  </a:lnTo>
                  <a:lnTo>
                    <a:pt x="3042307" y="154969"/>
                  </a:lnTo>
                  <a:lnTo>
                    <a:pt x="3054144" y="159179"/>
                  </a:lnTo>
                  <a:lnTo>
                    <a:pt x="3065982" y="162944"/>
                  </a:lnTo>
                  <a:lnTo>
                    <a:pt x="3077820" y="166291"/>
                  </a:lnTo>
                  <a:lnTo>
                    <a:pt x="3089658" y="169249"/>
                  </a:lnTo>
                  <a:lnTo>
                    <a:pt x="3101496" y="171849"/>
                  </a:lnTo>
                  <a:lnTo>
                    <a:pt x="3113333" y="174125"/>
                  </a:lnTo>
                  <a:lnTo>
                    <a:pt x="3125171" y="176110"/>
                  </a:lnTo>
                  <a:lnTo>
                    <a:pt x="3137009" y="177834"/>
                  </a:lnTo>
                  <a:lnTo>
                    <a:pt x="3148847" y="179327"/>
                  </a:lnTo>
                  <a:lnTo>
                    <a:pt x="3160684" y="180618"/>
                  </a:lnTo>
                  <a:lnTo>
                    <a:pt x="3172522" y="181731"/>
                  </a:lnTo>
                  <a:lnTo>
                    <a:pt x="3184360" y="182689"/>
                  </a:lnTo>
                  <a:lnTo>
                    <a:pt x="3196198" y="183511"/>
                  </a:lnTo>
                  <a:lnTo>
                    <a:pt x="3208035" y="184217"/>
                  </a:lnTo>
                  <a:lnTo>
                    <a:pt x="3219873" y="184822"/>
                  </a:lnTo>
                  <a:lnTo>
                    <a:pt x="3231711" y="185339"/>
                  </a:lnTo>
                  <a:lnTo>
                    <a:pt x="3243549" y="185782"/>
                  </a:lnTo>
                  <a:lnTo>
                    <a:pt x="3255387" y="186160"/>
                  </a:lnTo>
                  <a:lnTo>
                    <a:pt x="3267224" y="186483"/>
                  </a:lnTo>
                  <a:lnTo>
                    <a:pt x="3279062" y="186759"/>
                  </a:lnTo>
                  <a:lnTo>
                    <a:pt x="3290900" y="186994"/>
                  </a:lnTo>
                  <a:lnTo>
                    <a:pt x="3302738" y="187195"/>
                  </a:lnTo>
                  <a:lnTo>
                    <a:pt x="3314575" y="187366"/>
                  </a:lnTo>
                  <a:lnTo>
                    <a:pt x="3326413" y="187511"/>
                  </a:lnTo>
                  <a:lnTo>
                    <a:pt x="3338251" y="187635"/>
                  </a:lnTo>
                  <a:lnTo>
                    <a:pt x="3350089" y="187741"/>
                  </a:lnTo>
                  <a:lnTo>
                    <a:pt x="3361926" y="187831"/>
                  </a:lnTo>
                  <a:lnTo>
                    <a:pt x="3373764" y="187908"/>
                  </a:lnTo>
                  <a:lnTo>
                    <a:pt x="3385602" y="187973"/>
                  </a:lnTo>
                  <a:lnTo>
                    <a:pt x="3397440" y="188029"/>
                  </a:lnTo>
                  <a:lnTo>
                    <a:pt x="3409278" y="188076"/>
                  </a:lnTo>
                  <a:lnTo>
                    <a:pt x="3421115" y="188116"/>
                  </a:lnTo>
                  <a:lnTo>
                    <a:pt x="3432953" y="188151"/>
                  </a:lnTo>
                  <a:lnTo>
                    <a:pt x="3444791" y="188180"/>
                  </a:lnTo>
                  <a:lnTo>
                    <a:pt x="3456629" y="188205"/>
                  </a:lnTo>
                  <a:lnTo>
                    <a:pt x="3468466" y="188226"/>
                  </a:lnTo>
                  <a:lnTo>
                    <a:pt x="3480304" y="188244"/>
                  </a:lnTo>
                  <a:lnTo>
                    <a:pt x="3492142" y="188259"/>
                  </a:lnTo>
                  <a:lnTo>
                    <a:pt x="3503980" y="188272"/>
                  </a:lnTo>
                  <a:lnTo>
                    <a:pt x="3515818" y="188283"/>
                  </a:lnTo>
                  <a:lnTo>
                    <a:pt x="3515818" y="188473"/>
                  </a:lnTo>
                  <a:lnTo>
                    <a:pt x="3527655" y="188495"/>
                  </a:lnTo>
                  <a:lnTo>
                    <a:pt x="3539493" y="188521"/>
                  </a:lnTo>
                  <a:lnTo>
                    <a:pt x="3551331" y="188551"/>
                  </a:lnTo>
                  <a:lnTo>
                    <a:pt x="3563169" y="188587"/>
                  </a:lnTo>
                  <a:lnTo>
                    <a:pt x="3575006" y="188630"/>
                  </a:lnTo>
                  <a:lnTo>
                    <a:pt x="3586844" y="188679"/>
                  </a:lnTo>
                  <a:lnTo>
                    <a:pt x="3598682" y="188738"/>
                  </a:lnTo>
                  <a:lnTo>
                    <a:pt x="3610520" y="188806"/>
                  </a:lnTo>
                  <a:lnTo>
                    <a:pt x="3622357" y="188887"/>
                  </a:lnTo>
                  <a:lnTo>
                    <a:pt x="3634195" y="188981"/>
                  </a:lnTo>
                  <a:lnTo>
                    <a:pt x="3646033" y="189093"/>
                  </a:lnTo>
                  <a:lnTo>
                    <a:pt x="3657871" y="189223"/>
                  </a:lnTo>
                  <a:lnTo>
                    <a:pt x="3669709" y="189376"/>
                  </a:lnTo>
                  <a:lnTo>
                    <a:pt x="3681546" y="189557"/>
                  </a:lnTo>
                  <a:lnTo>
                    <a:pt x="3693384" y="189768"/>
                  </a:lnTo>
                  <a:lnTo>
                    <a:pt x="3705222" y="190016"/>
                  </a:lnTo>
                  <a:lnTo>
                    <a:pt x="3717060" y="190308"/>
                  </a:lnTo>
                  <a:lnTo>
                    <a:pt x="3728897" y="190650"/>
                  </a:lnTo>
                  <a:lnTo>
                    <a:pt x="3740735" y="191051"/>
                  </a:lnTo>
                  <a:lnTo>
                    <a:pt x="3752573" y="191521"/>
                  </a:lnTo>
                  <a:lnTo>
                    <a:pt x="3764411" y="192073"/>
                  </a:lnTo>
                  <a:lnTo>
                    <a:pt x="3776248" y="192719"/>
                  </a:lnTo>
                  <a:lnTo>
                    <a:pt x="3788086" y="193475"/>
                  </a:lnTo>
                  <a:lnTo>
                    <a:pt x="3799924" y="194361"/>
                  </a:lnTo>
                  <a:lnTo>
                    <a:pt x="3811762" y="195396"/>
                  </a:lnTo>
                  <a:lnTo>
                    <a:pt x="3823600" y="196605"/>
                  </a:lnTo>
                  <a:lnTo>
                    <a:pt x="3835437" y="198017"/>
                  </a:lnTo>
                  <a:lnTo>
                    <a:pt x="3847275" y="199662"/>
                  </a:lnTo>
                  <a:lnTo>
                    <a:pt x="3859113" y="201577"/>
                  </a:lnTo>
                  <a:lnTo>
                    <a:pt x="3870951" y="203803"/>
                  </a:lnTo>
                  <a:lnTo>
                    <a:pt x="3882788" y="206384"/>
                  </a:lnTo>
                  <a:lnTo>
                    <a:pt x="3894626" y="209371"/>
                  </a:lnTo>
                  <a:lnTo>
                    <a:pt x="3906464" y="212820"/>
                  </a:lnTo>
                  <a:lnTo>
                    <a:pt x="3918302" y="216789"/>
                  </a:lnTo>
                  <a:lnTo>
                    <a:pt x="3930139" y="221341"/>
                  </a:lnTo>
                  <a:lnTo>
                    <a:pt x="3941977" y="226541"/>
                  </a:lnTo>
                  <a:lnTo>
                    <a:pt x="3953815" y="232456"/>
                  </a:lnTo>
                  <a:lnTo>
                    <a:pt x="3965653" y="239150"/>
                  </a:lnTo>
                  <a:lnTo>
                    <a:pt x="3977491" y="246682"/>
                  </a:lnTo>
                  <a:lnTo>
                    <a:pt x="3989328" y="255101"/>
                  </a:lnTo>
                  <a:lnTo>
                    <a:pt x="4001166" y="264445"/>
                  </a:lnTo>
                  <a:lnTo>
                    <a:pt x="4013004" y="274732"/>
                  </a:lnTo>
                  <a:lnTo>
                    <a:pt x="4024842" y="285958"/>
                  </a:lnTo>
                  <a:lnTo>
                    <a:pt x="4036679" y="298092"/>
                  </a:lnTo>
                  <a:lnTo>
                    <a:pt x="4048517" y="311071"/>
                  </a:lnTo>
                  <a:lnTo>
                    <a:pt x="4060355" y="324800"/>
                  </a:lnTo>
                  <a:lnTo>
                    <a:pt x="4072193" y="339153"/>
                  </a:lnTo>
                  <a:lnTo>
                    <a:pt x="4084031" y="353974"/>
                  </a:lnTo>
                  <a:lnTo>
                    <a:pt x="4095868" y="369087"/>
                  </a:lnTo>
                  <a:lnTo>
                    <a:pt x="4107706" y="384299"/>
                  </a:lnTo>
                  <a:lnTo>
                    <a:pt x="4119544" y="399412"/>
                  </a:lnTo>
                  <a:lnTo>
                    <a:pt x="4131382" y="414234"/>
                  </a:lnTo>
                  <a:lnTo>
                    <a:pt x="4143219" y="428587"/>
                  </a:lnTo>
                  <a:lnTo>
                    <a:pt x="4155057" y="442316"/>
                  </a:lnTo>
                  <a:lnTo>
                    <a:pt x="4166895" y="455294"/>
                  </a:lnTo>
                  <a:lnTo>
                    <a:pt x="4178733" y="467428"/>
                  </a:lnTo>
                  <a:lnTo>
                    <a:pt x="4190570" y="478654"/>
                  </a:lnTo>
                  <a:lnTo>
                    <a:pt x="4202408" y="488942"/>
                  </a:lnTo>
                  <a:lnTo>
                    <a:pt x="4214246" y="498285"/>
                  </a:lnTo>
                  <a:lnTo>
                    <a:pt x="4226084" y="506705"/>
                  </a:lnTo>
                  <a:lnTo>
                    <a:pt x="4237922" y="514236"/>
                  </a:lnTo>
                  <a:lnTo>
                    <a:pt x="4249759" y="520930"/>
                  </a:lnTo>
                  <a:lnTo>
                    <a:pt x="4261597" y="526845"/>
                  </a:lnTo>
                  <a:lnTo>
                    <a:pt x="4273435" y="532046"/>
                  </a:lnTo>
                  <a:lnTo>
                    <a:pt x="4285273" y="536598"/>
                  </a:lnTo>
                  <a:lnTo>
                    <a:pt x="4297110" y="540566"/>
                  </a:lnTo>
                  <a:lnTo>
                    <a:pt x="4308948" y="544015"/>
                  </a:lnTo>
                  <a:lnTo>
                    <a:pt x="4320786" y="547002"/>
                  </a:lnTo>
                  <a:lnTo>
                    <a:pt x="4332624" y="549584"/>
                  </a:lnTo>
                  <a:lnTo>
                    <a:pt x="4344461" y="551809"/>
                  </a:lnTo>
                  <a:lnTo>
                    <a:pt x="4356299" y="553724"/>
                  </a:lnTo>
                  <a:lnTo>
                    <a:pt x="4368137" y="555370"/>
                  </a:lnTo>
                  <a:lnTo>
                    <a:pt x="4379975" y="556781"/>
                  </a:lnTo>
                  <a:lnTo>
                    <a:pt x="4391813" y="557991"/>
                  </a:lnTo>
                  <a:lnTo>
                    <a:pt x="4403650" y="559026"/>
                  </a:lnTo>
                  <a:lnTo>
                    <a:pt x="4415488" y="559911"/>
                  </a:lnTo>
                  <a:lnTo>
                    <a:pt x="4427326" y="560668"/>
                  </a:lnTo>
                  <a:lnTo>
                    <a:pt x="4439164" y="561314"/>
                  </a:lnTo>
                  <a:lnTo>
                    <a:pt x="4451001" y="561865"/>
                  </a:lnTo>
                  <a:lnTo>
                    <a:pt x="4462839" y="562335"/>
                  </a:lnTo>
                  <a:lnTo>
                    <a:pt x="4474677" y="562737"/>
                  </a:lnTo>
                  <a:lnTo>
                    <a:pt x="4486515" y="563078"/>
                  </a:lnTo>
                  <a:lnTo>
                    <a:pt x="4498352" y="563370"/>
                  </a:lnTo>
                  <a:lnTo>
                    <a:pt x="4510190" y="563618"/>
                  </a:lnTo>
                  <a:lnTo>
                    <a:pt x="4522028" y="563830"/>
                  </a:lnTo>
                  <a:lnTo>
                    <a:pt x="4533866" y="564010"/>
                  </a:lnTo>
                  <a:lnTo>
                    <a:pt x="4545704" y="564163"/>
                  </a:lnTo>
                  <a:lnTo>
                    <a:pt x="4557541" y="564294"/>
                  </a:lnTo>
                  <a:lnTo>
                    <a:pt x="4569379" y="564405"/>
                  </a:lnTo>
                  <a:lnTo>
                    <a:pt x="4581217" y="564500"/>
                  </a:lnTo>
                  <a:lnTo>
                    <a:pt x="4593055" y="564580"/>
                  </a:lnTo>
                  <a:lnTo>
                    <a:pt x="4604892" y="564649"/>
                  </a:lnTo>
                  <a:lnTo>
                    <a:pt x="4616730" y="564707"/>
                  </a:lnTo>
                  <a:lnTo>
                    <a:pt x="4628568" y="564757"/>
                  </a:lnTo>
                  <a:lnTo>
                    <a:pt x="4640406" y="564799"/>
                  </a:lnTo>
                  <a:lnTo>
                    <a:pt x="4652244" y="564835"/>
                  </a:lnTo>
                  <a:lnTo>
                    <a:pt x="4664081" y="564865"/>
                  </a:lnTo>
                  <a:lnTo>
                    <a:pt x="4675919" y="564891"/>
                  </a:lnTo>
                  <a:lnTo>
                    <a:pt x="4687757" y="564914"/>
                  </a:lnTo>
                </a:path>
              </a:pathLst>
            </a:custGeom>
            <a:ln w="40651" cap="flat">
              <a:solidFill>
                <a:srgbClr val="E8E8E8">
                  <a:alpha val="100000"/>
                </a:srgbClr>
              </a:solidFill>
              <a:prstDash val="solid"/>
              <a:round/>
            </a:ln>
          </p:spPr>
          <p:txBody>
            <a:bodyPr/>
            <a:lstStyle/>
            <a:p/>
          </p:txBody>
        </p:sp>
        <p:sp>
          <p:nvSpPr>
            <p:cNvPr id="35" name="pl35"/>
            <p:cNvSpPr/>
            <p:nvPr/>
          </p:nvSpPr>
          <p:spPr>
            <a:xfrm>
              <a:off x="2482252" y="278853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3541987"/>
              <a:ext cx="4687757" cy="376504"/>
            </a:xfrm>
            <a:custGeom>
              <a:avLst/>
              <a:pathLst>
                <a:path w="4687757" h="376504">
                  <a:moveTo>
                    <a:pt x="0" y="376504"/>
                  </a:moveTo>
                  <a:lnTo>
                    <a:pt x="11837" y="376481"/>
                  </a:lnTo>
                  <a:lnTo>
                    <a:pt x="23675" y="376455"/>
                  </a:lnTo>
                  <a:lnTo>
                    <a:pt x="35513" y="376425"/>
                  </a:lnTo>
                  <a:lnTo>
                    <a:pt x="47351" y="376389"/>
                  </a:lnTo>
                  <a:lnTo>
                    <a:pt x="59188" y="376347"/>
                  </a:lnTo>
                  <a:lnTo>
                    <a:pt x="71026" y="376297"/>
                  </a:lnTo>
                  <a:lnTo>
                    <a:pt x="82864" y="376239"/>
                  </a:lnTo>
                  <a:lnTo>
                    <a:pt x="94702" y="376170"/>
                  </a:lnTo>
                  <a:lnTo>
                    <a:pt x="106539" y="376090"/>
                  </a:lnTo>
                  <a:lnTo>
                    <a:pt x="118377" y="375995"/>
                  </a:lnTo>
                  <a:lnTo>
                    <a:pt x="130215" y="375884"/>
                  </a:lnTo>
                  <a:lnTo>
                    <a:pt x="142053" y="375753"/>
                  </a:lnTo>
                  <a:lnTo>
                    <a:pt x="153891" y="375600"/>
                  </a:lnTo>
                  <a:lnTo>
                    <a:pt x="165728" y="375420"/>
                  </a:lnTo>
                  <a:lnTo>
                    <a:pt x="177566" y="375208"/>
                  </a:lnTo>
                  <a:lnTo>
                    <a:pt x="189404" y="374960"/>
                  </a:lnTo>
                  <a:lnTo>
                    <a:pt x="201242" y="374669"/>
                  </a:lnTo>
                  <a:lnTo>
                    <a:pt x="213079" y="374327"/>
                  </a:lnTo>
                  <a:lnTo>
                    <a:pt x="224917" y="373925"/>
                  </a:lnTo>
                  <a:lnTo>
                    <a:pt x="236755" y="373455"/>
                  </a:lnTo>
                  <a:lnTo>
                    <a:pt x="248593" y="372904"/>
                  </a:lnTo>
                  <a:lnTo>
                    <a:pt x="260430" y="372258"/>
                  </a:lnTo>
                  <a:lnTo>
                    <a:pt x="272268" y="371501"/>
                  </a:lnTo>
                  <a:lnTo>
                    <a:pt x="284106" y="370616"/>
                  </a:lnTo>
                  <a:lnTo>
                    <a:pt x="295944" y="369581"/>
                  </a:lnTo>
                  <a:lnTo>
                    <a:pt x="307782" y="368371"/>
                  </a:lnTo>
                  <a:lnTo>
                    <a:pt x="319619" y="366960"/>
                  </a:lnTo>
                  <a:lnTo>
                    <a:pt x="331457" y="365314"/>
                  </a:lnTo>
                  <a:lnTo>
                    <a:pt x="343295" y="363399"/>
                  </a:lnTo>
                  <a:lnTo>
                    <a:pt x="355133" y="361174"/>
                  </a:lnTo>
                  <a:lnTo>
                    <a:pt x="366970" y="358592"/>
                  </a:lnTo>
                  <a:lnTo>
                    <a:pt x="378808" y="355605"/>
                  </a:lnTo>
                  <a:lnTo>
                    <a:pt x="390646" y="352156"/>
                  </a:lnTo>
                  <a:lnTo>
                    <a:pt x="402484" y="348188"/>
                  </a:lnTo>
                  <a:lnTo>
                    <a:pt x="414321" y="343636"/>
                  </a:lnTo>
                  <a:lnTo>
                    <a:pt x="426159" y="338435"/>
                  </a:lnTo>
                  <a:lnTo>
                    <a:pt x="437997" y="332520"/>
                  </a:lnTo>
                  <a:lnTo>
                    <a:pt x="449835" y="325826"/>
                  </a:lnTo>
                  <a:lnTo>
                    <a:pt x="461673" y="318295"/>
                  </a:lnTo>
                  <a:lnTo>
                    <a:pt x="473510" y="309875"/>
                  </a:lnTo>
                  <a:lnTo>
                    <a:pt x="485348" y="300532"/>
                  </a:lnTo>
                  <a:lnTo>
                    <a:pt x="497186" y="290244"/>
                  </a:lnTo>
                  <a:lnTo>
                    <a:pt x="509024" y="279018"/>
                  </a:lnTo>
                  <a:lnTo>
                    <a:pt x="520861" y="266884"/>
                  </a:lnTo>
                  <a:lnTo>
                    <a:pt x="532699" y="253906"/>
                  </a:lnTo>
                  <a:lnTo>
                    <a:pt x="544537" y="240177"/>
                  </a:lnTo>
                  <a:lnTo>
                    <a:pt x="556375" y="225824"/>
                  </a:lnTo>
                  <a:lnTo>
                    <a:pt x="568213" y="211002"/>
                  </a:lnTo>
                  <a:lnTo>
                    <a:pt x="580050" y="195889"/>
                  </a:lnTo>
                  <a:lnTo>
                    <a:pt x="591888" y="180677"/>
                  </a:lnTo>
                  <a:lnTo>
                    <a:pt x="603726" y="165564"/>
                  </a:lnTo>
                  <a:lnTo>
                    <a:pt x="615564" y="150743"/>
                  </a:lnTo>
                  <a:lnTo>
                    <a:pt x="627401" y="136390"/>
                  </a:lnTo>
                  <a:lnTo>
                    <a:pt x="639239" y="122661"/>
                  </a:lnTo>
                  <a:lnTo>
                    <a:pt x="651077" y="109682"/>
                  </a:lnTo>
                  <a:lnTo>
                    <a:pt x="662915" y="97548"/>
                  </a:lnTo>
                  <a:lnTo>
                    <a:pt x="674752" y="86322"/>
                  </a:lnTo>
                  <a:lnTo>
                    <a:pt x="686590" y="76035"/>
                  </a:lnTo>
                  <a:lnTo>
                    <a:pt x="698428" y="66691"/>
                  </a:lnTo>
                  <a:lnTo>
                    <a:pt x="710266" y="58272"/>
                  </a:lnTo>
                  <a:lnTo>
                    <a:pt x="722104" y="50740"/>
                  </a:lnTo>
                  <a:lnTo>
                    <a:pt x="733941" y="44046"/>
                  </a:lnTo>
                  <a:lnTo>
                    <a:pt x="745779" y="38131"/>
                  </a:lnTo>
                  <a:lnTo>
                    <a:pt x="757617" y="32931"/>
                  </a:lnTo>
                  <a:lnTo>
                    <a:pt x="769455" y="28379"/>
                  </a:lnTo>
                  <a:lnTo>
                    <a:pt x="781292" y="24410"/>
                  </a:lnTo>
                  <a:lnTo>
                    <a:pt x="793130" y="20961"/>
                  </a:lnTo>
                  <a:lnTo>
                    <a:pt x="804968" y="17974"/>
                  </a:lnTo>
                  <a:lnTo>
                    <a:pt x="816806" y="15393"/>
                  </a:lnTo>
                  <a:lnTo>
                    <a:pt x="828643" y="13167"/>
                  </a:lnTo>
                  <a:lnTo>
                    <a:pt x="840481" y="11252"/>
                  </a:lnTo>
                  <a:lnTo>
                    <a:pt x="852319" y="9607"/>
                  </a:lnTo>
                  <a:lnTo>
                    <a:pt x="864157" y="8195"/>
                  </a:lnTo>
                  <a:lnTo>
                    <a:pt x="875995" y="6986"/>
                  </a:lnTo>
                  <a:lnTo>
                    <a:pt x="887832" y="5951"/>
                  </a:lnTo>
                  <a:lnTo>
                    <a:pt x="899670" y="5065"/>
                  </a:lnTo>
                  <a:lnTo>
                    <a:pt x="911508" y="4309"/>
                  </a:lnTo>
                  <a:lnTo>
                    <a:pt x="923346" y="3663"/>
                  </a:lnTo>
                  <a:lnTo>
                    <a:pt x="935183" y="3111"/>
                  </a:lnTo>
                  <a:lnTo>
                    <a:pt x="947021" y="2641"/>
                  </a:lnTo>
                  <a:lnTo>
                    <a:pt x="958859" y="2240"/>
                  </a:lnTo>
                  <a:lnTo>
                    <a:pt x="970697" y="1898"/>
                  </a:lnTo>
                  <a:lnTo>
                    <a:pt x="982534" y="1606"/>
                  </a:lnTo>
                  <a:lnTo>
                    <a:pt x="994372" y="1358"/>
                  </a:lnTo>
                  <a:lnTo>
                    <a:pt x="1006210" y="1147"/>
                  </a:lnTo>
                  <a:lnTo>
                    <a:pt x="1018048" y="966"/>
                  </a:lnTo>
                  <a:lnTo>
                    <a:pt x="1029886" y="813"/>
                  </a:lnTo>
                  <a:lnTo>
                    <a:pt x="1041723" y="683"/>
                  </a:lnTo>
                  <a:lnTo>
                    <a:pt x="1053561" y="571"/>
                  </a:lnTo>
                  <a:lnTo>
                    <a:pt x="1065399" y="477"/>
                  </a:lnTo>
                  <a:lnTo>
                    <a:pt x="1077237" y="396"/>
                  </a:lnTo>
                  <a:lnTo>
                    <a:pt x="1089074" y="328"/>
                  </a:lnTo>
                  <a:lnTo>
                    <a:pt x="1100912" y="269"/>
                  </a:lnTo>
                  <a:lnTo>
                    <a:pt x="1112750" y="220"/>
                  </a:lnTo>
                  <a:lnTo>
                    <a:pt x="1124588" y="177"/>
                  </a:lnTo>
                  <a:lnTo>
                    <a:pt x="1136426" y="141"/>
                  </a:lnTo>
                  <a:lnTo>
                    <a:pt x="1148263" y="111"/>
                  </a:lnTo>
                  <a:lnTo>
                    <a:pt x="1160101" y="85"/>
                  </a:lnTo>
                  <a:lnTo>
                    <a:pt x="1171939" y="63"/>
                  </a:lnTo>
                  <a:lnTo>
                    <a:pt x="1171939" y="0"/>
                  </a:lnTo>
                  <a:lnTo>
                    <a:pt x="1183777" y="11"/>
                  </a:lnTo>
                  <a:lnTo>
                    <a:pt x="1195614" y="24"/>
                  </a:lnTo>
                  <a:lnTo>
                    <a:pt x="1207452" y="39"/>
                  </a:lnTo>
                  <a:lnTo>
                    <a:pt x="1219290" y="57"/>
                  </a:lnTo>
                  <a:lnTo>
                    <a:pt x="1231128" y="78"/>
                  </a:lnTo>
                  <a:lnTo>
                    <a:pt x="1242965" y="103"/>
                  </a:lnTo>
                  <a:lnTo>
                    <a:pt x="1254803" y="132"/>
                  </a:lnTo>
                  <a:lnTo>
                    <a:pt x="1266641" y="166"/>
                  </a:lnTo>
                  <a:lnTo>
                    <a:pt x="1278479" y="207"/>
                  </a:lnTo>
                  <a:lnTo>
                    <a:pt x="1290317" y="254"/>
                  </a:lnTo>
                  <a:lnTo>
                    <a:pt x="1302154" y="309"/>
                  </a:lnTo>
                  <a:lnTo>
                    <a:pt x="1313992" y="375"/>
                  </a:lnTo>
                  <a:lnTo>
                    <a:pt x="1325830" y="451"/>
                  </a:lnTo>
                  <a:lnTo>
                    <a:pt x="1337668" y="541"/>
                  </a:lnTo>
                  <a:lnTo>
                    <a:pt x="1349505" y="647"/>
                  </a:lnTo>
                  <a:lnTo>
                    <a:pt x="1361343" y="771"/>
                  </a:lnTo>
                  <a:lnTo>
                    <a:pt x="1373181" y="917"/>
                  </a:lnTo>
                  <a:lnTo>
                    <a:pt x="1385019" y="1088"/>
                  </a:lnTo>
                  <a:lnTo>
                    <a:pt x="1396856" y="1289"/>
                  </a:lnTo>
                  <a:lnTo>
                    <a:pt x="1408694" y="1524"/>
                  </a:lnTo>
                  <a:lnTo>
                    <a:pt x="1420532" y="1800"/>
                  </a:lnTo>
                  <a:lnTo>
                    <a:pt x="1432370" y="2123"/>
                  </a:lnTo>
                  <a:lnTo>
                    <a:pt x="1444208" y="2501"/>
                  </a:lnTo>
                  <a:lnTo>
                    <a:pt x="1456045" y="2943"/>
                  </a:lnTo>
                  <a:lnTo>
                    <a:pt x="1467883" y="3461"/>
                  </a:lnTo>
                  <a:lnTo>
                    <a:pt x="1479721" y="4066"/>
                  </a:lnTo>
                  <a:lnTo>
                    <a:pt x="1491559" y="4771"/>
                  </a:lnTo>
                  <a:lnTo>
                    <a:pt x="1503396" y="5594"/>
                  </a:lnTo>
                  <a:lnTo>
                    <a:pt x="1515234" y="6552"/>
                  </a:lnTo>
                  <a:lnTo>
                    <a:pt x="1527072" y="7665"/>
                  </a:lnTo>
                  <a:lnTo>
                    <a:pt x="1538910" y="8955"/>
                  </a:lnTo>
                  <a:lnTo>
                    <a:pt x="1550748" y="10449"/>
                  </a:lnTo>
                  <a:lnTo>
                    <a:pt x="1562585" y="12173"/>
                  </a:lnTo>
                  <a:lnTo>
                    <a:pt x="1574423" y="14157"/>
                  </a:lnTo>
                  <a:lnTo>
                    <a:pt x="1586261" y="16433"/>
                  </a:lnTo>
                  <a:lnTo>
                    <a:pt x="1598099" y="19034"/>
                  </a:lnTo>
                  <a:lnTo>
                    <a:pt x="1609936" y="21991"/>
                  </a:lnTo>
                  <a:lnTo>
                    <a:pt x="1621774" y="25338"/>
                  </a:lnTo>
                  <a:lnTo>
                    <a:pt x="1633612" y="29104"/>
                  </a:lnTo>
                  <a:lnTo>
                    <a:pt x="1645450" y="33314"/>
                  </a:lnTo>
                  <a:lnTo>
                    <a:pt x="1657287" y="37986"/>
                  </a:lnTo>
                  <a:lnTo>
                    <a:pt x="1669125" y="43129"/>
                  </a:lnTo>
                  <a:lnTo>
                    <a:pt x="1680963" y="48742"/>
                  </a:lnTo>
                  <a:lnTo>
                    <a:pt x="1692801" y="54809"/>
                  </a:lnTo>
                  <a:lnTo>
                    <a:pt x="1704639" y="61299"/>
                  </a:lnTo>
                  <a:lnTo>
                    <a:pt x="1716476" y="68163"/>
                  </a:lnTo>
                  <a:lnTo>
                    <a:pt x="1728314" y="75339"/>
                  </a:lnTo>
                  <a:lnTo>
                    <a:pt x="1740152" y="82750"/>
                  </a:lnTo>
                  <a:lnTo>
                    <a:pt x="1751990" y="90307"/>
                  </a:lnTo>
                  <a:lnTo>
                    <a:pt x="1763827" y="97913"/>
                  </a:lnTo>
                  <a:lnTo>
                    <a:pt x="1775665" y="105469"/>
                  </a:lnTo>
                  <a:lnTo>
                    <a:pt x="1787503" y="112880"/>
                  </a:lnTo>
                  <a:lnTo>
                    <a:pt x="1799341" y="120056"/>
                  </a:lnTo>
                  <a:lnTo>
                    <a:pt x="1811178" y="126921"/>
                  </a:lnTo>
                  <a:lnTo>
                    <a:pt x="1823016" y="133410"/>
                  </a:lnTo>
                  <a:lnTo>
                    <a:pt x="1834854" y="139477"/>
                  </a:lnTo>
                  <a:lnTo>
                    <a:pt x="1846692" y="145090"/>
                  </a:lnTo>
                  <a:lnTo>
                    <a:pt x="1858530" y="150234"/>
                  </a:lnTo>
                  <a:lnTo>
                    <a:pt x="1870367" y="154906"/>
                  </a:lnTo>
                  <a:lnTo>
                    <a:pt x="1882205" y="159115"/>
                  </a:lnTo>
                  <a:lnTo>
                    <a:pt x="1894043" y="162881"/>
                  </a:lnTo>
                  <a:lnTo>
                    <a:pt x="1905881" y="166228"/>
                  </a:lnTo>
                  <a:lnTo>
                    <a:pt x="1917718" y="169186"/>
                  </a:lnTo>
                  <a:lnTo>
                    <a:pt x="1929556" y="171786"/>
                  </a:lnTo>
                  <a:lnTo>
                    <a:pt x="1941394" y="174062"/>
                  </a:lnTo>
                  <a:lnTo>
                    <a:pt x="1953232" y="176046"/>
                  </a:lnTo>
                  <a:lnTo>
                    <a:pt x="1965069" y="177771"/>
                  </a:lnTo>
                  <a:lnTo>
                    <a:pt x="1976907" y="179264"/>
                  </a:lnTo>
                  <a:lnTo>
                    <a:pt x="1988745" y="180555"/>
                  </a:lnTo>
                  <a:lnTo>
                    <a:pt x="2000583" y="181668"/>
                  </a:lnTo>
                  <a:lnTo>
                    <a:pt x="2012421" y="182625"/>
                  </a:lnTo>
                  <a:lnTo>
                    <a:pt x="2024258" y="183448"/>
                  </a:lnTo>
                  <a:lnTo>
                    <a:pt x="2036096" y="184154"/>
                  </a:lnTo>
                  <a:lnTo>
                    <a:pt x="2047934" y="184758"/>
                  </a:lnTo>
                  <a:lnTo>
                    <a:pt x="2059772" y="185276"/>
                  </a:lnTo>
                  <a:lnTo>
                    <a:pt x="2071609" y="185719"/>
                  </a:lnTo>
                  <a:lnTo>
                    <a:pt x="2083447" y="186097"/>
                  </a:lnTo>
                  <a:lnTo>
                    <a:pt x="2095285" y="186420"/>
                  </a:lnTo>
                  <a:lnTo>
                    <a:pt x="2107123" y="186696"/>
                  </a:lnTo>
                  <a:lnTo>
                    <a:pt x="2118961" y="186931"/>
                  </a:lnTo>
                  <a:lnTo>
                    <a:pt x="2130798" y="187131"/>
                  </a:lnTo>
                  <a:lnTo>
                    <a:pt x="2142636" y="187302"/>
                  </a:lnTo>
                  <a:lnTo>
                    <a:pt x="2154474" y="187448"/>
                  </a:lnTo>
                  <a:lnTo>
                    <a:pt x="2166312" y="187572"/>
                  </a:lnTo>
                  <a:lnTo>
                    <a:pt x="2178149" y="187678"/>
                  </a:lnTo>
                  <a:lnTo>
                    <a:pt x="2189987" y="187768"/>
                  </a:lnTo>
                  <a:lnTo>
                    <a:pt x="2201825" y="187845"/>
                  </a:lnTo>
                  <a:lnTo>
                    <a:pt x="2213663" y="187910"/>
                  </a:lnTo>
                  <a:lnTo>
                    <a:pt x="2225500" y="187966"/>
                  </a:lnTo>
                  <a:lnTo>
                    <a:pt x="2237338" y="188013"/>
                  </a:lnTo>
                  <a:lnTo>
                    <a:pt x="2249176" y="188053"/>
                  </a:lnTo>
                  <a:lnTo>
                    <a:pt x="2261014" y="188088"/>
                  </a:lnTo>
                  <a:lnTo>
                    <a:pt x="2272852" y="188117"/>
                  </a:lnTo>
                  <a:lnTo>
                    <a:pt x="2284689" y="188142"/>
                  </a:lnTo>
                  <a:lnTo>
                    <a:pt x="2296527" y="188163"/>
                  </a:lnTo>
                  <a:lnTo>
                    <a:pt x="2308365" y="188181"/>
                  </a:lnTo>
                  <a:lnTo>
                    <a:pt x="2320203" y="188196"/>
                  </a:lnTo>
                  <a:lnTo>
                    <a:pt x="2332040" y="188209"/>
                  </a:lnTo>
                  <a:lnTo>
                    <a:pt x="2343878" y="188220"/>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3918681"/>
              <a:ext cx="4687757" cy="564914"/>
            </a:xfrm>
            <a:custGeom>
              <a:avLst/>
              <a:pathLst>
                <a:path w="4687757" h="564914">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93"/>
                  </a:lnTo>
                  <a:lnTo>
                    <a:pt x="1183777" y="376704"/>
                  </a:lnTo>
                  <a:lnTo>
                    <a:pt x="1195614" y="376717"/>
                  </a:lnTo>
                  <a:lnTo>
                    <a:pt x="1207452" y="376733"/>
                  </a:lnTo>
                  <a:lnTo>
                    <a:pt x="1219290" y="376750"/>
                  </a:lnTo>
                  <a:lnTo>
                    <a:pt x="1231128" y="376772"/>
                  </a:lnTo>
                  <a:lnTo>
                    <a:pt x="1242965" y="376796"/>
                  </a:lnTo>
                  <a:lnTo>
                    <a:pt x="1254803" y="376826"/>
                  </a:lnTo>
                  <a:lnTo>
                    <a:pt x="1266641" y="376860"/>
                  </a:lnTo>
                  <a:lnTo>
                    <a:pt x="1278479" y="376900"/>
                  </a:lnTo>
                  <a:lnTo>
                    <a:pt x="1290317" y="376947"/>
                  </a:lnTo>
                  <a:lnTo>
                    <a:pt x="1302154" y="377003"/>
                  </a:lnTo>
                  <a:lnTo>
                    <a:pt x="1313992" y="377068"/>
                  </a:lnTo>
                  <a:lnTo>
                    <a:pt x="1325830" y="377145"/>
                  </a:lnTo>
                  <a:lnTo>
                    <a:pt x="1337668" y="377235"/>
                  </a:lnTo>
                  <a:lnTo>
                    <a:pt x="1349505" y="377341"/>
                  </a:lnTo>
                  <a:lnTo>
                    <a:pt x="1361343" y="377465"/>
                  </a:lnTo>
                  <a:lnTo>
                    <a:pt x="1373181" y="377611"/>
                  </a:lnTo>
                  <a:lnTo>
                    <a:pt x="1385019" y="377782"/>
                  </a:lnTo>
                  <a:lnTo>
                    <a:pt x="1396856" y="377982"/>
                  </a:lnTo>
                  <a:lnTo>
                    <a:pt x="1408694" y="378217"/>
                  </a:lnTo>
                  <a:lnTo>
                    <a:pt x="1420532" y="378493"/>
                  </a:lnTo>
                  <a:lnTo>
                    <a:pt x="1432370" y="378816"/>
                  </a:lnTo>
                  <a:lnTo>
                    <a:pt x="1444208" y="379194"/>
                  </a:lnTo>
                  <a:lnTo>
                    <a:pt x="1456045" y="379637"/>
                  </a:lnTo>
                  <a:lnTo>
                    <a:pt x="1467883" y="380155"/>
                  </a:lnTo>
                  <a:lnTo>
                    <a:pt x="1479721" y="380759"/>
                  </a:lnTo>
                  <a:lnTo>
                    <a:pt x="1491559" y="381465"/>
                  </a:lnTo>
                  <a:lnTo>
                    <a:pt x="1503396" y="382288"/>
                  </a:lnTo>
                  <a:lnTo>
                    <a:pt x="1515234" y="383245"/>
                  </a:lnTo>
                  <a:lnTo>
                    <a:pt x="1527072" y="384358"/>
                  </a:lnTo>
                  <a:lnTo>
                    <a:pt x="1538910" y="385649"/>
                  </a:lnTo>
                  <a:lnTo>
                    <a:pt x="1550748" y="387143"/>
                  </a:lnTo>
                  <a:lnTo>
                    <a:pt x="1562585" y="388867"/>
                  </a:lnTo>
                  <a:lnTo>
                    <a:pt x="1574423" y="390851"/>
                  </a:lnTo>
                  <a:lnTo>
                    <a:pt x="1586261" y="393127"/>
                  </a:lnTo>
                  <a:lnTo>
                    <a:pt x="1598099" y="395727"/>
                  </a:lnTo>
                  <a:lnTo>
                    <a:pt x="1609936" y="398685"/>
                  </a:lnTo>
                  <a:lnTo>
                    <a:pt x="1621774" y="402032"/>
                  </a:lnTo>
                  <a:lnTo>
                    <a:pt x="1633612" y="405798"/>
                  </a:lnTo>
                  <a:lnTo>
                    <a:pt x="1645450" y="410007"/>
                  </a:lnTo>
                  <a:lnTo>
                    <a:pt x="1657287" y="414679"/>
                  </a:lnTo>
                  <a:lnTo>
                    <a:pt x="1669125" y="419823"/>
                  </a:lnTo>
                  <a:lnTo>
                    <a:pt x="1680963" y="425436"/>
                  </a:lnTo>
                  <a:lnTo>
                    <a:pt x="1692801" y="431503"/>
                  </a:lnTo>
                  <a:lnTo>
                    <a:pt x="1704639" y="437992"/>
                  </a:lnTo>
                  <a:lnTo>
                    <a:pt x="1716476" y="444857"/>
                  </a:lnTo>
                  <a:lnTo>
                    <a:pt x="1728314" y="452033"/>
                  </a:lnTo>
                  <a:lnTo>
                    <a:pt x="1740152" y="459444"/>
                  </a:lnTo>
                  <a:lnTo>
                    <a:pt x="1751990" y="467000"/>
                  </a:lnTo>
                  <a:lnTo>
                    <a:pt x="1763827" y="474606"/>
                  </a:lnTo>
                  <a:lnTo>
                    <a:pt x="1775665" y="482163"/>
                  </a:lnTo>
                  <a:lnTo>
                    <a:pt x="1787503" y="489574"/>
                  </a:lnTo>
                  <a:lnTo>
                    <a:pt x="1799341" y="496750"/>
                  </a:lnTo>
                  <a:lnTo>
                    <a:pt x="1811178" y="503615"/>
                  </a:lnTo>
                  <a:lnTo>
                    <a:pt x="1823016" y="510104"/>
                  </a:lnTo>
                  <a:lnTo>
                    <a:pt x="1834854" y="516171"/>
                  </a:lnTo>
                  <a:lnTo>
                    <a:pt x="1846692" y="521784"/>
                  </a:lnTo>
                  <a:lnTo>
                    <a:pt x="1858530" y="526928"/>
                  </a:lnTo>
                  <a:lnTo>
                    <a:pt x="1870367" y="531600"/>
                  </a:lnTo>
                  <a:lnTo>
                    <a:pt x="1882205" y="535809"/>
                  </a:lnTo>
                  <a:lnTo>
                    <a:pt x="1894043" y="539575"/>
                  </a:lnTo>
                  <a:lnTo>
                    <a:pt x="1905881" y="542922"/>
                  </a:lnTo>
                  <a:lnTo>
                    <a:pt x="1917718" y="545879"/>
                  </a:lnTo>
                  <a:lnTo>
                    <a:pt x="1929556" y="548480"/>
                  </a:lnTo>
                  <a:lnTo>
                    <a:pt x="1941394" y="550756"/>
                  </a:lnTo>
                  <a:lnTo>
                    <a:pt x="1953232" y="552740"/>
                  </a:lnTo>
                  <a:lnTo>
                    <a:pt x="1965069" y="554464"/>
                  </a:lnTo>
                  <a:lnTo>
                    <a:pt x="1976907" y="555958"/>
                  </a:lnTo>
                  <a:lnTo>
                    <a:pt x="1988745" y="557249"/>
                  </a:lnTo>
                  <a:lnTo>
                    <a:pt x="2000583" y="558361"/>
                  </a:lnTo>
                  <a:lnTo>
                    <a:pt x="2012421" y="559319"/>
                  </a:lnTo>
                  <a:lnTo>
                    <a:pt x="2024258" y="560142"/>
                  </a:lnTo>
                  <a:lnTo>
                    <a:pt x="2036096" y="560847"/>
                  </a:lnTo>
                  <a:lnTo>
                    <a:pt x="2047934" y="561452"/>
                  </a:lnTo>
                  <a:lnTo>
                    <a:pt x="2059772" y="561970"/>
                  </a:lnTo>
                  <a:lnTo>
                    <a:pt x="2071609" y="562412"/>
                  </a:lnTo>
                  <a:lnTo>
                    <a:pt x="2083447" y="562791"/>
                  </a:lnTo>
                  <a:lnTo>
                    <a:pt x="2095285" y="563114"/>
                  </a:lnTo>
                  <a:lnTo>
                    <a:pt x="2107123" y="563389"/>
                  </a:lnTo>
                  <a:lnTo>
                    <a:pt x="2118961" y="563625"/>
                  </a:lnTo>
                  <a:lnTo>
                    <a:pt x="2130798" y="563825"/>
                  </a:lnTo>
                  <a:lnTo>
                    <a:pt x="2142636" y="563996"/>
                  </a:lnTo>
                  <a:lnTo>
                    <a:pt x="2154474" y="564142"/>
                  </a:lnTo>
                  <a:lnTo>
                    <a:pt x="2166312" y="564266"/>
                  </a:lnTo>
                  <a:lnTo>
                    <a:pt x="2178149" y="564372"/>
                  </a:lnTo>
                  <a:lnTo>
                    <a:pt x="2189987" y="564462"/>
                  </a:lnTo>
                  <a:lnTo>
                    <a:pt x="2201825" y="564538"/>
                  </a:lnTo>
                  <a:lnTo>
                    <a:pt x="2213663" y="564604"/>
                  </a:lnTo>
                  <a:lnTo>
                    <a:pt x="2225500" y="564659"/>
                  </a:lnTo>
                  <a:lnTo>
                    <a:pt x="2237338" y="564707"/>
                  </a:lnTo>
                  <a:lnTo>
                    <a:pt x="2249176" y="564747"/>
                  </a:lnTo>
                  <a:lnTo>
                    <a:pt x="2261014" y="564781"/>
                  </a:lnTo>
                  <a:lnTo>
                    <a:pt x="2272852" y="564810"/>
                  </a:lnTo>
                  <a:lnTo>
                    <a:pt x="2284689" y="564835"/>
                  </a:lnTo>
                  <a:lnTo>
                    <a:pt x="2296527" y="564856"/>
                  </a:lnTo>
                  <a:lnTo>
                    <a:pt x="2308365" y="564874"/>
                  </a:lnTo>
                  <a:lnTo>
                    <a:pt x="2320203" y="564890"/>
                  </a:lnTo>
                  <a:lnTo>
                    <a:pt x="2332040" y="564903"/>
                  </a:lnTo>
                  <a:lnTo>
                    <a:pt x="2343878" y="564914"/>
                  </a:lnTo>
                  <a:lnTo>
                    <a:pt x="2343878" y="564787"/>
                  </a:lnTo>
                  <a:lnTo>
                    <a:pt x="2355716" y="564754"/>
                  </a:lnTo>
                  <a:lnTo>
                    <a:pt x="2367554" y="564715"/>
                  </a:lnTo>
                  <a:lnTo>
                    <a:pt x="2379391" y="564669"/>
                  </a:lnTo>
                  <a:lnTo>
                    <a:pt x="2391229" y="564615"/>
                  </a:lnTo>
                  <a:lnTo>
                    <a:pt x="2403067" y="564552"/>
                  </a:lnTo>
                  <a:lnTo>
                    <a:pt x="2414905" y="564477"/>
                  </a:lnTo>
                  <a:lnTo>
                    <a:pt x="2426743" y="564390"/>
                  </a:lnTo>
                  <a:lnTo>
                    <a:pt x="2438580" y="564287"/>
                  </a:lnTo>
                  <a:lnTo>
                    <a:pt x="2450418" y="564166"/>
                  </a:lnTo>
                  <a:lnTo>
                    <a:pt x="2462256" y="564024"/>
                  </a:lnTo>
                  <a:lnTo>
                    <a:pt x="2474094" y="563858"/>
                  </a:lnTo>
                  <a:lnTo>
                    <a:pt x="2485931" y="563662"/>
                  </a:lnTo>
                  <a:lnTo>
                    <a:pt x="2497769" y="563432"/>
                  </a:lnTo>
                  <a:lnTo>
                    <a:pt x="2509607" y="563161"/>
                  </a:lnTo>
                  <a:lnTo>
                    <a:pt x="2521445" y="562844"/>
                  </a:lnTo>
                  <a:lnTo>
                    <a:pt x="2533283" y="562472"/>
                  </a:lnTo>
                  <a:lnTo>
                    <a:pt x="2545120" y="562035"/>
                  </a:lnTo>
                  <a:lnTo>
                    <a:pt x="2556958" y="561522"/>
                  </a:lnTo>
                  <a:lnTo>
                    <a:pt x="2568796" y="560920"/>
                  </a:lnTo>
                  <a:lnTo>
                    <a:pt x="2580634" y="560214"/>
                  </a:lnTo>
                  <a:lnTo>
                    <a:pt x="2592471" y="559387"/>
                  </a:lnTo>
                  <a:lnTo>
                    <a:pt x="2604309" y="558418"/>
                  </a:lnTo>
                  <a:lnTo>
                    <a:pt x="2616147" y="557283"/>
                  </a:lnTo>
                  <a:lnTo>
                    <a:pt x="2627985" y="555955"/>
                  </a:lnTo>
                  <a:lnTo>
                    <a:pt x="2639822" y="554403"/>
                  </a:lnTo>
                  <a:lnTo>
                    <a:pt x="2651660" y="552589"/>
                  </a:lnTo>
                  <a:lnTo>
                    <a:pt x="2663498" y="550471"/>
                  </a:lnTo>
                  <a:lnTo>
                    <a:pt x="2675336" y="548003"/>
                  </a:lnTo>
                  <a:lnTo>
                    <a:pt x="2687174" y="545131"/>
                  </a:lnTo>
                  <a:lnTo>
                    <a:pt x="2699011" y="541792"/>
                  </a:lnTo>
                  <a:lnTo>
                    <a:pt x="2710849" y="537920"/>
                  </a:lnTo>
                  <a:lnTo>
                    <a:pt x="2722687" y="533439"/>
                  </a:lnTo>
                  <a:lnTo>
                    <a:pt x="2734525" y="528267"/>
                  </a:lnTo>
                  <a:lnTo>
                    <a:pt x="2746362" y="522313"/>
                  </a:lnTo>
                  <a:lnTo>
                    <a:pt x="2758200" y="515485"/>
                  </a:lnTo>
                  <a:lnTo>
                    <a:pt x="2770038" y="507684"/>
                  </a:lnTo>
                  <a:lnTo>
                    <a:pt x="2781876" y="498812"/>
                  </a:lnTo>
                  <a:lnTo>
                    <a:pt x="2793713" y="488771"/>
                  </a:lnTo>
                  <a:lnTo>
                    <a:pt x="2805551" y="477474"/>
                  </a:lnTo>
                  <a:lnTo>
                    <a:pt x="2817389" y="464845"/>
                  </a:lnTo>
                  <a:lnTo>
                    <a:pt x="2829227" y="450829"/>
                  </a:lnTo>
                  <a:lnTo>
                    <a:pt x="2841065" y="435398"/>
                  </a:lnTo>
                  <a:lnTo>
                    <a:pt x="2852902" y="418559"/>
                  </a:lnTo>
                  <a:lnTo>
                    <a:pt x="2864740" y="400358"/>
                  </a:lnTo>
                  <a:lnTo>
                    <a:pt x="2876578" y="380890"/>
                  </a:lnTo>
                  <a:lnTo>
                    <a:pt x="2888416" y="360297"/>
                  </a:lnTo>
                  <a:lnTo>
                    <a:pt x="2900253" y="338767"/>
                  </a:lnTo>
                  <a:lnTo>
                    <a:pt x="2912091" y="316535"/>
                  </a:lnTo>
                  <a:lnTo>
                    <a:pt x="2923929" y="293865"/>
                  </a:lnTo>
                  <a:lnTo>
                    <a:pt x="2935767" y="271048"/>
                  </a:lnTo>
                  <a:lnTo>
                    <a:pt x="2947604" y="248378"/>
                  </a:lnTo>
                  <a:lnTo>
                    <a:pt x="2959442" y="226146"/>
                  </a:lnTo>
                  <a:lnTo>
                    <a:pt x="2971280" y="204616"/>
                  </a:lnTo>
                  <a:lnTo>
                    <a:pt x="2983118" y="184023"/>
                  </a:lnTo>
                  <a:lnTo>
                    <a:pt x="2994956" y="164555"/>
                  </a:lnTo>
                  <a:lnTo>
                    <a:pt x="3006793" y="146354"/>
                  </a:lnTo>
                  <a:lnTo>
                    <a:pt x="3018631" y="129515"/>
                  </a:lnTo>
                  <a:lnTo>
                    <a:pt x="3030469" y="114084"/>
                  </a:lnTo>
                  <a:lnTo>
                    <a:pt x="3042307" y="100068"/>
                  </a:lnTo>
                  <a:lnTo>
                    <a:pt x="3054144" y="87439"/>
                  </a:lnTo>
                  <a:lnTo>
                    <a:pt x="3065982" y="76142"/>
                  </a:lnTo>
                  <a:lnTo>
                    <a:pt x="3077820" y="66102"/>
                  </a:lnTo>
                  <a:lnTo>
                    <a:pt x="3089658" y="57229"/>
                  </a:lnTo>
                  <a:lnTo>
                    <a:pt x="3101496" y="49428"/>
                  </a:lnTo>
                  <a:lnTo>
                    <a:pt x="3113333" y="42600"/>
                  </a:lnTo>
                  <a:lnTo>
                    <a:pt x="3125171" y="36647"/>
                  </a:lnTo>
                  <a:lnTo>
                    <a:pt x="3137009" y="31474"/>
                  </a:lnTo>
                  <a:lnTo>
                    <a:pt x="3148847" y="26993"/>
                  </a:lnTo>
                  <a:lnTo>
                    <a:pt x="3160684" y="23121"/>
                  </a:lnTo>
                  <a:lnTo>
                    <a:pt x="3172522" y="19783"/>
                  </a:lnTo>
                  <a:lnTo>
                    <a:pt x="3184360" y="16910"/>
                  </a:lnTo>
                  <a:lnTo>
                    <a:pt x="3196198" y="14442"/>
                  </a:lnTo>
                  <a:lnTo>
                    <a:pt x="3208035" y="12325"/>
                  </a:lnTo>
                  <a:lnTo>
                    <a:pt x="3219873" y="10510"/>
                  </a:lnTo>
                  <a:lnTo>
                    <a:pt x="3231711" y="8958"/>
                  </a:lnTo>
                  <a:lnTo>
                    <a:pt x="3243549" y="7630"/>
                  </a:lnTo>
                  <a:lnTo>
                    <a:pt x="3255387" y="6495"/>
                  </a:lnTo>
                  <a:lnTo>
                    <a:pt x="3267224" y="5526"/>
                  </a:lnTo>
                  <a:lnTo>
                    <a:pt x="3279062" y="4699"/>
                  </a:lnTo>
                  <a:lnTo>
                    <a:pt x="3290900" y="3993"/>
                  </a:lnTo>
                  <a:lnTo>
                    <a:pt x="3302738" y="3391"/>
                  </a:lnTo>
                  <a:lnTo>
                    <a:pt x="3314575" y="2879"/>
                  </a:lnTo>
                  <a:lnTo>
                    <a:pt x="3326413" y="2441"/>
                  </a:lnTo>
                  <a:lnTo>
                    <a:pt x="3338251" y="2069"/>
                  </a:lnTo>
                  <a:lnTo>
                    <a:pt x="3350089" y="1752"/>
                  </a:lnTo>
                  <a:lnTo>
                    <a:pt x="3361926" y="1482"/>
                  </a:lnTo>
                  <a:lnTo>
                    <a:pt x="3373764" y="1252"/>
                  </a:lnTo>
                  <a:lnTo>
                    <a:pt x="3385602" y="1056"/>
                  </a:lnTo>
                  <a:lnTo>
                    <a:pt x="3397440" y="889"/>
                  </a:lnTo>
                  <a:lnTo>
                    <a:pt x="3409278" y="747"/>
                  </a:lnTo>
                  <a:lnTo>
                    <a:pt x="3421115" y="626"/>
                  </a:lnTo>
                  <a:lnTo>
                    <a:pt x="3432953" y="523"/>
                  </a:lnTo>
                  <a:lnTo>
                    <a:pt x="3444791" y="436"/>
                  </a:lnTo>
                  <a:lnTo>
                    <a:pt x="3456629" y="361"/>
                  </a:lnTo>
                  <a:lnTo>
                    <a:pt x="3468466" y="298"/>
                  </a:lnTo>
                  <a:lnTo>
                    <a:pt x="3480304" y="244"/>
                  </a:lnTo>
                  <a:lnTo>
                    <a:pt x="3492142" y="198"/>
                  </a:lnTo>
                  <a:lnTo>
                    <a:pt x="3503980" y="159"/>
                  </a:lnTo>
                  <a:lnTo>
                    <a:pt x="3515818" y="126"/>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39" name="pl39"/>
            <p:cNvSpPr/>
            <p:nvPr/>
          </p:nvSpPr>
          <p:spPr>
            <a:xfrm>
              <a:off x="2482252" y="1846866"/>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20"/>
                  </a:lnTo>
                  <a:lnTo>
                    <a:pt x="2355716" y="188209"/>
                  </a:lnTo>
                  <a:lnTo>
                    <a:pt x="2367554" y="188196"/>
                  </a:lnTo>
                  <a:lnTo>
                    <a:pt x="2379391" y="188181"/>
                  </a:lnTo>
                  <a:lnTo>
                    <a:pt x="2391229" y="188163"/>
                  </a:lnTo>
                  <a:lnTo>
                    <a:pt x="2403067" y="188142"/>
                  </a:lnTo>
                  <a:lnTo>
                    <a:pt x="2414905" y="188117"/>
                  </a:lnTo>
                  <a:lnTo>
                    <a:pt x="2426743" y="188088"/>
                  </a:lnTo>
                  <a:lnTo>
                    <a:pt x="2438580" y="188053"/>
                  </a:lnTo>
                  <a:lnTo>
                    <a:pt x="2450418" y="188013"/>
                  </a:lnTo>
                  <a:lnTo>
                    <a:pt x="2462256" y="187966"/>
                  </a:lnTo>
                  <a:lnTo>
                    <a:pt x="2474094" y="187910"/>
                  </a:lnTo>
                  <a:lnTo>
                    <a:pt x="2485931" y="187845"/>
                  </a:lnTo>
                  <a:lnTo>
                    <a:pt x="2497769" y="187768"/>
                  </a:lnTo>
                  <a:lnTo>
                    <a:pt x="2509607" y="187678"/>
                  </a:lnTo>
                  <a:lnTo>
                    <a:pt x="2521445" y="187572"/>
                  </a:lnTo>
                  <a:lnTo>
                    <a:pt x="2533283" y="187448"/>
                  </a:lnTo>
                  <a:lnTo>
                    <a:pt x="2545120" y="187302"/>
                  </a:lnTo>
                  <a:lnTo>
                    <a:pt x="2556958" y="187131"/>
                  </a:lnTo>
                  <a:lnTo>
                    <a:pt x="2568796" y="186931"/>
                  </a:lnTo>
                  <a:lnTo>
                    <a:pt x="2580634" y="186696"/>
                  </a:lnTo>
                  <a:lnTo>
                    <a:pt x="2592471" y="186420"/>
                  </a:lnTo>
                  <a:lnTo>
                    <a:pt x="2604309" y="186097"/>
                  </a:lnTo>
                  <a:lnTo>
                    <a:pt x="2616147" y="185719"/>
                  </a:lnTo>
                  <a:lnTo>
                    <a:pt x="2627985" y="185276"/>
                  </a:lnTo>
                  <a:lnTo>
                    <a:pt x="2639822" y="184758"/>
                  </a:lnTo>
                  <a:lnTo>
                    <a:pt x="2651660" y="184154"/>
                  </a:lnTo>
                  <a:lnTo>
                    <a:pt x="2663498" y="183448"/>
                  </a:lnTo>
                  <a:lnTo>
                    <a:pt x="2675336" y="182625"/>
                  </a:lnTo>
                  <a:lnTo>
                    <a:pt x="2687174" y="181668"/>
                  </a:lnTo>
                  <a:lnTo>
                    <a:pt x="2699011" y="180555"/>
                  </a:lnTo>
                  <a:lnTo>
                    <a:pt x="2710849" y="179264"/>
                  </a:lnTo>
                  <a:lnTo>
                    <a:pt x="2722687" y="177771"/>
                  </a:lnTo>
                  <a:lnTo>
                    <a:pt x="2734525" y="176046"/>
                  </a:lnTo>
                  <a:lnTo>
                    <a:pt x="2746362" y="174062"/>
                  </a:lnTo>
                  <a:lnTo>
                    <a:pt x="2758200" y="171786"/>
                  </a:lnTo>
                  <a:lnTo>
                    <a:pt x="2770038" y="169186"/>
                  </a:lnTo>
                  <a:lnTo>
                    <a:pt x="2781876" y="166228"/>
                  </a:lnTo>
                  <a:lnTo>
                    <a:pt x="2793713" y="162881"/>
                  </a:lnTo>
                  <a:lnTo>
                    <a:pt x="2805551" y="159115"/>
                  </a:lnTo>
                  <a:lnTo>
                    <a:pt x="2817389" y="154906"/>
                  </a:lnTo>
                  <a:lnTo>
                    <a:pt x="2829227" y="150234"/>
                  </a:lnTo>
                  <a:lnTo>
                    <a:pt x="2841065" y="145090"/>
                  </a:lnTo>
                  <a:lnTo>
                    <a:pt x="2852902" y="139477"/>
                  </a:lnTo>
                  <a:lnTo>
                    <a:pt x="2864740" y="133410"/>
                  </a:lnTo>
                  <a:lnTo>
                    <a:pt x="2876578" y="126921"/>
                  </a:lnTo>
                  <a:lnTo>
                    <a:pt x="2888416" y="120056"/>
                  </a:lnTo>
                  <a:lnTo>
                    <a:pt x="2900253" y="112880"/>
                  </a:lnTo>
                  <a:lnTo>
                    <a:pt x="2912091" y="105469"/>
                  </a:lnTo>
                  <a:lnTo>
                    <a:pt x="2923929" y="97913"/>
                  </a:lnTo>
                  <a:lnTo>
                    <a:pt x="2935767" y="90307"/>
                  </a:lnTo>
                  <a:lnTo>
                    <a:pt x="2947604" y="82750"/>
                  </a:lnTo>
                  <a:lnTo>
                    <a:pt x="2959442" y="75339"/>
                  </a:lnTo>
                  <a:lnTo>
                    <a:pt x="2971280" y="68163"/>
                  </a:lnTo>
                  <a:lnTo>
                    <a:pt x="2983118" y="61299"/>
                  </a:lnTo>
                  <a:lnTo>
                    <a:pt x="2994956" y="54809"/>
                  </a:lnTo>
                  <a:lnTo>
                    <a:pt x="3006793" y="48742"/>
                  </a:lnTo>
                  <a:lnTo>
                    <a:pt x="3018631" y="43129"/>
                  </a:lnTo>
                  <a:lnTo>
                    <a:pt x="3030469" y="37986"/>
                  </a:lnTo>
                  <a:lnTo>
                    <a:pt x="3042307" y="33314"/>
                  </a:lnTo>
                  <a:lnTo>
                    <a:pt x="3054144" y="29104"/>
                  </a:lnTo>
                  <a:lnTo>
                    <a:pt x="3065982" y="25338"/>
                  </a:lnTo>
                  <a:lnTo>
                    <a:pt x="3077820" y="21991"/>
                  </a:lnTo>
                  <a:lnTo>
                    <a:pt x="3089658" y="19034"/>
                  </a:lnTo>
                  <a:lnTo>
                    <a:pt x="3101496" y="16433"/>
                  </a:lnTo>
                  <a:lnTo>
                    <a:pt x="3113333" y="14157"/>
                  </a:lnTo>
                  <a:lnTo>
                    <a:pt x="3125171" y="12173"/>
                  </a:lnTo>
                  <a:lnTo>
                    <a:pt x="3137009" y="10449"/>
                  </a:lnTo>
                  <a:lnTo>
                    <a:pt x="3148847" y="8955"/>
                  </a:lnTo>
                  <a:lnTo>
                    <a:pt x="3160684" y="7665"/>
                  </a:lnTo>
                  <a:lnTo>
                    <a:pt x="3172522" y="6552"/>
                  </a:lnTo>
                  <a:lnTo>
                    <a:pt x="3184360" y="5594"/>
                  </a:lnTo>
                  <a:lnTo>
                    <a:pt x="3196198" y="4771"/>
                  </a:lnTo>
                  <a:lnTo>
                    <a:pt x="3208035" y="4066"/>
                  </a:lnTo>
                  <a:lnTo>
                    <a:pt x="3219873" y="3461"/>
                  </a:lnTo>
                  <a:lnTo>
                    <a:pt x="3231711" y="2943"/>
                  </a:lnTo>
                  <a:lnTo>
                    <a:pt x="3243549" y="2501"/>
                  </a:lnTo>
                  <a:lnTo>
                    <a:pt x="3255387" y="2123"/>
                  </a:lnTo>
                  <a:lnTo>
                    <a:pt x="3267224" y="1800"/>
                  </a:lnTo>
                  <a:lnTo>
                    <a:pt x="3279062" y="1524"/>
                  </a:lnTo>
                  <a:lnTo>
                    <a:pt x="3290900" y="1289"/>
                  </a:lnTo>
                  <a:lnTo>
                    <a:pt x="3302738" y="1088"/>
                  </a:lnTo>
                  <a:lnTo>
                    <a:pt x="3314575" y="917"/>
                  </a:lnTo>
                  <a:lnTo>
                    <a:pt x="3326413" y="771"/>
                  </a:lnTo>
                  <a:lnTo>
                    <a:pt x="3338251" y="647"/>
                  </a:lnTo>
                  <a:lnTo>
                    <a:pt x="3350089" y="541"/>
                  </a:lnTo>
                  <a:lnTo>
                    <a:pt x="3361926" y="451"/>
                  </a:lnTo>
                  <a:lnTo>
                    <a:pt x="3373764" y="375"/>
                  </a:lnTo>
                  <a:lnTo>
                    <a:pt x="3385602" y="309"/>
                  </a:lnTo>
                  <a:lnTo>
                    <a:pt x="3397440" y="254"/>
                  </a:lnTo>
                  <a:lnTo>
                    <a:pt x="3409278" y="207"/>
                  </a:lnTo>
                  <a:lnTo>
                    <a:pt x="3421115" y="166"/>
                  </a:lnTo>
                  <a:lnTo>
                    <a:pt x="3432953" y="132"/>
                  </a:lnTo>
                  <a:lnTo>
                    <a:pt x="3444791" y="103"/>
                  </a:lnTo>
                  <a:lnTo>
                    <a:pt x="3456629" y="78"/>
                  </a:lnTo>
                  <a:lnTo>
                    <a:pt x="3468466" y="57"/>
                  </a:lnTo>
                  <a:lnTo>
                    <a:pt x="3480304" y="39"/>
                  </a:lnTo>
                  <a:lnTo>
                    <a:pt x="3492142" y="24"/>
                  </a:lnTo>
                  <a:lnTo>
                    <a:pt x="3503980" y="11"/>
                  </a:lnTo>
                  <a:lnTo>
                    <a:pt x="3515818" y="0"/>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40" name="pl40"/>
            <p:cNvSpPr/>
            <p:nvPr/>
          </p:nvSpPr>
          <p:spPr>
            <a:xfrm>
              <a:off x="2482252" y="2223559"/>
              <a:ext cx="4687757" cy="376630"/>
            </a:xfrm>
            <a:custGeom>
              <a:avLst/>
              <a:pathLst>
                <a:path w="4687757" h="376630">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30"/>
                  </a:lnTo>
                  <a:lnTo>
                    <a:pt x="1183777" y="376630"/>
                  </a:lnTo>
                  <a:lnTo>
                    <a:pt x="1195614" y="376630"/>
                  </a:lnTo>
                  <a:lnTo>
                    <a:pt x="1207452" y="376630"/>
                  </a:lnTo>
                  <a:lnTo>
                    <a:pt x="1219290" y="376630"/>
                  </a:lnTo>
                  <a:lnTo>
                    <a:pt x="1231128" y="376630"/>
                  </a:lnTo>
                  <a:lnTo>
                    <a:pt x="1242965" y="376630"/>
                  </a:lnTo>
                  <a:lnTo>
                    <a:pt x="1254803" y="376630"/>
                  </a:lnTo>
                  <a:lnTo>
                    <a:pt x="1266641" y="376630"/>
                  </a:lnTo>
                  <a:lnTo>
                    <a:pt x="1278479" y="376630"/>
                  </a:lnTo>
                  <a:lnTo>
                    <a:pt x="1290317" y="376630"/>
                  </a:lnTo>
                  <a:lnTo>
                    <a:pt x="1302154" y="376630"/>
                  </a:lnTo>
                  <a:lnTo>
                    <a:pt x="1313992" y="376630"/>
                  </a:lnTo>
                  <a:lnTo>
                    <a:pt x="1325830" y="376630"/>
                  </a:lnTo>
                  <a:lnTo>
                    <a:pt x="1337668" y="376630"/>
                  </a:lnTo>
                  <a:lnTo>
                    <a:pt x="1349505" y="376630"/>
                  </a:lnTo>
                  <a:lnTo>
                    <a:pt x="1361343" y="376630"/>
                  </a:lnTo>
                  <a:lnTo>
                    <a:pt x="1373181" y="376630"/>
                  </a:lnTo>
                  <a:lnTo>
                    <a:pt x="1385019" y="376630"/>
                  </a:lnTo>
                  <a:lnTo>
                    <a:pt x="1396856" y="376630"/>
                  </a:lnTo>
                  <a:lnTo>
                    <a:pt x="1408694" y="376630"/>
                  </a:lnTo>
                  <a:lnTo>
                    <a:pt x="1420532" y="376630"/>
                  </a:lnTo>
                  <a:lnTo>
                    <a:pt x="1432370" y="376630"/>
                  </a:lnTo>
                  <a:lnTo>
                    <a:pt x="1444208" y="376630"/>
                  </a:lnTo>
                  <a:lnTo>
                    <a:pt x="1456045" y="376630"/>
                  </a:lnTo>
                  <a:lnTo>
                    <a:pt x="1467883" y="376630"/>
                  </a:lnTo>
                  <a:lnTo>
                    <a:pt x="1479721" y="376630"/>
                  </a:lnTo>
                  <a:lnTo>
                    <a:pt x="1491559" y="376630"/>
                  </a:lnTo>
                  <a:lnTo>
                    <a:pt x="1503396" y="376630"/>
                  </a:lnTo>
                  <a:lnTo>
                    <a:pt x="1515234" y="376630"/>
                  </a:lnTo>
                  <a:lnTo>
                    <a:pt x="1527072" y="376630"/>
                  </a:lnTo>
                  <a:lnTo>
                    <a:pt x="1538910" y="376630"/>
                  </a:lnTo>
                  <a:lnTo>
                    <a:pt x="1550748" y="376630"/>
                  </a:lnTo>
                  <a:lnTo>
                    <a:pt x="1562585" y="376630"/>
                  </a:lnTo>
                  <a:lnTo>
                    <a:pt x="1574423" y="376630"/>
                  </a:lnTo>
                  <a:lnTo>
                    <a:pt x="1586261" y="376630"/>
                  </a:lnTo>
                  <a:lnTo>
                    <a:pt x="1598099" y="376630"/>
                  </a:lnTo>
                  <a:lnTo>
                    <a:pt x="1609936" y="376630"/>
                  </a:lnTo>
                  <a:lnTo>
                    <a:pt x="1621774" y="376630"/>
                  </a:lnTo>
                  <a:lnTo>
                    <a:pt x="1633612" y="376630"/>
                  </a:lnTo>
                  <a:lnTo>
                    <a:pt x="1645450" y="376630"/>
                  </a:lnTo>
                  <a:lnTo>
                    <a:pt x="1657287" y="376630"/>
                  </a:lnTo>
                  <a:lnTo>
                    <a:pt x="1669125" y="376630"/>
                  </a:lnTo>
                  <a:lnTo>
                    <a:pt x="1680963" y="376630"/>
                  </a:lnTo>
                  <a:lnTo>
                    <a:pt x="1692801" y="376630"/>
                  </a:lnTo>
                  <a:lnTo>
                    <a:pt x="1704639" y="376630"/>
                  </a:lnTo>
                  <a:lnTo>
                    <a:pt x="1716476" y="376630"/>
                  </a:lnTo>
                  <a:lnTo>
                    <a:pt x="1728314" y="376630"/>
                  </a:lnTo>
                  <a:lnTo>
                    <a:pt x="1740152" y="376630"/>
                  </a:lnTo>
                  <a:lnTo>
                    <a:pt x="1751990" y="376630"/>
                  </a:lnTo>
                  <a:lnTo>
                    <a:pt x="1763827" y="376630"/>
                  </a:lnTo>
                  <a:lnTo>
                    <a:pt x="1775665" y="376630"/>
                  </a:lnTo>
                  <a:lnTo>
                    <a:pt x="1787503" y="376630"/>
                  </a:lnTo>
                  <a:lnTo>
                    <a:pt x="1799341" y="376630"/>
                  </a:lnTo>
                  <a:lnTo>
                    <a:pt x="1811178" y="376630"/>
                  </a:lnTo>
                  <a:lnTo>
                    <a:pt x="1823016" y="376630"/>
                  </a:lnTo>
                  <a:lnTo>
                    <a:pt x="1834854" y="376630"/>
                  </a:lnTo>
                  <a:lnTo>
                    <a:pt x="1846692" y="376630"/>
                  </a:lnTo>
                  <a:lnTo>
                    <a:pt x="1858530" y="376630"/>
                  </a:lnTo>
                  <a:lnTo>
                    <a:pt x="1870367" y="376630"/>
                  </a:lnTo>
                  <a:lnTo>
                    <a:pt x="1882205" y="376630"/>
                  </a:lnTo>
                  <a:lnTo>
                    <a:pt x="1894043" y="376630"/>
                  </a:lnTo>
                  <a:lnTo>
                    <a:pt x="1905881" y="376630"/>
                  </a:lnTo>
                  <a:lnTo>
                    <a:pt x="1917718" y="376630"/>
                  </a:lnTo>
                  <a:lnTo>
                    <a:pt x="1929556" y="376630"/>
                  </a:lnTo>
                  <a:lnTo>
                    <a:pt x="1941394" y="376630"/>
                  </a:lnTo>
                  <a:lnTo>
                    <a:pt x="1953232" y="376630"/>
                  </a:lnTo>
                  <a:lnTo>
                    <a:pt x="1965069" y="376630"/>
                  </a:lnTo>
                  <a:lnTo>
                    <a:pt x="1976907" y="376630"/>
                  </a:lnTo>
                  <a:lnTo>
                    <a:pt x="1988745" y="376630"/>
                  </a:lnTo>
                  <a:lnTo>
                    <a:pt x="2000583" y="376630"/>
                  </a:lnTo>
                  <a:lnTo>
                    <a:pt x="2012421" y="376630"/>
                  </a:lnTo>
                  <a:lnTo>
                    <a:pt x="2024258" y="376630"/>
                  </a:lnTo>
                  <a:lnTo>
                    <a:pt x="2036096" y="376630"/>
                  </a:lnTo>
                  <a:lnTo>
                    <a:pt x="2047934" y="376630"/>
                  </a:lnTo>
                  <a:lnTo>
                    <a:pt x="2059772" y="376630"/>
                  </a:lnTo>
                  <a:lnTo>
                    <a:pt x="2071609" y="376630"/>
                  </a:lnTo>
                  <a:lnTo>
                    <a:pt x="2083447" y="376630"/>
                  </a:lnTo>
                  <a:lnTo>
                    <a:pt x="2095285" y="376630"/>
                  </a:lnTo>
                  <a:lnTo>
                    <a:pt x="2107123" y="376630"/>
                  </a:lnTo>
                  <a:lnTo>
                    <a:pt x="2118961" y="376630"/>
                  </a:lnTo>
                  <a:lnTo>
                    <a:pt x="2130798" y="376630"/>
                  </a:lnTo>
                  <a:lnTo>
                    <a:pt x="2142636" y="376630"/>
                  </a:lnTo>
                  <a:lnTo>
                    <a:pt x="2154474" y="376630"/>
                  </a:lnTo>
                  <a:lnTo>
                    <a:pt x="2166312" y="376630"/>
                  </a:lnTo>
                  <a:lnTo>
                    <a:pt x="2178149" y="376630"/>
                  </a:lnTo>
                  <a:lnTo>
                    <a:pt x="2189987" y="376630"/>
                  </a:lnTo>
                  <a:lnTo>
                    <a:pt x="2201825" y="376630"/>
                  </a:lnTo>
                  <a:lnTo>
                    <a:pt x="2213663" y="376630"/>
                  </a:lnTo>
                  <a:lnTo>
                    <a:pt x="2225500" y="376630"/>
                  </a:lnTo>
                  <a:lnTo>
                    <a:pt x="2237338" y="376630"/>
                  </a:lnTo>
                  <a:lnTo>
                    <a:pt x="2249176" y="376630"/>
                  </a:lnTo>
                  <a:lnTo>
                    <a:pt x="2261014" y="376630"/>
                  </a:lnTo>
                  <a:lnTo>
                    <a:pt x="2272852" y="376630"/>
                  </a:lnTo>
                  <a:lnTo>
                    <a:pt x="2284689" y="376630"/>
                  </a:lnTo>
                  <a:lnTo>
                    <a:pt x="2296527" y="376630"/>
                  </a:lnTo>
                  <a:lnTo>
                    <a:pt x="2308365" y="376630"/>
                  </a:lnTo>
                  <a:lnTo>
                    <a:pt x="2320203" y="376630"/>
                  </a:lnTo>
                  <a:lnTo>
                    <a:pt x="2332040" y="376630"/>
                  </a:lnTo>
                  <a:lnTo>
                    <a:pt x="2343878" y="376630"/>
                  </a:lnTo>
                  <a:lnTo>
                    <a:pt x="2343878" y="376504"/>
                  </a:lnTo>
                  <a:lnTo>
                    <a:pt x="2355716" y="376481"/>
                  </a:lnTo>
                  <a:lnTo>
                    <a:pt x="2367554" y="376455"/>
                  </a:lnTo>
                  <a:lnTo>
                    <a:pt x="2379391" y="376425"/>
                  </a:lnTo>
                  <a:lnTo>
                    <a:pt x="2391229" y="376389"/>
                  </a:lnTo>
                  <a:lnTo>
                    <a:pt x="2403067" y="376347"/>
                  </a:lnTo>
                  <a:lnTo>
                    <a:pt x="2414905" y="376297"/>
                  </a:lnTo>
                  <a:lnTo>
                    <a:pt x="2426743" y="376239"/>
                  </a:lnTo>
                  <a:lnTo>
                    <a:pt x="2438580" y="376170"/>
                  </a:lnTo>
                  <a:lnTo>
                    <a:pt x="2450418" y="376090"/>
                  </a:lnTo>
                  <a:lnTo>
                    <a:pt x="2462256" y="375995"/>
                  </a:lnTo>
                  <a:lnTo>
                    <a:pt x="2474094" y="375884"/>
                  </a:lnTo>
                  <a:lnTo>
                    <a:pt x="2485931" y="375753"/>
                  </a:lnTo>
                  <a:lnTo>
                    <a:pt x="2497769" y="375600"/>
                  </a:lnTo>
                  <a:lnTo>
                    <a:pt x="2509607" y="375420"/>
                  </a:lnTo>
                  <a:lnTo>
                    <a:pt x="2521445" y="375208"/>
                  </a:lnTo>
                  <a:lnTo>
                    <a:pt x="2533283" y="374960"/>
                  </a:lnTo>
                  <a:lnTo>
                    <a:pt x="2545120" y="374669"/>
                  </a:lnTo>
                  <a:lnTo>
                    <a:pt x="2556958" y="374327"/>
                  </a:lnTo>
                  <a:lnTo>
                    <a:pt x="2568796" y="373925"/>
                  </a:lnTo>
                  <a:lnTo>
                    <a:pt x="2580634" y="373455"/>
                  </a:lnTo>
                  <a:lnTo>
                    <a:pt x="2592471" y="372904"/>
                  </a:lnTo>
                  <a:lnTo>
                    <a:pt x="2604309" y="372258"/>
                  </a:lnTo>
                  <a:lnTo>
                    <a:pt x="2616147" y="371501"/>
                  </a:lnTo>
                  <a:lnTo>
                    <a:pt x="2627985" y="370616"/>
                  </a:lnTo>
                  <a:lnTo>
                    <a:pt x="2639822" y="369581"/>
                  </a:lnTo>
                  <a:lnTo>
                    <a:pt x="2651660" y="368371"/>
                  </a:lnTo>
                  <a:lnTo>
                    <a:pt x="2663498" y="366960"/>
                  </a:lnTo>
                  <a:lnTo>
                    <a:pt x="2675336" y="365314"/>
                  </a:lnTo>
                  <a:lnTo>
                    <a:pt x="2687174" y="363399"/>
                  </a:lnTo>
                  <a:lnTo>
                    <a:pt x="2699011" y="361174"/>
                  </a:lnTo>
                  <a:lnTo>
                    <a:pt x="2710849" y="358592"/>
                  </a:lnTo>
                  <a:lnTo>
                    <a:pt x="2722687" y="355605"/>
                  </a:lnTo>
                  <a:lnTo>
                    <a:pt x="2734525" y="352156"/>
                  </a:lnTo>
                  <a:lnTo>
                    <a:pt x="2746362" y="348188"/>
                  </a:lnTo>
                  <a:lnTo>
                    <a:pt x="2758200" y="343636"/>
                  </a:lnTo>
                  <a:lnTo>
                    <a:pt x="2770038" y="338435"/>
                  </a:lnTo>
                  <a:lnTo>
                    <a:pt x="2781876" y="332520"/>
                  </a:lnTo>
                  <a:lnTo>
                    <a:pt x="2793713" y="325826"/>
                  </a:lnTo>
                  <a:lnTo>
                    <a:pt x="2805551" y="318295"/>
                  </a:lnTo>
                  <a:lnTo>
                    <a:pt x="2817389" y="309875"/>
                  </a:lnTo>
                  <a:lnTo>
                    <a:pt x="2829227" y="300532"/>
                  </a:lnTo>
                  <a:lnTo>
                    <a:pt x="2841065" y="290244"/>
                  </a:lnTo>
                  <a:lnTo>
                    <a:pt x="2852902" y="279018"/>
                  </a:lnTo>
                  <a:lnTo>
                    <a:pt x="2864740" y="266884"/>
                  </a:lnTo>
                  <a:lnTo>
                    <a:pt x="2876578" y="253906"/>
                  </a:lnTo>
                  <a:lnTo>
                    <a:pt x="2888416" y="240177"/>
                  </a:lnTo>
                  <a:lnTo>
                    <a:pt x="2900253" y="225824"/>
                  </a:lnTo>
                  <a:lnTo>
                    <a:pt x="2912091" y="211002"/>
                  </a:lnTo>
                  <a:lnTo>
                    <a:pt x="2923929" y="195889"/>
                  </a:lnTo>
                  <a:lnTo>
                    <a:pt x="2935767" y="180677"/>
                  </a:lnTo>
                  <a:lnTo>
                    <a:pt x="2947604" y="165564"/>
                  </a:lnTo>
                  <a:lnTo>
                    <a:pt x="2959442" y="150743"/>
                  </a:lnTo>
                  <a:lnTo>
                    <a:pt x="2971280" y="136390"/>
                  </a:lnTo>
                  <a:lnTo>
                    <a:pt x="2983118" y="122661"/>
                  </a:lnTo>
                  <a:lnTo>
                    <a:pt x="2994956" y="109682"/>
                  </a:lnTo>
                  <a:lnTo>
                    <a:pt x="3006793" y="97548"/>
                  </a:lnTo>
                  <a:lnTo>
                    <a:pt x="3018631" y="86322"/>
                  </a:lnTo>
                  <a:lnTo>
                    <a:pt x="3030469" y="76035"/>
                  </a:lnTo>
                  <a:lnTo>
                    <a:pt x="3042307" y="66691"/>
                  </a:lnTo>
                  <a:lnTo>
                    <a:pt x="3054144" y="58272"/>
                  </a:lnTo>
                  <a:lnTo>
                    <a:pt x="3065982" y="50740"/>
                  </a:lnTo>
                  <a:lnTo>
                    <a:pt x="3077820" y="44046"/>
                  </a:lnTo>
                  <a:lnTo>
                    <a:pt x="3089658" y="38131"/>
                  </a:lnTo>
                  <a:lnTo>
                    <a:pt x="3101496" y="32931"/>
                  </a:lnTo>
                  <a:lnTo>
                    <a:pt x="3113333" y="28379"/>
                  </a:lnTo>
                  <a:lnTo>
                    <a:pt x="3125171" y="24410"/>
                  </a:lnTo>
                  <a:lnTo>
                    <a:pt x="3137009" y="20961"/>
                  </a:lnTo>
                  <a:lnTo>
                    <a:pt x="3148847" y="17974"/>
                  </a:lnTo>
                  <a:lnTo>
                    <a:pt x="3160684" y="15393"/>
                  </a:lnTo>
                  <a:lnTo>
                    <a:pt x="3172522" y="13167"/>
                  </a:lnTo>
                  <a:lnTo>
                    <a:pt x="3184360" y="11252"/>
                  </a:lnTo>
                  <a:lnTo>
                    <a:pt x="3196198" y="9607"/>
                  </a:lnTo>
                  <a:lnTo>
                    <a:pt x="3208035" y="8195"/>
                  </a:lnTo>
                  <a:lnTo>
                    <a:pt x="3219873" y="6986"/>
                  </a:lnTo>
                  <a:lnTo>
                    <a:pt x="3231711" y="5951"/>
                  </a:lnTo>
                  <a:lnTo>
                    <a:pt x="3243549" y="5065"/>
                  </a:lnTo>
                  <a:lnTo>
                    <a:pt x="3255387" y="4309"/>
                  </a:lnTo>
                  <a:lnTo>
                    <a:pt x="3267224" y="3663"/>
                  </a:lnTo>
                  <a:lnTo>
                    <a:pt x="3279062" y="3111"/>
                  </a:lnTo>
                  <a:lnTo>
                    <a:pt x="3290900" y="2641"/>
                  </a:lnTo>
                  <a:lnTo>
                    <a:pt x="3302738" y="2240"/>
                  </a:lnTo>
                  <a:lnTo>
                    <a:pt x="3314575" y="1898"/>
                  </a:lnTo>
                  <a:lnTo>
                    <a:pt x="3326413" y="1606"/>
                  </a:lnTo>
                  <a:lnTo>
                    <a:pt x="3338251" y="1358"/>
                  </a:lnTo>
                  <a:lnTo>
                    <a:pt x="3350089" y="1147"/>
                  </a:lnTo>
                  <a:lnTo>
                    <a:pt x="3361926" y="966"/>
                  </a:lnTo>
                  <a:lnTo>
                    <a:pt x="3373764" y="813"/>
                  </a:lnTo>
                  <a:lnTo>
                    <a:pt x="3385602" y="683"/>
                  </a:lnTo>
                  <a:lnTo>
                    <a:pt x="3397440" y="571"/>
                  </a:lnTo>
                  <a:lnTo>
                    <a:pt x="3409278" y="477"/>
                  </a:lnTo>
                  <a:lnTo>
                    <a:pt x="3421115" y="396"/>
                  </a:lnTo>
                  <a:lnTo>
                    <a:pt x="3432953" y="328"/>
                  </a:lnTo>
                  <a:lnTo>
                    <a:pt x="3444791" y="269"/>
                  </a:lnTo>
                  <a:lnTo>
                    <a:pt x="3456629" y="220"/>
                  </a:lnTo>
                  <a:lnTo>
                    <a:pt x="3468466" y="177"/>
                  </a:lnTo>
                  <a:lnTo>
                    <a:pt x="3480304" y="141"/>
                  </a:lnTo>
                  <a:lnTo>
                    <a:pt x="3492142" y="111"/>
                  </a:lnTo>
                  <a:lnTo>
                    <a:pt x="3503980" y="85"/>
                  </a:lnTo>
                  <a:lnTo>
                    <a:pt x="3515818" y="63"/>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41" name="pl41"/>
            <p:cNvSpPr/>
            <p:nvPr/>
          </p:nvSpPr>
          <p:spPr>
            <a:xfrm>
              <a:off x="2482252" y="4672005"/>
              <a:ext cx="4687757" cy="188346"/>
            </a:xfrm>
            <a:custGeom>
              <a:avLst/>
              <a:pathLst>
                <a:path w="4687757" h="18834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3"/>
                  </a:lnTo>
                  <a:lnTo>
                    <a:pt x="1183777" y="74"/>
                  </a:lnTo>
                  <a:lnTo>
                    <a:pt x="1195614" y="87"/>
                  </a:lnTo>
                  <a:lnTo>
                    <a:pt x="1207452" y="102"/>
                  </a:lnTo>
                  <a:lnTo>
                    <a:pt x="1219290" y="120"/>
                  </a:lnTo>
                  <a:lnTo>
                    <a:pt x="1231128" y="141"/>
                  </a:lnTo>
                  <a:lnTo>
                    <a:pt x="1242965" y="166"/>
                  </a:lnTo>
                  <a:lnTo>
                    <a:pt x="1254803" y="195"/>
                  </a:lnTo>
                  <a:lnTo>
                    <a:pt x="1266641" y="229"/>
                  </a:lnTo>
                  <a:lnTo>
                    <a:pt x="1278479" y="270"/>
                  </a:lnTo>
                  <a:lnTo>
                    <a:pt x="1290317" y="317"/>
                  </a:lnTo>
                  <a:lnTo>
                    <a:pt x="1302154" y="373"/>
                  </a:lnTo>
                  <a:lnTo>
                    <a:pt x="1313992" y="438"/>
                  </a:lnTo>
                  <a:lnTo>
                    <a:pt x="1325830" y="515"/>
                  </a:lnTo>
                  <a:lnTo>
                    <a:pt x="1337668" y="605"/>
                  </a:lnTo>
                  <a:lnTo>
                    <a:pt x="1349505" y="710"/>
                  </a:lnTo>
                  <a:lnTo>
                    <a:pt x="1361343" y="835"/>
                  </a:lnTo>
                  <a:lnTo>
                    <a:pt x="1373181" y="980"/>
                  </a:lnTo>
                  <a:lnTo>
                    <a:pt x="1385019" y="1151"/>
                  </a:lnTo>
                  <a:lnTo>
                    <a:pt x="1396856" y="1352"/>
                  </a:lnTo>
                  <a:lnTo>
                    <a:pt x="1408694" y="1587"/>
                  </a:lnTo>
                  <a:lnTo>
                    <a:pt x="1420532" y="1863"/>
                  </a:lnTo>
                  <a:lnTo>
                    <a:pt x="1432370" y="2186"/>
                  </a:lnTo>
                  <a:lnTo>
                    <a:pt x="1444208" y="2564"/>
                  </a:lnTo>
                  <a:lnTo>
                    <a:pt x="1456045" y="3007"/>
                  </a:lnTo>
                  <a:lnTo>
                    <a:pt x="1467883" y="3524"/>
                  </a:lnTo>
                  <a:lnTo>
                    <a:pt x="1479721" y="4129"/>
                  </a:lnTo>
                  <a:lnTo>
                    <a:pt x="1491559" y="4835"/>
                  </a:lnTo>
                  <a:lnTo>
                    <a:pt x="1503396" y="5657"/>
                  </a:lnTo>
                  <a:lnTo>
                    <a:pt x="1515234" y="6615"/>
                  </a:lnTo>
                  <a:lnTo>
                    <a:pt x="1527072" y="7728"/>
                  </a:lnTo>
                  <a:lnTo>
                    <a:pt x="1538910" y="9018"/>
                  </a:lnTo>
                  <a:lnTo>
                    <a:pt x="1550748" y="10512"/>
                  </a:lnTo>
                  <a:lnTo>
                    <a:pt x="1562585" y="12236"/>
                  </a:lnTo>
                  <a:lnTo>
                    <a:pt x="1574423" y="14221"/>
                  </a:lnTo>
                  <a:lnTo>
                    <a:pt x="1586261" y="16497"/>
                  </a:lnTo>
                  <a:lnTo>
                    <a:pt x="1598099" y="19097"/>
                  </a:lnTo>
                  <a:lnTo>
                    <a:pt x="1609936" y="22055"/>
                  </a:lnTo>
                  <a:lnTo>
                    <a:pt x="1621774" y="25401"/>
                  </a:lnTo>
                  <a:lnTo>
                    <a:pt x="1633612" y="29167"/>
                  </a:lnTo>
                  <a:lnTo>
                    <a:pt x="1645450" y="33377"/>
                  </a:lnTo>
                  <a:lnTo>
                    <a:pt x="1657287" y="38049"/>
                  </a:lnTo>
                  <a:lnTo>
                    <a:pt x="1669125" y="43192"/>
                  </a:lnTo>
                  <a:lnTo>
                    <a:pt x="1680963" y="48805"/>
                  </a:lnTo>
                  <a:lnTo>
                    <a:pt x="1692801" y="54872"/>
                  </a:lnTo>
                  <a:lnTo>
                    <a:pt x="1704639" y="61362"/>
                  </a:lnTo>
                  <a:lnTo>
                    <a:pt x="1716476" y="68226"/>
                  </a:lnTo>
                  <a:lnTo>
                    <a:pt x="1728314" y="75403"/>
                  </a:lnTo>
                  <a:lnTo>
                    <a:pt x="1740152" y="82814"/>
                  </a:lnTo>
                  <a:lnTo>
                    <a:pt x="1751990" y="90370"/>
                  </a:lnTo>
                  <a:lnTo>
                    <a:pt x="1763827" y="97976"/>
                  </a:lnTo>
                  <a:lnTo>
                    <a:pt x="1775665" y="105532"/>
                  </a:lnTo>
                  <a:lnTo>
                    <a:pt x="1787503" y="112943"/>
                  </a:lnTo>
                  <a:lnTo>
                    <a:pt x="1799341" y="120120"/>
                  </a:lnTo>
                  <a:lnTo>
                    <a:pt x="1811178" y="126984"/>
                  </a:lnTo>
                  <a:lnTo>
                    <a:pt x="1823016" y="133474"/>
                  </a:lnTo>
                  <a:lnTo>
                    <a:pt x="1834854" y="139540"/>
                  </a:lnTo>
                  <a:lnTo>
                    <a:pt x="1846692" y="145154"/>
                  </a:lnTo>
                  <a:lnTo>
                    <a:pt x="1858530" y="150297"/>
                  </a:lnTo>
                  <a:lnTo>
                    <a:pt x="1870367" y="154969"/>
                  </a:lnTo>
                  <a:lnTo>
                    <a:pt x="1882205" y="159179"/>
                  </a:lnTo>
                  <a:lnTo>
                    <a:pt x="1894043" y="162944"/>
                  </a:lnTo>
                  <a:lnTo>
                    <a:pt x="1905881" y="166291"/>
                  </a:lnTo>
                  <a:lnTo>
                    <a:pt x="1917718" y="169249"/>
                  </a:lnTo>
                  <a:lnTo>
                    <a:pt x="1929556" y="171849"/>
                  </a:lnTo>
                  <a:lnTo>
                    <a:pt x="1941394" y="174125"/>
                  </a:lnTo>
                  <a:lnTo>
                    <a:pt x="1953232" y="176110"/>
                  </a:lnTo>
                  <a:lnTo>
                    <a:pt x="1965069" y="177834"/>
                  </a:lnTo>
                  <a:lnTo>
                    <a:pt x="1976907" y="179327"/>
                  </a:lnTo>
                  <a:lnTo>
                    <a:pt x="1988745" y="180618"/>
                  </a:lnTo>
                  <a:lnTo>
                    <a:pt x="2000583" y="181731"/>
                  </a:lnTo>
                  <a:lnTo>
                    <a:pt x="2012421" y="182689"/>
                  </a:lnTo>
                  <a:lnTo>
                    <a:pt x="2024258" y="183511"/>
                  </a:lnTo>
                  <a:lnTo>
                    <a:pt x="2036096" y="184217"/>
                  </a:lnTo>
                  <a:lnTo>
                    <a:pt x="2047934" y="184822"/>
                  </a:lnTo>
                  <a:lnTo>
                    <a:pt x="2059772" y="185339"/>
                  </a:lnTo>
                  <a:lnTo>
                    <a:pt x="2071609" y="185782"/>
                  </a:lnTo>
                  <a:lnTo>
                    <a:pt x="2083447" y="186160"/>
                  </a:lnTo>
                  <a:lnTo>
                    <a:pt x="2095285" y="186483"/>
                  </a:lnTo>
                  <a:lnTo>
                    <a:pt x="2107123" y="186759"/>
                  </a:lnTo>
                  <a:lnTo>
                    <a:pt x="2118961" y="186994"/>
                  </a:lnTo>
                  <a:lnTo>
                    <a:pt x="2130798" y="187195"/>
                  </a:lnTo>
                  <a:lnTo>
                    <a:pt x="2142636" y="187366"/>
                  </a:lnTo>
                  <a:lnTo>
                    <a:pt x="2154474" y="187511"/>
                  </a:lnTo>
                  <a:lnTo>
                    <a:pt x="2166312" y="187635"/>
                  </a:lnTo>
                  <a:lnTo>
                    <a:pt x="2178149" y="187741"/>
                  </a:lnTo>
                  <a:lnTo>
                    <a:pt x="2189987" y="187831"/>
                  </a:lnTo>
                  <a:lnTo>
                    <a:pt x="2201825" y="187908"/>
                  </a:lnTo>
                  <a:lnTo>
                    <a:pt x="2213663" y="187973"/>
                  </a:lnTo>
                  <a:lnTo>
                    <a:pt x="2225500" y="188029"/>
                  </a:lnTo>
                  <a:lnTo>
                    <a:pt x="2237338" y="188076"/>
                  </a:lnTo>
                  <a:lnTo>
                    <a:pt x="2249176" y="188116"/>
                  </a:lnTo>
                  <a:lnTo>
                    <a:pt x="2261014" y="188151"/>
                  </a:lnTo>
                  <a:lnTo>
                    <a:pt x="2272852" y="188180"/>
                  </a:lnTo>
                  <a:lnTo>
                    <a:pt x="2284689" y="188205"/>
                  </a:lnTo>
                  <a:lnTo>
                    <a:pt x="2296527" y="188226"/>
                  </a:lnTo>
                  <a:lnTo>
                    <a:pt x="2308365" y="188244"/>
                  </a:lnTo>
                  <a:lnTo>
                    <a:pt x="2320203" y="188259"/>
                  </a:lnTo>
                  <a:lnTo>
                    <a:pt x="2332040" y="188272"/>
                  </a:lnTo>
                  <a:lnTo>
                    <a:pt x="2343878" y="188283"/>
                  </a:lnTo>
                  <a:lnTo>
                    <a:pt x="2343878" y="188346"/>
                  </a:lnTo>
                  <a:lnTo>
                    <a:pt x="2355716" y="188346"/>
                  </a:lnTo>
                  <a:lnTo>
                    <a:pt x="2367554" y="188346"/>
                  </a:lnTo>
                  <a:lnTo>
                    <a:pt x="2379391" y="188346"/>
                  </a:lnTo>
                  <a:lnTo>
                    <a:pt x="2391229" y="188346"/>
                  </a:lnTo>
                  <a:lnTo>
                    <a:pt x="2403067" y="188346"/>
                  </a:lnTo>
                  <a:lnTo>
                    <a:pt x="2414905" y="188346"/>
                  </a:lnTo>
                  <a:lnTo>
                    <a:pt x="2426743" y="188346"/>
                  </a:lnTo>
                  <a:lnTo>
                    <a:pt x="2438580" y="188346"/>
                  </a:lnTo>
                  <a:lnTo>
                    <a:pt x="2450418" y="188346"/>
                  </a:lnTo>
                  <a:lnTo>
                    <a:pt x="2462256" y="188346"/>
                  </a:lnTo>
                  <a:lnTo>
                    <a:pt x="2474094" y="188346"/>
                  </a:lnTo>
                  <a:lnTo>
                    <a:pt x="2485931" y="188346"/>
                  </a:lnTo>
                  <a:lnTo>
                    <a:pt x="2497769" y="188346"/>
                  </a:lnTo>
                  <a:lnTo>
                    <a:pt x="2509607" y="188346"/>
                  </a:lnTo>
                  <a:lnTo>
                    <a:pt x="2521445" y="188346"/>
                  </a:lnTo>
                  <a:lnTo>
                    <a:pt x="2533283" y="188346"/>
                  </a:lnTo>
                  <a:lnTo>
                    <a:pt x="2545120" y="188346"/>
                  </a:lnTo>
                  <a:lnTo>
                    <a:pt x="2556958" y="188346"/>
                  </a:lnTo>
                  <a:lnTo>
                    <a:pt x="2568796" y="188346"/>
                  </a:lnTo>
                  <a:lnTo>
                    <a:pt x="2580634" y="188346"/>
                  </a:lnTo>
                  <a:lnTo>
                    <a:pt x="2592471" y="188346"/>
                  </a:lnTo>
                  <a:lnTo>
                    <a:pt x="2604309" y="188346"/>
                  </a:lnTo>
                  <a:lnTo>
                    <a:pt x="2616147" y="188346"/>
                  </a:lnTo>
                  <a:lnTo>
                    <a:pt x="2627985" y="188346"/>
                  </a:lnTo>
                  <a:lnTo>
                    <a:pt x="2639822" y="188346"/>
                  </a:lnTo>
                  <a:lnTo>
                    <a:pt x="2651660" y="188346"/>
                  </a:lnTo>
                  <a:lnTo>
                    <a:pt x="2663498" y="188346"/>
                  </a:lnTo>
                  <a:lnTo>
                    <a:pt x="2675336" y="188346"/>
                  </a:lnTo>
                  <a:lnTo>
                    <a:pt x="2687174" y="188346"/>
                  </a:lnTo>
                  <a:lnTo>
                    <a:pt x="2699011" y="188346"/>
                  </a:lnTo>
                  <a:lnTo>
                    <a:pt x="2710849" y="188346"/>
                  </a:lnTo>
                  <a:lnTo>
                    <a:pt x="2722687" y="188346"/>
                  </a:lnTo>
                  <a:lnTo>
                    <a:pt x="2734525" y="188346"/>
                  </a:lnTo>
                  <a:lnTo>
                    <a:pt x="2746362" y="188346"/>
                  </a:lnTo>
                  <a:lnTo>
                    <a:pt x="2758200" y="188346"/>
                  </a:lnTo>
                  <a:lnTo>
                    <a:pt x="2770038" y="188346"/>
                  </a:lnTo>
                  <a:lnTo>
                    <a:pt x="2781876" y="188346"/>
                  </a:lnTo>
                  <a:lnTo>
                    <a:pt x="2793713" y="188346"/>
                  </a:lnTo>
                  <a:lnTo>
                    <a:pt x="2805551" y="188346"/>
                  </a:lnTo>
                  <a:lnTo>
                    <a:pt x="2817389" y="188346"/>
                  </a:lnTo>
                  <a:lnTo>
                    <a:pt x="2829227" y="188346"/>
                  </a:lnTo>
                  <a:lnTo>
                    <a:pt x="2841065" y="188346"/>
                  </a:lnTo>
                  <a:lnTo>
                    <a:pt x="2852902" y="188346"/>
                  </a:lnTo>
                  <a:lnTo>
                    <a:pt x="2864740" y="188346"/>
                  </a:lnTo>
                  <a:lnTo>
                    <a:pt x="2876578" y="188346"/>
                  </a:lnTo>
                  <a:lnTo>
                    <a:pt x="2888416" y="188346"/>
                  </a:lnTo>
                  <a:lnTo>
                    <a:pt x="2900253" y="188346"/>
                  </a:lnTo>
                  <a:lnTo>
                    <a:pt x="2912091" y="188346"/>
                  </a:lnTo>
                  <a:lnTo>
                    <a:pt x="2923929" y="188346"/>
                  </a:lnTo>
                  <a:lnTo>
                    <a:pt x="2935767" y="188346"/>
                  </a:lnTo>
                  <a:lnTo>
                    <a:pt x="2947604" y="188346"/>
                  </a:lnTo>
                  <a:lnTo>
                    <a:pt x="2959442" y="188346"/>
                  </a:lnTo>
                  <a:lnTo>
                    <a:pt x="2971280" y="188346"/>
                  </a:lnTo>
                  <a:lnTo>
                    <a:pt x="2983118" y="188346"/>
                  </a:lnTo>
                  <a:lnTo>
                    <a:pt x="2994956" y="188346"/>
                  </a:lnTo>
                  <a:lnTo>
                    <a:pt x="3006793" y="188346"/>
                  </a:lnTo>
                  <a:lnTo>
                    <a:pt x="3018631" y="188346"/>
                  </a:lnTo>
                  <a:lnTo>
                    <a:pt x="3030469" y="188346"/>
                  </a:lnTo>
                  <a:lnTo>
                    <a:pt x="3042307" y="188346"/>
                  </a:lnTo>
                  <a:lnTo>
                    <a:pt x="3054144" y="188346"/>
                  </a:lnTo>
                  <a:lnTo>
                    <a:pt x="3065982" y="188346"/>
                  </a:lnTo>
                  <a:lnTo>
                    <a:pt x="3077820" y="188346"/>
                  </a:lnTo>
                  <a:lnTo>
                    <a:pt x="3089658" y="188346"/>
                  </a:lnTo>
                  <a:lnTo>
                    <a:pt x="3101496" y="188346"/>
                  </a:lnTo>
                  <a:lnTo>
                    <a:pt x="3113333" y="188346"/>
                  </a:lnTo>
                  <a:lnTo>
                    <a:pt x="3125171" y="188346"/>
                  </a:lnTo>
                  <a:lnTo>
                    <a:pt x="3137009" y="188346"/>
                  </a:lnTo>
                  <a:lnTo>
                    <a:pt x="3148847" y="188346"/>
                  </a:lnTo>
                  <a:lnTo>
                    <a:pt x="3160684" y="188346"/>
                  </a:lnTo>
                  <a:lnTo>
                    <a:pt x="3172522" y="188346"/>
                  </a:lnTo>
                  <a:lnTo>
                    <a:pt x="3184360" y="188346"/>
                  </a:lnTo>
                  <a:lnTo>
                    <a:pt x="3196198" y="188346"/>
                  </a:lnTo>
                  <a:lnTo>
                    <a:pt x="3208035" y="188346"/>
                  </a:lnTo>
                  <a:lnTo>
                    <a:pt x="3219873" y="188346"/>
                  </a:lnTo>
                  <a:lnTo>
                    <a:pt x="3231711" y="188346"/>
                  </a:lnTo>
                  <a:lnTo>
                    <a:pt x="3243549" y="188346"/>
                  </a:lnTo>
                  <a:lnTo>
                    <a:pt x="3255387" y="188346"/>
                  </a:lnTo>
                  <a:lnTo>
                    <a:pt x="3267224" y="188346"/>
                  </a:lnTo>
                  <a:lnTo>
                    <a:pt x="3279062" y="188346"/>
                  </a:lnTo>
                  <a:lnTo>
                    <a:pt x="3290900" y="188346"/>
                  </a:lnTo>
                  <a:lnTo>
                    <a:pt x="3302738" y="188346"/>
                  </a:lnTo>
                  <a:lnTo>
                    <a:pt x="3314575" y="188346"/>
                  </a:lnTo>
                  <a:lnTo>
                    <a:pt x="3326413" y="188346"/>
                  </a:lnTo>
                  <a:lnTo>
                    <a:pt x="3338251" y="188346"/>
                  </a:lnTo>
                  <a:lnTo>
                    <a:pt x="3350089" y="188346"/>
                  </a:lnTo>
                  <a:lnTo>
                    <a:pt x="3361926" y="188346"/>
                  </a:lnTo>
                  <a:lnTo>
                    <a:pt x="3373764" y="188346"/>
                  </a:lnTo>
                  <a:lnTo>
                    <a:pt x="3385602" y="188346"/>
                  </a:lnTo>
                  <a:lnTo>
                    <a:pt x="3397440" y="188346"/>
                  </a:lnTo>
                  <a:lnTo>
                    <a:pt x="3409278" y="188346"/>
                  </a:lnTo>
                  <a:lnTo>
                    <a:pt x="3421115" y="188346"/>
                  </a:lnTo>
                  <a:lnTo>
                    <a:pt x="3432953" y="188346"/>
                  </a:lnTo>
                  <a:lnTo>
                    <a:pt x="3444791" y="188346"/>
                  </a:lnTo>
                  <a:lnTo>
                    <a:pt x="3456629" y="188346"/>
                  </a:lnTo>
                  <a:lnTo>
                    <a:pt x="3468466" y="188346"/>
                  </a:lnTo>
                  <a:lnTo>
                    <a:pt x="3480304" y="188346"/>
                  </a:lnTo>
                  <a:lnTo>
                    <a:pt x="3492142" y="188346"/>
                  </a:lnTo>
                  <a:lnTo>
                    <a:pt x="3503980" y="188346"/>
                  </a:lnTo>
                  <a:lnTo>
                    <a:pt x="3515818" y="188346"/>
                  </a:lnTo>
                  <a:lnTo>
                    <a:pt x="3515818" y="188346"/>
                  </a:lnTo>
                  <a:lnTo>
                    <a:pt x="3527655" y="188346"/>
                  </a:lnTo>
                  <a:lnTo>
                    <a:pt x="3539493" y="188346"/>
                  </a:lnTo>
                  <a:lnTo>
                    <a:pt x="3551331" y="188346"/>
                  </a:lnTo>
                  <a:lnTo>
                    <a:pt x="3563169" y="188346"/>
                  </a:lnTo>
                  <a:lnTo>
                    <a:pt x="3575006" y="188346"/>
                  </a:lnTo>
                  <a:lnTo>
                    <a:pt x="3586844" y="188346"/>
                  </a:lnTo>
                  <a:lnTo>
                    <a:pt x="3598682" y="188346"/>
                  </a:lnTo>
                  <a:lnTo>
                    <a:pt x="3610520" y="188346"/>
                  </a:lnTo>
                  <a:lnTo>
                    <a:pt x="3622357" y="188346"/>
                  </a:lnTo>
                  <a:lnTo>
                    <a:pt x="3634195" y="188346"/>
                  </a:lnTo>
                  <a:lnTo>
                    <a:pt x="3646033" y="188346"/>
                  </a:lnTo>
                  <a:lnTo>
                    <a:pt x="3657871" y="188346"/>
                  </a:lnTo>
                  <a:lnTo>
                    <a:pt x="3669709" y="188346"/>
                  </a:lnTo>
                  <a:lnTo>
                    <a:pt x="3681546" y="188346"/>
                  </a:lnTo>
                  <a:lnTo>
                    <a:pt x="3693384" y="188346"/>
                  </a:lnTo>
                  <a:lnTo>
                    <a:pt x="3705222" y="188346"/>
                  </a:lnTo>
                  <a:lnTo>
                    <a:pt x="3717060" y="188346"/>
                  </a:lnTo>
                  <a:lnTo>
                    <a:pt x="3728897" y="188346"/>
                  </a:lnTo>
                  <a:lnTo>
                    <a:pt x="3740735" y="188346"/>
                  </a:lnTo>
                  <a:lnTo>
                    <a:pt x="3752573" y="188346"/>
                  </a:lnTo>
                  <a:lnTo>
                    <a:pt x="3764411" y="188346"/>
                  </a:lnTo>
                  <a:lnTo>
                    <a:pt x="3776248" y="188346"/>
                  </a:lnTo>
                  <a:lnTo>
                    <a:pt x="3788086" y="188346"/>
                  </a:lnTo>
                  <a:lnTo>
                    <a:pt x="3799924" y="188346"/>
                  </a:lnTo>
                  <a:lnTo>
                    <a:pt x="3811762" y="188346"/>
                  </a:lnTo>
                  <a:lnTo>
                    <a:pt x="3823600" y="188346"/>
                  </a:lnTo>
                  <a:lnTo>
                    <a:pt x="3835437" y="188346"/>
                  </a:lnTo>
                  <a:lnTo>
                    <a:pt x="3847275" y="188346"/>
                  </a:lnTo>
                  <a:lnTo>
                    <a:pt x="3859113" y="188346"/>
                  </a:lnTo>
                  <a:lnTo>
                    <a:pt x="3870951" y="188346"/>
                  </a:lnTo>
                  <a:lnTo>
                    <a:pt x="3882788" y="188346"/>
                  </a:lnTo>
                  <a:lnTo>
                    <a:pt x="3894626" y="188346"/>
                  </a:lnTo>
                  <a:lnTo>
                    <a:pt x="3906464" y="188346"/>
                  </a:lnTo>
                  <a:lnTo>
                    <a:pt x="3918302" y="188346"/>
                  </a:lnTo>
                  <a:lnTo>
                    <a:pt x="3930139" y="188346"/>
                  </a:lnTo>
                  <a:lnTo>
                    <a:pt x="3941977" y="188346"/>
                  </a:lnTo>
                  <a:lnTo>
                    <a:pt x="3953815" y="188346"/>
                  </a:lnTo>
                  <a:lnTo>
                    <a:pt x="3965653" y="188346"/>
                  </a:lnTo>
                  <a:lnTo>
                    <a:pt x="3977491" y="188346"/>
                  </a:lnTo>
                  <a:lnTo>
                    <a:pt x="3989328" y="188346"/>
                  </a:lnTo>
                  <a:lnTo>
                    <a:pt x="4001166" y="188346"/>
                  </a:lnTo>
                  <a:lnTo>
                    <a:pt x="4013004" y="188346"/>
                  </a:lnTo>
                  <a:lnTo>
                    <a:pt x="4024842" y="188346"/>
                  </a:lnTo>
                  <a:lnTo>
                    <a:pt x="4036679" y="188346"/>
                  </a:lnTo>
                  <a:lnTo>
                    <a:pt x="4048517" y="188346"/>
                  </a:lnTo>
                  <a:lnTo>
                    <a:pt x="4060355" y="188346"/>
                  </a:lnTo>
                  <a:lnTo>
                    <a:pt x="4072193" y="188346"/>
                  </a:lnTo>
                  <a:lnTo>
                    <a:pt x="4084031" y="188346"/>
                  </a:lnTo>
                  <a:lnTo>
                    <a:pt x="4095868" y="188346"/>
                  </a:lnTo>
                  <a:lnTo>
                    <a:pt x="4107706" y="188346"/>
                  </a:lnTo>
                  <a:lnTo>
                    <a:pt x="4119544" y="188346"/>
                  </a:lnTo>
                  <a:lnTo>
                    <a:pt x="4131382" y="188346"/>
                  </a:lnTo>
                  <a:lnTo>
                    <a:pt x="4143219" y="188346"/>
                  </a:lnTo>
                  <a:lnTo>
                    <a:pt x="4155057" y="188346"/>
                  </a:lnTo>
                  <a:lnTo>
                    <a:pt x="4166895" y="188346"/>
                  </a:lnTo>
                  <a:lnTo>
                    <a:pt x="4178733" y="188346"/>
                  </a:lnTo>
                  <a:lnTo>
                    <a:pt x="4190570" y="188346"/>
                  </a:lnTo>
                  <a:lnTo>
                    <a:pt x="4202408" y="188346"/>
                  </a:lnTo>
                  <a:lnTo>
                    <a:pt x="4214246" y="188346"/>
                  </a:lnTo>
                  <a:lnTo>
                    <a:pt x="4226084" y="188346"/>
                  </a:lnTo>
                  <a:lnTo>
                    <a:pt x="4237922" y="188346"/>
                  </a:lnTo>
                  <a:lnTo>
                    <a:pt x="4249759" y="188346"/>
                  </a:lnTo>
                  <a:lnTo>
                    <a:pt x="4261597" y="188346"/>
                  </a:lnTo>
                  <a:lnTo>
                    <a:pt x="4273435" y="188346"/>
                  </a:lnTo>
                  <a:lnTo>
                    <a:pt x="4285273" y="188346"/>
                  </a:lnTo>
                  <a:lnTo>
                    <a:pt x="4297110" y="188346"/>
                  </a:lnTo>
                  <a:lnTo>
                    <a:pt x="4308948" y="188346"/>
                  </a:lnTo>
                  <a:lnTo>
                    <a:pt x="4320786" y="188346"/>
                  </a:lnTo>
                  <a:lnTo>
                    <a:pt x="4332624" y="188346"/>
                  </a:lnTo>
                  <a:lnTo>
                    <a:pt x="4344461" y="188346"/>
                  </a:lnTo>
                  <a:lnTo>
                    <a:pt x="4356299" y="188346"/>
                  </a:lnTo>
                  <a:lnTo>
                    <a:pt x="4368137" y="188346"/>
                  </a:lnTo>
                  <a:lnTo>
                    <a:pt x="4379975" y="188346"/>
                  </a:lnTo>
                  <a:lnTo>
                    <a:pt x="4391813" y="188346"/>
                  </a:lnTo>
                  <a:lnTo>
                    <a:pt x="4403650" y="188346"/>
                  </a:lnTo>
                  <a:lnTo>
                    <a:pt x="4415488" y="188346"/>
                  </a:lnTo>
                  <a:lnTo>
                    <a:pt x="4427326" y="188346"/>
                  </a:lnTo>
                  <a:lnTo>
                    <a:pt x="4439164" y="188346"/>
                  </a:lnTo>
                  <a:lnTo>
                    <a:pt x="4451001" y="188346"/>
                  </a:lnTo>
                  <a:lnTo>
                    <a:pt x="4462839" y="188346"/>
                  </a:lnTo>
                  <a:lnTo>
                    <a:pt x="4474677" y="188346"/>
                  </a:lnTo>
                  <a:lnTo>
                    <a:pt x="4486515" y="188346"/>
                  </a:lnTo>
                  <a:lnTo>
                    <a:pt x="4498352" y="188346"/>
                  </a:lnTo>
                  <a:lnTo>
                    <a:pt x="4510190" y="188346"/>
                  </a:lnTo>
                  <a:lnTo>
                    <a:pt x="4522028" y="188346"/>
                  </a:lnTo>
                  <a:lnTo>
                    <a:pt x="4533866" y="188346"/>
                  </a:lnTo>
                  <a:lnTo>
                    <a:pt x="4545704" y="188346"/>
                  </a:lnTo>
                  <a:lnTo>
                    <a:pt x="4557541" y="188346"/>
                  </a:lnTo>
                  <a:lnTo>
                    <a:pt x="4569379" y="188346"/>
                  </a:lnTo>
                  <a:lnTo>
                    <a:pt x="4581217" y="188346"/>
                  </a:lnTo>
                  <a:lnTo>
                    <a:pt x="4593055" y="188346"/>
                  </a:lnTo>
                  <a:lnTo>
                    <a:pt x="4604892" y="188346"/>
                  </a:lnTo>
                  <a:lnTo>
                    <a:pt x="4616730" y="188346"/>
                  </a:lnTo>
                  <a:lnTo>
                    <a:pt x="4628568" y="188346"/>
                  </a:lnTo>
                  <a:lnTo>
                    <a:pt x="4640406" y="188346"/>
                  </a:lnTo>
                  <a:lnTo>
                    <a:pt x="4652244" y="188346"/>
                  </a:lnTo>
                  <a:lnTo>
                    <a:pt x="4664081" y="188346"/>
                  </a:lnTo>
                  <a:lnTo>
                    <a:pt x="4675919" y="188346"/>
                  </a:lnTo>
                  <a:lnTo>
                    <a:pt x="4687757" y="188346"/>
                  </a:lnTo>
                </a:path>
              </a:pathLst>
            </a:custGeom>
            <a:ln w="40651" cap="flat">
              <a:solidFill>
                <a:srgbClr val="E8E8E8">
                  <a:alpha val="100000"/>
                </a:srgbClr>
              </a:solidFill>
              <a:prstDash val="solid"/>
              <a:round/>
            </a:ln>
          </p:spPr>
          <p:txBody>
            <a:bodyPr/>
            <a:lstStyle/>
            <a:p/>
          </p:txBody>
        </p:sp>
        <p:sp>
          <p:nvSpPr>
            <p:cNvPr id="42" name="pl42"/>
            <p:cNvSpPr/>
            <p:nvPr/>
          </p:nvSpPr>
          <p:spPr>
            <a:xfrm>
              <a:off x="2482252" y="3918681"/>
              <a:ext cx="4687757" cy="376567"/>
            </a:xfrm>
            <a:custGeom>
              <a:avLst/>
              <a:pathLst>
                <a:path w="4687757" h="376567">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63"/>
                  </a:lnTo>
                  <a:lnTo>
                    <a:pt x="1183777" y="85"/>
                  </a:lnTo>
                  <a:lnTo>
                    <a:pt x="1195614" y="111"/>
                  </a:lnTo>
                  <a:lnTo>
                    <a:pt x="1207452" y="141"/>
                  </a:lnTo>
                  <a:lnTo>
                    <a:pt x="1219290" y="177"/>
                  </a:lnTo>
                  <a:lnTo>
                    <a:pt x="1231128" y="220"/>
                  </a:lnTo>
                  <a:lnTo>
                    <a:pt x="1242965" y="269"/>
                  </a:lnTo>
                  <a:lnTo>
                    <a:pt x="1254803" y="328"/>
                  </a:lnTo>
                  <a:lnTo>
                    <a:pt x="1266641" y="396"/>
                  </a:lnTo>
                  <a:lnTo>
                    <a:pt x="1278479" y="477"/>
                  </a:lnTo>
                  <a:lnTo>
                    <a:pt x="1290317" y="571"/>
                  </a:lnTo>
                  <a:lnTo>
                    <a:pt x="1302154" y="683"/>
                  </a:lnTo>
                  <a:lnTo>
                    <a:pt x="1313992" y="813"/>
                  </a:lnTo>
                  <a:lnTo>
                    <a:pt x="1325830" y="966"/>
                  </a:lnTo>
                  <a:lnTo>
                    <a:pt x="1337668" y="1147"/>
                  </a:lnTo>
                  <a:lnTo>
                    <a:pt x="1349505" y="1358"/>
                  </a:lnTo>
                  <a:lnTo>
                    <a:pt x="1361343" y="1606"/>
                  </a:lnTo>
                  <a:lnTo>
                    <a:pt x="1373181" y="1898"/>
                  </a:lnTo>
                  <a:lnTo>
                    <a:pt x="1385019" y="2240"/>
                  </a:lnTo>
                  <a:lnTo>
                    <a:pt x="1396856" y="2641"/>
                  </a:lnTo>
                  <a:lnTo>
                    <a:pt x="1408694" y="3111"/>
                  </a:lnTo>
                  <a:lnTo>
                    <a:pt x="1420532" y="3663"/>
                  </a:lnTo>
                  <a:lnTo>
                    <a:pt x="1432370" y="4309"/>
                  </a:lnTo>
                  <a:lnTo>
                    <a:pt x="1444208" y="5065"/>
                  </a:lnTo>
                  <a:lnTo>
                    <a:pt x="1456045" y="5951"/>
                  </a:lnTo>
                  <a:lnTo>
                    <a:pt x="1467883" y="6986"/>
                  </a:lnTo>
                  <a:lnTo>
                    <a:pt x="1479721" y="8195"/>
                  </a:lnTo>
                  <a:lnTo>
                    <a:pt x="1491559" y="9607"/>
                  </a:lnTo>
                  <a:lnTo>
                    <a:pt x="1503396" y="11252"/>
                  </a:lnTo>
                  <a:lnTo>
                    <a:pt x="1515234" y="13167"/>
                  </a:lnTo>
                  <a:lnTo>
                    <a:pt x="1527072" y="15393"/>
                  </a:lnTo>
                  <a:lnTo>
                    <a:pt x="1538910" y="17974"/>
                  </a:lnTo>
                  <a:lnTo>
                    <a:pt x="1550748" y="20961"/>
                  </a:lnTo>
                  <a:lnTo>
                    <a:pt x="1562585" y="24410"/>
                  </a:lnTo>
                  <a:lnTo>
                    <a:pt x="1574423" y="28379"/>
                  </a:lnTo>
                  <a:lnTo>
                    <a:pt x="1586261" y="32931"/>
                  </a:lnTo>
                  <a:lnTo>
                    <a:pt x="1598099" y="38131"/>
                  </a:lnTo>
                  <a:lnTo>
                    <a:pt x="1609936" y="44046"/>
                  </a:lnTo>
                  <a:lnTo>
                    <a:pt x="1621774" y="50740"/>
                  </a:lnTo>
                  <a:lnTo>
                    <a:pt x="1633612" y="58272"/>
                  </a:lnTo>
                  <a:lnTo>
                    <a:pt x="1645450" y="66691"/>
                  </a:lnTo>
                  <a:lnTo>
                    <a:pt x="1657287" y="76035"/>
                  </a:lnTo>
                  <a:lnTo>
                    <a:pt x="1669125" y="86322"/>
                  </a:lnTo>
                  <a:lnTo>
                    <a:pt x="1680963" y="97548"/>
                  </a:lnTo>
                  <a:lnTo>
                    <a:pt x="1692801" y="109682"/>
                  </a:lnTo>
                  <a:lnTo>
                    <a:pt x="1704639" y="122661"/>
                  </a:lnTo>
                  <a:lnTo>
                    <a:pt x="1716476" y="136390"/>
                  </a:lnTo>
                  <a:lnTo>
                    <a:pt x="1728314" y="150743"/>
                  </a:lnTo>
                  <a:lnTo>
                    <a:pt x="1740152" y="165564"/>
                  </a:lnTo>
                  <a:lnTo>
                    <a:pt x="1751990" y="180677"/>
                  </a:lnTo>
                  <a:lnTo>
                    <a:pt x="1763827" y="195889"/>
                  </a:lnTo>
                  <a:lnTo>
                    <a:pt x="1775665" y="211002"/>
                  </a:lnTo>
                  <a:lnTo>
                    <a:pt x="1787503" y="225824"/>
                  </a:lnTo>
                  <a:lnTo>
                    <a:pt x="1799341" y="240177"/>
                  </a:lnTo>
                  <a:lnTo>
                    <a:pt x="1811178" y="253906"/>
                  </a:lnTo>
                  <a:lnTo>
                    <a:pt x="1823016" y="266884"/>
                  </a:lnTo>
                  <a:lnTo>
                    <a:pt x="1834854" y="279018"/>
                  </a:lnTo>
                  <a:lnTo>
                    <a:pt x="1846692" y="290244"/>
                  </a:lnTo>
                  <a:lnTo>
                    <a:pt x="1858530" y="300532"/>
                  </a:lnTo>
                  <a:lnTo>
                    <a:pt x="1870367" y="309875"/>
                  </a:lnTo>
                  <a:lnTo>
                    <a:pt x="1882205" y="318295"/>
                  </a:lnTo>
                  <a:lnTo>
                    <a:pt x="1894043" y="325826"/>
                  </a:lnTo>
                  <a:lnTo>
                    <a:pt x="1905881" y="332520"/>
                  </a:lnTo>
                  <a:lnTo>
                    <a:pt x="1917718" y="338435"/>
                  </a:lnTo>
                  <a:lnTo>
                    <a:pt x="1929556" y="343636"/>
                  </a:lnTo>
                  <a:lnTo>
                    <a:pt x="1941394" y="348188"/>
                  </a:lnTo>
                  <a:lnTo>
                    <a:pt x="1953232" y="352156"/>
                  </a:lnTo>
                  <a:lnTo>
                    <a:pt x="1965069" y="355605"/>
                  </a:lnTo>
                  <a:lnTo>
                    <a:pt x="1976907" y="358592"/>
                  </a:lnTo>
                  <a:lnTo>
                    <a:pt x="1988745" y="361174"/>
                  </a:lnTo>
                  <a:lnTo>
                    <a:pt x="2000583" y="363399"/>
                  </a:lnTo>
                  <a:lnTo>
                    <a:pt x="2012421" y="365314"/>
                  </a:lnTo>
                  <a:lnTo>
                    <a:pt x="2024258" y="366960"/>
                  </a:lnTo>
                  <a:lnTo>
                    <a:pt x="2036096" y="368371"/>
                  </a:lnTo>
                  <a:lnTo>
                    <a:pt x="2047934" y="369581"/>
                  </a:lnTo>
                  <a:lnTo>
                    <a:pt x="2059772" y="370616"/>
                  </a:lnTo>
                  <a:lnTo>
                    <a:pt x="2071609" y="371501"/>
                  </a:lnTo>
                  <a:lnTo>
                    <a:pt x="2083447" y="372258"/>
                  </a:lnTo>
                  <a:lnTo>
                    <a:pt x="2095285" y="372904"/>
                  </a:lnTo>
                  <a:lnTo>
                    <a:pt x="2107123" y="373455"/>
                  </a:lnTo>
                  <a:lnTo>
                    <a:pt x="2118961" y="373925"/>
                  </a:lnTo>
                  <a:lnTo>
                    <a:pt x="2130798" y="374327"/>
                  </a:lnTo>
                  <a:lnTo>
                    <a:pt x="2142636" y="374669"/>
                  </a:lnTo>
                  <a:lnTo>
                    <a:pt x="2154474" y="374960"/>
                  </a:lnTo>
                  <a:lnTo>
                    <a:pt x="2166312" y="375208"/>
                  </a:lnTo>
                  <a:lnTo>
                    <a:pt x="2178149" y="375420"/>
                  </a:lnTo>
                  <a:lnTo>
                    <a:pt x="2189987" y="375600"/>
                  </a:lnTo>
                  <a:lnTo>
                    <a:pt x="2201825" y="375753"/>
                  </a:lnTo>
                  <a:lnTo>
                    <a:pt x="2213663" y="375884"/>
                  </a:lnTo>
                  <a:lnTo>
                    <a:pt x="2225500" y="375995"/>
                  </a:lnTo>
                  <a:lnTo>
                    <a:pt x="2237338" y="376090"/>
                  </a:lnTo>
                  <a:lnTo>
                    <a:pt x="2249176" y="376170"/>
                  </a:lnTo>
                  <a:lnTo>
                    <a:pt x="2261014" y="376239"/>
                  </a:lnTo>
                  <a:lnTo>
                    <a:pt x="2272852" y="376297"/>
                  </a:lnTo>
                  <a:lnTo>
                    <a:pt x="2284689" y="376347"/>
                  </a:lnTo>
                  <a:lnTo>
                    <a:pt x="2296527" y="376389"/>
                  </a:lnTo>
                  <a:lnTo>
                    <a:pt x="2308365" y="376425"/>
                  </a:lnTo>
                  <a:lnTo>
                    <a:pt x="2320203" y="376455"/>
                  </a:lnTo>
                  <a:lnTo>
                    <a:pt x="2332040" y="376481"/>
                  </a:lnTo>
                  <a:lnTo>
                    <a:pt x="2343878" y="376504"/>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3165293"/>
              <a:ext cx="4687757" cy="188283"/>
            </a:xfrm>
            <a:custGeom>
              <a:avLst/>
              <a:pathLst>
                <a:path w="4687757" h="188283">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0"/>
                  </a:lnTo>
                  <a:lnTo>
                    <a:pt x="1183777" y="11"/>
                  </a:lnTo>
                  <a:lnTo>
                    <a:pt x="1195614" y="24"/>
                  </a:lnTo>
                  <a:lnTo>
                    <a:pt x="1207452" y="39"/>
                  </a:lnTo>
                  <a:lnTo>
                    <a:pt x="1219290" y="57"/>
                  </a:lnTo>
                  <a:lnTo>
                    <a:pt x="1231128" y="78"/>
                  </a:lnTo>
                  <a:lnTo>
                    <a:pt x="1242965" y="103"/>
                  </a:lnTo>
                  <a:lnTo>
                    <a:pt x="1254803" y="132"/>
                  </a:lnTo>
                  <a:lnTo>
                    <a:pt x="1266641" y="166"/>
                  </a:lnTo>
                  <a:lnTo>
                    <a:pt x="1278479" y="207"/>
                  </a:lnTo>
                  <a:lnTo>
                    <a:pt x="1290317" y="254"/>
                  </a:lnTo>
                  <a:lnTo>
                    <a:pt x="1302154" y="309"/>
                  </a:lnTo>
                  <a:lnTo>
                    <a:pt x="1313992" y="375"/>
                  </a:lnTo>
                  <a:lnTo>
                    <a:pt x="1325830" y="451"/>
                  </a:lnTo>
                  <a:lnTo>
                    <a:pt x="1337668" y="541"/>
                  </a:lnTo>
                  <a:lnTo>
                    <a:pt x="1349505" y="647"/>
                  </a:lnTo>
                  <a:lnTo>
                    <a:pt x="1361343" y="771"/>
                  </a:lnTo>
                  <a:lnTo>
                    <a:pt x="1373181" y="917"/>
                  </a:lnTo>
                  <a:lnTo>
                    <a:pt x="1385019" y="1088"/>
                  </a:lnTo>
                  <a:lnTo>
                    <a:pt x="1396856" y="1289"/>
                  </a:lnTo>
                  <a:lnTo>
                    <a:pt x="1408694" y="1524"/>
                  </a:lnTo>
                  <a:lnTo>
                    <a:pt x="1420532" y="1800"/>
                  </a:lnTo>
                  <a:lnTo>
                    <a:pt x="1432370" y="2123"/>
                  </a:lnTo>
                  <a:lnTo>
                    <a:pt x="1444208" y="2501"/>
                  </a:lnTo>
                  <a:lnTo>
                    <a:pt x="1456045" y="2943"/>
                  </a:lnTo>
                  <a:lnTo>
                    <a:pt x="1467883" y="3461"/>
                  </a:lnTo>
                  <a:lnTo>
                    <a:pt x="1479721" y="4066"/>
                  </a:lnTo>
                  <a:lnTo>
                    <a:pt x="1491559" y="4771"/>
                  </a:lnTo>
                  <a:lnTo>
                    <a:pt x="1503396" y="5594"/>
                  </a:lnTo>
                  <a:lnTo>
                    <a:pt x="1515234" y="6552"/>
                  </a:lnTo>
                  <a:lnTo>
                    <a:pt x="1527072" y="7665"/>
                  </a:lnTo>
                  <a:lnTo>
                    <a:pt x="1538910" y="8955"/>
                  </a:lnTo>
                  <a:lnTo>
                    <a:pt x="1550748" y="10449"/>
                  </a:lnTo>
                  <a:lnTo>
                    <a:pt x="1562585" y="12173"/>
                  </a:lnTo>
                  <a:lnTo>
                    <a:pt x="1574423" y="14157"/>
                  </a:lnTo>
                  <a:lnTo>
                    <a:pt x="1586261" y="16433"/>
                  </a:lnTo>
                  <a:lnTo>
                    <a:pt x="1598099" y="19034"/>
                  </a:lnTo>
                  <a:lnTo>
                    <a:pt x="1609936" y="21991"/>
                  </a:lnTo>
                  <a:lnTo>
                    <a:pt x="1621774" y="25338"/>
                  </a:lnTo>
                  <a:lnTo>
                    <a:pt x="1633612" y="29104"/>
                  </a:lnTo>
                  <a:lnTo>
                    <a:pt x="1645450" y="33314"/>
                  </a:lnTo>
                  <a:lnTo>
                    <a:pt x="1657287" y="37986"/>
                  </a:lnTo>
                  <a:lnTo>
                    <a:pt x="1669125" y="43129"/>
                  </a:lnTo>
                  <a:lnTo>
                    <a:pt x="1680963" y="48742"/>
                  </a:lnTo>
                  <a:lnTo>
                    <a:pt x="1692801" y="54809"/>
                  </a:lnTo>
                  <a:lnTo>
                    <a:pt x="1704639" y="61299"/>
                  </a:lnTo>
                  <a:lnTo>
                    <a:pt x="1716476" y="68163"/>
                  </a:lnTo>
                  <a:lnTo>
                    <a:pt x="1728314" y="75339"/>
                  </a:lnTo>
                  <a:lnTo>
                    <a:pt x="1740152" y="82750"/>
                  </a:lnTo>
                  <a:lnTo>
                    <a:pt x="1751990" y="90307"/>
                  </a:lnTo>
                  <a:lnTo>
                    <a:pt x="1763827" y="97913"/>
                  </a:lnTo>
                  <a:lnTo>
                    <a:pt x="1775665" y="105469"/>
                  </a:lnTo>
                  <a:lnTo>
                    <a:pt x="1787503" y="112880"/>
                  </a:lnTo>
                  <a:lnTo>
                    <a:pt x="1799341" y="120056"/>
                  </a:lnTo>
                  <a:lnTo>
                    <a:pt x="1811178" y="126921"/>
                  </a:lnTo>
                  <a:lnTo>
                    <a:pt x="1823016" y="133410"/>
                  </a:lnTo>
                  <a:lnTo>
                    <a:pt x="1834854" y="139477"/>
                  </a:lnTo>
                  <a:lnTo>
                    <a:pt x="1846692" y="145090"/>
                  </a:lnTo>
                  <a:lnTo>
                    <a:pt x="1858530" y="150234"/>
                  </a:lnTo>
                  <a:lnTo>
                    <a:pt x="1870367" y="154906"/>
                  </a:lnTo>
                  <a:lnTo>
                    <a:pt x="1882205" y="159115"/>
                  </a:lnTo>
                  <a:lnTo>
                    <a:pt x="1894043" y="162881"/>
                  </a:lnTo>
                  <a:lnTo>
                    <a:pt x="1905881" y="166228"/>
                  </a:lnTo>
                  <a:lnTo>
                    <a:pt x="1917718" y="169186"/>
                  </a:lnTo>
                  <a:lnTo>
                    <a:pt x="1929556" y="171786"/>
                  </a:lnTo>
                  <a:lnTo>
                    <a:pt x="1941394" y="174062"/>
                  </a:lnTo>
                  <a:lnTo>
                    <a:pt x="1953232" y="176046"/>
                  </a:lnTo>
                  <a:lnTo>
                    <a:pt x="1965069" y="177771"/>
                  </a:lnTo>
                  <a:lnTo>
                    <a:pt x="1976907" y="179264"/>
                  </a:lnTo>
                  <a:lnTo>
                    <a:pt x="1988745" y="180555"/>
                  </a:lnTo>
                  <a:lnTo>
                    <a:pt x="2000583" y="181668"/>
                  </a:lnTo>
                  <a:lnTo>
                    <a:pt x="2012421" y="182625"/>
                  </a:lnTo>
                  <a:lnTo>
                    <a:pt x="2024258" y="183448"/>
                  </a:lnTo>
                  <a:lnTo>
                    <a:pt x="2036096" y="184154"/>
                  </a:lnTo>
                  <a:lnTo>
                    <a:pt x="2047934" y="184758"/>
                  </a:lnTo>
                  <a:lnTo>
                    <a:pt x="2059772" y="185276"/>
                  </a:lnTo>
                  <a:lnTo>
                    <a:pt x="2071609" y="185719"/>
                  </a:lnTo>
                  <a:lnTo>
                    <a:pt x="2083447" y="186097"/>
                  </a:lnTo>
                  <a:lnTo>
                    <a:pt x="2095285" y="186420"/>
                  </a:lnTo>
                  <a:lnTo>
                    <a:pt x="2107123" y="186696"/>
                  </a:lnTo>
                  <a:lnTo>
                    <a:pt x="2118961" y="186931"/>
                  </a:lnTo>
                  <a:lnTo>
                    <a:pt x="2130798" y="187131"/>
                  </a:lnTo>
                  <a:lnTo>
                    <a:pt x="2142636" y="187302"/>
                  </a:lnTo>
                  <a:lnTo>
                    <a:pt x="2154474" y="187448"/>
                  </a:lnTo>
                  <a:lnTo>
                    <a:pt x="2166312" y="187572"/>
                  </a:lnTo>
                  <a:lnTo>
                    <a:pt x="2178149" y="187678"/>
                  </a:lnTo>
                  <a:lnTo>
                    <a:pt x="2189987" y="187768"/>
                  </a:lnTo>
                  <a:lnTo>
                    <a:pt x="2201825" y="187845"/>
                  </a:lnTo>
                  <a:lnTo>
                    <a:pt x="2213663" y="187910"/>
                  </a:lnTo>
                  <a:lnTo>
                    <a:pt x="2225500" y="187966"/>
                  </a:lnTo>
                  <a:lnTo>
                    <a:pt x="2237338" y="188013"/>
                  </a:lnTo>
                  <a:lnTo>
                    <a:pt x="2249176" y="188053"/>
                  </a:lnTo>
                  <a:lnTo>
                    <a:pt x="2261014" y="188088"/>
                  </a:lnTo>
                  <a:lnTo>
                    <a:pt x="2272852" y="188117"/>
                  </a:lnTo>
                  <a:lnTo>
                    <a:pt x="2284689" y="188142"/>
                  </a:lnTo>
                  <a:lnTo>
                    <a:pt x="2296527" y="188163"/>
                  </a:lnTo>
                  <a:lnTo>
                    <a:pt x="2308365" y="188181"/>
                  </a:lnTo>
                  <a:lnTo>
                    <a:pt x="2320203" y="188196"/>
                  </a:lnTo>
                  <a:lnTo>
                    <a:pt x="2332040" y="188209"/>
                  </a:lnTo>
                  <a:lnTo>
                    <a:pt x="2343878" y="188220"/>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83"/>
                  </a:lnTo>
                  <a:lnTo>
                    <a:pt x="3527655" y="188283"/>
                  </a:lnTo>
                  <a:lnTo>
                    <a:pt x="3539493" y="188283"/>
                  </a:lnTo>
                  <a:lnTo>
                    <a:pt x="3551331" y="188283"/>
                  </a:lnTo>
                  <a:lnTo>
                    <a:pt x="3563169" y="188283"/>
                  </a:lnTo>
                  <a:lnTo>
                    <a:pt x="3575006" y="188283"/>
                  </a:lnTo>
                  <a:lnTo>
                    <a:pt x="3586844" y="188283"/>
                  </a:lnTo>
                  <a:lnTo>
                    <a:pt x="3598682" y="188283"/>
                  </a:lnTo>
                  <a:lnTo>
                    <a:pt x="3610520" y="188283"/>
                  </a:lnTo>
                  <a:lnTo>
                    <a:pt x="3622357" y="188283"/>
                  </a:lnTo>
                  <a:lnTo>
                    <a:pt x="3634195" y="188283"/>
                  </a:lnTo>
                  <a:lnTo>
                    <a:pt x="3646033" y="188283"/>
                  </a:lnTo>
                  <a:lnTo>
                    <a:pt x="3657871" y="188283"/>
                  </a:lnTo>
                  <a:lnTo>
                    <a:pt x="3669709" y="188283"/>
                  </a:lnTo>
                  <a:lnTo>
                    <a:pt x="3681546" y="188283"/>
                  </a:lnTo>
                  <a:lnTo>
                    <a:pt x="3693384" y="188283"/>
                  </a:lnTo>
                  <a:lnTo>
                    <a:pt x="3705222" y="188283"/>
                  </a:lnTo>
                  <a:lnTo>
                    <a:pt x="3717060" y="188283"/>
                  </a:lnTo>
                  <a:lnTo>
                    <a:pt x="3728897" y="188283"/>
                  </a:lnTo>
                  <a:lnTo>
                    <a:pt x="3740735" y="188283"/>
                  </a:lnTo>
                  <a:lnTo>
                    <a:pt x="3752573" y="188283"/>
                  </a:lnTo>
                  <a:lnTo>
                    <a:pt x="3764411" y="188283"/>
                  </a:lnTo>
                  <a:lnTo>
                    <a:pt x="3776248" y="188283"/>
                  </a:lnTo>
                  <a:lnTo>
                    <a:pt x="3788086" y="188283"/>
                  </a:lnTo>
                  <a:lnTo>
                    <a:pt x="3799924" y="188283"/>
                  </a:lnTo>
                  <a:lnTo>
                    <a:pt x="3811762" y="188283"/>
                  </a:lnTo>
                  <a:lnTo>
                    <a:pt x="3823600" y="188283"/>
                  </a:lnTo>
                  <a:lnTo>
                    <a:pt x="3835437" y="188283"/>
                  </a:lnTo>
                  <a:lnTo>
                    <a:pt x="3847275" y="188283"/>
                  </a:lnTo>
                  <a:lnTo>
                    <a:pt x="3859113" y="188283"/>
                  </a:lnTo>
                  <a:lnTo>
                    <a:pt x="3870951" y="188283"/>
                  </a:lnTo>
                  <a:lnTo>
                    <a:pt x="3882788" y="188283"/>
                  </a:lnTo>
                  <a:lnTo>
                    <a:pt x="3894626" y="188283"/>
                  </a:lnTo>
                  <a:lnTo>
                    <a:pt x="3906464" y="188283"/>
                  </a:lnTo>
                  <a:lnTo>
                    <a:pt x="3918302" y="188283"/>
                  </a:lnTo>
                  <a:lnTo>
                    <a:pt x="3930139" y="188283"/>
                  </a:lnTo>
                  <a:lnTo>
                    <a:pt x="3941977" y="188283"/>
                  </a:lnTo>
                  <a:lnTo>
                    <a:pt x="3953815" y="188283"/>
                  </a:lnTo>
                  <a:lnTo>
                    <a:pt x="3965653" y="188283"/>
                  </a:lnTo>
                  <a:lnTo>
                    <a:pt x="3977491" y="188283"/>
                  </a:lnTo>
                  <a:lnTo>
                    <a:pt x="3989328" y="188283"/>
                  </a:lnTo>
                  <a:lnTo>
                    <a:pt x="4001166" y="188283"/>
                  </a:lnTo>
                  <a:lnTo>
                    <a:pt x="4013004" y="188283"/>
                  </a:lnTo>
                  <a:lnTo>
                    <a:pt x="4024842" y="188283"/>
                  </a:lnTo>
                  <a:lnTo>
                    <a:pt x="4036679" y="188283"/>
                  </a:lnTo>
                  <a:lnTo>
                    <a:pt x="4048517" y="188283"/>
                  </a:lnTo>
                  <a:lnTo>
                    <a:pt x="4060355" y="188283"/>
                  </a:lnTo>
                  <a:lnTo>
                    <a:pt x="4072193" y="188283"/>
                  </a:lnTo>
                  <a:lnTo>
                    <a:pt x="4084031" y="188283"/>
                  </a:lnTo>
                  <a:lnTo>
                    <a:pt x="4095868" y="188283"/>
                  </a:lnTo>
                  <a:lnTo>
                    <a:pt x="4107706" y="188283"/>
                  </a:lnTo>
                  <a:lnTo>
                    <a:pt x="4119544" y="188283"/>
                  </a:lnTo>
                  <a:lnTo>
                    <a:pt x="4131382" y="188283"/>
                  </a:lnTo>
                  <a:lnTo>
                    <a:pt x="4143219" y="188283"/>
                  </a:lnTo>
                  <a:lnTo>
                    <a:pt x="4155057" y="188283"/>
                  </a:lnTo>
                  <a:lnTo>
                    <a:pt x="4166895" y="188283"/>
                  </a:lnTo>
                  <a:lnTo>
                    <a:pt x="4178733" y="188283"/>
                  </a:lnTo>
                  <a:lnTo>
                    <a:pt x="4190570" y="188283"/>
                  </a:lnTo>
                  <a:lnTo>
                    <a:pt x="4202408" y="188283"/>
                  </a:lnTo>
                  <a:lnTo>
                    <a:pt x="4214246" y="188283"/>
                  </a:lnTo>
                  <a:lnTo>
                    <a:pt x="4226084" y="188283"/>
                  </a:lnTo>
                  <a:lnTo>
                    <a:pt x="4237922" y="188283"/>
                  </a:lnTo>
                  <a:lnTo>
                    <a:pt x="4249759" y="188283"/>
                  </a:lnTo>
                  <a:lnTo>
                    <a:pt x="4261597" y="188283"/>
                  </a:lnTo>
                  <a:lnTo>
                    <a:pt x="4273435" y="188283"/>
                  </a:lnTo>
                  <a:lnTo>
                    <a:pt x="4285273" y="188283"/>
                  </a:lnTo>
                  <a:lnTo>
                    <a:pt x="4297110" y="188283"/>
                  </a:lnTo>
                  <a:lnTo>
                    <a:pt x="4308948" y="188283"/>
                  </a:lnTo>
                  <a:lnTo>
                    <a:pt x="4320786" y="188283"/>
                  </a:lnTo>
                  <a:lnTo>
                    <a:pt x="4332624" y="188283"/>
                  </a:lnTo>
                  <a:lnTo>
                    <a:pt x="4344461" y="188283"/>
                  </a:lnTo>
                  <a:lnTo>
                    <a:pt x="4356299" y="188283"/>
                  </a:lnTo>
                  <a:lnTo>
                    <a:pt x="4368137" y="188283"/>
                  </a:lnTo>
                  <a:lnTo>
                    <a:pt x="4379975" y="188283"/>
                  </a:lnTo>
                  <a:lnTo>
                    <a:pt x="4391813" y="188283"/>
                  </a:lnTo>
                  <a:lnTo>
                    <a:pt x="4403650" y="188283"/>
                  </a:lnTo>
                  <a:lnTo>
                    <a:pt x="4415488" y="188283"/>
                  </a:lnTo>
                  <a:lnTo>
                    <a:pt x="4427326" y="188283"/>
                  </a:lnTo>
                  <a:lnTo>
                    <a:pt x="4439164" y="188283"/>
                  </a:lnTo>
                  <a:lnTo>
                    <a:pt x="4451001" y="188283"/>
                  </a:lnTo>
                  <a:lnTo>
                    <a:pt x="4462839" y="188283"/>
                  </a:lnTo>
                  <a:lnTo>
                    <a:pt x="4474677" y="188283"/>
                  </a:lnTo>
                  <a:lnTo>
                    <a:pt x="4486515" y="188283"/>
                  </a:lnTo>
                  <a:lnTo>
                    <a:pt x="4498352" y="188283"/>
                  </a:lnTo>
                  <a:lnTo>
                    <a:pt x="4510190" y="188283"/>
                  </a:lnTo>
                  <a:lnTo>
                    <a:pt x="4522028" y="188283"/>
                  </a:lnTo>
                  <a:lnTo>
                    <a:pt x="4533866" y="188283"/>
                  </a:lnTo>
                  <a:lnTo>
                    <a:pt x="4545704" y="188283"/>
                  </a:lnTo>
                  <a:lnTo>
                    <a:pt x="4557541" y="188283"/>
                  </a:lnTo>
                  <a:lnTo>
                    <a:pt x="4569379" y="188283"/>
                  </a:lnTo>
                  <a:lnTo>
                    <a:pt x="4581217" y="188283"/>
                  </a:lnTo>
                  <a:lnTo>
                    <a:pt x="4593055" y="188283"/>
                  </a:lnTo>
                  <a:lnTo>
                    <a:pt x="4604892" y="188283"/>
                  </a:lnTo>
                  <a:lnTo>
                    <a:pt x="4616730" y="188283"/>
                  </a:lnTo>
                  <a:lnTo>
                    <a:pt x="4628568" y="188283"/>
                  </a:lnTo>
                  <a:lnTo>
                    <a:pt x="4640406" y="188283"/>
                  </a:lnTo>
                  <a:lnTo>
                    <a:pt x="4652244" y="188283"/>
                  </a:lnTo>
                  <a:lnTo>
                    <a:pt x="4664081" y="188283"/>
                  </a:lnTo>
                  <a:lnTo>
                    <a:pt x="4675919" y="188283"/>
                  </a:lnTo>
                  <a:lnTo>
                    <a:pt x="4687757" y="188283"/>
                  </a:lnTo>
                </a:path>
              </a:pathLst>
            </a:custGeom>
            <a:ln w="40651" cap="flat">
              <a:solidFill>
                <a:srgbClr val="F26A21">
                  <a:alpha val="100000"/>
                </a:srgbClr>
              </a:solidFill>
              <a:prstDash val="solid"/>
              <a:round/>
            </a:ln>
          </p:spPr>
          <p:txBody>
            <a:bodyPr/>
            <a:lstStyle/>
            <a:p/>
          </p:txBody>
        </p:sp>
        <p:sp>
          <p:nvSpPr>
            <p:cNvPr id="44" name="pl44"/>
            <p:cNvSpPr/>
            <p:nvPr/>
          </p:nvSpPr>
          <p:spPr>
            <a:xfrm>
              <a:off x="2482252" y="1281762"/>
              <a:ext cx="4687757" cy="188346"/>
            </a:xfrm>
            <a:custGeom>
              <a:avLst/>
              <a:pathLst>
                <a:path w="4687757" h="18834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3"/>
                  </a:lnTo>
                  <a:lnTo>
                    <a:pt x="1183777" y="74"/>
                  </a:lnTo>
                  <a:lnTo>
                    <a:pt x="1195614" y="87"/>
                  </a:lnTo>
                  <a:lnTo>
                    <a:pt x="1207452" y="102"/>
                  </a:lnTo>
                  <a:lnTo>
                    <a:pt x="1219290" y="120"/>
                  </a:lnTo>
                  <a:lnTo>
                    <a:pt x="1231128" y="141"/>
                  </a:lnTo>
                  <a:lnTo>
                    <a:pt x="1242965" y="166"/>
                  </a:lnTo>
                  <a:lnTo>
                    <a:pt x="1254803" y="195"/>
                  </a:lnTo>
                  <a:lnTo>
                    <a:pt x="1266641" y="229"/>
                  </a:lnTo>
                  <a:lnTo>
                    <a:pt x="1278479" y="270"/>
                  </a:lnTo>
                  <a:lnTo>
                    <a:pt x="1290317" y="317"/>
                  </a:lnTo>
                  <a:lnTo>
                    <a:pt x="1302154" y="373"/>
                  </a:lnTo>
                  <a:lnTo>
                    <a:pt x="1313992" y="438"/>
                  </a:lnTo>
                  <a:lnTo>
                    <a:pt x="1325830" y="515"/>
                  </a:lnTo>
                  <a:lnTo>
                    <a:pt x="1337668" y="605"/>
                  </a:lnTo>
                  <a:lnTo>
                    <a:pt x="1349505" y="710"/>
                  </a:lnTo>
                  <a:lnTo>
                    <a:pt x="1361343" y="835"/>
                  </a:lnTo>
                  <a:lnTo>
                    <a:pt x="1373181" y="980"/>
                  </a:lnTo>
                  <a:lnTo>
                    <a:pt x="1385019" y="1151"/>
                  </a:lnTo>
                  <a:lnTo>
                    <a:pt x="1396856" y="1352"/>
                  </a:lnTo>
                  <a:lnTo>
                    <a:pt x="1408694" y="1587"/>
                  </a:lnTo>
                  <a:lnTo>
                    <a:pt x="1420532" y="1863"/>
                  </a:lnTo>
                  <a:lnTo>
                    <a:pt x="1432370" y="2186"/>
                  </a:lnTo>
                  <a:lnTo>
                    <a:pt x="1444208" y="2564"/>
                  </a:lnTo>
                  <a:lnTo>
                    <a:pt x="1456045" y="3007"/>
                  </a:lnTo>
                  <a:lnTo>
                    <a:pt x="1467883" y="3524"/>
                  </a:lnTo>
                  <a:lnTo>
                    <a:pt x="1479721" y="4129"/>
                  </a:lnTo>
                  <a:lnTo>
                    <a:pt x="1491559" y="4835"/>
                  </a:lnTo>
                  <a:lnTo>
                    <a:pt x="1503396" y="5657"/>
                  </a:lnTo>
                  <a:lnTo>
                    <a:pt x="1515234" y="6615"/>
                  </a:lnTo>
                  <a:lnTo>
                    <a:pt x="1527072" y="7728"/>
                  </a:lnTo>
                  <a:lnTo>
                    <a:pt x="1538910" y="9018"/>
                  </a:lnTo>
                  <a:lnTo>
                    <a:pt x="1550748" y="10512"/>
                  </a:lnTo>
                  <a:lnTo>
                    <a:pt x="1562585" y="12236"/>
                  </a:lnTo>
                  <a:lnTo>
                    <a:pt x="1574423" y="14221"/>
                  </a:lnTo>
                  <a:lnTo>
                    <a:pt x="1586261" y="16497"/>
                  </a:lnTo>
                  <a:lnTo>
                    <a:pt x="1598099" y="19097"/>
                  </a:lnTo>
                  <a:lnTo>
                    <a:pt x="1609936" y="22055"/>
                  </a:lnTo>
                  <a:lnTo>
                    <a:pt x="1621774" y="25401"/>
                  </a:lnTo>
                  <a:lnTo>
                    <a:pt x="1633612" y="29167"/>
                  </a:lnTo>
                  <a:lnTo>
                    <a:pt x="1645450" y="33377"/>
                  </a:lnTo>
                  <a:lnTo>
                    <a:pt x="1657287" y="38049"/>
                  </a:lnTo>
                  <a:lnTo>
                    <a:pt x="1669125" y="43192"/>
                  </a:lnTo>
                  <a:lnTo>
                    <a:pt x="1680963" y="48805"/>
                  </a:lnTo>
                  <a:lnTo>
                    <a:pt x="1692801" y="54872"/>
                  </a:lnTo>
                  <a:lnTo>
                    <a:pt x="1704639" y="61362"/>
                  </a:lnTo>
                  <a:lnTo>
                    <a:pt x="1716476" y="68226"/>
                  </a:lnTo>
                  <a:lnTo>
                    <a:pt x="1728314" y="75403"/>
                  </a:lnTo>
                  <a:lnTo>
                    <a:pt x="1740152" y="82814"/>
                  </a:lnTo>
                  <a:lnTo>
                    <a:pt x="1751990" y="90370"/>
                  </a:lnTo>
                  <a:lnTo>
                    <a:pt x="1763827" y="97976"/>
                  </a:lnTo>
                  <a:lnTo>
                    <a:pt x="1775665" y="105532"/>
                  </a:lnTo>
                  <a:lnTo>
                    <a:pt x="1787503" y="112943"/>
                  </a:lnTo>
                  <a:lnTo>
                    <a:pt x="1799341" y="120120"/>
                  </a:lnTo>
                  <a:lnTo>
                    <a:pt x="1811178" y="126984"/>
                  </a:lnTo>
                  <a:lnTo>
                    <a:pt x="1823016" y="133474"/>
                  </a:lnTo>
                  <a:lnTo>
                    <a:pt x="1834854" y="139540"/>
                  </a:lnTo>
                  <a:lnTo>
                    <a:pt x="1846692" y="145154"/>
                  </a:lnTo>
                  <a:lnTo>
                    <a:pt x="1858530" y="150297"/>
                  </a:lnTo>
                  <a:lnTo>
                    <a:pt x="1870367" y="154969"/>
                  </a:lnTo>
                  <a:lnTo>
                    <a:pt x="1882205" y="159179"/>
                  </a:lnTo>
                  <a:lnTo>
                    <a:pt x="1894043" y="162944"/>
                  </a:lnTo>
                  <a:lnTo>
                    <a:pt x="1905881" y="166291"/>
                  </a:lnTo>
                  <a:lnTo>
                    <a:pt x="1917718" y="169249"/>
                  </a:lnTo>
                  <a:lnTo>
                    <a:pt x="1929556" y="171849"/>
                  </a:lnTo>
                  <a:lnTo>
                    <a:pt x="1941394" y="174125"/>
                  </a:lnTo>
                  <a:lnTo>
                    <a:pt x="1953232" y="176110"/>
                  </a:lnTo>
                  <a:lnTo>
                    <a:pt x="1965069" y="177834"/>
                  </a:lnTo>
                  <a:lnTo>
                    <a:pt x="1976907" y="179327"/>
                  </a:lnTo>
                  <a:lnTo>
                    <a:pt x="1988745" y="180618"/>
                  </a:lnTo>
                  <a:lnTo>
                    <a:pt x="2000583" y="181731"/>
                  </a:lnTo>
                  <a:lnTo>
                    <a:pt x="2012421" y="182689"/>
                  </a:lnTo>
                  <a:lnTo>
                    <a:pt x="2024258" y="183511"/>
                  </a:lnTo>
                  <a:lnTo>
                    <a:pt x="2036096" y="184217"/>
                  </a:lnTo>
                  <a:lnTo>
                    <a:pt x="2047934" y="184822"/>
                  </a:lnTo>
                  <a:lnTo>
                    <a:pt x="2059772" y="185339"/>
                  </a:lnTo>
                  <a:lnTo>
                    <a:pt x="2071609" y="185782"/>
                  </a:lnTo>
                  <a:lnTo>
                    <a:pt x="2083447" y="186160"/>
                  </a:lnTo>
                  <a:lnTo>
                    <a:pt x="2095285" y="186483"/>
                  </a:lnTo>
                  <a:lnTo>
                    <a:pt x="2107123" y="186759"/>
                  </a:lnTo>
                  <a:lnTo>
                    <a:pt x="2118961" y="186994"/>
                  </a:lnTo>
                  <a:lnTo>
                    <a:pt x="2130798" y="187195"/>
                  </a:lnTo>
                  <a:lnTo>
                    <a:pt x="2142636" y="187366"/>
                  </a:lnTo>
                  <a:lnTo>
                    <a:pt x="2154474" y="187511"/>
                  </a:lnTo>
                  <a:lnTo>
                    <a:pt x="2166312" y="187635"/>
                  </a:lnTo>
                  <a:lnTo>
                    <a:pt x="2178149" y="187741"/>
                  </a:lnTo>
                  <a:lnTo>
                    <a:pt x="2189987" y="187831"/>
                  </a:lnTo>
                  <a:lnTo>
                    <a:pt x="2201825" y="187908"/>
                  </a:lnTo>
                  <a:lnTo>
                    <a:pt x="2213663" y="187973"/>
                  </a:lnTo>
                  <a:lnTo>
                    <a:pt x="2225500" y="188029"/>
                  </a:lnTo>
                  <a:lnTo>
                    <a:pt x="2237338" y="188076"/>
                  </a:lnTo>
                  <a:lnTo>
                    <a:pt x="2249176" y="188116"/>
                  </a:lnTo>
                  <a:lnTo>
                    <a:pt x="2261014" y="188151"/>
                  </a:lnTo>
                  <a:lnTo>
                    <a:pt x="2272852" y="188180"/>
                  </a:lnTo>
                  <a:lnTo>
                    <a:pt x="2284689" y="188205"/>
                  </a:lnTo>
                  <a:lnTo>
                    <a:pt x="2296527" y="188226"/>
                  </a:lnTo>
                  <a:lnTo>
                    <a:pt x="2308365" y="188244"/>
                  </a:lnTo>
                  <a:lnTo>
                    <a:pt x="2320203" y="188259"/>
                  </a:lnTo>
                  <a:lnTo>
                    <a:pt x="2332040" y="188272"/>
                  </a:lnTo>
                  <a:lnTo>
                    <a:pt x="2343878" y="188283"/>
                  </a:lnTo>
                  <a:lnTo>
                    <a:pt x="2343878" y="188346"/>
                  </a:lnTo>
                  <a:lnTo>
                    <a:pt x="2355716" y="188346"/>
                  </a:lnTo>
                  <a:lnTo>
                    <a:pt x="2367554" y="188346"/>
                  </a:lnTo>
                  <a:lnTo>
                    <a:pt x="2379391" y="188346"/>
                  </a:lnTo>
                  <a:lnTo>
                    <a:pt x="2391229" y="188346"/>
                  </a:lnTo>
                  <a:lnTo>
                    <a:pt x="2403067" y="188346"/>
                  </a:lnTo>
                  <a:lnTo>
                    <a:pt x="2414905" y="188346"/>
                  </a:lnTo>
                  <a:lnTo>
                    <a:pt x="2426743" y="188346"/>
                  </a:lnTo>
                  <a:lnTo>
                    <a:pt x="2438580" y="188346"/>
                  </a:lnTo>
                  <a:lnTo>
                    <a:pt x="2450418" y="188346"/>
                  </a:lnTo>
                  <a:lnTo>
                    <a:pt x="2462256" y="188346"/>
                  </a:lnTo>
                  <a:lnTo>
                    <a:pt x="2474094" y="188346"/>
                  </a:lnTo>
                  <a:lnTo>
                    <a:pt x="2485931" y="188346"/>
                  </a:lnTo>
                  <a:lnTo>
                    <a:pt x="2497769" y="188346"/>
                  </a:lnTo>
                  <a:lnTo>
                    <a:pt x="2509607" y="188346"/>
                  </a:lnTo>
                  <a:lnTo>
                    <a:pt x="2521445" y="188346"/>
                  </a:lnTo>
                  <a:lnTo>
                    <a:pt x="2533283" y="188346"/>
                  </a:lnTo>
                  <a:lnTo>
                    <a:pt x="2545120" y="188346"/>
                  </a:lnTo>
                  <a:lnTo>
                    <a:pt x="2556958" y="188346"/>
                  </a:lnTo>
                  <a:lnTo>
                    <a:pt x="2568796" y="188346"/>
                  </a:lnTo>
                  <a:lnTo>
                    <a:pt x="2580634" y="188346"/>
                  </a:lnTo>
                  <a:lnTo>
                    <a:pt x="2592471" y="188346"/>
                  </a:lnTo>
                  <a:lnTo>
                    <a:pt x="2604309" y="188346"/>
                  </a:lnTo>
                  <a:lnTo>
                    <a:pt x="2616147" y="188346"/>
                  </a:lnTo>
                  <a:lnTo>
                    <a:pt x="2627985" y="188346"/>
                  </a:lnTo>
                  <a:lnTo>
                    <a:pt x="2639822" y="188346"/>
                  </a:lnTo>
                  <a:lnTo>
                    <a:pt x="2651660" y="188346"/>
                  </a:lnTo>
                  <a:lnTo>
                    <a:pt x="2663498" y="188346"/>
                  </a:lnTo>
                  <a:lnTo>
                    <a:pt x="2675336" y="188346"/>
                  </a:lnTo>
                  <a:lnTo>
                    <a:pt x="2687174" y="188346"/>
                  </a:lnTo>
                  <a:lnTo>
                    <a:pt x="2699011" y="188346"/>
                  </a:lnTo>
                  <a:lnTo>
                    <a:pt x="2710849" y="188346"/>
                  </a:lnTo>
                  <a:lnTo>
                    <a:pt x="2722687" y="188346"/>
                  </a:lnTo>
                  <a:lnTo>
                    <a:pt x="2734525" y="188346"/>
                  </a:lnTo>
                  <a:lnTo>
                    <a:pt x="2746362" y="188346"/>
                  </a:lnTo>
                  <a:lnTo>
                    <a:pt x="2758200" y="188346"/>
                  </a:lnTo>
                  <a:lnTo>
                    <a:pt x="2770038" y="188346"/>
                  </a:lnTo>
                  <a:lnTo>
                    <a:pt x="2781876" y="188346"/>
                  </a:lnTo>
                  <a:lnTo>
                    <a:pt x="2793713" y="188346"/>
                  </a:lnTo>
                  <a:lnTo>
                    <a:pt x="2805551" y="188346"/>
                  </a:lnTo>
                  <a:lnTo>
                    <a:pt x="2817389" y="188346"/>
                  </a:lnTo>
                  <a:lnTo>
                    <a:pt x="2829227" y="188346"/>
                  </a:lnTo>
                  <a:lnTo>
                    <a:pt x="2841065" y="188346"/>
                  </a:lnTo>
                  <a:lnTo>
                    <a:pt x="2852902" y="188346"/>
                  </a:lnTo>
                  <a:lnTo>
                    <a:pt x="2864740" y="188346"/>
                  </a:lnTo>
                  <a:lnTo>
                    <a:pt x="2876578" y="188346"/>
                  </a:lnTo>
                  <a:lnTo>
                    <a:pt x="2888416" y="188346"/>
                  </a:lnTo>
                  <a:lnTo>
                    <a:pt x="2900253" y="188346"/>
                  </a:lnTo>
                  <a:lnTo>
                    <a:pt x="2912091" y="188346"/>
                  </a:lnTo>
                  <a:lnTo>
                    <a:pt x="2923929" y="188346"/>
                  </a:lnTo>
                  <a:lnTo>
                    <a:pt x="2935767" y="188346"/>
                  </a:lnTo>
                  <a:lnTo>
                    <a:pt x="2947604" y="188346"/>
                  </a:lnTo>
                  <a:lnTo>
                    <a:pt x="2959442" y="188346"/>
                  </a:lnTo>
                  <a:lnTo>
                    <a:pt x="2971280" y="188346"/>
                  </a:lnTo>
                  <a:lnTo>
                    <a:pt x="2983118" y="188346"/>
                  </a:lnTo>
                  <a:lnTo>
                    <a:pt x="2994956" y="188346"/>
                  </a:lnTo>
                  <a:lnTo>
                    <a:pt x="3006793" y="188346"/>
                  </a:lnTo>
                  <a:lnTo>
                    <a:pt x="3018631" y="188346"/>
                  </a:lnTo>
                  <a:lnTo>
                    <a:pt x="3030469" y="188346"/>
                  </a:lnTo>
                  <a:lnTo>
                    <a:pt x="3042307" y="188346"/>
                  </a:lnTo>
                  <a:lnTo>
                    <a:pt x="3054144" y="188346"/>
                  </a:lnTo>
                  <a:lnTo>
                    <a:pt x="3065982" y="188346"/>
                  </a:lnTo>
                  <a:lnTo>
                    <a:pt x="3077820" y="188346"/>
                  </a:lnTo>
                  <a:lnTo>
                    <a:pt x="3089658" y="188346"/>
                  </a:lnTo>
                  <a:lnTo>
                    <a:pt x="3101496" y="188346"/>
                  </a:lnTo>
                  <a:lnTo>
                    <a:pt x="3113333" y="188346"/>
                  </a:lnTo>
                  <a:lnTo>
                    <a:pt x="3125171" y="188346"/>
                  </a:lnTo>
                  <a:lnTo>
                    <a:pt x="3137009" y="188346"/>
                  </a:lnTo>
                  <a:lnTo>
                    <a:pt x="3148847" y="188346"/>
                  </a:lnTo>
                  <a:lnTo>
                    <a:pt x="3160684" y="188346"/>
                  </a:lnTo>
                  <a:lnTo>
                    <a:pt x="3172522" y="188346"/>
                  </a:lnTo>
                  <a:lnTo>
                    <a:pt x="3184360" y="188346"/>
                  </a:lnTo>
                  <a:lnTo>
                    <a:pt x="3196198" y="188346"/>
                  </a:lnTo>
                  <a:lnTo>
                    <a:pt x="3208035" y="188346"/>
                  </a:lnTo>
                  <a:lnTo>
                    <a:pt x="3219873" y="188346"/>
                  </a:lnTo>
                  <a:lnTo>
                    <a:pt x="3231711" y="188346"/>
                  </a:lnTo>
                  <a:lnTo>
                    <a:pt x="3243549" y="188346"/>
                  </a:lnTo>
                  <a:lnTo>
                    <a:pt x="3255387" y="188346"/>
                  </a:lnTo>
                  <a:lnTo>
                    <a:pt x="3267224" y="188346"/>
                  </a:lnTo>
                  <a:lnTo>
                    <a:pt x="3279062" y="188346"/>
                  </a:lnTo>
                  <a:lnTo>
                    <a:pt x="3290900" y="188346"/>
                  </a:lnTo>
                  <a:lnTo>
                    <a:pt x="3302738" y="188346"/>
                  </a:lnTo>
                  <a:lnTo>
                    <a:pt x="3314575" y="188346"/>
                  </a:lnTo>
                  <a:lnTo>
                    <a:pt x="3326413" y="188346"/>
                  </a:lnTo>
                  <a:lnTo>
                    <a:pt x="3338251" y="188346"/>
                  </a:lnTo>
                  <a:lnTo>
                    <a:pt x="3350089" y="188346"/>
                  </a:lnTo>
                  <a:lnTo>
                    <a:pt x="3361926" y="188346"/>
                  </a:lnTo>
                  <a:lnTo>
                    <a:pt x="3373764" y="188346"/>
                  </a:lnTo>
                  <a:lnTo>
                    <a:pt x="3385602" y="188346"/>
                  </a:lnTo>
                  <a:lnTo>
                    <a:pt x="3397440" y="188346"/>
                  </a:lnTo>
                  <a:lnTo>
                    <a:pt x="3409278" y="188346"/>
                  </a:lnTo>
                  <a:lnTo>
                    <a:pt x="3421115" y="188346"/>
                  </a:lnTo>
                  <a:lnTo>
                    <a:pt x="3432953" y="188346"/>
                  </a:lnTo>
                  <a:lnTo>
                    <a:pt x="3444791" y="188346"/>
                  </a:lnTo>
                  <a:lnTo>
                    <a:pt x="3456629" y="188346"/>
                  </a:lnTo>
                  <a:lnTo>
                    <a:pt x="3468466" y="188346"/>
                  </a:lnTo>
                  <a:lnTo>
                    <a:pt x="3480304" y="188346"/>
                  </a:lnTo>
                  <a:lnTo>
                    <a:pt x="3492142" y="188346"/>
                  </a:lnTo>
                  <a:lnTo>
                    <a:pt x="3503980" y="188346"/>
                  </a:lnTo>
                  <a:lnTo>
                    <a:pt x="3515818" y="188346"/>
                  </a:lnTo>
                  <a:lnTo>
                    <a:pt x="3515818" y="188346"/>
                  </a:lnTo>
                  <a:lnTo>
                    <a:pt x="3527655" y="188346"/>
                  </a:lnTo>
                  <a:lnTo>
                    <a:pt x="3539493" y="188346"/>
                  </a:lnTo>
                  <a:lnTo>
                    <a:pt x="3551331" y="188346"/>
                  </a:lnTo>
                  <a:lnTo>
                    <a:pt x="3563169" y="188346"/>
                  </a:lnTo>
                  <a:lnTo>
                    <a:pt x="3575006" y="188346"/>
                  </a:lnTo>
                  <a:lnTo>
                    <a:pt x="3586844" y="188346"/>
                  </a:lnTo>
                  <a:lnTo>
                    <a:pt x="3598682" y="188346"/>
                  </a:lnTo>
                  <a:lnTo>
                    <a:pt x="3610520" y="188346"/>
                  </a:lnTo>
                  <a:lnTo>
                    <a:pt x="3622357" y="188346"/>
                  </a:lnTo>
                  <a:lnTo>
                    <a:pt x="3634195" y="188346"/>
                  </a:lnTo>
                  <a:lnTo>
                    <a:pt x="3646033" y="188346"/>
                  </a:lnTo>
                  <a:lnTo>
                    <a:pt x="3657871" y="188346"/>
                  </a:lnTo>
                  <a:lnTo>
                    <a:pt x="3669709" y="188346"/>
                  </a:lnTo>
                  <a:lnTo>
                    <a:pt x="3681546" y="188346"/>
                  </a:lnTo>
                  <a:lnTo>
                    <a:pt x="3693384" y="188346"/>
                  </a:lnTo>
                  <a:lnTo>
                    <a:pt x="3705222" y="188346"/>
                  </a:lnTo>
                  <a:lnTo>
                    <a:pt x="3717060" y="188346"/>
                  </a:lnTo>
                  <a:lnTo>
                    <a:pt x="3728897" y="188346"/>
                  </a:lnTo>
                  <a:lnTo>
                    <a:pt x="3740735" y="188346"/>
                  </a:lnTo>
                  <a:lnTo>
                    <a:pt x="3752573" y="188346"/>
                  </a:lnTo>
                  <a:lnTo>
                    <a:pt x="3764411" y="188346"/>
                  </a:lnTo>
                  <a:lnTo>
                    <a:pt x="3776248" y="188346"/>
                  </a:lnTo>
                  <a:lnTo>
                    <a:pt x="3788086" y="188346"/>
                  </a:lnTo>
                  <a:lnTo>
                    <a:pt x="3799924" y="188346"/>
                  </a:lnTo>
                  <a:lnTo>
                    <a:pt x="3811762" y="188346"/>
                  </a:lnTo>
                  <a:lnTo>
                    <a:pt x="3823600" y="188346"/>
                  </a:lnTo>
                  <a:lnTo>
                    <a:pt x="3835437" y="188346"/>
                  </a:lnTo>
                  <a:lnTo>
                    <a:pt x="3847275" y="188346"/>
                  </a:lnTo>
                  <a:lnTo>
                    <a:pt x="3859113" y="188346"/>
                  </a:lnTo>
                  <a:lnTo>
                    <a:pt x="3870951" y="188346"/>
                  </a:lnTo>
                  <a:lnTo>
                    <a:pt x="3882788" y="188346"/>
                  </a:lnTo>
                  <a:lnTo>
                    <a:pt x="3894626" y="188346"/>
                  </a:lnTo>
                  <a:lnTo>
                    <a:pt x="3906464" y="188346"/>
                  </a:lnTo>
                  <a:lnTo>
                    <a:pt x="3918302" y="188346"/>
                  </a:lnTo>
                  <a:lnTo>
                    <a:pt x="3930139" y="188346"/>
                  </a:lnTo>
                  <a:lnTo>
                    <a:pt x="3941977" y="188346"/>
                  </a:lnTo>
                  <a:lnTo>
                    <a:pt x="3953815" y="188346"/>
                  </a:lnTo>
                  <a:lnTo>
                    <a:pt x="3965653" y="188346"/>
                  </a:lnTo>
                  <a:lnTo>
                    <a:pt x="3977491" y="188346"/>
                  </a:lnTo>
                  <a:lnTo>
                    <a:pt x="3989328" y="188346"/>
                  </a:lnTo>
                  <a:lnTo>
                    <a:pt x="4001166" y="188346"/>
                  </a:lnTo>
                  <a:lnTo>
                    <a:pt x="4013004" y="188346"/>
                  </a:lnTo>
                  <a:lnTo>
                    <a:pt x="4024842" y="188346"/>
                  </a:lnTo>
                  <a:lnTo>
                    <a:pt x="4036679" y="188346"/>
                  </a:lnTo>
                  <a:lnTo>
                    <a:pt x="4048517" y="188346"/>
                  </a:lnTo>
                  <a:lnTo>
                    <a:pt x="4060355" y="188346"/>
                  </a:lnTo>
                  <a:lnTo>
                    <a:pt x="4072193" y="188346"/>
                  </a:lnTo>
                  <a:lnTo>
                    <a:pt x="4084031" y="188346"/>
                  </a:lnTo>
                  <a:lnTo>
                    <a:pt x="4095868" y="188346"/>
                  </a:lnTo>
                  <a:lnTo>
                    <a:pt x="4107706" y="188346"/>
                  </a:lnTo>
                  <a:lnTo>
                    <a:pt x="4119544" y="188346"/>
                  </a:lnTo>
                  <a:lnTo>
                    <a:pt x="4131382" y="188346"/>
                  </a:lnTo>
                  <a:lnTo>
                    <a:pt x="4143219" y="188346"/>
                  </a:lnTo>
                  <a:lnTo>
                    <a:pt x="4155057" y="188346"/>
                  </a:lnTo>
                  <a:lnTo>
                    <a:pt x="4166895" y="188346"/>
                  </a:lnTo>
                  <a:lnTo>
                    <a:pt x="4178733" y="188346"/>
                  </a:lnTo>
                  <a:lnTo>
                    <a:pt x="4190570" y="188346"/>
                  </a:lnTo>
                  <a:lnTo>
                    <a:pt x="4202408" y="188346"/>
                  </a:lnTo>
                  <a:lnTo>
                    <a:pt x="4214246" y="188346"/>
                  </a:lnTo>
                  <a:lnTo>
                    <a:pt x="4226084" y="188346"/>
                  </a:lnTo>
                  <a:lnTo>
                    <a:pt x="4237922" y="188346"/>
                  </a:lnTo>
                  <a:lnTo>
                    <a:pt x="4249759" y="188346"/>
                  </a:lnTo>
                  <a:lnTo>
                    <a:pt x="4261597" y="188346"/>
                  </a:lnTo>
                  <a:lnTo>
                    <a:pt x="4273435" y="188346"/>
                  </a:lnTo>
                  <a:lnTo>
                    <a:pt x="4285273" y="188346"/>
                  </a:lnTo>
                  <a:lnTo>
                    <a:pt x="4297110" y="188346"/>
                  </a:lnTo>
                  <a:lnTo>
                    <a:pt x="4308948" y="188346"/>
                  </a:lnTo>
                  <a:lnTo>
                    <a:pt x="4320786" y="188346"/>
                  </a:lnTo>
                  <a:lnTo>
                    <a:pt x="4332624" y="188346"/>
                  </a:lnTo>
                  <a:lnTo>
                    <a:pt x="4344461" y="188346"/>
                  </a:lnTo>
                  <a:lnTo>
                    <a:pt x="4356299" y="188346"/>
                  </a:lnTo>
                  <a:lnTo>
                    <a:pt x="4368137" y="188346"/>
                  </a:lnTo>
                  <a:lnTo>
                    <a:pt x="4379975" y="188346"/>
                  </a:lnTo>
                  <a:lnTo>
                    <a:pt x="4391813" y="188346"/>
                  </a:lnTo>
                  <a:lnTo>
                    <a:pt x="4403650" y="188346"/>
                  </a:lnTo>
                  <a:lnTo>
                    <a:pt x="4415488" y="188346"/>
                  </a:lnTo>
                  <a:lnTo>
                    <a:pt x="4427326" y="188346"/>
                  </a:lnTo>
                  <a:lnTo>
                    <a:pt x="4439164" y="188346"/>
                  </a:lnTo>
                  <a:lnTo>
                    <a:pt x="4451001" y="188346"/>
                  </a:lnTo>
                  <a:lnTo>
                    <a:pt x="4462839" y="188346"/>
                  </a:lnTo>
                  <a:lnTo>
                    <a:pt x="4474677" y="188346"/>
                  </a:lnTo>
                  <a:lnTo>
                    <a:pt x="4486515" y="188346"/>
                  </a:lnTo>
                  <a:lnTo>
                    <a:pt x="4498352" y="188346"/>
                  </a:lnTo>
                  <a:lnTo>
                    <a:pt x="4510190" y="188346"/>
                  </a:lnTo>
                  <a:lnTo>
                    <a:pt x="4522028" y="188346"/>
                  </a:lnTo>
                  <a:lnTo>
                    <a:pt x="4533866" y="188346"/>
                  </a:lnTo>
                  <a:lnTo>
                    <a:pt x="4545704" y="188346"/>
                  </a:lnTo>
                  <a:lnTo>
                    <a:pt x="4557541" y="188346"/>
                  </a:lnTo>
                  <a:lnTo>
                    <a:pt x="4569379" y="188346"/>
                  </a:lnTo>
                  <a:lnTo>
                    <a:pt x="4581217" y="188346"/>
                  </a:lnTo>
                  <a:lnTo>
                    <a:pt x="4593055" y="188346"/>
                  </a:lnTo>
                  <a:lnTo>
                    <a:pt x="4604892" y="188346"/>
                  </a:lnTo>
                  <a:lnTo>
                    <a:pt x="4616730" y="188346"/>
                  </a:lnTo>
                  <a:lnTo>
                    <a:pt x="4628568" y="188346"/>
                  </a:lnTo>
                  <a:lnTo>
                    <a:pt x="4640406" y="188346"/>
                  </a:lnTo>
                  <a:lnTo>
                    <a:pt x="4652244" y="188346"/>
                  </a:lnTo>
                  <a:lnTo>
                    <a:pt x="4664081" y="188346"/>
                  </a:lnTo>
                  <a:lnTo>
                    <a:pt x="4675919" y="188346"/>
                  </a:lnTo>
                  <a:lnTo>
                    <a:pt x="4687757" y="188346"/>
                  </a:lnTo>
                </a:path>
              </a:pathLst>
            </a:custGeom>
            <a:ln w="40651" cap="flat">
              <a:solidFill>
                <a:srgbClr val="E8E8E8">
                  <a:alpha val="100000"/>
                </a:srgbClr>
              </a:solidFill>
              <a:prstDash val="solid"/>
              <a:round/>
            </a:ln>
          </p:spPr>
          <p:txBody>
            <a:bodyPr/>
            <a:lstStyle/>
            <a:p/>
          </p:txBody>
        </p:sp>
        <p:sp>
          <p:nvSpPr>
            <p:cNvPr id="45" name="pl45"/>
            <p:cNvSpPr/>
            <p:nvPr/>
          </p:nvSpPr>
          <p:spPr>
            <a:xfrm>
              <a:off x="2482252" y="5048698"/>
              <a:ext cx="4687757" cy="188346"/>
            </a:xfrm>
            <a:custGeom>
              <a:avLst/>
              <a:pathLst>
                <a:path w="4687757" h="188346">
                  <a:moveTo>
                    <a:pt x="0" y="188346"/>
                  </a:moveTo>
                  <a:lnTo>
                    <a:pt x="11837" y="188346"/>
                  </a:lnTo>
                  <a:lnTo>
                    <a:pt x="23675" y="188346"/>
                  </a:lnTo>
                  <a:lnTo>
                    <a:pt x="35513" y="188346"/>
                  </a:lnTo>
                  <a:lnTo>
                    <a:pt x="47351" y="188346"/>
                  </a:lnTo>
                  <a:lnTo>
                    <a:pt x="59188" y="188346"/>
                  </a:lnTo>
                  <a:lnTo>
                    <a:pt x="71026" y="188346"/>
                  </a:lnTo>
                  <a:lnTo>
                    <a:pt x="82864" y="188346"/>
                  </a:lnTo>
                  <a:lnTo>
                    <a:pt x="94702" y="188346"/>
                  </a:lnTo>
                  <a:lnTo>
                    <a:pt x="106539" y="188346"/>
                  </a:lnTo>
                  <a:lnTo>
                    <a:pt x="118377" y="188346"/>
                  </a:lnTo>
                  <a:lnTo>
                    <a:pt x="130215" y="188346"/>
                  </a:lnTo>
                  <a:lnTo>
                    <a:pt x="142053" y="188346"/>
                  </a:lnTo>
                  <a:lnTo>
                    <a:pt x="153891" y="188346"/>
                  </a:lnTo>
                  <a:lnTo>
                    <a:pt x="165728" y="188346"/>
                  </a:lnTo>
                  <a:lnTo>
                    <a:pt x="177566" y="188346"/>
                  </a:lnTo>
                  <a:lnTo>
                    <a:pt x="189404" y="188346"/>
                  </a:lnTo>
                  <a:lnTo>
                    <a:pt x="201242" y="188346"/>
                  </a:lnTo>
                  <a:lnTo>
                    <a:pt x="213079" y="188346"/>
                  </a:lnTo>
                  <a:lnTo>
                    <a:pt x="224917" y="188346"/>
                  </a:lnTo>
                  <a:lnTo>
                    <a:pt x="236755" y="188346"/>
                  </a:lnTo>
                  <a:lnTo>
                    <a:pt x="248593" y="188346"/>
                  </a:lnTo>
                  <a:lnTo>
                    <a:pt x="260430" y="188346"/>
                  </a:lnTo>
                  <a:lnTo>
                    <a:pt x="272268" y="188346"/>
                  </a:lnTo>
                  <a:lnTo>
                    <a:pt x="284106" y="188346"/>
                  </a:lnTo>
                  <a:lnTo>
                    <a:pt x="295944" y="188346"/>
                  </a:lnTo>
                  <a:lnTo>
                    <a:pt x="307782" y="188346"/>
                  </a:lnTo>
                  <a:lnTo>
                    <a:pt x="319619" y="188346"/>
                  </a:lnTo>
                  <a:lnTo>
                    <a:pt x="331457" y="188346"/>
                  </a:lnTo>
                  <a:lnTo>
                    <a:pt x="343295" y="188346"/>
                  </a:lnTo>
                  <a:lnTo>
                    <a:pt x="355133" y="188346"/>
                  </a:lnTo>
                  <a:lnTo>
                    <a:pt x="366970" y="188346"/>
                  </a:lnTo>
                  <a:lnTo>
                    <a:pt x="378808" y="188346"/>
                  </a:lnTo>
                  <a:lnTo>
                    <a:pt x="390646" y="188346"/>
                  </a:lnTo>
                  <a:lnTo>
                    <a:pt x="402484" y="188346"/>
                  </a:lnTo>
                  <a:lnTo>
                    <a:pt x="414321" y="188346"/>
                  </a:lnTo>
                  <a:lnTo>
                    <a:pt x="426159" y="188346"/>
                  </a:lnTo>
                  <a:lnTo>
                    <a:pt x="437997" y="188346"/>
                  </a:lnTo>
                  <a:lnTo>
                    <a:pt x="449835" y="188346"/>
                  </a:lnTo>
                  <a:lnTo>
                    <a:pt x="461673" y="188346"/>
                  </a:lnTo>
                  <a:lnTo>
                    <a:pt x="473510" y="188346"/>
                  </a:lnTo>
                  <a:lnTo>
                    <a:pt x="485348" y="188346"/>
                  </a:lnTo>
                  <a:lnTo>
                    <a:pt x="497186" y="188346"/>
                  </a:lnTo>
                  <a:lnTo>
                    <a:pt x="509024" y="188346"/>
                  </a:lnTo>
                  <a:lnTo>
                    <a:pt x="520861" y="188346"/>
                  </a:lnTo>
                  <a:lnTo>
                    <a:pt x="532699" y="188346"/>
                  </a:lnTo>
                  <a:lnTo>
                    <a:pt x="544537" y="188346"/>
                  </a:lnTo>
                  <a:lnTo>
                    <a:pt x="556375" y="188346"/>
                  </a:lnTo>
                  <a:lnTo>
                    <a:pt x="568213" y="188346"/>
                  </a:lnTo>
                  <a:lnTo>
                    <a:pt x="580050" y="188346"/>
                  </a:lnTo>
                  <a:lnTo>
                    <a:pt x="591888" y="188346"/>
                  </a:lnTo>
                  <a:lnTo>
                    <a:pt x="603726" y="188346"/>
                  </a:lnTo>
                  <a:lnTo>
                    <a:pt x="615564" y="188346"/>
                  </a:lnTo>
                  <a:lnTo>
                    <a:pt x="627401" y="188346"/>
                  </a:lnTo>
                  <a:lnTo>
                    <a:pt x="639239" y="188346"/>
                  </a:lnTo>
                  <a:lnTo>
                    <a:pt x="651077" y="188346"/>
                  </a:lnTo>
                  <a:lnTo>
                    <a:pt x="662915" y="188346"/>
                  </a:lnTo>
                  <a:lnTo>
                    <a:pt x="674752" y="188346"/>
                  </a:lnTo>
                  <a:lnTo>
                    <a:pt x="686590" y="188346"/>
                  </a:lnTo>
                  <a:lnTo>
                    <a:pt x="698428" y="188346"/>
                  </a:lnTo>
                  <a:lnTo>
                    <a:pt x="710266" y="188346"/>
                  </a:lnTo>
                  <a:lnTo>
                    <a:pt x="722104" y="188346"/>
                  </a:lnTo>
                  <a:lnTo>
                    <a:pt x="733941" y="188346"/>
                  </a:lnTo>
                  <a:lnTo>
                    <a:pt x="745779" y="188346"/>
                  </a:lnTo>
                  <a:lnTo>
                    <a:pt x="757617" y="188346"/>
                  </a:lnTo>
                  <a:lnTo>
                    <a:pt x="769455" y="188346"/>
                  </a:lnTo>
                  <a:lnTo>
                    <a:pt x="781292" y="188346"/>
                  </a:lnTo>
                  <a:lnTo>
                    <a:pt x="793130" y="188346"/>
                  </a:lnTo>
                  <a:lnTo>
                    <a:pt x="804968" y="188346"/>
                  </a:lnTo>
                  <a:lnTo>
                    <a:pt x="816806" y="188346"/>
                  </a:lnTo>
                  <a:lnTo>
                    <a:pt x="828643" y="188346"/>
                  </a:lnTo>
                  <a:lnTo>
                    <a:pt x="840481" y="188346"/>
                  </a:lnTo>
                  <a:lnTo>
                    <a:pt x="852319" y="188346"/>
                  </a:lnTo>
                  <a:lnTo>
                    <a:pt x="864157" y="188346"/>
                  </a:lnTo>
                  <a:lnTo>
                    <a:pt x="875995" y="188346"/>
                  </a:lnTo>
                  <a:lnTo>
                    <a:pt x="887832" y="188346"/>
                  </a:lnTo>
                  <a:lnTo>
                    <a:pt x="899670" y="188346"/>
                  </a:lnTo>
                  <a:lnTo>
                    <a:pt x="911508" y="188346"/>
                  </a:lnTo>
                  <a:lnTo>
                    <a:pt x="923346" y="188346"/>
                  </a:lnTo>
                  <a:lnTo>
                    <a:pt x="935183" y="188346"/>
                  </a:lnTo>
                  <a:lnTo>
                    <a:pt x="947021" y="188346"/>
                  </a:lnTo>
                  <a:lnTo>
                    <a:pt x="958859" y="188346"/>
                  </a:lnTo>
                  <a:lnTo>
                    <a:pt x="970697" y="188346"/>
                  </a:lnTo>
                  <a:lnTo>
                    <a:pt x="982534" y="188346"/>
                  </a:lnTo>
                  <a:lnTo>
                    <a:pt x="994372" y="188346"/>
                  </a:lnTo>
                  <a:lnTo>
                    <a:pt x="1006210" y="188346"/>
                  </a:lnTo>
                  <a:lnTo>
                    <a:pt x="1018048" y="188346"/>
                  </a:lnTo>
                  <a:lnTo>
                    <a:pt x="1029886" y="188346"/>
                  </a:lnTo>
                  <a:lnTo>
                    <a:pt x="1041723" y="188346"/>
                  </a:lnTo>
                  <a:lnTo>
                    <a:pt x="1053561" y="188346"/>
                  </a:lnTo>
                  <a:lnTo>
                    <a:pt x="1065399" y="188346"/>
                  </a:lnTo>
                  <a:lnTo>
                    <a:pt x="1077237" y="188346"/>
                  </a:lnTo>
                  <a:lnTo>
                    <a:pt x="1089074" y="188346"/>
                  </a:lnTo>
                  <a:lnTo>
                    <a:pt x="1100912" y="188346"/>
                  </a:lnTo>
                  <a:lnTo>
                    <a:pt x="1112750" y="188346"/>
                  </a:lnTo>
                  <a:lnTo>
                    <a:pt x="1124588" y="188346"/>
                  </a:lnTo>
                  <a:lnTo>
                    <a:pt x="1136426" y="188346"/>
                  </a:lnTo>
                  <a:lnTo>
                    <a:pt x="1148263" y="188346"/>
                  </a:lnTo>
                  <a:lnTo>
                    <a:pt x="1160101" y="188346"/>
                  </a:lnTo>
                  <a:lnTo>
                    <a:pt x="1171939" y="188346"/>
                  </a:lnTo>
                  <a:lnTo>
                    <a:pt x="1171939" y="188346"/>
                  </a:lnTo>
                  <a:lnTo>
                    <a:pt x="1183777" y="188346"/>
                  </a:lnTo>
                  <a:lnTo>
                    <a:pt x="1195614" y="188346"/>
                  </a:lnTo>
                  <a:lnTo>
                    <a:pt x="1207452" y="188346"/>
                  </a:lnTo>
                  <a:lnTo>
                    <a:pt x="1219290" y="188346"/>
                  </a:lnTo>
                  <a:lnTo>
                    <a:pt x="1231128" y="188346"/>
                  </a:lnTo>
                  <a:lnTo>
                    <a:pt x="1242965" y="188346"/>
                  </a:lnTo>
                  <a:lnTo>
                    <a:pt x="1254803" y="188346"/>
                  </a:lnTo>
                  <a:lnTo>
                    <a:pt x="1266641" y="188346"/>
                  </a:lnTo>
                  <a:lnTo>
                    <a:pt x="1278479" y="188346"/>
                  </a:lnTo>
                  <a:lnTo>
                    <a:pt x="1290317" y="188346"/>
                  </a:lnTo>
                  <a:lnTo>
                    <a:pt x="1302154" y="188346"/>
                  </a:lnTo>
                  <a:lnTo>
                    <a:pt x="1313992" y="188346"/>
                  </a:lnTo>
                  <a:lnTo>
                    <a:pt x="1325830" y="188346"/>
                  </a:lnTo>
                  <a:lnTo>
                    <a:pt x="1337668" y="188346"/>
                  </a:lnTo>
                  <a:lnTo>
                    <a:pt x="1349505" y="188346"/>
                  </a:lnTo>
                  <a:lnTo>
                    <a:pt x="1361343" y="188346"/>
                  </a:lnTo>
                  <a:lnTo>
                    <a:pt x="1373181" y="188346"/>
                  </a:lnTo>
                  <a:lnTo>
                    <a:pt x="1385019" y="188346"/>
                  </a:lnTo>
                  <a:lnTo>
                    <a:pt x="1396856" y="188346"/>
                  </a:lnTo>
                  <a:lnTo>
                    <a:pt x="1408694" y="188346"/>
                  </a:lnTo>
                  <a:lnTo>
                    <a:pt x="1420532" y="188346"/>
                  </a:lnTo>
                  <a:lnTo>
                    <a:pt x="1432370" y="188346"/>
                  </a:lnTo>
                  <a:lnTo>
                    <a:pt x="1444208" y="188346"/>
                  </a:lnTo>
                  <a:lnTo>
                    <a:pt x="1456045" y="188346"/>
                  </a:lnTo>
                  <a:lnTo>
                    <a:pt x="1467883" y="188346"/>
                  </a:lnTo>
                  <a:lnTo>
                    <a:pt x="1479721" y="188346"/>
                  </a:lnTo>
                  <a:lnTo>
                    <a:pt x="1491559" y="188346"/>
                  </a:lnTo>
                  <a:lnTo>
                    <a:pt x="1503396" y="188346"/>
                  </a:lnTo>
                  <a:lnTo>
                    <a:pt x="1515234" y="188346"/>
                  </a:lnTo>
                  <a:lnTo>
                    <a:pt x="1527072" y="188346"/>
                  </a:lnTo>
                  <a:lnTo>
                    <a:pt x="1538910" y="188346"/>
                  </a:lnTo>
                  <a:lnTo>
                    <a:pt x="1550748" y="188346"/>
                  </a:lnTo>
                  <a:lnTo>
                    <a:pt x="1562585" y="188346"/>
                  </a:lnTo>
                  <a:lnTo>
                    <a:pt x="1574423" y="188346"/>
                  </a:lnTo>
                  <a:lnTo>
                    <a:pt x="1586261" y="188346"/>
                  </a:lnTo>
                  <a:lnTo>
                    <a:pt x="1598099" y="188346"/>
                  </a:lnTo>
                  <a:lnTo>
                    <a:pt x="1609936" y="188346"/>
                  </a:lnTo>
                  <a:lnTo>
                    <a:pt x="1621774" y="188346"/>
                  </a:lnTo>
                  <a:lnTo>
                    <a:pt x="1633612" y="188346"/>
                  </a:lnTo>
                  <a:lnTo>
                    <a:pt x="1645450" y="188346"/>
                  </a:lnTo>
                  <a:lnTo>
                    <a:pt x="1657287" y="188346"/>
                  </a:lnTo>
                  <a:lnTo>
                    <a:pt x="1669125" y="188346"/>
                  </a:lnTo>
                  <a:lnTo>
                    <a:pt x="1680963" y="188346"/>
                  </a:lnTo>
                  <a:lnTo>
                    <a:pt x="1692801" y="188346"/>
                  </a:lnTo>
                  <a:lnTo>
                    <a:pt x="1704639" y="188346"/>
                  </a:lnTo>
                  <a:lnTo>
                    <a:pt x="1716476" y="188346"/>
                  </a:lnTo>
                  <a:lnTo>
                    <a:pt x="1728314" y="188346"/>
                  </a:lnTo>
                  <a:lnTo>
                    <a:pt x="1740152" y="188346"/>
                  </a:lnTo>
                  <a:lnTo>
                    <a:pt x="1751990" y="188346"/>
                  </a:lnTo>
                  <a:lnTo>
                    <a:pt x="1763827" y="188346"/>
                  </a:lnTo>
                  <a:lnTo>
                    <a:pt x="1775665" y="188346"/>
                  </a:lnTo>
                  <a:lnTo>
                    <a:pt x="1787503" y="188346"/>
                  </a:lnTo>
                  <a:lnTo>
                    <a:pt x="1799341" y="188346"/>
                  </a:lnTo>
                  <a:lnTo>
                    <a:pt x="1811178" y="188346"/>
                  </a:lnTo>
                  <a:lnTo>
                    <a:pt x="1823016" y="188346"/>
                  </a:lnTo>
                  <a:lnTo>
                    <a:pt x="1834854" y="188346"/>
                  </a:lnTo>
                  <a:lnTo>
                    <a:pt x="1846692" y="188346"/>
                  </a:lnTo>
                  <a:lnTo>
                    <a:pt x="1858530" y="188346"/>
                  </a:lnTo>
                  <a:lnTo>
                    <a:pt x="1870367" y="188346"/>
                  </a:lnTo>
                  <a:lnTo>
                    <a:pt x="1882205" y="188346"/>
                  </a:lnTo>
                  <a:lnTo>
                    <a:pt x="1894043" y="188346"/>
                  </a:lnTo>
                  <a:lnTo>
                    <a:pt x="1905881" y="188346"/>
                  </a:lnTo>
                  <a:lnTo>
                    <a:pt x="1917718" y="188346"/>
                  </a:lnTo>
                  <a:lnTo>
                    <a:pt x="1929556" y="188346"/>
                  </a:lnTo>
                  <a:lnTo>
                    <a:pt x="1941394" y="188346"/>
                  </a:lnTo>
                  <a:lnTo>
                    <a:pt x="1953232" y="188346"/>
                  </a:lnTo>
                  <a:lnTo>
                    <a:pt x="1965069" y="188346"/>
                  </a:lnTo>
                  <a:lnTo>
                    <a:pt x="1976907" y="188346"/>
                  </a:lnTo>
                  <a:lnTo>
                    <a:pt x="1988745" y="188346"/>
                  </a:lnTo>
                  <a:lnTo>
                    <a:pt x="2000583" y="188346"/>
                  </a:lnTo>
                  <a:lnTo>
                    <a:pt x="2012421" y="188346"/>
                  </a:lnTo>
                  <a:lnTo>
                    <a:pt x="2024258" y="188346"/>
                  </a:lnTo>
                  <a:lnTo>
                    <a:pt x="2036096" y="188346"/>
                  </a:lnTo>
                  <a:lnTo>
                    <a:pt x="2047934" y="188346"/>
                  </a:lnTo>
                  <a:lnTo>
                    <a:pt x="2059772" y="188346"/>
                  </a:lnTo>
                  <a:lnTo>
                    <a:pt x="2071609" y="188346"/>
                  </a:lnTo>
                  <a:lnTo>
                    <a:pt x="2083447" y="188346"/>
                  </a:lnTo>
                  <a:lnTo>
                    <a:pt x="2095285" y="188346"/>
                  </a:lnTo>
                  <a:lnTo>
                    <a:pt x="2107123" y="188346"/>
                  </a:lnTo>
                  <a:lnTo>
                    <a:pt x="2118961" y="188346"/>
                  </a:lnTo>
                  <a:lnTo>
                    <a:pt x="2130798" y="188346"/>
                  </a:lnTo>
                  <a:lnTo>
                    <a:pt x="2142636" y="188346"/>
                  </a:lnTo>
                  <a:lnTo>
                    <a:pt x="2154474" y="188346"/>
                  </a:lnTo>
                  <a:lnTo>
                    <a:pt x="2166312" y="188346"/>
                  </a:lnTo>
                  <a:lnTo>
                    <a:pt x="2178149" y="188346"/>
                  </a:lnTo>
                  <a:lnTo>
                    <a:pt x="2189987" y="188346"/>
                  </a:lnTo>
                  <a:lnTo>
                    <a:pt x="2201825" y="188346"/>
                  </a:lnTo>
                  <a:lnTo>
                    <a:pt x="2213663" y="188346"/>
                  </a:lnTo>
                  <a:lnTo>
                    <a:pt x="2225500" y="188346"/>
                  </a:lnTo>
                  <a:lnTo>
                    <a:pt x="2237338" y="188346"/>
                  </a:lnTo>
                  <a:lnTo>
                    <a:pt x="2249176" y="188346"/>
                  </a:lnTo>
                  <a:lnTo>
                    <a:pt x="2261014" y="188346"/>
                  </a:lnTo>
                  <a:lnTo>
                    <a:pt x="2272852" y="188346"/>
                  </a:lnTo>
                  <a:lnTo>
                    <a:pt x="2284689" y="188346"/>
                  </a:lnTo>
                  <a:lnTo>
                    <a:pt x="2296527" y="188346"/>
                  </a:lnTo>
                  <a:lnTo>
                    <a:pt x="2308365" y="188346"/>
                  </a:lnTo>
                  <a:lnTo>
                    <a:pt x="2320203" y="188346"/>
                  </a:lnTo>
                  <a:lnTo>
                    <a:pt x="2332040" y="188346"/>
                  </a:lnTo>
                  <a:lnTo>
                    <a:pt x="2343878" y="188346"/>
                  </a:lnTo>
                  <a:lnTo>
                    <a:pt x="2343878" y="188283"/>
                  </a:lnTo>
                  <a:lnTo>
                    <a:pt x="2355716" y="188272"/>
                  </a:lnTo>
                  <a:lnTo>
                    <a:pt x="2367554" y="188259"/>
                  </a:lnTo>
                  <a:lnTo>
                    <a:pt x="2379391" y="188244"/>
                  </a:lnTo>
                  <a:lnTo>
                    <a:pt x="2391229" y="188226"/>
                  </a:lnTo>
                  <a:lnTo>
                    <a:pt x="2403067" y="188205"/>
                  </a:lnTo>
                  <a:lnTo>
                    <a:pt x="2414905" y="188180"/>
                  </a:lnTo>
                  <a:lnTo>
                    <a:pt x="2426743" y="188151"/>
                  </a:lnTo>
                  <a:lnTo>
                    <a:pt x="2438580" y="188116"/>
                  </a:lnTo>
                  <a:lnTo>
                    <a:pt x="2450418" y="188076"/>
                  </a:lnTo>
                  <a:lnTo>
                    <a:pt x="2462256" y="188029"/>
                  </a:lnTo>
                  <a:lnTo>
                    <a:pt x="2474094" y="187973"/>
                  </a:lnTo>
                  <a:lnTo>
                    <a:pt x="2485931" y="187908"/>
                  </a:lnTo>
                  <a:lnTo>
                    <a:pt x="2497769" y="187831"/>
                  </a:lnTo>
                  <a:lnTo>
                    <a:pt x="2509607" y="187741"/>
                  </a:lnTo>
                  <a:lnTo>
                    <a:pt x="2521445" y="187635"/>
                  </a:lnTo>
                  <a:lnTo>
                    <a:pt x="2533283" y="187511"/>
                  </a:lnTo>
                  <a:lnTo>
                    <a:pt x="2545120" y="187366"/>
                  </a:lnTo>
                  <a:lnTo>
                    <a:pt x="2556958" y="187195"/>
                  </a:lnTo>
                  <a:lnTo>
                    <a:pt x="2568796" y="186994"/>
                  </a:lnTo>
                  <a:lnTo>
                    <a:pt x="2580634" y="186759"/>
                  </a:lnTo>
                  <a:lnTo>
                    <a:pt x="2592471" y="186483"/>
                  </a:lnTo>
                  <a:lnTo>
                    <a:pt x="2604309" y="186160"/>
                  </a:lnTo>
                  <a:lnTo>
                    <a:pt x="2616147" y="185782"/>
                  </a:lnTo>
                  <a:lnTo>
                    <a:pt x="2627985" y="185339"/>
                  </a:lnTo>
                  <a:lnTo>
                    <a:pt x="2639822" y="184822"/>
                  </a:lnTo>
                  <a:lnTo>
                    <a:pt x="2651660" y="184217"/>
                  </a:lnTo>
                  <a:lnTo>
                    <a:pt x="2663498" y="183511"/>
                  </a:lnTo>
                  <a:lnTo>
                    <a:pt x="2675336" y="182689"/>
                  </a:lnTo>
                  <a:lnTo>
                    <a:pt x="2687174" y="181731"/>
                  </a:lnTo>
                  <a:lnTo>
                    <a:pt x="2699011" y="180618"/>
                  </a:lnTo>
                  <a:lnTo>
                    <a:pt x="2710849" y="179327"/>
                  </a:lnTo>
                  <a:lnTo>
                    <a:pt x="2722687" y="177834"/>
                  </a:lnTo>
                  <a:lnTo>
                    <a:pt x="2734525" y="176110"/>
                  </a:lnTo>
                  <a:lnTo>
                    <a:pt x="2746362" y="174125"/>
                  </a:lnTo>
                  <a:lnTo>
                    <a:pt x="2758200" y="171849"/>
                  </a:lnTo>
                  <a:lnTo>
                    <a:pt x="2770038" y="169249"/>
                  </a:lnTo>
                  <a:lnTo>
                    <a:pt x="2781876" y="166291"/>
                  </a:lnTo>
                  <a:lnTo>
                    <a:pt x="2793713" y="162944"/>
                  </a:lnTo>
                  <a:lnTo>
                    <a:pt x="2805551" y="159179"/>
                  </a:lnTo>
                  <a:lnTo>
                    <a:pt x="2817389" y="154969"/>
                  </a:lnTo>
                  <a:lnTo>
                    <a:pt x="2829227" y="150297"/>
                  </a:lnTo>
                  <a:lnTo>
                    <a:pt x="2841065" y="145154"/>
                  </a:lnTo>
                  <a:lnTo>
                    <a:pt x="2852902" y="139540"/>
                  </a:lnTo>
                  <a:lnTo>
                    <a:pt x="2864740" y="133474"/>
                  </a:lnTo>
                  <a:lnTo>
                    <a:pt x="2876578" y="126984"/>
                  </a:lnTo>
                  <a:lnTo>
                    <a:pt x="2888416" y="120120"/>
                  </a:lnTo>
                  <a:lnTo>
                    <a:pt x="2900253" y="112943"/>
                  </a:lnTo>
                  <a:lnTo>
                    <a:pt x="2912091" y="105532"/>
                  </a:lnTo>
                  <a:lnTo>
                    <a:pt x="2923929" y="97976"/>
                  </a:lnTo>
                  <a:lnTo>
                    <a:pt x="2935767" y="90370"/>
                  </a:lnTo>
                  <a:lnTo>
                    <a:pt x="2947604" y="82814"/>
                  </a:lnTo>
                  <a:lnTo>
                    <a:pt x="2959442" y="75403"/>
                  </a:lnTo>
                  <a:lnTo>
                    <a:pt x="2971280" y="68226"/>
                  </a:lnTo>
                  <a:lnTo>
                    <a:pt x="2983118" y="61362"/>
                  </a:lnTo>
                  <a:lnTo>
                    <a:pt x="2994956" y="54872"/>
                  </a:lnTo>
                  <a:lnTo>
                    <a:pt x="3006793" y="48805"/>
                  </a:lnTo>
                  <a:lnTo>
                    <a:pt x="3018631" y="43192"/>
                  </a:lnTo>
                  <a:lnTo>
                    <a:pt x="3030469" y="38049"/>
                  </a:lnTo>
                  <a:lnTo>
                    <a:pt x="3042307" y="33377"/>
                  </a:lnTo>
                  <a:lnTo>
                    <a:pt x="3054144" y="29167"/>
                  </a:lnTo>
                  <a:lnTo>
                    <a:pt x="3065982" y="25401"/>
                  </a:lnTo>
                  <a:lnTo>
                    <a:pt x="3077820" y="22055"/>
                  </a:lnTo>
                  <a:lnTo>
                    <a:pt x="3089658" y="19097"/>
                  </a:lnTo>
                  <a:lnTo>
                    <a:pt x="3101496" y="16497"/>
                  </a:lnTo>
                  <a:lnTo>
                    <a:pt x="3113333" y="14221"/>
                  </a:lnTo>
                  <a:lnTo>
                    <a:pt x="3125171" y="12236"/>
                  </a:lnTo>
                  <a:lnTo>
                    <a:pt x="3137009" y="10512"/>
                  </a:lnTo>
                  <a:lnTo>
                    <a:pt x="3148847" y="9018"/>
                  </a:lnTo>
                  <a:lnTo>
                    <a:pt x="3160684" y="7728"/>
                  </a:lnTo>
                  <a:lnTo>
                    <a:pt x="3172522" y="6615"/>
                  </a:lnTo>
                  <a:lnTo>
                    <a:pt x="3184360" y="5657"/>
                  </a:lnTo>
                  <a:lnTo>
                    <a:pt x="3196198" y="4835"/>
                  </a:lnTo>
                  <a:lnTo>
                    <a:pt x="3208035" y="4129"/>
                  </a:lnTo>
                  <a:lnTo>
                    <a:pt x="3219873" y="3524"/>
                  </a:lnTo>
                  <a:lnTo>
                    <a:pt x="3231711" y="3007"/>
                  </a:lnTo>
                  <a:lnTo>
                    <a:pt x="3243549" y="2564"/>
                  </a:lnTo>
                  <a:lnTo>
                    <a:pt x="3255387" y="2186"/>
                  </a:lnTo>
                  <a:lnTo>
                    <a:pt x="3267224" y="1863"/>
                  </a:lnTo>
                  <a:lnTo>
                    <a:pt x="3279062" y="1587"/>
                  </a:lnTo>
                  <a:lnTo>
                    <a:pt x="3290900" y="1352"/>
                  </a:lnTo>
                  <a:lnTo>
                    <a:pt x="3302738" y="1151"/>
                  </a:lnTo>
                  <a:lnTo>
                    <a:pt x="3314575" y="980"/>
                  </a:lnTo>
                  <a:lnTo>
                    <a:pt x="3326413" y="835"/>
                  </a:lnTo>
                  <a:lnTo>
                    <a:pt x="3338251" y="710"/>
                  </a:lnTo>
                  <a:lnTo>
                    <a:pt x="3350089" y="605"/>
                  </a:lnTo>
                  <a:lnTo>
                    <a:pt x="3361926" y="515"/>
                  </a:lnTo>
                  <a:lnTo>
                    <a:pt x="3373764" y="438"/>
                  </a:lnTo>
                  <a:lnTo>
                    <a:pt x="3385602" y="373"/>
                  </a:lnTo>
                  <a:lnTo>
                    <a:pt x="3397440" y="317"/>
                  </a:lnTo>
                  <a:lnTo>
                    <a:pt x="3409278" y="270"/>
                  </a:lnTo>
                  <a:lnTo>
                    <a:pt x="3421115" y="229"/>
                  </a:lnTo>
                  <a:lnTo>
                    <a:pt x="3432953" y="195"/>
                  </a:lnTo>
                  <a:lnTo>
                    <a:pt x="3444791" y="166"/>
                  </a:lnTo>
                  <a:lnTo>
                    <a:pt x="3456629" y="141"/>
                  </a:lnTo>
                  <a:lnTo>
                    <a:pt x="3468466" y="120"/>
                  </a:lnTo>
                  <a:lnTo>
                    <a:pt x="3480304" y="102"/>
                  </a:lnTo>
                  <a:lnTo>
                    <a:pt x="3492142" y="87"/>
                  </a:lnTo>
                  <a:lnTo>
                    <a:pt x="3503980" y="74"/>
                  </a:lnTo>
                  <a:lnTo>
                    <a:pt x="3515818" y="63"/>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5237108"/>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48" name="pl48"/>
            <p:cNvSpPr/>
            <p:nvPr/>
          </p:nvSpPr>
          <p:spPr>
            <a:xfrm>
              <a:off x="2482252" y="1093415"/>
              <a:ext cx="4687757" cy="564850"/>
            </a:xfrm>
            <a:custGeom>
              <a:avLst/>
              <a:pathLst>
                <a:path w="4687757" h="56485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89"/>
                  </a:lnTo>
                  <a:lnTo>
                    <a:pt x="1183777" y="222"/>
                  </a:lnTo>
                  <a:lnTo>
                    <a:pt x="1195614" y="261"/>
                  </a:lnTo>
                  <a:lnTo>
                    <a:pt x="1207452" y="307"/>
                  </a:lnTo>
                  <a:lnTo>
                    <a:pt x="1219290" y="361"/>
                  </a:lnTo>
                  <a:lnTo>
                    <a:pt x="1231128" y="424"/>
                  </a:lnTo>
                  <a:lnTo>
                    <a:pt x="1242965" y="499"/>
                  </a:lnTo>
                  <a:lnTo>
                    <a:pt x="1254803" y="586"/>
                  </a:lnTo>
                  <a:lnTo>
                    <a:pt x="1266641" y="689"/>
                  </a:lnTo>
                  <a:lnTo>
                    <a:pt x="1278479" y="810"/>
                  </a:lnTo>
                  <a:lnTo>
                    <a:pt x="1290317" y="952"/>
                  </a:lnTo>
                  <a:lnTo>
                    <a:pt x="1302154" y="1119"/>
                  </a:lnTo>
                  <a:lnTo>
                    <a:pt x="1313992" y="1315"/>
                  </a:lnTo>
                  <a:lnTo>
                    <a:pt x="1325830" y="1545"/>
                  </a:lnTo>
                  <a:lnTo>
                    <a:pt x="1337668" y="1815"/>
                  </a:lnTo>
                  <a:lnTo>
                    <a:pt x="1349505" y="2132"/>
                  </a:lnTo>
                  <a:lnTo>
                    <a:pt x="1361343" y="2505"/>
                  </a:lnTo>
                  <a:lnTo>
                    <a:pt x="1373181" y="2942"/>
                  </a:lnTo>
                  <a:lnTo>
                    <a:pt x="1385019" y="3455"/>
                  </a:lnTo>
                  <a:lnTo>
                    <a:pt x="1396856" y="4056"/>
                  </a:lnTo>
                  <a:lnTo>
                    <a:pt x="1408694" y="4762"/>
                  </a:lnTo>
                  <a:lnTo>
                    <a:pt x="1420532" y="5589"/>
                  </a:lnTo>
                  <a:lnTo>
                    <a:pt x="1432370" y="6558"/>
                  </a:lnTo>
                  <a:lnTo>
                    <a:pt x="1444208" y="7693"/>
                  </a:lnTo>
                  <a:lnTo>
                    <a:pt x="1456045" y="9021"/>
                  </a:lnTo>
                  <a:lnTo>
                    <a:pt x="1467883" y="10574"/>
                  </a:lnTo>
                  <a:lnTo>
                    <a:pt x="1479721" y="12388"/>
                  </a:lnTo>
                  <a:lnTo>
                    <a:pt x="1491559" y="14505"/>
                  </a:lnTo>
                  <a:lnTo>
                    <a:pt x="1503396" y="16973"/>
                  </a:lnTo>
                  <a:lnTo>
                    <a:pt x="1515234" y="19846"/>
                  </a:lnTo>
                  <a:lnTo>
                    <a:pt x="1527072" y="23184"/>
                  </a:lnTo>
                  <a:lnTo>
                    <a:pt x="1538910" y="27056"/>
                  </a:lnTo>
                  <a:lnTo>
                    <a:pt x="1550748" y="31537"/>
                  </a:lnTo>
                  <a:lnTo>
                    <a:pt x="1562585" y="36710"/>
                  </a:lnTo>
                  <a:lnTo>
                    <a:pt x="1574423" y="42663"/>
                  </a:lnTo>
                  <a:lnTo>
                    <a:pt x="1586261" y="49491"/>
                  </a:lnTo>
                  <a:lnTo>
                    <a:pt x="1598099" y="57292"/>
                  </a:lnTo>
                  <a:lnTo>
                    <a:pt x="1609936" y="66165"/>
                  </a:lnTo>
                  <a:lnTo>
                    <a:pt x="1621774" y="76205"/>
                  </a:lnTo>
                  <a:lnTo>
                    <a:pt x="1633612" y="87502"/>
                  </a:lnTo>
                  <a:lnTo>
                    <a:pt x="1645450" y="100131"/>
                  </a:lnTo>
                  <a:lnTo>
                    <a:pt x="1657287" y="114147"/>
                  </a:lnTo>
                  <a:lnTo>
                    <a:pt x="1669125" y="129578"/>
                  </a:lnTo>
                  <a:lnTo>
                    <a:pt x="1680963" y="146417"/>
                  </a:lnTo>
                  <a:lnTo>
                    <a:pt x="1692801" y="164618"/>
                  </a:lnTo>
                  <a:lnTo>
                    <a:pt x="1704639" y="184086"/>
                  </a:lnTo>
                  <a:lnTo>
                    <a:pt x="1716476" y="204680"/>
                  </a:lnTo>
                  <a:lnTo>
                    <a:pt x="1728314" y="226209"/>
                  </a:lnTo>
                  <a:lnTo>
                    <a:pt x="1740152" y="248442"/>
                  </a:lnTo>
                  <a:lnTo>
                    <a:pt x="1751990" y="271111"/>
                  </a:lnTo>
                  <a:lnTo>
                    <a:pt x="1763827" y="293928"/>
                  </a:lnTo>
                  <a:lnTo>
                    <a:pt x="1775665" y="316598"/>
                  </a:lnTo>
                  <a:lnTo>
                    <a:pt x="1787503" y="338831"/>
                  </a:lnTo>
                  <a:lnTo>
                    <a:pt x="1799341" y="360360"/>
                  </a:lnTo>
                  <a:lnTo>
                    <a:pt x="1811178" y="380953"/>
                  </a:lnTo>
                  <a:lnTo>
                    <a:pt x="1823016" y="400422"/>
                  </a:lnTo>
                  <a:lnTo>
                    <a:pt x="1834854" y="418622"/>
                  </a:lnTo>
                  <a:lnTo>
                    <a:pt x="1846692" y="435462"/>
                  </a:lnTo>
                  <a:lnTo>
                    <a:pt x="1858530" y="450892"/>
                  </a:lnTo>
                  <a:lnTo>
                    <a:pt x="1870367" y="464908"/>
                  </a:lnTo>
                  <a:lnTo>
                    <a:pt x="1882205" y="477537"/>
                  </a:lnTo>
                  <a:lnTo>
                    <a:pt x="1894043" y="488834"/>
                  </a:lnTo>
                  <a:lnTo>
                    <a:pt x="1905881" y="498875"/>
                  </a:lnTo>
                  <a:lnTo>
                    <a:pt x="1917718" y="507748"/>
                  </a:lnTo>
                  <a:lnTo>
                    <a:pt x="1929556" y="515549"/>
                  </a:lnTo>
                  <a:lnTo>
                    <a:pt x="1941394" y="522377"/>
                  </a:lnTo>
                  <a:lnTo>
                    <a:pt x="1953232" y="528330"/>
                  </a:lnTo>
                  <a:lnTo>
                    <a:pt x="1965069" y="533502"/>
                  </a:lnTo>
                  <a:lnTo>
                    <a:pt x="1976907" y="537983"/>
                  </a:lnTo>
                  <a:lnTo>
                    <a:pt x="1988745" y="541855"/>
                  </a:lnTo>
                  <a:lnTo>
                    <a:pt x="2000583" y="545194"/>
                  </a:lnTo>
                  <a:lnTo>
                    <a:pt x="2012421" y="548067"/>
                  </a:lnTo>
                  <a:lnTo>
                    <a:pt x="2024258" y="550534"/>
                  </a:lnTo>
                  <a:lnTo>
                    <a:pt x="2036096" y="552652"/>
                  </a:lnTo>
                  <a:lnTo>
                    <a:pt x="2047934" y="554466"/>
                  </a:lnTo>
                  <a:lnTo>
                    <a:pt x="2059772" y="556019"/>
                  </a:lnTo>
                  <a:lnTo>
                    <a:pt x="2071609" y="557347"/>
                  </a:lnTo>
                  <a:lnTo>
                    <a:pt x="2083447" y="558481"/>
                  </a:lnTo>
                  <a:lnTo>
                    <a:pt x="2095285" y="559450"/>
                  </a:lnTo>
                  <a:lnTo>
                    <a:pt x="2107123" y="560278"/>
                  </a:lnTo>
                  <a:lnTo>
                    <a:pt x="2118961" y="560983"/>
                  </a:lnTo>
                  <a:lnTo>
                    <a:pt x="2130798" y="561585"/>
                  </a:lnTo>
                  <a:lnTo>
                    <a:pt x="2142636" y="562098"/>
                  </a:lnTo>
                  <a:lnTo>
                    <a:pt x="2154474" y="562535"/>
                  </a:lnTo>
                  <a:lnTo>
                    <a:pt x="2166312" y="562907"/>
                  </a:lnTo>
                  <a:lnTo>
                    <a:pt x="2178149" y="563225"/>
                  </a:lnTo>
                  <a:lnTo>
                    <a:pt x="2189987" y="563495"/>
                  </a:lnTo>
                  <a:lnTo>
                    <a:pt x="2201825" y="563725"/>
                  </a:lnTo>
                  <a:lnTo>
                    <a:pt x="2213663" y="563921"/>
                  </a:lnTo>
                  <a:lnTo>
                    <a:pt x="2225500" y="564087"/>
                  </a:lnTo>
                  <a:lnTo>
                    <a:pt x="2237338" y="564229"/>
                  </a:lnTo>
                  <a:lnTo>
                    <a:pt x="2249176" y="564350"/>
                  </a:lnTo>
                  <a:lnTo>
                    <a:pt x="2261014" y="564453"/>
                  </a:lnTo>
                  <a:lnTo>
                    <a:pt x="2272852" y="564541"/>
                  </a:lnTo>
                  <a:lnTo>
                    <a:pt x="2284689" y="564615"/>
                  </a:lnTo>
                  <a:lnTo>
                    <a:pt x="2296527" y="564678"/>
                  </a:lnTo>
                  <a:lnTo>
                    <a:pt x="2308365" y="564732"/>
                  </a:lnTo>
                  <a:lnTo>
                    <a:pt x="2320203" y="564778"/>
                  </a:lnTo>
                  <a:lnTo>
                    <a:pt x="2332040" y="564817"/>
                  </a:lnTo>
                  <a:lnTo>
                    <a:pt x="2343878" y="564850"/>
                  </a:lnTo>
                  <a:lnTo>
                    <a:pt x="2343878" y="564850"/>
                  </a:lnTo>
                  <a:lnTo>
                    <a:pt x="2355716" y="564817"/>
                  </a:lnTo>
                  <a:lnTo>
                    <a:pt x="2367554" y="564778"/>
                  </a:lnTo>
                  <a:lnTo>
                    <a:pt x="2379391" y="564732"/>
                  </a:lnTo>
                  <a:lnTo>
                    <a:pt x="2391229" y="564678"/>
                  </a:lnTo>
                  <a:lnTo>
                    <a:pt x="2403067" y="564615"/>
                  </a:lnTo>
                  <a:lnTo>
                    <a:pt x="2414905" y="564541"/>
                  </a:lnTo>
                  <a:lnTo>
                    <a:pt x="2426743" y="564453"/>
                  </a:lnTo>
                  <a:lnTo>
                    <a:pt x="2438580" y="564350"/>
                  </a:lnTo>
                  <a:lnTo>
                    <a:pt x="2450418" y="564229"/>
                  </a:lnTo>
                  <a:lnTo>
                    <a:pt x="2462256" y="564087"/>
                  </a:lnTo>
                  <a:lnTo>
                    <a:pt x="2474094" y="563921"/>
                  </a:lnTo>
                  <a:lnTo>
                    <a:pt x="2485931" y="563725"/>
                  </a:lnTo>
                  <a:lnTo>
                    <a:pt x="2497769" y="563495"/>
                  </a:lnTo>
                  <a:lnTo>
                    <a:pt x="2509607" y="563225"/>
                  </a:lnTo>
                  <a:lnTo>
                    <a:pt x="2521445" y="562907"/>
                  </a:lnTo>
                  <a:lnTo>
                    <a:pt x="2533283" y="562535"/>
                  </a:lnTo>
                  <a:lnTo>
                    <a:pt x="2545120" y="562098"/>
                  </a:lnTo>
                  <a:lnTo>
                    <a:pt x="2556958" y="561585"/>
                  </a:lnTo>
                  <a:lnTo>
                    <a:pt x="2568796" y="560983"/>
                  </a:lnTo>
                  <a:lnTo>
                    <a:pt x="2580634" y="560278"/>
                  </a:lnTo>
                  <a:lnTo>
                    <a:pt x="2592471" y="559450"/>
                  </a:lnTo>
                  <a:lnTo>
                    <a:pt x="2604309" y="558481"/>
                  </a:lnTo>
                  <a:lnTo>
                    <a:pt x="2616147" y="557347"/>
                  </a:lnTo>
                  <a:lnTo>
                    <a:pt x="2627985" y="556019"/>
                  </a:lnTo>
                  <a:lnTo>
                    <a:pt x="2639822" y="554466"/>
                  </a:lnTo>
                  <a:lnTo>
                    <a:pt x="2651660" y="552652"/>
                  </a:lnTo>
                  <a:lnTo>
                    <a:pt x="2663498" y="550534"/>
                  </a:lnTo>
                  <a:lnTo>
                    <a:pt x="2675336" y="548067"/>
                  </a:lnTo>
                  <a:lnTo>
                    <a:pt x="2687174" y="545194"/>
                  </a:lnTo>
                  <a:lnTo>
                    <a:pt x="2699011" y="541855"/>
                  </a:lnTo>
                  <a:lnTo>
                    <a:pt x="2710849" y="537983"/>
                  </a:lnTo>
                  <a:lnTo>
                    <a:pt x="2722687" y="533502"/>
                  </a:lnTo>
                  <a:lnTo>
                    <a:pt x="2734525" y="528330"/>
                  </a:lnTo>
                  <a:lnTo>
                    <a:pt x="2746362" y="522377"/>
                  </a:lnTo>
                  <a:lnTo>
                    <a:pt x="2758200" y="515549"/>
                  </a:lnTo>
                  <a:lnTo>
                    <a:pt x="2770038" y="507748"/>
                  </a:lnTo>
                  <a:lnTo>
                    <a:pt x="2781876" y="498875"/>
                  </a:lnTo>
                  <a:lnTo>
                    <a:pt x="2793713" y="488834"/>
                  </a:lnTo>
                  <a:lnTo>
                    <a:pt x="2805551" y="477537"/>
                  </a:lnTo>
                  <a:lnTo>
                    <a:pt x="2817389" y="464908"/>
                  </a:lnTo>
                  <a:lnTo>
                    <a:pt x="2829227" y="450892"/>
                  </a:lnTo>
                  <a:lnTo>
                    <a:pt x="2841065" y="435462"/>
                  </a:lnTo>
                  <a:lnTo>
                    <a:pt x="2852902" y="418622"/>
                  </a:lnTo>
                  <a:lnTo>
                    <a:pt x="2864740" y="400422"/>
                  </a:lnTo>
                  <a:lnTo>
                    <a:pt x="2876578" y="380953"/>
                  </a:lnTo>
                  <a:lnTo>
                    <a:pt x="2888416" y="360360"/>
                  </a:lnTo>
                  <a:lnTo>
                    <a:pt x="2900253" y="338831"/>
                  </a:lnTo>
                  <a:lnTo>
                    <a:pt x="2912091" y="316598"/>
                  </a:lnTo>
                  <a:lnTo>
                    <a:pt x="2923929" y="293928"/>
                  </a:lnTo>
                  <a:lnTo>
                    <a:pt x="2935767" y="271111"/>
                  </a:lnTo>
                  <a:lnTo>
                    <a:pt x="2947604" y="248442"/>
                  </a:lnTo>
                  <a:lnTo>
                    <a:pt x="2959442" y="226209"/>
                  </a:lnTo>
                  <a:lnTo>
                    <a:pt x="2971280" y="204680"/>
                  </a:lnTo>
                  <a:lnTo>
                    <a:pt x="2983118" y="184086"/>
                  </a:lnTo>
                  <a:lnTo>
                    <a:pt x="2994956" y="164618"/>
                  </a:lnTo>
                  <a:lnTo>
                    <a:pt x="3006793" y="146417"/>
                  </a:lnTo>
                  <a:lnTo>
                    <a:pt x="3018631" y="129578"/>
                  </a:lnTo>
                  <a:lnTo>
                    <a:pt x="3030469" y="114147"/>
                  </a:lnTo>
                  <a:lnTo>
                    <a:pt x="3042307" y="100131"/>
                  </a:lnTo>
                  <a:lnTo>
                    <a:pt x="3054144" y="87502"/>
                  </a:lnTo>
                  <a:lnTo>
                    <a:pt x="3065982" y="76205"/>
                  </a:lnTo>
                  <a:lnTo>
                    <a:pt x="3077820" y="66165"/>
                  </a:lnTo>
                  <a:lnTo>
                    <a:pt x="3089658" y="57292"/>
                  </a:lnTo>
                  <a:lnTo>
                    <a:pt x="3101496" y="49491"/>
                  </a:lnTo>
                  <a:lnTo>
                    <a:pt x="3113333" y="42663"/>
                  </a:lnTo>
                  <a:lnTo>
                    <a:pt x="3125171" y="36710"/>
                  </a:lnTo>
                  <a:lnTo>
                    <a:pt x="3137009" y="31537"/>
                  </a:lnTo>
                  <a:lnTo>
                    <a:pt x="3148847" y="27056"/>
                  </a:lnTo>
                  <a:lnTo>
                    <a:pt x="3160684" y="23184"/>
                  </a:lnTo>
                  <a:lnTo>
                    <a:pt x="3172522" y="19846"/>
                  </a:lnTo>
                  <a:lnTo>
                    <a:pt x="3184360" y="16973"/>
                  </a:lnTo>
                  <a:lnTo>
                    <a:pt x="3196198" y="14505"/>
                  </a:lnTo>
                  <a:lnTo>
                    <a:pt x="3208035" y="12388"/>
                  </a:lnTo>
                  <a:lnTo>
                    <a:pt x="3219873" y="10574"/>
                  </a:lnTo>
                  <a:lnTo>
                    <a:pt x="3231711" y="9021"/>
                  </a:lnTo>
                  <a:lnTo>
                    <a:pt x="3243549" y="7693"/>
                  </a:lnTo>
                  <a:lnTo>
                    <a:pt x="3255387" y="6558"/>
                  </a:lnTo>
                  <a:lnTo>
                    <a:pt x="3267224" y="5589"/>
                  </a:lnTo>
                  <a:lnTo>
                    <a:pt x="3279062" y="4762"/>
                  </a:lnTo>
                  <a:lnTo>
                    <a:pt x="3290900" y="4056"/>
                  </a:lnTo>
                  <a:lnTo>
                    <a:pt x="3302738" y="3455"/>
                  </a:lnTo>
                  <a:lnTo>
                    <a:pt x="3314575" y="2942"/>
                  </a:lnTo>
                  <a:lnTo>
                    <a:pt x="3326413" y="2505"/>
                  </a:lnTo>
                  <a:lnTo>
                    <a:pt x="3338251" y="2132"/>
                  </a:lnTo>
                  <a:lnTo>
                    <a:pt x="3350089" y="1815"/>
                  </a:lnTo>
                  <a:lnTo>
                    <a:pt x="3361926" y="1545"/>
                  </a:lnTo>
                  <a:lnTo>
                    <a:pt x="3373764" y="1315"/>
                  </a:lnTo>
                  <a:lnTo>
                    <a:pt x="3385602" y="1119"/>
                  </a:lnTo>
                  <a:lnTo>
                    <a:pt x="3397440" y="952"/>
                  </a:lnTo>
                  <a:lnTo>
                    <a:pt x="3409278" y="810"/>
                  </a:lnTo>
                  <a:lnTo>
                    <a:pt x="3421115" y="689"/>
                  </a:lnTo>
                  <a:lnTo>
                    <a:pt x="3432953" y="586"/>
                  </a:lnTo>
                  <a:lnTo>
                    <a:pt x="3444791" y="499"/>
                  </a:lnTo>
                  <a:lnTo>
                    <a:pt x="3456629" y="424"/>
                  </a:lnTo>
                  <a:lnTo>
                    <a:pt x="3468466" y="361"/>
                  </a:lnTo>
                  <a:lnTo>
                    <a:pt x="3480304" y="307"/>
                  </a:lnTo>
                  <a:lnTo>
                    <a:pt x="3492142" y="261"/>
                  </a:lnTo>
                  <a:lnTo>
                    <a:pt x="3503980" y="222"/>
                  </a:lnTo>
                  <a:lnTo>
                    <a:pt x="3515818" y="18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470172"/>
              <a:ext cx="4687757" cy="376567"/>
            </a:xfrm>
            <a:custGeom>
              <a:avLst/>
              <a:pathLst>
                <a:path w="4687757" h="376567">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63"/>
                  </a:lnTo>
                  <a:lnTo>
                    <a:pt x="1183777" y="85"/>
                  </a:lnTo>
                  <a:lnTo>
                    <a:pt x="1195614" y="111"/>
                  </a:lnTo>
                  <a:lnTo>
                    <a:pt x="1207452" y="141"/>
                  </a:lnTo>
                  <a:lnTo>
                    <a:pt x="1219290" y="177"/>
                  </a:lnTo>
                  <a:lnTo>
                    <a:pt x="1231128" y="220"/>
                  </a:lnTo>
                  <a:lnTo>
                    <a:pt x="1242965" y="269"/>
                  </a:lnTo>
                  <a:lnTo>
                    <a:pt x="1254803" y="328"/>
                  </a:lnTo>
                  <a:lnTo>
                    <a:pt x="1266641" y="396"/>
                  </a:lnTo>
                  <a:lnTo>
                    <a:pt x="1278479" y="477"/>
                  </a:lnTo>
                  <a:lnTo>
                    <a:pt x="1290317" y="571"/>
                  </a:lnTo>
                  <a:lnTo>
                    <a:pt x="1302154" y="683"/>
                  </a:lnTo>
                  <a:lnTo>
                    <a:pt x="1313992" y="813"/>
                  </a:lnTo>
                  <a:lnTo>
                    <a:pt x="1325830" y="966"/>
                  </a:lnTo>
                  <a:lnTo>
                    <a:pt x="1337668" y="1147"/>
                  </a:lnTo>
                  <a:lnTo>
                    <a:pt x="1349505" y="1358"/>
                  </a:lnTo>
                  <a:lnTo>
                    <a:pt x="1361343" y="1606"/>
                  </a:lnTo>
                  <a:lnTo>
                    <a:pt x="1373181" y="1898"/>
                  </a:lnTo>
                  <a:lnTo>
                    <a:pt x="1385019" y="2240"/>
                  </a:lnTo>
                  <a:lnTo>
                    <a:pt x="1396856" y="2641"/>
                  </a:lnTo>
                  <a:lnTo>
                    <a:pt x="1408694" y="3111"/>
                  </a:lnTo>
                  <a:lnTo>
                    <a:pt x="1420532" y="3663"/>
                  </a:lnTo>
                  <a:lnTo>
                    <a:pt x="1432370" y="4309"/>
                  </a:lnTo>
                  <a:lnTo>
                    <a:pt x="1444208" y="5065"/>
                  </a:lnTo>
                  <a:lnTo>
                    <a:pt x="1456045" y="5951"/>
                  </a:lnTo>
                  <a:lnTo>
                    <a:pt x="1467883" y="6986"/>
                  </a:lnTo>
                  <a:lnTo>
                    <a:pt x="1479721" y="8195"/>
                  </a:lnTo>
                  <a:lnTo>
                    <a:pt x="1491559" y="9607"/>
                  </a:lnTo>
                  <a:lnTo>
                    <a:pt x="1503396" y="11252"/>
                  </a:lnTo>
                  <a:lnTo>
                    <a:pt x="1515234" y="13167"/>
                  </a:lnTo>
                  <a:lnTo>
                    <a:pt x="1527072" y="15393"/>
                  </a:lnTo>
                  <a:lnTo>
                    <a:pt x="1538910" y="17974"/>
                  </a:lnTo>
                  <a:lnTo>
                    <a:pt x="1550748" y="20961"/>
                  </a:lnTo>
                  <a:lnTo>
                    <a:pt x="1562585" y="24410"/>
                  </a:lnTo>
                  <a:lnTo>
                    <a:pt x="1574423" y="28379"/>
                  </a:lnTo>
                  <a:lnTo>
                    <a:pt x="1586261" y="32931"/>
                  </a:lnTo>
                  <a:lnTo>
                    <a:pt x="1598099" y="38131"/>
                  </a:lnTo>
                  <a:lnTo>
                    <a:pt x="1609936" y="44046"/>
                  </a:lnTo>
                  <a:lnTo>
                    <a:pt x="1621774" y="50740"/>
                  </a:lnTo>
                  <a:lnTo>
                    <a:pt x="1633612" y="58272"/>
                  </a:lnTo>
                  <a:lnTo>
                    <a:pt x="1645450" y="66691"/>
                  </a:lnTo>
                  <a:lnTo>
                    <a:pt x="1657287" y="76035"/>
                  </a:lnTo>
                  <a:lnTo>
                    <a:pt x="1669125" y="86322"/>
                  </a:lnTo>
                  <a:lnTo>
                    <a:pt x="1680963" y="97548"/>
                  </a:lnTo>
                  <a:lnTo>
                    <a:pt x="1692801" y="109682"/>
                  </a:lnTo>
                  <a:lnTo>
                    <a:pt x="1704639" y="122661"/>
                  </a:lnTo>
                  <a:lnTo>
                    <a:pt x="1716476" y="136390"/>
                  </a:lnTo>
                  <a:lnTo>
                    <a:pt x="1728314" y="150743"/>
                  </a:lnTo>
                  <a:lnTo>
                    <a:pt x="1740152" y="165564"/>
                  </a:lnTo>
                  <a:lnTo>
                    <a:pt x="1751990" y="180677"/>
                  </a:lnTo>
                  <a:lnTo>
                    <a:pt x="1763827" y="195889"/>
                  </a:lnTo>
                  <a:lnTo>
                    <a:pt x="1775665" y="211002"/>
                  </a:lnTo>
                  <a:lnTo>
                    <a:pt x="1787503" y="225824"/>
                  </a:lnTo>
                  <a:lnTo>
                    <a:pt x="1799341" y="240177"/>
                  </a:lnTo>
                  <a:lnTo>
                    <a:pt x="1811178" y="253906"/>
                  </a:lnTo>
                  <a:lnTo>
                    <a:pt x="1823016" y="266884"/>
                  </a:lnTo>
                  <a:lnTo>
                    <a:pt x="1834854" y="279018"/>
                  </a:lnTo>
                  <a:lnTo>
                    <a:pt x="1846692" y="290244"/>
                  </a:lnTo>
                  <a:lnTo>
                    <a:pt x="1858530" y="300532"/>
                  </a:lnTo>
                  <a:lnTo>
                    <a:pt x="1870367" y="309875"/>
                  </a:lnTo>
                  <a:lnTo>
                    <a:pt x="1882205" y="318295"/>
                  </a:lnTo>
                  <a:lnTo>
                    <a:pt x="1894043" y="325826"/>
                  </a:lnTo>
                  <a:lnTo>
                    <a:pt x="1905881" y="332520"/>
                  </a:lnTo>
                  <a:lnTo>
                    <a:pt x="1917718" y="338435"/>
                  </a:lnTo>
                  <a:lnTo>
                    <a:pt x="1929556" y="343636"/>
                  </a:lnTo>
                  <a:lnTo>
                    <a:pt x="1941394" y="348188"/>
                  </a:lnTo>
                  <a:lnTo>
                    <a:pt x="1953232" y="352156"/>
                  </a:lnTo>
                  <a:lnTo>
                    <a:pt x="1965069" y="355605"/>
                  </a:lnTo>
                  <a:lnTo>
                    <a:pt x="1976907" y="358592"/>
                  </a:lnTo>
                  <a:lnTo>
                    <a:pt x="1988745" y="361174"/>
                  </a:lnTo>
                  <a:lnTo>
                    <a:pt x="2000583" y="363399"/>
                  </a:lnTo>
                  <a:lnTo>
                    <a:pt x="2012421" y="365314"/>
                  </a:lnTo>
                  <a:lnTo>
                    <a:pt x="2024258" y="366960"/>
                  </a:lnTo>
                  <a:lnTo>
                    <a:pt x="2036096" y="368371"/>
                  </a:lnTo>
                  <a:lnTo>
                    <a:pt x="2047934" y="369581"/>
                  </a:lnTo>
                  <a:lnTo>
                    <a:pt x="2059772" y="370616"/>
                  </a:lnTo>
                  <a:lnTo>
                    <a:pt x="2071609" y="371501"/>
                  </a:lnTo>
                  <a:lnTo>
                    <a:pt x="2083447" y="372258"/>
                  </a:lnTo>
                  <a:lnTo>
                    <a:pt x="2095285" y="372904"/>
                  </a:lnTo>
                  <a:lnTo>
                    <a:pt x="2107123" y="373455"/>
                  </a:lnTo>
                  <a:lnTo>
                    <a:pt x="2118961" y="373925"/>
                  </a:lnTo>
                  <a:lnTo>
                    <a:pt x="2130798" y="374327"/>
                  </a:lnTo>
                  <a:lnTo>
                    <a:pt x="2142636" y="374669"/>
                  </a:lnTo>
                  <a:lnTo>
                    <a:pt x="2154474" y="374960"/>
                  </a:lnTo>
                  <a:lnTo>
                    <a:pt x="2166312" y="375208"/>
                  </a:lnTo>
                  <a:lnTo>
                    <a:pt x="2178149" y="375420"/>
                  </a:lnTo>
                  <a:lnTo>
                    <a:pt x="2189987" y="375600"/>
                  </a:lnTo>
                  <a:lnTo>
                    <a:pt x="2201825" y="375753"/>
                  </a:lnTo>
                  <a:lnTo>
                    <a:pt x="2213663" y="375884"/>
                  </a:lnTo>
                  <a:lnTo>
                    <a:pt x="2225500" y="375995"/>
                  </a:lnTo>
                  <a:lnTo>
                    <a:pt x="2237338" y="376090"/>
                  </a:lnTo>
                  <a:lnTo>
                    <a:pt x="2249176" y="376170"/>
                  </a:lnTo>
                  <a:lnTo>
                    <a:pt x="2261014" y="376239"/>
                  </a:lnTo>
                  <a:lnTo>
                    <a:pt x="2272852" y="376297"/>
                  </a:lnTo>
                  <a:lnTo>
                    <a:pt x="2284689" y="376347"/>
                  </a:lnTo>
                  <a:lnTo>
                    <a:pt x="2296527" y="376389"/>
                  </a:lnTo>
                  <a:lnTo>
                    <a:pt x="2308365" y="376425"/>
                  </a:lnTo>
                  <a:lnTo>
                    <a:pt x="2320203" y="376455"/>
                  </a:lnTo>
                  <a:lnTo>
                    <a:pt x="2332040" y="376481"/>
                  </a:lnTo>
                  <a:lnTo>
                    <a:pt x="2343878" y="376504"/>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83"/>
                  </a:lnTo>
                  <a:lnTo>
                    <a:pt x="3527655" y="188283"/>
                  </a:lnTo>
                  <a:lnTo>
                    <a:pt x="3539493" y="188283"/>
                  </a:lnTo>
                  <a:lnTo>
                    <a:pt x="3551331" y="188283"/>
                  </a:lnTo>
                  <a:lnTo>
                    <a:pt x="3563169" y="188283"/>
                  </a:lnTo>
                  <a:lnTo>
                    <a:pt x="3575006" y="188283"/>
                  </a:lnTo>
                  <a:lnTo>
                    <a:pt x="3586844" y="188283"/>
                  </a:lnTo>
                  <a:lnTo>
                    <a:pt x="3598682" y="188283"/>
                  </a:lnTo>
                  <a:lnTo>
                    <a:pt x="3610520" y="188283"/>
                  </a:lnTo>
                  <a:lnTo>
                    <a:pt x="3622357" y="188283"/>
                  </a:lnTo>
                  <a:lnTo>
                    <a:pt x="3634195" y="188283"/>
                  </a:lnTo>
                  <a:lnTo>
                    <a:pt x="3646033" y="188283"/>
                  </a:lnTo>
                  <a:lnTo>
                    <a:pt x="3657871" y="188283"/>
                  </a:lnTo>
                  <a:lnTo>
                    <a:pt x="3669709" y="188283"/>
                  </a:lnTo>
                  <a:lnTo>
                    <a:pt x="3681546" y="188283"/>
                  </a:lnTo>
                  <a:lnTo>
                    <a:pt x="3693384" y="188283"/>
                  </a:lnTo>
                  <a:lnTo>
                    <a:pt x="3705222" y="188283"/>
                  </a:lnTo>
                  <a:lnTo>
                    <a:pt x="3717060" y="188283"/>
                  </a:lnTo>
                  <a:lnTo>
                    <a:pt x="3728897" y="188283"/>
                  </a:lnTo>
                  <a:lnTo>
                    <a:pt x="3740735" y="188283"/>
                  </a:lnTo>
                  <a:lnTo>
                    <a:pt x="3752573" y="188283"/>
                  </a:lnTo>
                  <a:lnTo>
                    <a:pt x="3764411" y="188283"/>
                  </a:lnTo>
                  <a:lnTo>
                    <a:pt x="3776248" y="188283"/>
                  </a:lnTo>
                  <a:lnTo>
                    <a:pt x="3788086" y="188283"/>
                  </a:lnTo>
                  <a:lnTo>
                    <a:pt x="3799924" y="188283"/>
                  </a:lnTo>
                  <a:lnTo>
                    <a:pt x="3811762" y="188283"/>
                  </a:lnTo>
                  <a:lnTo>
                    <a:pt x="3823600" y="188283"/>
                  </a:lnTo>
                  <a:lnTo>
                    <a:pt x="3835437" y="188283"/>
                  </a:lnTo>
                  <a:lnTo>
                    <a:pt x="3847275" y="188283"/>
                  </a:lnTo>
                  <a:lnTo>
                    <a:pt x="3859113" y="188283"/>
                  </a:lnTo>
                  <a:lnTo>
                    <a:pt x="3870951" y="188283"/>
                  </a:lnTo>
                  <a:lnTo>
                    <a:pt x="3882788" y="188283"/>
                  </a:lnTo>
                  <a:lnTo>
                    <a:pt x="3894626" y="188283"/>
                  </a:lnTo>
                  <a:lnTo>
                    <a:pt x="3906464" y="188283"/>
                  </a:lnTo>
                  <a:lnTo>
                    <a:pt x="3918302" y="188283"/>
                  </a:lnTo>
                  <a:lnTo>
                    <a:pt x="3930139" y="188283"/>
                  </a:lnTo>
                  <a:lnTo>
                    <a:pt x="3941977" y="188283"/>
                  </a:lnTo>
                  <a:lnTo>
                    <a:pt x="3953815" y="188283"/>
                  </a:lnTo>
                  <a:lnTo>
                    <a:pt x="3965653" y="188283"/>
                  </a:lnTo>
                  <a:lnTo>
                    <a:pt x="3977491" y="188283"/>
                  </a:lnTo>
                  <a:lnTo>
                    <a:pt x="3989328" y="188283"/>
                  </a:lnTo>
                  <a:lnTo>
                    <a:pt x="4001166" y="188283"/>
                  </a:lnTo>
                  <a:lnTo>
                    <a:pt x="4013004" y="188283"/>
                  </a:lnTo>
                  <a:lnTo>
                    <a:pt x="4024842" y="188283"/>
                  </a:lnTo>
                  <a:lnTo>
                    <a:pt x="4036679" y="188283"/>
                  </a:lnTo>
                  <a:lnTo>
                    <a:pt x="4048517" y="188283"/>
                  </a:lnTo>
                  <a:lnTo>
                    <a:pt x="4060355" y="188283"/>
                  </a:lnTo>
                  <a:lnTo>
                    <a:pt x="4072193" y="188283"/>
                  </a:lnTo>
                  <a:lnTo>
                    <a:pt x="4084031" y="188283"/>
                  </a:lnTo>
                  <a:lnTo>
                    <a:pt x="4095868" y="188283"/>
                  </a:lnTo>
                  <a:lnTo>
                    <a:pt x="4107706" y="188283"/>
                  </a:lnTo>
                  <a:lnTo>
                    <a:pt x="4119544" y="188283"/>
                  </a:lnTo>
                  <a:lnTo>
                    <a:pt x="4131382" y="188283"/>
                  </a:lnTo>
                  <a:lnTo>
                    <a:pt x="4143219" y="188283"/>
                  </a:lnTo>
                  <a:lnTo>
                    <a:pt x="4155057" y="188283"/>
                  </a:lnTo>
                  <a:lnTo>
                    <a:pt x="4166895" y="188283"/>
                  </a:lnTo>
                  <a:lnTo>
                    <a:pt x="4178733" y="188283"/>
                  </a:lnTo>
                  <a:lnTo>
                    <a:pt x="4190570" y="188283"/>
                  </a:lnTo>
                  <a:lnTo>
                    <a:pt x="4202408" y="188283"/>
                  </a:lnTo>
                  <a:lnTo>
                    <a:pt x="4214246" y="188283"/>
                  </a:lnTo>
                  <a:lnTo>
                    <a:pt x="4226084" y="188283"/>
                  </a:lnTo>
                  <a:lnTo>
                    <a:pt x="4237922" y="188283"/>
                  </a:lnTo>
                  <a:lnTo>
                    <a:pt x="4249759" y="188283"/>
                  </a:lnTo>
                  <a:lnTo>
                    <a:pt x="4261597" y="188283"/>
                  </a:lnTo>
                  <a:lnTo>
                    <a:pt x="4273435" y="188283"/>
                  </a:lnTo>
                  <a:lnTo>
                    <a:pt x="4285273" y="188283"/>
                  </a:lnTo>
                  <a:lnTo>
                    <a:pt x="4297110" y="188283"/>
                  </a:lnTo>
                  <a:lnTo>
                    <a:pt x="4308948" y="188283"/>
                  </a:lnTo>
                  <a:lnTo>
                    <a:pt x="4320786" y="188283"/>
                  </a:lnTo>
                  <a:lnTo>
                    <a:pt x="4332624" y="188283"/>
                  </a:lnTo>
                  <a:lnTo>
                    <a:pt x="4344461" y="188283"/>
                  </a:lnTo>
                  <a:lnTo>
                    <a:pt x="4356299" y="188283"/>
                  </a:lnTo>
                  <a:lnTo>
                    <a:pt x="4368137" y="188283"/>
                  </a:lnTo>
                  <a:lnTo>
                    <a:pt x="4379975" y="188283"/>
                  </a:lnTo>
                  <a:lnTo>
                    <a:pt x="4391813" y="188283"/>
                  </a:lnTo>
                  <a:lnTo>
                    <a:pt x="4403650" y="188283"/>
                  </a:lnTo>
                  <a:lnTo>
                    <a:pt x="4415488" y="188283"/>
                  </a:lnTo>
                  <a:lnTo>
                    <a:pt x="4427326" y="188283"/>
                  </a:lnTo>
                  <a:lnTo>
                    <a:pt x="4439164" y="188283"/>
                  </a:lnTo>
                  <a:lnTo>
                    <a:pt x="4451001" y="188283"/>
                  </a:lnTo>
                  <a:lnTo>
                    <a:pt x="4462839" y="188283"/>
                  </a:lnTo>
                  <a:lnTo>
                    <a:pt x="4474677" y="188283"/>
                  </a:lnTo>
                  <a:lnTo>
                    <a:pt x="4486515" y="188283"/>
                  </a:lnTo>
                  <a:lnTo>
                    <a:pt x="4498352" y="188283"/>
                  </a:lnTo>
                  <a:lnTo>
                    <a:pt x="4510190" y="188283"/>
                  </a:lnTo>
                  <a:lnTo>
                    <a:pt x="4522028" y="188283"/>
                  </a:lnTo>
                  <a:lnTo>
                    <a:pt x="4533866" y="188283"/>
                  </a:lnTo>
                  <a:lnTo>
                    <a:pt x="4545704" y="188283"/>
                  </a:lnTo>
                  <a:lnTo>
                    <a:pt x="4557541" y="188283"/>
                  </a:lnTo>
                  <a:lnTo>
                    <a:pt x="4569379" y="188283"/>
                  </a:lnTo>
                  <a:lnTo>
                    <a:pt x="4581217" y="188283"/>
                  </a:lnTo>
                  <a:lnTo>
                    <a:pt x="4593055" y="188283"/>
                  </a:lnTo>
                  <a:lnTo>
                    <a:pt x="4604892" y="188283"/>
                  </a:lnTo>
                  <a:lnTo>
                    <a:pt x="4616730" y="188283"/>
                  </a:lnTo>
                  <a:lnTo>
                    <a:pt x="4628568" y="188283"/>
                  </a:lnTo>
                  <a:lnTo>
                    <a:pt x="4640406" y="188283"/>
                  </a:lnTo>
                  <a:lnTo>
                    <a:pt x="4652244" y="188283"/>
                  </a:lnTo>
                  <a:lnTo>
                    <a:pt x="4664081" y="188283"/>
                  </a:lnTo>
                  <a:lnTo>
                    <a:pt x="4675919" y="188283"/>
                  </a:lnTo>
                  <a:lnTo>
                    <a:pt x="4687757" y="188283"/>
                  </a:lnTo>
                </a:path>
              </a:pathLst>
            </a:custGeom>
            <a:ln w="40651" cap="flat">
              <a:solidFill>
                <a:srgbClr val="E8E8E8">
                  <a:alpha val="100000"/>
                </a:srgbClr>
              </a:solidFill>
              <a:prstDash val="solid"/>
              <a:round/>
            </a:ln>
          </p:spPr>
          <p:txBody>
            <a:bodyPr/>
            <a:lstStyle/>
            <a:p/>
          </p:txBody>
        </p:sp>
        <p:sp>
          <p:nvSpPr>
            <p:cNvPr id="50" name="pl50"/>
            <p:cNvSpPr/>
            <p:nvPr/>
          </p:nvSpPr>
          <p:spPr>
            <a:xfrm>
              <a:off x="2482252" y="3730397"/>
              <a:ext cx="4687757" cy="941544"/>
            </a:xfrm>
            <a:custGeom>
              <a:avLst/>
              <a:pathLst>
                <a:path w="4687757" h="941544">
                  <a:moveTo>
                    <a:pt x="0" y="0"/>
                  </a:moveTo>
                  <a:lnTo>
                    <a:pt x="11837" y="22"/>
                  </a:lnTo>
                  <a:lnTo>
                    <a:pt x="23675" y="48"/>
                  </a:lnTo>
                  <a:lnTo>
                    <a:pt x="35513" y="78"/>
                  </a:lnTo>
                  <a:lnTo>
                    <a:pt x="47351" y="114"/>
                  </a:lnTo>
                  <a:lnTo>
                    <a:pt x="59188" y="156"/>
                  </a:lnTo>
                  <a:lnTo>
                    <a:pt x="71026" y="206"/>
                  </a:lnTo>
                  <a:lnTo>
                    <a:pt x="82864" y="264"/>
                  </a:lnTo>
                  <a:lnTo>
                    <a:pt x="94702" y="333"/>
                  </a:lnTo>
                  <a:lnTo>
                    <a:pt x="106539" y="414"/>
                  </a:lnTo>
                  <a:lnTo>
                    <a:pt x="118377" y="508"/>
                  </a:lnTo>
                  <a:lnTo>
                    <a:pt x="130215" y="619"/>
                  </a:lnTo>
                  <a:lnTo>
                    <a:pt x="142053" y="750"/>
                  </a:lnTo>
                  <a:lnTo>
                    <a:pt x="153891" y="903"/>
                  </a:lnTo>
                  <a:lnTo>
                    <a:pt x="165728" y="1083"/>
                  </a:lnTo>
                  <a:lnTo>
                    <a:pt x="177566" y="1295"/>
                  </a:lnTo>
                  <a:lnTo>
                    <a:pt x="189404" y="1543"/>
                  </a:lnTo>
                  <a:lnTo>
                    <a:pt x="201242" y="1835"/>
                  </a:lnTo>
                  <a:lnTo>
                    <a:pt x="213079" y="2177"/>
                  </a:lnTo>
                  <a:lnTo>
                    <a:pt x="224917" y="2578"/>
                  </a:lnTo>
                  <a:lnTo>
                    <a:pt x="236755" y="3048"/>
                  </a:lnTo>
                  <a:lnTo>
                    <a:pt x="248593" y="3600"/>
                  </a:lnTo>
                  <a:lnTo>
                    <a:pt x="260430" y="4246"/>
                  </a:lnTo>
                  <a:lnTo>
                    <a:pt x="272268" y="5002"/>
                  </a:lnTo>
                  <a:lnTo>
                    <a:pt x="284106" y="5887"/>
                  </a:lnTo>
                  <a:lnTo>
                    <a:pt x="295944" y="6923"/>
                  </a:lnTo>
                  <a:lnTo>
                    <a:pt x="307782" y="8132"/>
                  </a:lnTo>
                  <a:lnTo>
                    <a:pt x="319619" y="9543"/>
                  </a:lnTo>
                  <a:lnTo>
                    <a:pt x="331457" y="11189"/>
                  </a:lnTo>
                  <a:lnTo>
                    <a:pt x="343295" y="13104"/>
                  </a:lnTo>
                  <a:lnTo>
                    <a:pt x="355133" y="15330"/>
                  </a:lnTo>
                  <a:lnTo>
                    <a:pt x="366970" y="17911"/>
                  </a:lnTo>
                  <a:lnTo>
                    <a:pt x="378808" y="20898"/>
                  </a:lnTo>
                  <a:lnTo>
                    <a:pt x="390646" y="24347"/>
                  </a:lnTo>
                  <a:lnTo>
                    <a:pt x="402484" y="28315"/>
                  </a:lnTo>
                  <a:lnTo>
                    <a:pt x="414321" y="32867"/>
                  </a:lnTo>
                  <a:lnTo>
                    <a:pt x="426159" y="38068"/>
                  </a:lnTo>
                  <a:lnTo>
                    <a:pt x="437997" y="43983"/>
                  </a:lnTo>
                  <a:lnTo>
                    <a:pt x="449835" y="50677"/>
                  </a:lnTo>
                  <a:lnTo>
                    <a:pt x="461673" y="58208"/>
                  </a:lnTo>
                  <a:lnTo>
                    <a:pt x="473510" y="66628"/>
                  </a:lnTo>
                  <a:lnTo>
                    <a:pt x="485348" y="75972"/>
                  </a:lnTo>
                  <a:lnTo>
                    <a:pt x="497186" y="86259"/>
                  </a:lnTo>
                  <a:lnTo>
                    <a:pt x="509024" y="97485"/>
                  </a:lnTo>
                  <a:lnTo>
                    <a:pt x="520861" y="109619"/>
                  </a:lnTo>
                  <a:lnTo>
                    <a:pt x="532699" y="122598"/>
                  </a:lnTo>
                  <a:lnTo>
                    <a:pt x="544537" y="136327"/>
                  </a:lnTo>
                  <a:lnTo>
                    <a:pt x="556375" y="150679"/>
                  </a:lnTo>
                  <a:lnTo>
                    <a:pt x="568213" y="165501"/>
                  </a:lnTo>
                  <a:lnTo>
                    <a:pt x="580050" y="180614"/>
                  </a:lnTo>
                  <a:lnTo>
                    <a:pt x="591888" y="195826"/>
                  </a:lnTo>
                  <a:lnTo>
                    <a:pt x="603726" y="210939"/>
                  </a:lnTo>
                  <a:lnTo>
                    <a:pt x="615564" y="225761"/>
                  </a:lnTo>
                  <a:lnTo>
                    <a:pt x="627401" y="240113"/>
                  </a:lnTo>
                  <a:lnTo>
                    <a:pt x="639239" y="253842"/>
                  </a:lnTo>
                  <a:lnTo>
                    <a:pt x="651077" y="266821"/>
                  </a:lnTo>
                  <a:lnTo>
                    <a:pt x="662915" y="278955"/>
                  </a:lnTo>
                  <a:lnTo>
                    <a:pt x="674752" y="290181"/>
                  </a:lnTo>
                  <a:lnTo>
                    <a:pt x="686590" y="300468"/>
                  </a:lnTo>
                  <a:lnTo>
                    <a:pt x="698428" y="309812"/>
                  </a:lnTo>
                  <a:lnTo>
                    <a:pt x="710266" y="318231"/>
                  </a:lnTo>
                  <a:lnTo>
                    <a:pt x="722104" y="325763"/>
                  </a:lnTo>
                  <a:lnTo>
                    <a:pt x="733941" y="332457"/>
                  </a:lnTo>
                  <a:lnTo>
                    <a:pt x="745779" y="338372"/>
                  </a:lnTo>
                  <a:lnTo>
                    <a:pt x="757617" y="343573"/>
                  </a:lnTo>
                  <a:lnTo>
                    <a:pt x="769455" y="348125"/>
                  </a:lnTo>
                  <a:lnTo>
                    <a:pt x="781292" y="352093"/>
                  </a:lnTo>
                  <a:lnTo>
                    <a:pt x="793130" y="355542"/>
                  </a:lnTo>
                  <a:lnTo>
                    <a:pt x="804968" y="358529"/>
                  </a:lnTo>
                  <a:lnTo>
                    <a:pt x="816806" y="361110"/>
                  </a:lnTo>
                  <a:lnTo>
                    <a:pt x="828643" y="363336"/>
                  </a:lnTo>
                  <a:lnTo>
                    <a:pt x="840481" y="365251"/>
                  </a:lnTo>
                  <a:lnTo>
                    <a:pt x="852319" y="366896"/>
                  </a:lnTo>
                  <a:lnTo>
                    <a:pt x="864157" y="368308"/>
                  </a:lnTo>
                  <a:lnTo>
                    <a:pt x="875995" y="369517"/>
                  </a:lnTo>
                  <a:lnTo>
                    <a:pt x="887832" y="370553"/>
                  </a:lnTo>
                  <a:lnTo>
                    <a:pt x="899670" y="371438"/>
                  </a:lnTo>
                  <a:lnTo>
                    <a:pt x="911508" y="372194"/>
                  </a:lnTo>
                  <a:lnTo>
                    <a:pt x="923346" y="372840"/>
                  </a:lnTo>
                  <a:lnTo>
                    <a:pt x="935183" y="373392"/>
                  </a:lnTo>
                  <a:lnTo>
                    <a:pt x="947021" y="373862"/>
                  </a:lnTo>
                  <a:lnTo>
                    <a:pt x="958859" y="374263"/>
                  </a:lnTo>
                  <a:lnTo>
                    <a:pt x="970697" y="374605"/>
                  </a:lnTo>
                  <a:lnTo>
                    <a:pt x="982534" y="374897"/>
                  </a:lnTo>
                  <a:lnTo>
                    <a:pt x="994372" y="375145"/>
                  </a:lnTo>
                  <a:lnTo>
                    <a:pt x="1006210" y="375357"/>
                  </a:lnTo>
                  <a:lnTo>
                    <a:pt x="1018048" y="375537"/>
                  </a:lnTo>
                  <a:lnTo>
                    <a:pt x="1029886" y="375690"/>
                  </a:lnTo>
                  <a:lnTo>
                    <a:pt x="1041723" y="375821"/>
                  </a:lnTo>
                  <a:lnTo>
                    <a:pt x="1053561" y="375932"/>
                  </a:lnTo>
                  <a:lnTo>
                    <a:pt x="1065399" y="376026"/>
                  </a:lnTo>
                  <a:lnTo>
                    <a:pt x="1077237" y="376107"/>
                  </a:lnTo>
                  <a:lnTo>
                    <a:pt x="1089074" y="376176"/>
                  </a:lnTo>
                  <a:lnTo>
                    <a:pt x="1100912" y="376234"/>
                  </a:lnTo>
                  <a:lnTo>
                    <a:pt x="1112750" y="376284"/>
                  </a:lnTo>
                  <a:lnTo>
                    <a:pt x="1124588" y="376326"/>
                  </a:lnTo>
                  <a:lnTo>
                    <a:pt x="1136426" y="376362"/>
                  </a:lnTo>
                  <a:lnTo>
                    <a:pt x="1148263" y="376392"/>
                  </a:lnTo>
                  <a:lnTo>
                    <a:pt x="1160101" y="376418"/>
                  </a:lnTo>
                  <a:lnTo>
                    <a:pt x="1171939" y="376440"/>
                  </a:lnTo>
                  <a:lnTo>
                    <a:pt x="1171939" y="376567"/>
                  </a:lnTo>
                  <a:lnTo>
                    <a:pt x="1183777" y="376567"/>
                  </a:lnTo>
                  <a:lnTo>
                    <a:pt x="1195614" y="376567"/>
                  </a:lnTo>
                  <a:lnTo>
                    <a:pt x="1207452" y="376567"/>
                  </a:lnTo>
                  <a:lnTo>
                    <a:pt x="1219290" y="376567"/>
                  </a:lnTo>
                  <a:lnTo>
                    <a:pt x="1231128" y="376567"/>
                  </a:lnTo>
                  <a:lnTo>
                    <a:pt x="1242965" y="376567"/>
                  </a:lnTo>
                  <a:lnTo>
                    <a:pt x="1254803" y="376567"/>
                  </a:lnTo>
                  <a:lnTo>
                    <a:pt x="1266641" y="376567"/>
                  </a:lnTo>
                  <a:lnTo>
                    <a:pt x="1278479" y="376567"/>
                  </a:lnTo>
                  <a:lnTo>
                    <a:pt x="1290317" y="376567"/>
                  </a:lnTo>
                  <a:lnTo>
                    <a:pt x="1302154" y="376567"/>
                  </a:lnTo>
                  <a:lnTo>
                    <a:pt x="1313992" y="376567"/>
                  </a:lnTo>
                  <a:lnTo>
                    <a:pt x="1325830" y="376567"/>
                  </a:lnTo>
                  <a:lnTo>
                    <a:pt x="1337668" y="376567"/>
                  </a:lnTo>
                  <a:lnTo>
                    <a:pt x="1349505" y="376567"/>
                  </a:lnTo>
                  <a:lnTo>
                    <a:pt x="1361343" y="376567"/>
                  </a:lnTo>
                  <a:lnTo>
                    <a:pt x="1373181" y="376567"/>
                  </a:lnTo>
                  <a:lnTo>
                    <a:pt x="1385019" y="376567"/>
                  </a:lnTo>
                  <a:lnTo>
                    <a:pt x="1396856" y="376567"/>
                  </a:lnTo>
                  <a:lnTo>
                    <a:pt x="1408694" y="376567"/>
                  </a:lnTo>
                  <a:lnTo>
                    <a:pt x="1420532" y="376567"/>
                  </a:lnTo>
                  <a:lnTo>
                    <a:pt x="1432370" y="376567"/>
                  </a:lnTo>
                  <a:lnTo>
                    <a:pt x="1444208" y="376567"/>
                  </a:lnTo>
                  <a:lnTo>
                    <a:pt x="1456045" y="376567"/>
                  </a:lnTo>
                  <a:lnTo>
                    <a:pt x="1467883" y="376567"/>
                  </a:lnTo>
                  <a:lnTo>
                    <a:pt x="1479721" y="376567"/>
                  </a:lnTo>
                  <a:lnTo>
                    <a:pt x="1491559" y="376567"/>
                  </a:lnTo>
                  <a:lnTo>
                    <a:pt x="1503396" y="376567"/>
                  </a:lnTo>
                  <a:lnTo>
                    <a:pt x="1515234" y="376567"/>
                  </a:lnTo>
                  <a:lnTo>
                    <a:pt x="1527072" y="376567"/>
                  </a:lnTo>
                  <a:lnTo>
                    <a:pt x="1538910" y="376567"/>
                  </a:lnTo>
                  <a:lnTo>
                    <a:pt x="1550748" y="376567"/>
                  </a:lnTo>
                  <a:lnTo>
                    <a:pt x="1562585" y="376567"/>
                  </a:lnTo>
                  <a:lnTo>
                    <a:pt x="1574423" y="376567"/>
                  </a:lnTo>
                  <a:lnTo>
                    <a:pt x="1586261" y="376567"/>
                  </a:lnTo>
                  <a:lnTo>
                    <a:pt x="1598099" y="376567"/>
                  </a:lnTo>
                  <a:lnTo>
                    <a:pt x="1609936" y="376567"/>
                  </a:lnTo>
                  <a:lnTo>
                    <a:pt x="1621774" y="376567"/>
                  </a:lnTo>
                  <a:lnTo>
                    <a:pt x="1633612" y="376567"/>
                  </a:lnTo>
                  <a:lnTo>
                    <a:pt x="1645450" y="376567"/>
                  </a:lnTo>
                  <a:lnTo>
                    <a:pt x="1657287" y="376567"/>
                  </a:lnTo>
                  <a:lnTo>
                    <a:pt x="1669125" y="376567"/>
                  </a:lnTo>
                  <a:lnTo>
                    <a:pt x="1680963" y="376567"/>
                  </a:lnTo>
                  <a:lnTo>
                    <a:pt x="1692801" y="376567"/>
                  </a:lnTo>
                  <a:lnTo>
                    <a:pt x="1704639" y="376567"/>
                  </a:lnTo>
                  <a:lnTo>
                    <a:pt x="1716476" y="376567"/>
                  </a:lnTo>
                  <a:lnTo>
                    <a:pt x="1728314" y="376567"/>
                  </a:lnTo>
                  <a:lnTo>
                    <a:pt x="1740152" y="376567"/>
                  </a:lnTo>
                  <a:lnTo>
                    <a:pt x="1751990" y="376567"/>
                  </a:lnTo>
                  <a:lnTo>
                    <a:pt x="1763827" y="376567"/>
                  </a:lnTo>
                  <a:lnTo>
                    <a:pt x="1775665" y="376567"/>
                  </a:lnTo>
                  <a:lnTo>
                    <a:pt x="1787503" y="376567"/>
                  </a:lnTo>
                  <a:lnTo>
                    <a:pt x="1799341" y="376567"/>
                  </a:lnTo>
                  <a:lnTo>
                    <a:pt x="1811178" y="376567"/>
                  </a:lnTo>
                  <a:lnTo>
                    <a:pt x="1823016" y="376567"/>
                  </a:lnTo>
                  <a:lnTo>
                    <a:pt x="1834854" y="376567"/>
                  </a:lnTo>
                  <a:lnTo>
                    <a:pt x="1846692" y="376567"/>
                  </a:lnTo>
                  <a:lnTo>
                    <a:pt x="1858530" y="376567"/>
                  </a:lnTo>
                  <a:lnTo>
                    <a:pt x="1870367" y="376567"/>
                  </a:lnTo>
                  <a:lnTo>
                    <a:pt x="1882205" y="376567"/>
                  </a:lnTo>
                  <a:lnTo>
                    <a:pt x="1894043" y="376567"/>
                  </a:lnTo>
                  <a:lnTo>
                    <a:pt x="1905881" y="376567"/>
                  </a:lnTo>
                  <a:lnTo>
                    <a:pt x="1917718" y="376567"/>
                  </a:lnTo>
                  <a:lnTo>
                    <a:pt x="1929556" y="376567"/>
                  </a:lnTo>
                  <a:lnTo>
                    <a:pt x="1941394" y="376567"/>
                  </a:lnTo>
                  <a:lnTo>
                    <a:pt x="1953232" y="376567"/>
                  </a:lnTo>
                  <a:lnTo>
                    <a:pt x="1965069" y="376567"/>
                  </a:lnTo>
                  <a:lnTo>
                    <a:pt x="1976907" y="376567"/>
                  </a:lnTo>
                  <a:lnTo>
                    <a:pt x="1988745" y="376567"/>
                  </a:lnTo>
                  <a:lnTo>
                    <a:pt x="2000583" y="376567"/>
                  </a:lnTo>
                  <a:lnTo>
                    <a:pt x="2012421" y="376567"/>
                  </a:lnTo>
                  <a:lnTo>
                    <a:pt x="2024258" y="376567"/>
                  </a:lnTo>
                  <a:lnTo>
                    <a:pt x="2036096" y="376567"/>
                  </a:lnTo>
                  <a:lnTo>
                    <a:pt x="2047934" y="376567"/>
                  </a:lnTo>
                  <a:lnTo>
                    <a:pt x="2059772" y="376567"/>
                  </a:lnTo>
                  <a:lnTo>
                    <a:pt x="2071609" y="376567"/>
                  </a:lnTo>
                  <a:lnTo>
                    <a:pt x="2083447" y="376567"/>
                  </a:lnTo>
                  <a:lnTo>
                    <a:pt x="2095285" y="376567"/>
                  </a:lnTo>
                  <a:lnTo>
                    <a:pt x="2107123" y="376567"/>
                  </a:lnTo>
                  <a:lnTo>
                    <a:pt x="2118961" y="376567"/>
                  </a:lnTo>
                  <a:lnTo>
                    <a:pt x="2130798" y="376567"/>
                  </a:lnTo>
                  <a:lnTo>
                    <a:pt x="2142636" y="376567"/>
                  </a:lnTo>
                  <a:lnTo>
                    <a:pt x="2154474" y="376567"/>
                  </a:lnTo>
                  <a:lnTo>
                    <a:pt x="2166312" y="376567"/>
                  </a:lnTo>
                  <a:lnTo>
                    <a:pt x="2178149" y="376567"/>
                  </a:lnTo>
                  <a:lnTo>
                    <a:pt x="2189987" y="376567"/>
                  </a:lnTo>
                  <a:lnTo>
                    <a:pt x="2201825" y="376567"/>
                  </a:lnTo>
                  <a:lnTo>
                    <a:pt x="2213663" y="376567"/>
                  </a:lnTo>
                  <a:lnTo>
                    <a:pt x="2225500" y="376567"/>
                  </a:lnTo>
                  <a:lnTo>
                    <a:pt x="2237338" y="376567"/>
                  </a:lnTo>
                  <a:lnTo>
                    <a:pt x="2249176" y="376567"/>
                  </a:lnTo>
                  <a:lnTo>
                    <a:pt x="2261014" y="376567"/>
                  </a:lnTo>
                  <a:lnTo>
                    <a:pt x="2272852" y="376567"/>
                  </a:lnTo>
                  <a:lnTo>
                    <a:pt x="2284689" y="376567"/>
                  </a:lnTo>
                  <a:lnTo>
                    <a:pt x="2296527" y="376567"/>
                  </a:lnTo>
                  <a:lnTo>
                    <a:pt x="2308365" y="376567"/>
                  </a:lnTo>
                  <a:lnTo>
                    <a:pt x="2320203" y="376567"/>
                  </a:lnTo>
                  <a:lnTo>
                    <a:pt x="2332040" y="376567"/>
                  </a:lnTo>
                  <a:lnTo>
                    <a:pt x="2343878" y="376567"/>
                  </a:lnTo>
                  <a:lnTo>
                    <a:pt x="2343878" y="376693"/>
                  </a:lnTo>
                  <a:lnTo>
                    <a:pt x="2355716" y="376715"/>
                  </a:lnTo>
                  <a:lnTo>
                    <a:pt x="2367554" y="376741"/>
                  </a:lnTo>
                  <a:lnTo>
                    <a:pt x="2379391" y="376772"/>
                  </a:lnTo>
                  <a:lnTo>
                    <a:pt x="2391229" y="376808"/>
                  </a:lnTo>
                  <a:lnTo>
                    <a:pt x="2403067" y="376850"/>
                  </a:lnTo>
                  <a:lnTo>
                    <a:pt x="2414905" y="376900"/>
                  </a:lnTo>
                  <a:lnTo>
                    <a:pt x="2426743" y="376958"/>
                  </a:lnTo>
                  <a:lnTo>
                    <a:pt x="2438580" y="377027"/>
                  </a:lnTo>
                  <a:lnTo>
                    <a:pt x="2450418" y="377107"/>
                  </a:lnTo>
                  <a:lnTo>
                    <a:pt x="2462256" y="377202"/>
                  </a:lnTo>
                  <a:lnTo>
                    <a:pt x="2474094" y="377313"/>
                  </a:lnTo>
                  <a:lnTo>
                    <a:pt x="2485931" y="377444"/>
                  </a:lnTo>
                  <a:lnTo>
                    <a:pt x="2497769" y="377597"/>
                  </a:lnTo>
                  <a:lnTo>
                    <a:pt x="2509607" y="377777"/>
                  </a:lnTo>
                  <a:lnTo>
                    <a:pt x="2521445" y="377989"/>
                  </a:lnTo>
                  <a:lnTo>
                    <a:pt x="2533283" y="378237"/>
                  </a:lnTo>
                  <a:lnTo>
                    <a:pt x="2545120" y="378528"/>
                  </a:lnTo>
                  <a:lnTo>
                    <a:pt x="2556958" y="378870"/>
                  </a:lnTo>
                  <a:lnTo>
                    <a:pt x="2568796" y="379271"/>
                  </a:lnTo>
                  <a:lnTo>
                    <a:pt x="2580634" y="379742"/>
                  </a:lnTo>
                  <a:lnTo>
                    <a:pt x="2592471" y="380293"/>
                  </a:lnTo>
                  <a:lnTo>
                    <a:pt x="2604309" y="380939"/>
                  </a:lnTo>
                  <a:lnTo>
                    <a:pt x="2616147" y="381696"/>
                  </a:lnTo>
                  <a:lnTo>
                    <a:pt x="2627985" y="382581"/>
                  </a:lnTo>
                  <a:lnTo>
                    <a:pt x="2639822" y="383616"/>
                  </a:lnTo>
                  <a:lnTo>
                    <a:pt x="2651660" y="384826"/>
                  </a:lnTo>
                  <a:lnTo>
                    <a:pt x="2663498" y="386237"/>
                  </a:lnTo>
                  <a:lnTo>
                    <a:pt x="2675336" y="387882"/>
                  </a:lnTo>
                  <a:lnTo>
                    <a:pt x="2687174" y="389798"/>
                  </a:lnTo>
                  <a:lnTo>
                    <a:pt x="2699011" y="392023"/>
                  </a:lnTo>
                  <a:lnTo>
                    <a:pt x="2710849" y="394605"/>
                  </a:lnTo>
                  <a:lnTo>
                    <a:pt x="2722687" y="397592"/>
                  </a:lnTo>
                  <a:lnTo>
                    <a:pt x="2734525" y="401040"/>
                  </a:lnTo>
                  <a:lnTo>
                    <a:pt x="2746362" y="405009"/>
                  </a:lnTo>
                  <a:lnTo>
                    <a:pt x="2758200" y="409561"/>
                  </a:lnTo>
                  <a:lnTo>
                    <a:pt x="2770038" y="414762"/>
                  </a:lnTo>
                  <a:lnTo>
                    <a:pt x="2781876" y="420677"/>
                  </a:lnTo>
                  <a:lnTo>
                    <a:pt x="2793713" y="427371"/>
                  </a:lnTo>
                  <a:lnTo>
                    <a:pt x="2805551" y="434902"/>
                  </a:lnTo>
                  <a:lnTo>
                    <a:pt x="2817389" y="443321"/>
                  </a:lnTo>
                  <a:lnTo>
                    <a:pt x="2829227" y="452665"/>
                  </a:lnTo>
                  <a:lnTo>
                    <a:pt x="2841065" y="462952"/>
                  </a:lnTo>
                  <a:lnTo>
                    <a:pt x="2852902" y="474179"/>
                  </a:lnTo>
                  <a:lnTo>
                    <a:pt x="2864740" y="486312"/>
                  </a:lnTo>
                  <a:lnTo>
                    <a:pt x="2876578" y="499291"/>
                  </a:lnTo>
                  <a:lnTo>
                    <a:pt x="2888416" y="513020"/>
                  </a:lnTo>
                  <a:lnTo>
                    <a:pt x="2900253" y="527373"/>
                  </a:lnTo>
                  <a:lnTo>
                    <a:pt x="2912091" y="542195"/>
                  </a:lnTo>
                  <a:lnTo>
                    <a:pt x="2923929" y="557308"/>
                  </a:lnTo>
                  <a:lnTo>
                    <a:pt x="2935767" y="572519"/>
                  </a:lnTo>
                  <a:lnTo>
                    <a:pt x="2947604" y="587632"/>
                  </a:lnTo>
                  <a:lnTo>
                    <a:pt x="2959442" y="602454"/>
                  </a:lnTo>
                  <a:lnTo>
                    <a:pt x="2971280" y="616807"/>
                  </a:lnTo>
                  <a:lnTo>
                    <a:pt x="2983118" y="630536"/>
                  </a:lnTo>
                  <a:lnTo>
                    <a:pt x="2994956" y="643515"/>
                  </a:lnTo>
                  <a:lnTo>
                    <a:pt x="3006793" y="655649"/>
                  </a:lnTo>
                  <a:lnTo>
                    <a:pt x="3018631" y="666875"/>
                  </a:lnTo>
                  <a:lnTo>
                    <a:pt x="3030469" y="677162"/>
                  </a:lnTo>
                  <a:lnTo>
                    <a:pt x="3042307" y="686506"/>
                  </a:lnTo>
                  <a:lnTo>
                    <a:pt x="3054144" y="694925"/>
                  </a:lnTo>
                  <a:lnTo>
                    <a:pt x="3065982" y="702457"/>
                  </a:lnTo>
                  <a:lnTo>
                    <a:pt x="3077820" y="709150"/>
                  </a:lnTo>
                  <a:lnTo>
                    <a:pt x="3089658" y="715066"/>
                  </a:lnTo>
                  <a:lnTo>
                    <a:pt x="3101496" y="720266"/>
                  </a:lnTo>
                  <a:lnTo>
                    <a:pt x="3113333" y="724818"/>
                  </a:lnTo>
                  <a:lnTo>
                    <a:pt x="3125171" y="728787"/>
                  </a:lnTo>
                  <a:lnTo>
                    <a:pt x="3137009" y="732235"/>
                  </a:lnTo>
                  <a:lnTo>
                    <a:pt x="3148847" y="735223"/>
                  </a:lnTo>
                  <a:lnTo>
                    <a:pt x="3160684" y="737804"/>
                  </a:lnTo>
                  <a:lnTo>
                    <a:pt x="3172522" y="740030"/>
                  </a:lnTo>
                  <a:lnTo>
                    <a:pt x="3184360" y="741945"/>
                  </a:lnTo>
                  <a:lnTo>
                    <a:pt x="3196198" y="743590"/>
                  </a:lnTo>
                  <a:lnTo>
                    <a:pt x="3208035" y="745002"/>
                  </a:lnTo>
                  <a:lnTo>
                    <a:pt x="3219873" y="746211"/>
                  </a:lnTo>
                  <a:lnTo>
                    <a:pt x="3231711" y="747246"/>
                  </a:lnTo>
                  <a:lnTo>
                    <a:pt x="3243549" y="748132"/>
                  </a:lnTo>
                  <a:lnTo>
                    <a:pt x="3255387" y="748888"/>
                  </a:lnTo>
                  <a:lnTo>
                    <a:pt x="3267224" y="749534"/>
                  </a:lnTo>
                  <a:lnTo>
                    <a:pt x="3279062" y="750085"/>
                  </a:lnTo>
                  <a:lnTo>
                    <a:pt x="3290900" y="750556"/>
                  </a:lnTo>
                  <a:lnTo>
                    <a:pt x="3302738" y="750957"/>
                  </a:lnTo>
                  <a:lnTo>
                    <a:pt x="3314575" y="751299"/>
                  </a:lnTo>
                  <a:lnTo>
                    <a:pt x="3326413" y="751590"/>
                  </a:lnTo>
                  <a:lnTo>
                    <a:pt x="3338251" y="751839"/>
                  </a:lnTo>
                  <a:lnTo>
                    <a:pt x="3350089" y="752050"/>
                  </a:lnTo>
                  <a:lnTo>
                    <a:pt x="3361926" y="752230"/>
                  </a:lnTo>
                  <a:lnTo>
                    <a:pt x="3373764" y="752384"/>
                  </a:lnTo>
                  <a:lnTo>
                    <a:pt x="3385602" y="752514"/>
                  </a:lnTo>
                  <a:lnTo>
                    <a:pt x="3397440" y="752625"/>
                  </a:lnTo>
                  <a:lnTo>
                    <a:pt x="3409278" y="752720"/>
                  </a:lnTo>
                  <a:lnTo>
                    <a:pt x="3421115" y="752801"/>
                  </a:lnTo>
                  <a:lnTo>
                    <a:pt x="3432953" y="752869"/>
                  </a:lnTo>
                  <a:lnTo>
                    <a:pt x="3444791" y="752927"/>
                  </a:lnTo>
                  <a:lnTo>
                    <a:pt x="3456629" y="752977"/>
                  </a:lnTo>
                  <a:lnTo>
                    <a:pt x="3468466" y="753019"/>
                  </a:lnTo>
                  <a:lnTo>
                    <a:pt x="3480304" y="753055"/>
                  </a:lnTo>
                  <a:lnTo>
                    <a:pt x="3492142" y="753086"/>
                  </a:lnTo>
                  <a:lnTo>
                    <a:pt x="3503980" y="753112"/>
                  </a:lnTo>
                  <a:lnTo>
                    <a:pt x="3515818" y="753134"/>
                  </a:lnTo>
                  <a:lnTo>
                    <a:pt x="3515818" y="753324"/>
                  </a:lnTo>
                  <a:lnTo>
                    <a:pt x="3527655" y="753335"/>
                  </a:lnTo>
                  <a:lnTo>
                    <a:pt x="3539493" y="753348"/>
                  </a:lnTo>
                  <a:lnTo>
                    <a:pt x="3551331" y="753363"/>
                  </a:lnTo>
                  <a:lnTo>
                    <a:pt x="3563169" y="753381"/>
                  </a:lnTo>
                  <a:lnTo>
                    <a:pt x="3575006" y="753402"/>
                  </a:lnTo>
                  <a:lnTo>
                    <a:pt x="3586844" y="753427"/>
                  </a:lnTo>
                  <a:lnTo>
                    <a:pt x="3598682" y="753456"/>
                  </a:lnTo>
                  <a:lnTo>
                    <a:pt x="3610520" y="753490"/>
                  </a:lnTo>
                  <a:lnTo>
                    <a:pt x="3622357" y="753531"/>
                  </a:lnTo>
                  <a:lnTo>
                    <a:pt x="3634195" y="753578"/>
                  </a:lnTo>
                  <a:lnTo>
                    <a:pt x="3646033" y="753634"/>
                  </a:lnTo>
                  <a:lnTo>
                    <a:pt x="3657871" y="753699"/>
                  </a:lnTo>
                  <a:lnTo>
                    <a:pt x="3669709" y="753776"/>
                  </a:lnTo>
                  <a:lnTo>
                    <a:pt x="3681546" y="753866"/>
                  </a:lnTo>
                  <a:lnTo>
                    <a:pt x="3693384" y="753971"/>
                  </a:lnTo>
                  <a:lnTo>
                    <a:pt x="3705222" y="754095"/>
                  </a:lnTo>
                  <a:lnTo>
                    <a:pt x="3717060" y="754241"/>
                  </a:lnTo>
                  <a:lnTo>
                    <a:pt x="3728897" y="754412"/>
                  </a:lnTo>
                  <a:lnTo>
                    <a:pt x="3740735" y="754613"/>
                  </a:lnTo>
                  <a:lnTo>
                    <a:pt x="3752573" y="754848"/>
                  </a:lnTo>
                  <a:lnTo>
                    <a:pt x="3764411" y="755124"/>
                  </a:lnTo>
                  <a:lnTo>
                    <a:pt x="3776248" y="755447"/>
                  </a:lnTo>
                  <a:lnTo>
                    <a:pt x="3788086" y="755825"/>
                  </a:lnTo>
                  <a:lnTo>
                    <a:pt x="3799924" y="756268"/>
                  </a:lnTo>
                  <a:lnTo>
                    <a:pt x="3811762" y="756785"/>
                  </a:lnTo>
                  <a:lnTo>
                    <a:pt x="3823600" y="757390"/>
                  </a:lnTo>
                  <a:lnTo>
                    <a:pt x="3835437" y="758096"/>
                  </a:lnTo>
                  <a:lnTo>
                    <a:pt x="3847275" y="758918"/>
                  </a:lnTo>
                  <a:lnTo>
                    <a:pt x="3859113" y="759876"/>
                  </a:lnTo>
                  <a:lnTo>
                    <a:pt x="3870951" y="760989"/>
                  </a:lnTo>
                  <a:lnTo>
                    <a:pt x="3882788" y="762279"/>
                  </a:lnTo>
                  <a:lnTo>
                    <a:pt x="3894626" y="763773"/>
                  </a:lnTo>
                  <a:lnTo>
                    <a:pt x="3906464" y="765497"/>
                  </a:lnTo>
                  <a:lnTo>
                    <a:pt x="3918302" y="767482"/>
                  </a:lnTo>
                  <a:lnTo>
                    <a:pt x="3930139" y="769758"/>
                  </a:lnTo>
                  <a:lnTo>
                    <a:pt x="3941977" y="772358"/>
                  </a:lnTo>
                  <a:lnTo>
                    <a:pt x="3953815" y="775315"/>
                  </a:lnTo>
                  <a:lnTo>
                    <a:pt x="3965653" y="778662"/>
                  </a:lnTo>
                  <a:lnTo>
                    <a:pt x="3977491" y="782428"/>
                  </a:lnTo>
                  <a:lnTo>
                    <a:pt x="3989328" y="786638"/>
                  </a:lnTo>
                  <a:lnTo>
                    <a:pt x="4001166" y="791310"/>
                  </a:lnTo>
                  <a:lnTo>
                    <a:pt x="4013004" y="796453"/>
                  </a:lnTo>
                  <a:lnTo>
                    <a:pt x="4024842" y="802066"/>
                  </a:lnTo>
                  <a:lnTo>
                    <a:pt x="4036679" y="808133"/>
                  </a:lnTo>
                  <a:lnTo>
                    <a:pt x="4048517" y="814623"/>
                  </a:lnTo>
                  <a:lnTo>
                    <a:pt x="4060355" y="821487"/>
                  </a:lnTo>
                  <a:lnTo>
                    <a:pt x="4072193" y="828664"/>
                  </a:lnTo>
                  <a:lnTo>
                    <a:pt x="4084031" y="836074"/>
                  </a:lnTo>
                  <a:lnTo>
                    <a:pt x="4095868" y="843631"/>
                  </a:lnTo>
                  <a:lnTo>
                    <a:pt x="4107706" y="851237"/>
                  </a:lnTo>
                  <a:lnTo>
                    <a:pt x="4119544" y="858793"/>
                  </a:lnTo>
                  <a:lnTo>
                    <a:pt x="4131382" y="866204"/>
                  </a:lnTo>
                  <a:lnTo>
                    <a:pt x="4143219" y="873381"/>
                  </a:lnTo>
                  <a:lnTo>
                    <a:pt x="4155057" y="880245"/>
                  </a:lnTo>
                  <a:lnTo>
                    <a:pt x="4166895" y="886734"/>
                  </a:lnTo>
                  <a:lnTo>
                    <a:pt x="4178733" y="892801"/>
                  </a:lnTo>
                  <a:lnTo>
                    <a:pt x="4190570" y="898414"/>
                  </a:lnTo>
                  <a:lnTo>
                    <a:pt x="4202408" y="903558"/>
                  </a:lnTo>
                  <a:lnTo>
                    <a:pt x="4214246" y="908230"/>
                  </a:lnTo>
                  <a:lnTo>
                    <a:pt x="4226084" y="912440"/>
                  </a:lnTo>
                  <a:lnTo>
                    <a:pt x="4237922" y="916205"/>
                  </a:lnTo>
                  <a:lnTo>
                    <a:pt x="4249759" y="919552"/>
                  </a:lnTo>
                  <a:lnTo>
                    <a:pt x="4261597" y="922510"/>
                  </a:lnTo>
                  <a:lnTo>
                    <a:pt x="4273435" y="925110"/>
                  </a:lnTo>
                  <a:lnTo>
                    <a:pt x="4285273" y="927386"/>
                  </a:lnTo>
                  <a:lnTo>
                    <a:pt x="4297110" y="929371"/>
                  </a:lnTo>
                  <a:lnTo>
                    <a:pt x="4308948" y="931095"/>
                  </a:lnTo>
                  <a:lnTo>
                    <a:pt x="4320786" y="932588"/>
                  </a:lnTo>
                  <a:lnTo>
                    <a:pt x="4332624" y="933879"/>
                  </a:lnTo>
                  <a:lnTo>
                    <a:pt x="4344461" y="934992"/>
                  </a:lnTo>
                  <a:lnTo>
                    <a:pt x="4356299" y="935949"/>
                  </a:lnTo>
                  <a:lnTo>
                    <a:pt x="4368137" y="936772"/>
                  </a:lnTo>
                  <a:lnTo>
                    <a:pt x="4379975" y="937478"/>
                  </a:lnTo>
                  <a:lnTo>
                    <a:pt x="4391813" y="938083"/>
                  </a:lnTo>
                  <a:lnTo>
                    <a:pt x="4403650" y="938600"/>
                  </a:lnTo>
                  <a:lnTo>
                    <a:pt x="4415488" y="939043"/>
                  </a:lnTo>
                  <a:lnTo>
                    <a:pt x="4427326" y="939421"/>
                  </a:lnTo>
                  <a:lnTo>
                    <a:pt x="4439164" y="939744"/>
                  </a:lnTo>
                  <a:lnTo>
                    <a:pt x="4451001" y="940020"/>
                  </a:lnTo>
                  <a:lnTo>
                    <a:pt x="4462839" y="940255"/>
                  </a:lnTo>
                  <a:lnTo>
                    <a:pt x="4474677" y="940456"/>
                  </a:lnTo>
                  <a:lnTo>
                    <a:pt x="4486515" y="940627"/>
                  </a:lnTo>
                  <a:lnTo>
                    <a:pt x="4498352" y="940772"/>
                  </a:lnTo>
                  <a:lnTo>
                    <a:pt x="4510190" y="940896"/>
                  </a:lnTo>
                  <a:lnTo>
                    <a:pt x="4522028" y="941002"/>
                  </a:lnTo>
                  <a:lnTo>
                    <a:pt x="4533866" y="941092"/>
                  </a:lnTo>
                  <a:lnTo>
                    <a:pt x="4545704" y="941169"/>
                  </a:lnTo>
                  <a:lnTo>
                    <a:pt x="4557541" y="941234"/>
                  </a:lnTo>
                  <a:lnTo>
                    <a:pt x="4569379" y="941290"/>
                  </a:lnTo>
                  <a:lnTo>
                    <a:pt x="4581217" y="941337"/>
                  </a:lnTo>
                  <a:lnTo>
                    <a:pt x="4593055" y="941377"/>
                  </a:lnTo>
                  <a:lnTo>
                    <a:pt x="4604892" y="941412"/>
                  </a:lnTo>
                  <a:lnTo>
                    <a:pt x="4616730" y="941441"/>
                  </a:lnTo>
                  <a:lnTo>
                    <a:pt x="4628568" y="941466"/>
                  </a:lnTo>
                  <a:lnTo>
                    <a:pt x="4640406" y="941487"/>
                  </a:lnTo>
                  <a:lnTo>
                    <a:pt x="4652244" y="941505"/>
                  </a:lnTo>
                  <a:lnTo>
                    <a:pt x="4664081" y="941520"/>
                  </a:lnTo>
                  <a:lnTo>
                    <a:pt x="4675919" y="941533"/>
                  </a:lnTo>
                  <a:lnTo>
                    <a:pt x="4687757" y="941544"/>
                  </a:lnTo>
                </a:path>
              </a:pathLst>
            </a:custGeom>
            <a:ln w="40651" cap="flat">
              <a:solidFill>
                <a:srgbClr val="E8E8E8">
                  <a:alpha val="100000"/>
                </a:srgbClr>
              </a:solidFill>
              <a:prstDash val="solid"/>
              <a:round/>
            </a:ln>
          </p:spPr>
          <p:txBody>
            <a:bodyPr/>
            <a:lstStyle/>
            <a:p/>
          </p:txBody>
        </p:sp>
        <p:sp>
          <p:nvSpPr>
            <p:cNvPr id="51" name="pl51"/>
            <p:cNvSpPr/>
            <p:nvPr/>
          </p:nvSpPr>
          <p:spPr>
            <a:xfrm>
              <a:off x="2482252" y="3165230"/>
              <a:ext cx="4687757" cy="564977"/>
            </a:xfrm>
            <a:custGeom>
              <a:avLst/>
              <a:pathLst>
                <a:path w="4687757" h="564977">
                  <a:moveTo>
                    <a:pt x="0" y="376756"/>
                  </a:moveTo>
                  <a:lnTo>
                    <a:pt x="11837" y="376767"/>
                  </a:lnTo>
                  <a:lnTo>
                    <a:pt x="23675" y="376780"/>
                  </a:lnTo>
                  <a:lnTo>
                    <a:pt x="35513" y="376796"/>
                  </a:lnTo>
                  <a:lnTo>
                    <a:pt x="47351" y="376814"/>
                  </a:lnTo>
                  <a:lnTo>
                    <a:pt x="59188" y="376835"/>
                  </a:lnTo>
                  <a:lnTo>
                    <a:pt x="71026" y="376860"/>
                  </a:lnTo>
                  <a:lnTo>
                    <a:pt x="82864" y="376889"/>
                  </a:lnTo>
                  <a:lnTo>
                    <a:pt x="94702" y="376923"/>
                  </a:lnTo>
                  <a:lnTo>
                    <a:pt x="106539" y="376963"/>
                  </a:lnTo>
                  <a:lnTo>
                    <a:pt x="118377" y="377011"/>
                  </a:lnTo>
                  <a:lnTo>
                    <a:pt x="130215" y="377066"/>
                  </a:lnTo>
                  <a:lnTo>
                    <a:pt x="142053" y="377132"/>
                  </a:lnTo>
                  <a:lnTo>
                    <a:pt x="153891" y="377208"/>
                  </a:lnTo>
                  <a:lnTo>
                    <a:pt x="165728" y="377298"/>
                  </a:lnTo>
                  <a:lnTo>
                    <a:pt x="177566" y="377404"/>
                  </a:lnTo>
                  <a:lnTo>
                    <a:pt x="189404" y="377528"/>
                  </a:lnTo>
                  <a:lnTo>
                    <a:pt x="201242" y="377674"/>
                  </a:lnTo>
                  <a:lnTo>
                    <a:pt x="213079" y="377845"/>
                  </a:lnTo>
                  <a:lnTo>
                    <a:pt x="224917" y="378045"/>
                  </a:lnTo>
                  <a:lnTo>
                    <a:pt x="236755" y="378281"/>
                  </a:lnTo>
                  <a:lnTo>
                    <a:pt x="248593" y="378556"/>
                  </a:lnTo>
                  <a:lnTo>
                    <a:pt x="260430" y="378879"/>
                  </a:lnTo>
                  <a:lnTo>
                    <a:pt x="272268" y="379258"/>
                  </a:lnTo>
                  <a:lnTo>
                    <a:pt x="284106" y="379700"/>
                  </a:lnTo>
                  <a:lnTo>
                    <a:pt x="295944" y="380218"/>
                  </a:lnTo>
                  <a:lnTo>
                    <a:pt x="307782" y="380823"/>
                  </a:lnTo>
                  <a:lnTo>
                    <a:pt x="319619" y="381528"/>
                  </a:lnTo>
                  <a:lnTo>
                    <a:pt x="331457" y="382351"/>
                  </a:lnTo>
                  <a:lnTo>
                    <a:pt x="343295" y="383309"/>
                  </a:lnTo>
                  <a:lnTo>
                    <a:pt x="355133" y="384421"/>
                  </a:lnTo>
                  <a:lnTo>
                    <a:pt x="366970" y="385712"/>
                  </a:lnTo>
                  <a:lnTo>
                    <a:pt x="378808" y="387206"/>
                  </a:lnTo>
                  <a:lnTo>
                    <a:pt x="390646" y="388930"/>
                  </a:lnTo>
                  <a:lnTo>
                    <a:pt x="402484" y="390914"/>
                  </a:lnTo>
                  <a:lnTo>
                    <a:pt x="414321" y="393190"/>
                  </a:lnTo>
                  <a:lnTo>
                    <a:pt x="426159" y="395791"/>
                  </a:lnTo>
                  <a:lnTo>
                    <a:pt x="437997" y="398748"/>
                  </a:lnTo>
                  <a:lnTo>
                    <a:pt x="449835" y="402095"/>
                  </a:lnTo>
                  <a:lnTo>
                    <a:pt x="461673" y="405861"/>
                  </a:lnTo>
                  <a:lnTo>
                    <a:pt x="473510" y="410070"/>
                  </a:lnTo>
                  <a:lnTo>
                    <a:pt x="485348" y="414742"/>
                  </a:lnTo>
                  <a:lnTo>
                    <a:pt x="497186" y="419886"/>
                  </a:lnTo>
                  <a:lnTo>
                    <a:pt x="509024" y="425499"/>
                  </a:lnTo>
                  <a:lnTo>
                    <a:pt x="520861" y="431566"/>
                  </a:lnTo>
                  <a:lnTo>
                    <a:pt x="532699" y="438055"/>
                  </a:lnTo>
                  <a:lnTo>
                    <a:pt x="544537" y="444920"/>
                  </a:lnTo>
                  <a:lnTo>
                    <a:pt x="556375" y="452096"/>
                  </a:lnTo>
                  <a:lnTo>
                    <a:pt x="568213" y="459507"/>
                  </a:lnTo>
                  <a:lnTo>
                    <a:pt x="580050" y="467064"/>
                  </a:lnTo>
                  <a:lnTo>
                    <a:pt x="591888" y="474669"/>
                  </a:lnTo>
                  <a:lnTo>
                    <a:pt x="603726" y="482226"/>
                  </a:lnTo>
                  <a:lnTo>
                    <a:pt x="615564" y="489637"/>
                  </a:lnTo>
                  <a:lnTo>
                    <a:pt x="627401" y="496813"/>
                  </a:lnTo>
                  <a:lnTo>
                    <a:pt x="639239" y="503678"/>
                  </a:lnTo>
                  <a:lnTo>
                    <a:pt x="651077" y="510167"/>
                  </a:lnTo>
                  <a:lnTo>
                    <a:pt x="662915" y="516234"/>
                  </a:lnTo>
                  <a:lnTo>
                    <a:pt x="674752" y="521847"/>
                  </a:lnTo>
                  <a:lnTo>
                    <a:pt x="686590" y="526991"/>
                  </a:lnTo>
                  <a:lnTo>
                    <a:pt x="698428" y="531663"/>
                  </a:lnTo>
                  <a:lnTo>
                    <a:pt x="710266" y="535872"/>
                  </a:lnTo>
                  <a:lnTo>
                    <a:pt x="722104" y="539638"/>
                  </a:lnTo>
                  <a:lnTo>
                    <a:pt x="733941" y="542985"/>
                  </a:lnTo>
                  <a:lnTo>
                    <a:pt x="745779" y="545942"/>
                  </a:lnTo>
                  <a:lnTo>
                    <a:pt x="757617" y="548543"/>
                  </a:lnTo>
                  <a:lnTo>
                    <a:pt x="769455" y="550819"/>
                  </a:lnTo>
                  <a:lnTo>
                    <a:pt x="781292" y="552803"/>
                  </a:lnTo>
                  <a:lnTo>
                    <a:pt x="793130" y="554527"/>
                  </a:lnTo>
                  <a:lnTo>
                    <a:pt x="804968" y="556021"/>
                  </a:lnTo>
                  <a:lnTo>
                    <a:pt x="816806" y="557312"/>
                  </a:lnTo>
                  <a:lnTo>
                    <a:pt x="828643" y="558425"/>
                  </a:lnTo>
                  <a:lnTo>
                    <a:pt x="840481" y="559382"/>
                  </a:lnTo>
                  <a:lnTo>
                    <a:pt x="852319" y="560205"/>
                  </a:lnTo>
                  <a:lnTo>
                    <a:pt x="864157" y="560911"/>
                  </a:lnTo>
                  <a:lnTo>
                    <a:pt x="875995" y="561515"/>
                  </a:lnTo>
                  <a:lnTo>
                    <a:pt x="887832" y="562033"/>
                  </a:lnTo>
                  <a:lnTo>
                    <a:pt x="899670" y="562475"/>
                  </a:lnTo>
                  <a:lnTo>
                    <a:pt x="911508" y="562854"/>
                  </a:lnTo>
                  <a:lnTo>
                    <a:pt x="923346" y="563177"/>
                  </a:lnTo>
                  <a:lnTo>
                    <a:pt x="935183" y="563452"/>
                  </a:lnTo>
                  <a:lnTo>
                    <a:pt x="947021" y="563688"/>
                  </a:lnTo>
                  <a:lnTo>
                    <a:pt x="958859" y="563888"/>
                  </a:lnTo>
                  <a:lnTo>
                    <a:pt x="970697" y="564059"/>
                  </a:lnTo>
                  <a:lnTo>
                    <a:pt x="982534" y="564205"/>
                  </a:lnTo>
                  <a:lnTo>
                    <a:pt x="994372" y="564329"/>
                  </a:lnTo>
                  <a:lnTo>
                    <a:pt x="1006210" y="564435"/>
                  </a:lnTo>
                  <a:lnTo>
                    <a:pt x="1018048" y="564525"/>
                  </a:lnTo>
                  <a:lnTo>
                    <a:pt x="1029886" y="564602"/>
                  </a:lnTo>
                  <a:lnTo>
                    <a:pt x="1041723" y="564667"/>
                  </a:lnTo>
                  <a:lnTo>
                    <a:pt x="1053561" y="564722"/>
                  </a:lnTo>
                  <a:lnTo>
                    <a:pt x="1065399" y="564770"/>
                  </a:lnTo>
                  <a:lnTo>
                    <a:pt x="1077237" y="564810"/>
                  </a:lnTo>
                  <a:lnTo>
                    <a:pt x="1089074" y="564844"/>
                  </a:lnTo>
                  <a:lnTo>
                    <a:pt x="1100912" y="564873"/>
                  </a:lnTo>
                  <a:lnTo>
                    <a:pt x="1112750" y="564898"/>
                  </a:lnTo>
                  <a:lnTo>
                    <a:pt x="1124588" y="564919"/>
                  </a:lnTo>
                  <a:lnTo>
                    <a:pt x="1136426" y="564937"/>
                  </a:lnTo>
                  <a:lnTo>
                    <a:pt x="1148263" y="564953"/>
                  </a:lnTo>
                  <a:lnTo>
                    <a:pt x="1160101" y="564966"/>
                  </a:lnTo>
                  <a:lnTo>
                    <a:pt x="1171939" y="564977"/>
                  </a:lnTo>
                  <a:lnTo>
                    <a:pt x="1171939" y="564850"/>
                  </a:lnTo>
                  <a:lnTo>
                    <a:pt x="1183777" y="564817"/>
                  </a:lnTo>
                  <a:lnTo>
                    <a:pt x="1195614" y="564778"/>
                  </a:lnTo>
                  <a:lnTo>
                    <a:pt x="1207452" y="564732"/>
                  </a:lnTo>
                  <a:lnTo>
                    <a:pt x="1219290" y="564678"/>
                  </a:lnTo>
                  <a:lnTo>
                    <a:pt x="1231128" y="564615"/>
                  </a:lnTo>
                  <a:lnTo>
                    <a:pt x="1242965" y="564541"/>
                  </a:lnTo>
                  <a:lnTo>
                    <a:pt x="1254803" y="564453"/>
                  </a:lnTo>
                  <a:lnTo>
                    <a:pt x="1266641" y="564350"/>
                  </a:lnTo>
                  <a:lnTo>
                    <a:pt x="1278479" y="564229"/>
                  </a:lnTo>
                  <a:lnTo>
                    <a:pt x="1290317" y="564087"/>
                  </a:lnTo>
                  <a:lnTo>
                    <a:pt x="1302154" y="563921"/>
                  </a:lnTo>
                  <a:lnTo>
                    <a:pt x="1313992" y="563725"/>
                  </a:lnTo>
                  <a:lnTo>
                    <a:pt x="1325830" y="563495"/>
                  </a:lnTo>
                  <a:lnTo>
                    <a:pt x="1337668" y="563225"/>
                  </a:lnTo>
                  <a:lnTo>
                    <a:pt x="1349505" y="562907"/>
                  </a:lnTo>
                  <a:lnTo>
                    <a:pt x="1361343" y="562535"/>
                  </a:lnTo>
                  <a:lnTo>
                    <a:pt x="1373181" y="562098"/>
                  </a:lnTo>
                  <a:lnTo>
                    <a:pt x="1385019" y="561585"/>
                  </a:lnTo>
                  <a:lnTo>
                    <a:pt x="1396856" y="560983"/>
                  </a:lnTo>
                  <a:lnTo>
                    <a:pt x="1408694" y="560278"/>
                  </a:lnTo>
                  <a:lnTo>
                    <a:pt x="1420532" y="559450"/>
                  </a:lnTo>
                  <a:lnTo>
                    <a:pt x="1432370" y="558481"/>
                  </a:lnTo>
                  <a:lnTo>
                    <a:pt x="1444208" y="557347"/>
                  </a:lnTo>
                  <a:lnTo>
                    <a:pt x="1456045" y="556019"/>
                  </a:lnTo>
                  <a:lnTo>
                    <a:pt x="1467883" y="554466"/>
                  </a:lnTo>
                  <a:lnTo>
                    <a:pt x="1479721" y="552652"/>
                  </a:lnTo>
                  <a:lnTo>
                    <a:pt x="1491559" y="550534"/>
                  </a:lnTo>
                  <a:lnTo>
                    <a:pt x="1503396" y="548067"/>
                  </a:lnTo>
                  <a:lnTo>
                    <a:pt x="1515234" y="545194"/>
                  </a:lnTo>
                  <a:lnTo>
                    <a:pt x="1527072" y="541855"/>
                  </a:lnTo>
                  <a:lnTo>
                    <a:pt x="1538910" y="537983"/>
                  </a:lnTo>
                  <a:lnTo>
                    <a:pt x="1550748" y="533502"/>
                  </a:lnTo>
                  <a:lnTo>
                    <a:pt x="1562585" y="528330"/>
                  </a:lnTo>
                  <a:lnTo>
                    <a:pt x="1574423" y="522377"/>
                  </a:lnTo>
                  <a:lnTo>
                    <a:pt x="1586261" y="515549"/>
                  </a:lnTo>
                  <a:lnTo>
                    <a:pt x="1598099" y="507748"/>
                  </a:lnTo>
                  <a:lnTo>
                    <a:pt x="1609936" y="498875"/>
                  </a:lnTo>
                  <a:lnTo>
                    <a:pt x="1621774" y="488834"/>
                  </a:lnTo>
                  <a:lnTo>
                    <a:pt x="1633612" y="477537"/>
                  </a:lnTo>
                  <a:lnTo>
                    <a:pt x="1645450" y="464908"/>
                  </a:lnTo>
                  <a:lnTo>
                    <a:pt x="1657287" y="450892"/>
                  </a:lnTo>
                  <a:lnTo>
                    <a:pt x="1669125" y="435462"/>
                  </a:lnTo>
                  <a:lnTo>
                    <a:pt x="1680963" y="418622"/>
                  </a:lnTo>
                  <a:lnTo>
                    <a:pt x="1692801" y="400422"/>
                  </a:lnTo>
                  <a:lnTo>
                    <a:pt x="1704639" y="380953"/>
                  </a:lnTo>
                  <a:lnTo>
                    <a:pt x="1716476" y="360360"/>
                  </a:lnTo>
                  <a:lnTo>
                    <a:pt x="1728314" y="338831"/>
                  </a:lnTo>
                  <a:lnTo>
                    <a:pt x="1740152" y="316598"/>
                  </a:lnTo>
                  <a:lnTo>
                    <a:pt x="1751990" y="293928"/>
                  </a:lnTo>
                  <a:lnTo>
                    <a:pt x="1763827" y="271111"/>
                  </a:lnTo>
                  <a:lnTo>
                    <a:pt x="1775665" y="248442"/>
                  </a:lnTo>
                  <a:lnTo>
                    <a:pt x="1787503" y="226209"/>
                  </a:lnTo>
                  <a:lnTo>
                    <a:pt x="1799341" y="204680"/>
                  </a:lnTo>
                  <a:lnTo>
                    <a:pt x="1811178" y="184086"/>
                  </a:lnTo>
                  <a:lnTo>
                    <a:pt x="1823016" y="164618"/>
                  </a:lnTo>
                  <a:lnTo>
                    <a:pt x="1834854" y="146417"/>
                  </a:lnTo>
                  <a:lnTo>
                    <a:pt x="1846692" y="129578"/>
                  </a:lnTo>
                  <a:lnTo>
                    <a:pt x="1858530" y="114147"/>
                  </a:lnTo>
                  <a:lnTo>
                    <a:pt x="1870367" y="100131"/>
                  </a:lnTo>
                  <a:lnTo>
                    <a:pt x="1882205" y="87502"/>
                  </a:lnTo>
                  <a:lnTo>
                    <a:pt x="1894043" y="76205"/>
                  </a:lnTo>
                  <a:lnTo>
                    <a:pt x="1905881" y="66165"/>
                  </a:lnTo>
                  <a:lnTo>
                    <a:pt x="1917718" y="57292"/>
                  </a:lnTo>
                  <a:lnTo>
                    <a:pt x="1929556" y="49491"/>
                  </a:lnTo>
                  <a:lnTo>
                    <a:pt x="1941394" y="42663"/>
                  </a:lnTo>
                  <a:lnTo>
                    <a:pt x="1953232" y="36710"/>
                  </a:lnTo>
                  <a:lnTo>
                    <a:pt x="1965069" y="31537"/>
                  </a:lnTo>
                  <a:lnTo>
                    <a:pt x="1976907" y="27056"/>
                  </a:lnTo>
                  <a:lnTo>
                    <a:pt x="1988745" y="23184"/>
                  </a:lnTo>
                  <a:lnTo>
                    <a:pt x="2000583" y="19846"/>
                  </a:lnTo>
                  <a:lnTo>
                    <a:pt x="2012421" y="16973"/>
                  </a:lnTo>
                  <a:lnTo>
                    <a:pt x="2024258" y="14505"/>
                  </a:lnTo>
                  <a:lnTo>
                    <a:pt x="2036096" y="12388"/>
                  </a:lnTo>
                  <a:lnTo>
                    <a:pt x="2047934" y="10574"/>
                  </a:lnTo>
                  <a:lnTo>
                    <a:pt x="2059772" y="9021"/>
                  </a:lnTo>
                  <a:lnTo>
                    <a:pt x="2071609" y="7693"/>
                  </a:lnTo>
                  <a:lnTo>
                    <a:pt x="2083447" y="6558"/>
                  </a:lnTo>
                  <a:lnTo>
                    <a:pt x="2095285" y="5589"/>
                  </a:lnTo>
                  <a:lnTo>
                    <a:pt x="2107123" y="4762"/>
                  </a:lnTo>
                  <a:lnTo>
                    <a:pt x="2118961" y="4056"/>
                  </a:lnTo>
                  <a:lnTo>
                    <a:pt x="2130798" y="3455"/>
                  </a:lnTo>
                  <a:lnTo>
                    <a:pt x="2142636" y="2942"/>
                  </a:lnTo>
                  <a:lnTo>
                    <a:pt x="2154474" y="2505"/>
                  </a:lnTo>
                  <a:lnTo>
                    <a:pt x="2166312" y="2132"/>
                  </a:lnTo>
                  <a:lnTo>
                    <a:pt x="2178149" y="1815"/>
                  </a:lnTo>
                  <a:lnTo>
                    <a:pt x="2189987" y="1545"/>
                  </a:lnTo>
                  <a:lnTo>
                    <a:pt x="2201825" y="1315"/>
                  </a:lnTo>
                  <a:lnTo>
                    <a:pt x="2213663" y="1119"/>
                  </a:lnTo>
                  <a:lnTo>
                    <a:pt x="2225500" y="952"/>
                  </a:lnTo>
                  <a:lnTo>
                    <a:pt x="2237338" y="810"/>
                  </a:lnTo>
                  <a:lnTo>
                    <a:pt x="2249176" y="689"/>
                  </a:lnTo>
                  <a:lnTo>
                    <a:pt x="2261014" y="586"/>
                  </a:lnTo>
                  <a:lnTo>
                    <a:pt x="2272852" y="499"/>
                  </a:lnTo>
                  <a:lnTo>
                    <a:pt x="2284689" y="424"/>
                  </a:lnTo>
                  <a:lnTo>
                    <a:pt x="2296527" y="361"/>
                  </a:lnTo>
                  <a:lnTo>
                    <a:pt x="2308365" y="307"/>
                  </a:lnTo>
                  <a:lnTo>
                    <a:pt x="2320203" y="261"/>
                  </a:lnTo>
                  <a:lnTo>
                    <a:pt x="2332040" y="222"/>
                  </a:lnTo>
                  <a:lnTo>
                    <a:pt x="2343878" y="18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2" name="pl52"/>
            <p:cNvSpPr/>
            <p:nvPr/>
          </p:nvSpPr>
          <p:spPr>
            <a:xfrm>
              <a:off x="2482252" y="2223559"/>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2976883"/>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4" name="pl54"/>
            <p:cNvSpPr/>
            <p:nvPr/>
          </p:nvSpPr>
          <p:spPr>
            <a:xfrm>
              <a:off x="2482252" y="4295437"/>
              <a:ext cx="4687757" cy="564914"/>
            </a:xfrm>
            <a:custGeom>
              <a:avLst/>
              <a:pathLst>
                <a:path w="4687757" h="564914">
                  <a:moveTo>
                    <a:pt x="0" y="564914"/>
                  </a:moveTo>
                  <a:lnTo>
                    <a:pt x="11837" y="564914"/>
                  </a:lnTo>
                  <a:lnTo>
                    <a:pt x="23675" y="564914"/>
                  </a:lnTo>
                  <a:lnTo>
                    <a:pt x="35513" y="564914"/>
                  </a:lnTo>
                  <a:lnTo>
                    <a:pt x="47351" y="564914"/>
                  </a:lnTo>
                  <a:lnTo>
                    <a:pt x="59188" y="564914"/>
                  </a:lnTo>
                  <a:lnTo>
                    <a:pt x="71026" y="564914"/>
                  </a:lnTo>
                  <a:lnTo>
                    <a:pt x="82864" y="564914"/>
                  </a:lnTo>
                  <a:lnTo>
                    <a:pt x="94702" y="564914"/>
                  </a:lnTo>
                  <a:lnTo>
                    <a:pt x="106539" y="564914"/>
                  </a:lnTo>
                  <a:lnTo>
                    <a:pt x="118377" y="564914"/>
                  </a:lnTo>
                  <a:lnTo>
                    <a:pt x="130215" y="564914"/>
                  </a:lnTo>
                  <a:lnTo>
                    <a:pt x="142053" y="564914"/>
                  </a:lnTo>
                  <a:lnTo>
                    <a:pt x="153891" y="564914"/>
                  </a:lnTo>
                  <a:lnTo>
                    <a:pt x="165728" y="564914"/>
                  </a:lnTo>
                  <a:lnTo>
                    <a:pt x="177566" y="564914"/>
                  </a:lnTo>
                  <a:lnTo>
                    <a:pt x="189404" y="564914"/>
                  </a:lnTo>
                  <a:lnTo>
                    <a:pt x="201242" y="564914"/>
                  </a:lnTo>
                  <a:lnTo>
                    <a:pt x="213079" y="564914"/>
                  </a:lnTo>
                  <a:lnTo>
                    <a:pt x="224917" y="564914"/>
                  </a:lnTo>
                  <a:lnTo>
                    <a:pt x="236755" y="564914"/>
                  </a:lnTo>
                  <a:lnTo>
                    <a:pt x="248593" y="564914"/>
                  </a:lnTo>
                  <a:lnTo>
                    <a:pt x="260430" y="564914"/>
                  </a:lnTo>
                  <a:lnTo>
                    <a:pt x="272268" y="564914"/>
                  </a:lnTo>
                  <a:lnTo>
                    <a:pt x="284106" y="564914"/>
                  </a:lnTo>
                  <a:lnTo>
                    <a:pt x="295944" y="564914"/>
                  </a:lnTo>
                  <a:lnTo>
                    <a:pt x="307782" y="564914"/>
                  </a:lnTo>
                  <a:lnTo>
                    <a:pt x="319619" y="564914"/>
                  </a:lnTo>
                  <a:lnTo>
                    <a:pt x="331457" y="564914"/>
                  </a:lnTo>
                  <a:lnTo>
                    <a:pt x="343295" y="564914"/>
                  </a:lnTo>
                  <a:lnTo>
                    <a:pt x="355133" y="564914"/>
                  </a:lnTo>
                  <a:lnTo>
                    <a:pt x="366970" y="564914"/>
                  </a:lnTo>
                  <a:lnTo>
                    <a:pt x="378808" y="564914"/>
                  </a:lnTo>
                  <a:lnTo>
                    <a:pt x="390646" y="564914"/>
                  </a:lnTo>
                  <a:lnTo>
                    <a:pt x="402484" y="564914"/>
                  </a:lnTo>
                  <a:lnTo>
                    <a:pt x="414321" y="564914"/>
                  </a:lnTo>
                  <a:lnTo>
                    <a:pt x="426159" y="564914"/>
                  </a:lnTo>
                  <a:lnTo>
                    <a:pt x="437997" y="564914"/>
                  </a:lnTo>
                  <a:lnTo>
                    <a:pt x="449835" y="564914"/>
                  </a:lnTo>
                  <a:lnTo>
                    <a:pt x="461673" y="564914"/>
                  </a:lnTo>
                  <a:lnTo>
                    <a:pt x="473510" y="564914"/>
                  </a:lnTo>
                  <a:lnTo>
                    <a:pt x="485348" y="564914"/>
                  </a:lnTo>
                  <a:lnTo>
                    <a:pt x="497186" y="564914"/>
                  </a:lnTo>
                  <a:lnTo>
                    <a:pt x="509024" y="564914"/>
                  </a:lnTo>
                  <a:lnTo>
                    <a:pt x="520861" y="564914"/>
                  </a:lnTo>
                  <a:lnTo>
                    <a:pt x="532699" y="564914"/>
                  </a:lnTo>
                  <a:lnTo>
                    <a:pt x="544537" y="564914"/>
                  </a:lnTo>
                  <a:lnTo>
                    <a:pt x="556375" y="564914"/>
                  </a:lnTo>
                  <a:lnTo>
                    <a:pt x="568213" y="564914"/>
                  </a:lnTo>
                  <a:lnTo>
                    <a:pt x="580050" y="564914"/>
                  </a:lnTo>
                  <a:lnTo>
                    <a:pt x="591888" y="564914"/>
                  </a:lnTo>
                  <a:lnTo>
                    <a:pt x="603726" y="564914"/>
                  </a:lnTo>
                  <a:lnTo>
                    <a:pt x="615564" y="564914"/>
                  </a:lnTo>
                  <a:lnTo>
                    <a:pt x="627401" y="564914"/>
                  </a:lnTo>
                  <a:lnTo>
                    <a:pt x="639239" y="564914"/>
                  </a:lnTo>
                  <a:lnTo>
                    <a:pt x="651077" y="564914"/>
                  </a:lnTo>
                  <a:lnTo>
                    <a:pt x="662915" y="564914"/>
                  </a:lnTo>
                  <a:lnTo>
                    <a:pt x="674752" y="564914"/>
                  </a:lnTo>
                  <a:lnTo>
                    <a:pt x="686590" y="564914"/>
                  </a:lnTo>
                  <a:lnTo>
                    <a:pt x="698428" y="564914"/>
                  </a:lnTo>
                  <a:lnTo>
                    <a:pt x="710266" y="564914"/>
                  </a:lnTo>
                  <a:lnTo>
                    <a:pt x="722104" y="564914"/>
                  </a:lnTo>
                  <a:lnTo>
                    <a:pt x="733941" y="564914"/>
                  </a:lnTo>
                  <a:lnTo>
                    <a:pt x="745779" y="564914"/>
                  </a:lnTo>
                  <a:lnTo>
                    <a:pt x="757617" y="564914"/>
                  </a:lnTo>
                  <a:lnTo>
                    <a:pt x="769455" y="564914"/>
                  </a:lnTo>
                  <a:lnTo>
                    <a:pt x="781292" y="564914"/>
                  </a:lnTo>
                  <a:lnTo>
                    <a:pt x="793130" y="564914"/>
                  </a:lnTo>
                  <a:lnTo>
                    <a:pt x="804968" y="564914"/>
                  </a:lnTo>
                  <a:lnTo>
                    <a:pt x="816806" y="564914"/>
                  </a:lnTo>
                  <a:lnTo>
                    <a:pt x="828643" y="564914"/>
                  </a:lnTo>
                  <a:lnTo>
                    <a:pt x="840481" y="564914"/>
                  </a:lnTo>
                  <a:lnTo>
                    <a:pt x="852319" y="564914"/>
                  </a:lnTo>
                  <a:lnTo>
                    <a:pt x="864157" y="564914"/>
                  </a:lnTo>
                  <a:lnTo>
                    <a:pt x="875995" y="564914"/>
                  </a:lnTo>
                  <a:lnTo>
                    <a:pt x="887832" y="564914"/>
                  </a:lnTo>
                  <a:lnTo>
                    <a:pt x="899670" y="564914"/>
                  </a:lnTo>
                  <a:lnTo>
                    <a:pt x="911508" y="564914"/>
                  </a:lnTo>
                  <a:lnTo>
                    <a:pt x="923346" y="564914"/>
                  </a:lnTo>
                  <a:lnTo>
                    <a:pt x="935183" y="564914"/>
                  </a:lnTo>
                  <a:lnTo>
                    <a:pt x="947021" y="564914"/>
                  </a:lnTo>
                  <a:lnTo>
                    <a:pt x="958859" y="564914"/>
                  </a:lnTo>
                  <a:lnTo>
                    <a:pt x="970697" y="564914"/>
                  </a:lnTo>
                  <a:lnTo>
                    <a:pt x="982534" y="564914"/>
                  </a:lnTo>
                  <a:lnTo>
                    <a:pt x="994372" y="564914"/>
                  </a:lnTo>
                  <a:lnTo>
                    <a:pt x="1006210" y="564914"/>
                  </a:lnTo>
                  <a:lnTo>
                    <a:pt x="1018048" y="564914"/>
                  </a:lnTo>
                  <a:lnTo>
                    <a:pt x="1029886" y="564914"/>
                  </a:lnTo>
                  <a:lnTo>
                    <a:pt x="1041723" y="564914"/>
                  </a:lnTo>
                  <a:lnTo>
                    <a:pt x="1053561" y="564914"/>
                  </a:lnTo>
                  <a:lnTo>
                    <a:pt x="1065399" y="564914"/>
                  </a:lnTo>
                  <a:lnTo>
                    <a:pt x="1077237" y="564914"/>
                  </a:lnTo>
                  <a:lnTo>
                    <a:pt x="1089074" y="564914"/>
                  </a:lnTo>
                  <a:lnTo>
                    <a:pt x="1100912" y="564914"/>
                  </a:lnTo>
                  <a:lnTo>
                    <a:pt x="1112750" y="564914"/>
                  </a:lnTo>
                  <a:lnTo>
                    <a:pt x="1124588" y="564914"/>
                  </a:lnTo>
                  <a:lnTo>
                    <a:pt x="1136426" y="564914"/>
                  </a:lnTo>
                  <a:lnTo>
                    <a:pt x="1148263" y="564914"/>
                  </a:lnTo>
                  <a:lnTo>
                    <a:pt x="1160101" y="564914"/>
                  </a:lnTo>
                  <a:lnTo>
                    <a:pt x="1171939" y="564914"/>
                  </a:lnTo>
                  <a:lnTo>
                    <a:pt x="1171939" y="564850"/>
                  </a:lnTo>
                  <a:lnTo>
                    <a:pt x="1183777" y="564839"/>
                  </a:lnTo>
                  <a:lnTo>
                    <a:pt x="1195614" y="564826"/>
                  </a:lnTo>
                  <a:lnTo>
                    <a:pt x="1207452" y="564811"/>
                  </a:lnTo>
                  <a:lnTo>
                    <a:pt x="1219290" y="564793"/>
                  </a:lnTo>
                  <a:lnTo>
                    <a:pt x="1231128" y="564772"/>
                  </a:lnTo>
                  <a:lnTo>
                    <a:pt x="1242965" y="564747"/>
                  </a:lnTo>
                  <a:lnTo>
                    <a:pt x="1254803" y="564718"/>
                  </a:lnTo>
                  <a:lnTo>
                    <a:pt x="1266641" y="564684"/>
                  </a:lnTo>
                  <a:lnTo>
                    <a:pt x="1278479" y="564643"/>
                  </a:lnTo>
                  <a:lnTo>
                    <a:pt x="1290317" y="564596"/>
                  </a:lnTo>
                  <a:lnTo>
                    <a:pt x="1302154" y="564541"/>
                  </a:lnTo>
                  <a:lnTo>
                    <a:pt x="1313992" y="564475"/>
                  </a:lnTo>
                  <a:lnTo>
                    <a:pt x="1325830" y="564399"/>
                  </a:lnTo>
                  <a:lnTo>
                    <a:pt x="1337668" y="564308"/>
                  </a:lnTo>
                  <a:lnTo>
                    <a:pt x="1349505" y="564203"/>
                  </a:lnTo>
                  <a:lnTo>
                    <a:pt x="1361343" y="564079"/>
                  </a:lnTo>
                  <a:lnTo>
                    <a:pt x="1373181" y="563933"/>
                  </a:lnTo>
                  <a:lnTo>
                    <a:pt x="1385019" y="563762"/>
                  </a:lnTo>
                  <a:lnTo>
                    <a:pt x="1396856" y="563561"/>
                  </a:lnTo>
                  <a:lnTo>
                    <a:pt x="1408694" y="563326"/>
                  </a:lnTo>
                  <a:lnTo>
                    <a:pt x="1420532" y="563050"/>
                  </a:lnTo>
                  <a:lnTo>
                    <a:pt x="1432370" y="562727"/>
                  </a:lnTo>
                  <a:lnTo>
                    <a:pt x="1444208" y="562349"/>
                  </a:lnTo>
                  <a:lnTo>
                    <a:pt x="1456045" y="561907"/>
                  </a:lnTo>
                  <a:lnTo>
                    <a:pt x="1467883" y="561389"/>
                  </a:lnTo>
                  <a:lnTo>
                    <a:pt x="1479721" y="560784"/>
                  </a:lnTo>
                  <a:lnTo>
                    <a:pt x="1491559" y="560078"/>
                  </a:lnTo>
                  <a:lnTo>
                    <a:pt x="1503396" y="559256"/>
                  </a:lnTo>
                  <a:lnTo>
                    <a:pt x="1515234" y="558298"/>
                  </a:lnTo>
                  <a:lnTo>
                    <a:pt x="1527072" y="557185"/>
                  </a:lnTo>
                  <a:lnTo>
                    <a:pt x="1538910" y="555895"/>
                  </a:lnTo>
                  <a:lnTo>
                    <a:pt x="1550748" y="554401"/>
                  </a:lnTo>
                  <a:lnTo>
                    <a:pt x="1562585" y="552677"/>
                  </a:lnTo>
                  <a:lnTo>
                    <a:pt x="1574423" y="550693"/>
                  </a:lnTo>
                  <a:lnTo>
                    <a:pt x="1586261" y="548417"/>
                  </a:lnTo>
                  <a:lnTo>
                    <a:pt x="1598099" y="545816"/>
                  </a:lnTo>
                  <a:lnTo>
                    <a:pt x="1609936" y="542859"/>
                  </a:lnTo>
                  <a:lnTo>
                    <a:pt x="1621774" y="539512"/>
                  </a:lnTo>
                  <a:lnTo>
                    <a:pt x="1633612" y="535746"/>
                  </a:lnTo>
                  <a:lnTo>
                    <a:pt x="1645450" y="531536"/>
                  </a:lnTo>
                  <a:lnTo>
                    <a:pt x="1657287" y="526864"/>
                  </a:lnTo>
                  <a:lnTo>
                    <a:pt x="1669125" y="521721"/>
                  </a:lnTo>
                  <a:lnTo>
                    <a:pt x="1680963" y="516108"/>
                  </a:lnTo>
                  <a:lnTo>
                    <a:pt x="1692801" y="510041"/>
                  </a:lnTo>
                  <a:lnTo>
                    <a:pt x="1704639" y="503551"/>
                  </a:lnTo>
                  <a:lnTo>
                    <a:pt x="1716476" y="496687"/>
                  </a:lnTo>
                  <a:lnTo>
                    <a:pt x="1728314" y="489510"/>
                  </a:lnTo>
                  <a:lnTo>
                    <a:pt x="1740152" y="482100"/>
                  </a:lnTo>
                  <a:lnTo>
                    <a:pt x="1751990" y="474543"/>
                  </a:lnTo>
                  <a:lnTo>
                    <a:pt x="1763827" y="466937"/>
                  </a:lnTo>
                  <a:lnTo>
                    <a:pt x="1775665" y="459381"/>
                  </a:lnTo>
                  <a:lnTo>
                    <a:pt x="1787503" y="451970"/>
                  </a:lnTo>
                  <a:lnTo>
                    <a:pt x="1799341" y="444793"/>
                  </a:lnTo>
                  <a:lnTo>
                    <a:pt x="1811178" y="437929"/>
                  </a:lnTo>
                  <a:lnTo>
                    <a:pt x="1823016" y="431440"/>
                  </a:lnTo>
                  <a:lnTo>
                    <a:pt x="1834854" y="425373"/>
                  </a:lnTo>
                  <a:lnTo>
                    <a:pt x="1846692" y="419760"/>
                  </a:lnTo>
                  <a:lnTo>
                    <a:pt x="1858530" y="414616"/>
                  </a:lnTo>
                  <a:lnTo>
                    <a:pt x="1870367" y="409944"/>
                  </a:lnTo>
                  <a:lnTo>
                    <a:pt x="1882205" y="405734"/>
                  </a:lnTo>
                  <a:lnTo>
                    <a:pt x="1894043" y="401969"/>
                  </a:lnTo>
                  <a:lnTo>
                    <a:pt x="1905881" y="398622"/>
                  </a:lnTo>
                  <a:lnTo>
                    <a:pt x="1917718" y="395664"/>
                  </a:lnTo>
                  <a:lnTo>
                    <a:pt x="1929556" y="393064"/>
                  </a:lnTo>
                  <a:lnTo>
                    <a:pt x="1941394" y="390788"/>
                  </a:lnTo>
                  <a:lnTo>
                    <a:pt x="1953232" y="388804"/>
                  </a:lnTo>
                  <a:lnTo>
                    <a:pt x="1965069" y="387079"/>
                  </a:lnTo>
                  <a:lnTo>
                    <a:pt x="1976907" y="385586"/>
                  </a:lnTo>
                  <a:lnTo>
                    <a:pt x="1988745" y="384295"/>
                  </a:lnTo>
                  <a:lnTo>
                    <a:pt x="2000583" y="383182"/>
                  </a:lnTo>
                  <a:lnTo>
                    <a:pt x="2012421" y="382225"/>
                  </a:lnTo>
                  <a:lnTo>
                    <a:pt x="2024258" y="381402"/>
                  </a:lnTo>
                  <a:lnTo>
                    <a:pt x="2036096" y="380696"/>
                  </a:lnTo>
                  <a:lnTo>
                    <a:pt x="2047934" y="380092"/>
                  </a:lnTo>
                  <a:lnTo>
                    <a:pt x="2059772" y="379574"/>
                  </a:lnTo>
                  <a:lnTo>
                    <a:pt x="2071609" y="379131"/>
                  </a:lnTo>
                  <a:lnTo>
                    <a:pt x="2083447" y="378753"/>
                  </a:lnTo>
                  <a:lnTo>
                    <a:pt x="2095285" y="378430"/>
                  </a:lnTo>
                  <a:lnTo>
                    <a:pt x="2107123" y="378154"/>
                  </a:lnTo>
                  <a:lnTo>
                    <a:pt x="2118961" y="377919"/>
                  </a:lnTo>
                  <a:lnTo>
                    <a:pt x="2130798" y="377719"/>
                  </a:lnTo>
                  <a:lnTo>
                    <a:pt x="2142636" y="377548"/>
                  </a:lnTo>
                  <a:lnTo>
                    <a:pt x="2154474" y="377402"/>
                  </a:lnTo>
                  <a:lnTo>
                    <a:pt x="2166312" y="377278"/>
                  </a:lnTo>
                  <a:lnTo>
                    <a:pt x="2178149" y="377172"/>
                  </a:lnTo>
                  <a:lnTo>
                    <a:pt x="2189987" y="377082"/>
                  </a:lnTo>
                  <a:lnTo>
                    <a:pt x="2201825" y="377005"/>
                  </a:lnTo>
                  <a:lnTo>
                    <a:pt x="2213663" y="376940"/>
                  </a:lnTo>
                  <a:lnTo>
                    <a:pt x="2225500" y="376884"/>
                  </a:lnTo>
                  <a:lnTo>
                    <a:pt x="2237338" y="376837"/>
                  </a:lnTo>
                  <a:lnTo>
                    <a:pt x="2249176" y="376797"/>
                  </a:lnTo>
                  <a:lnTo>
                    <a:pt x="2261014" y="376762"/>
                  </a:lnTo>
                  <a:lnTo>
                    <a:pt x="2272852" y="376733"/>
                  </a:lnTo>
                  <a:lnTo>
                    <a:pt x="2284689" y="376708"/>
                  </a:lnTo>
                  <a:lnTo>
                    <a:pt x="2296527" y="376687"/>
                  </a:lnTo>
                  <a:lnTo>
                    <a:pt x="2308365" y="376669"/>
                  </a:lnTo>
                  <a:lnTo>
                    <a:pt x="2320203" y="376654"/>
                  </a:lnTo>
                  <a:lnTo>
                    <a:pt x="2332040" y="376641"/>
                  </a:lnTo>
                  <a:lnTo>
                    <a:pt x="2343878" y="376630"/>
                  </a:lnTo>
                  <a:lnTo>
                    <a:pt x="2343878" y="376567"/>
                  </a:lnTo>
                  <a:lnTo>
                    <a:pt x="2355716" y="376567"/>
                  </a:lnTo>
                  <a:lnTo>
                    <a:pt x="2367554" y="376567"/>
                  </a:lnTo>
                  <a:lnTo>
                    <a:pt x="2379391" y="376567"/>
                  </a:lnTo>
                  <a:lnTo>
                    <a:pt x="2391229" y="376567"/>
                  </a:lnTo>
                  <a:lnTo>
                    <a:pt x="2403067" y="376567"/>
                  </a:lnTo>
                  <a:lnTo>
                    <a:pt x="2414905" y="376567"/>
                  </a:lnTo>
                  <a:lnTo>
                    <a:pt x="2426743" y="376567"/>
                  </a:lnTo>
                  <a:lnTo>
                    <a:pt x="2438580" y="376567"/>
                  </a:lnTo>
                  <a:lnTo>
                    <a:pt x="2450418" y="376567"/>
                  </a:lnTo>
                  <a:lnTo>
                    <a:pt x="2462256" y="376567"/>
                  </a:lnTo>
                  <a:lnTo>
                    <a:pt x="2474094" y="376567"/>
                  </a:lnTo>
                  <a:lnTo>
                    <a:pt x="2485931" y="376567"/>
                  </a:lnTo>
                  <a:lnTo>
                    <a:pt x="2497769" y="376567"/>
                  </a:lnTo>
                  <a:lnTo>
                    <a:pt x="2509607" y="376567"/>
                  </a:lnTo>
                  <a:lnTo>
                    <a:pt x="2521445" y="376567"/>
                  </a:lnTo>
                  <a:lnTo>
                    <a:pt x="2533283" y="376567"/>
                  </a:lnTo>
                  <a:lnTo>
                    <a:pt x="2545120" y="376567"/>
                  </a:lnTo>
                  <a:lnTo>
                    <a:pt x="2556958" y="376567"/>
                  </a:lnTo>
                  <a:lnTo>
                    <a:pt x="2568796" y="376567"/>
                  </a:lnTo>
                  <a:lnTo>
                    <a:pt x="2580634" y="376567"/>
                  </a:lnTo>
                  <a:lnTo>
                    <a:pt x="2592471" y="376567"/>
                  </a:lnTo>
                  <a:lnTo>
                    <a:pt x="2604309" y="376567"/>
                  </a:lnTo>
                  <a:lnTo>
                    <a:pt x="2616147" y="376567"/>
                  </a:lnTo>
                  <a:lnTo>
                    <a:pt x="2627985" y="376567"/>
                  </a:lnTo>
                  <a:lnTo>
                    <a:pt x="2639822" y="376567"/>
                  </a:lnTo>
                  <a:lnTo>
                    <a:pt x="2651660" y="376567"/>
                  </a:lnTo>
                  <a:lnTo>
                    <a:pt x="2663498" y="376567"/>
                  </a:lnTo>
                  <a:lnTo>
                    <a:pt x="2675336" y="376567"/>
                  </a:lnTo>
                  <a:lnTo>
                    <a:pt x="2687174" y="376567"/>
                  </a:lnTo>
                  <a:lnTo>
                    <a:pt x="2699011" y="376567"/>
                  </a:lnTo>
                  <a:lnTo>
                    <a:pt x="2710849" y="376567"/>
                  </a:lnTo>
                  <a:lnTo>
                    <a:pt x="2722687" y="376567"/>
                  </a:lnTo>
                  <a:lnTo>
                    <a:pt x="2734525" y="376567"/>
                  </a:lnTo>
                  <a:lnTo>
                    <a:pt x="2746362" y="376567"/>
                  </a:lnTo>
                  <a:lnTo>
                    <a:pt x="2758200" y="376567"/>
                  </a:lnTo>
                  <a:lnTo>
                    <a:pt x="2770038" y="376567"/>
                  </a:lnTo>
                  <a:lnTo>
                    <a:pt x="2781876" y="376567"/>
                  </a:lnTo>
                  <a:lnTo>
                    <a:pt x="2793713" y="376567"/>
                  </a:lnTo>
                  <a:lnTo>
                    <a:pt x="2805551" y="376567"/>
                  </a:lnTo>
                  <a:lnTo>
                    <a:pt x="2817389" y="376567"/>
                  </a:lnTo>
                  <a:lnTo>
                    <a:pt x="2829227" y="376567"/>
                  </a:lnTo>
                  <a:lnTo>
                    <a:pt x="2841065" y="376567"/>
                  </a:lnTo>
                  <a:lnTo>
                    <a:pt x="2852902" y="376567"/>
                  </a:lnTo>
                  <a:lnTo>
                    <a:pt x="2864740" y="376567"/>
                  </a:lnTo>
                  <a:lnTo>
                    <a:pt x="2876578" y="376567"/>
                  </a:lnTo>
                  <a:lnTo>
                    <a:pt x="2888416" y="376567"/>
                  </a:lnTo>
                  <a:lnTo>
                    <a:pt x="2900253" y="376567"/>
                  </a:lnTo>
                  <a:lnTo>
                    <a:pt x="2912091" y="376567"/>
                  </a:lnTo>
                  <a:lnTo>
                    <a:pt x="2923929" y="376567"/>
                  </a:lnTo>
                  <a:lnTo>
                    <a:pt x="2935767" y="376567"/>
                  </a:lnTo>
                  <a:lnTo>
                    <a:pt x="2947604" y="376567"/>
                  </a:lnTo>
                  <a:lnTo>
                    <a:pt x="2959442" y="376567"/>
                  </a:lnTo>
                  <a:lnTo>
                    <a:pt x="2971280" y="376567"/>
                  </a:lnTo>
                  <a:lnTo>
                    <a:pt x="2983118" y="376567"/>
                  </a:lnTo>
                  <a:lnTo>
                    <a:pt x="2994956" y="376567"/>
                  </a:lnTo>
                  <a:lnTo>
                    <a:pt x="3006793" y="376567"/>
                  </a:lnTo>
                  <a:lnTo>
                    <a:pt x="3018631" y="376567"/>
                  </a:lnTo>
                  <a:lnTo>
                    <a:pt x="3030469" y="376567"/>
                  </a:lnTo>
                  <a:lnTo>
                    <a:pt x="3042307" y="376567"/>
                  </a:lnTo>
                  <a:lnTo>
                    <a:pt x="3054144" y="376567"/>
                  </a:lnTo>
                  <a:lnTo>
                    <a:pt x="3065982" y="376567"/>
                  </a:lnTo>
                  <a:lnTo>
                    <a:pt x="3077820" y="376567"/>
                  </a:lnTo>
                  <a:lnTo>
                    <a:pt x="3089658" y="376567"/>
                  </a:lnTo>
                  <a:lnTo>
                    <a:pt x="3101496" y="376567"/>
                  </a:lnTo>
                  <a:lnTo>
                    <a:pt x="3113333" y="376567"/>
                  </a:lnTo>
                  <a:lnTo>
                    <a:pt x="3125171" y="376567"/>
                  </a:lnTo>
                  <a:lnTo>
                    <a:pt x="3137009" y="376567"/>
                  </a:lnTo>
                  <a:lnTo>
                    <a:pt x="3148847" y="376567"/>
                  </a:lnTo>
                  <a:lnTo>
                    <a:pt x="3160684" y="376567"/>
                  </a:lnTo>
                  <a:lnTo>
                    <a:pt x="3172522" y="376567"/>
                  </a:lnTo>
                  <a:lnTo>
                    <a:pt x="3184360" y="376567"/>
                  </a:lnTo>
                  <a:lnTo>
                    <a:pt x="3196198" y="376567"/>
                  </a:lnTo>
                  <a:lnTo>
                    <a:pt x="3208035" y="376567"/>
                  </a:lnTo>
                  <a:lnTo>
                    <a:pt x="3219873" y="376567"/>
                  </a:lnTo>
                  <a:lnTo>
                    <a:pt x="3231711" y="376567"/>
                  </a:lnTo>
                  <a:lnTo>
                    <a:pt x="3243549" y="376567"/>
                  </a:lnTo>
                  <a:lnTo>
                    <a:pt x="3255387" y="376567"/>
                  </a:lnTo>
                  <a:lnTo>
                    <a:pt x="3267224" y="376567"/>
                  </a:lnTo>
                  <a:lnTo>
                    <a:pt x="3279062" y="376567"/>
                  </a:lnTo>
                  <a:lnTo>
                    <a:pt x="3290900" y="376567"/>
                  </a:lnTo>
                  <a:lnTo>
                    <a:pt x="3302738" y="376567"/>
                  </a:lnTo>
                  <a:lnTo>
                    <a:pt x="3314575" y="376567"/>
                  </a:lnTo>
                  <a:lnTo>
                    <a:pt x="3326413" y="376567"/>
                  </a:lnTo>
                  <a:lnTo>
                    <a:pt x="3338251" y="376567"/>
                  </a:lnTo>
                  <a:lnTo>
                    <a:pt x="3350089" y="376567"/>
                  </a:lnTo>
                  <a:lnTo>
                    <a:pt x="3361926" y="376567"/>
                  </a:lnTo>
                  <a:lnTo>
                    <a:pt x="3373764" y="376567"/>
                  </a:lnTo>
                  <a:lnTo>
                    <a:pt x="3385602" y="376567"/>
                  </a:lnTo>
                  <a:lnTo>
                    <a:pt x="3397440" y="376567"/>
                  </a:lnTo>
                  <a:lnTo>
                    <a:pt x="3409278" y="376567"/>
                  </a:lnTo>
                  <a:lnTo>
                    <a:pt x="3421115" y="376567"/>
                  </a:lnTo>
                  <a:lnTo>
                    <a:pt x="3432953" y="376567"/>
                  </a:lnTo>
                  <a:lnTo>
                    <a:pt x="3444791" y="376567"/>
                  </a:lnTo>
                  <a:lnTo>
                    <a:pt x="3456629" y="376567"/>
                  </a:lnTo>
                  <a:lnTo>
                    <a:pt x="3468466" y="376567"/>
                  </a:lnTo>
                  <a:lnTo>
                    <a:pt x="3480304" y="376567"/>
                  </a:lnTo>
                  <a:lnTo>
                    <a:pt x="3492142" y="376567"/>
                  </a:lnTo>
                  <a:lnTo>
                    <a:pt x="3503980" y="376567"/>
                  </a:lnTo>
                  <a:lnTo>
                    <a:pt x="3515818" y="376567"/>
                  </a:lnTo>
                  <a:lnTo>
                    <a:pt x="3515818" y="376440"/>
                  </a:lnTo>
                  <a:lnTo>
                    <a:pt x="3527655" y="376418"/>
                  </a:lnTo>
                  <a:lnTo>
                    <a:pt x="3539493" y="376392"/>
                  </a:lnTo>
                  <a:lnTo>
                    <a:pt x="3551331" y="376362"/>
                  </a:lnTo>
                  <a:lnTo>
                    <a:pt x="3563169" y="376326"/>
                  </a:lnTo>
                  <a:lnTo>
                    <a:pt x="3575006" y="376284"/>
                  </a:lnTo>
                  <a:lnTo>
                    <a:pt x="3586844" y="376234"/>
                  </a:lnTo>
                  <a:lnTo>
                    <a:pt x="3598682" y="376176"/>
                  </a:lnTo>
                  <a:lnTo>
                    <a:pt x="3610520" y="376107"/>
                  </a:lnTo>
                  <a:lnTo>
                    <a:pt x="3622357" y="376026"/>
                  </a:lnTo>
                  <a:lnTo>
                    <a:pt x="3634195" y="375932"/>
                  </a:lnTo>
                  <a:lnTo>
                    <a:pt x="3646033" y="375821"/>
                  </a:lnTo>
                  <a:lnTo>
                    <a:pt x="3657871" y="375690"/>
                  </a:lnTo>
                  <a:lnTo>
                    <a:pt x="3669709" y="375537"/>
                  </a:lnTo>
                  <a:lnTo>
                    <a:pt x="3681546" y="375357"/>
                  </a:lnTo>
                  <a:lnTo>
                    <a:pt x="3693384" y="375145"/>
                  </a:lnTo>
                  <a:lnTo>
                    <a:pt x="3705222" y="374897"/>
                  </a:lnTo>
                  <a:lnTo>
                    <a:pt x="3717060" y="374605"/>
                  </a:lnTo>
                  <a:lnTo>
                    <a:pt x="3728897" y="374263"/>
                  </a:lnTo>
                  <a:lnTo>
                    <a:pt x="3740735" y="373862"/>
                  </a:lnTo>
                  <a:lnTo>
                    <a:pt x="3752573" y="373392"/>
                  </a:lnTo>
                  <a:lnTo>
                    <a:pt x="3764411" y="372840"/>
                  </a:lnTo>
                  <a:lnTo>
                    <a:pt x="3776248" y="372194"/>
                  </a:lnTo>
                  <a:lnTo>
                    <a:pt x="3788086" y="371438"/>
                  </a:lnTo>
                  <a:lnTo>
                    <a:pt x="3799924" y="370553"/>
                  </a:lnTo>
                  <a:lnTo>
                    <a:pt x="3811762" y="369517"/>
                  </a:lnTo>
                  <a:lnTo>
                    <a:pt x="3823600" y="368308"/>
                  </a:lnTo>
                  <a:lnTo>
                    <a:pt x="3835437" y="366896"/>
                  </a:lnTo>
                  <a:lnTo>
                    <a:pt x="3847275" y="365251"/>
                  </a:lnTo>
                  <a:lnTo>
                    <a:pt x="3859113" y="363336"/>
                  </a:lnTo>
                  <a:lnTo>
                    <a:pt x="3870951" y="361110"/>
                  </a:lnTo>
                  <a:lnTo>
                    <a:pt x="3882788" y="358529"/>
                  </a:lnTo>
                  <a:lnTo>
                    <a:pt x="3894626" y="355542"/>
                  </a:lnTo>
                  <a:lnTo>
                    <a:pt x="3906464" y="352093"/>
                  </a:lnTo>
                  <a:lnTo>
                    <a:pt x="3918302" y="348125"/>
                  </a:lnTo>
                  <a:lnTo>
                    <a:pt x="3930139" y="343573"/>
                  </a:lnTo>
                  <a:lnTo>
                    <a:pt x="3941977" y="338372"/>
                  </a:lnTo>
                  <a:lnTo>
                    <a:pt x="3953815" y="332457"/>
                  </a:lnTo>
                  <a:lnTo>
                    <a:pt x="3965653" y="325763"/>
                  </a:lnTo>
                  <a:lnTo>
                    <a:pt x="3977491" y="318231"/>
                  </a:lnTo>
                  <a:lnTo>
                    <a:pt x="3989328" y="309812"/>
                  </a:lnTo>
                  <a:lnTo>
                    <a:pt x="4001166" y="300468"/>
                  </a:lnTo>
                  <a:lnTo>
                    <a:pt x="4013004" y="290181"/>
                  </a:lnTo>
                  <a:lnTo>
                    <a:pt x="4024842" y="278955"/>
                  </a:lnTo>
                  <a:lnTo>
                    <a:pt x="4036679" y="266821"/>
                  </a:lnTo>
                  <a:lnTo>
                    <a:pt x="4048517" y="253842"/>
                  </a:lnTo>
                  <a:lnTo>
                    <a:pt x="4060355" y="240113"/>
                  </a:lnTo>
                  <a:lnTo>
                    <a:pt x="4072193" y="225761"/>
                  </a:lnTo>
                  <a:lnTo>
                    <a:pt x="4084031" y="210939"/>
                  </a:lnTo>
                  <a:lnTo>
                    <a:pt x="4095868" y="195826"/>
                  </a:lnTo>
                  <a:lnTo>
                    <a:pt x="4107706" y="180614"/>
                  </a:lnTo>
                  <a:lnTo>
                    <a:pt x="4119544" y="165501"/>
                  </a:lnTo>
                  <a:lnTo>
                    <a:pt x="4131382" y="150679"/>
                  </a:lnTo>
                  <a:lnTo>
                    <a:pt x="4143219" y="136327"/>
                  </a:lnTo>
                  <a:lnTo>
                    <a:pt x="4155057" y="122598"/>
                  </a:lnTo>
                  <a:lnTo>
                    <a:pt x="4166895" y="109619"/>
                  </a:lnTo>
                  <a:lnTo>
                    <a:pt x="4178733" y="97485"/>
                  </a:lnTo>
                  <a:lnTo>
                    <a:pt x="4190570" y="86259"/>
                  </a:lnTo>
                  <a:lnTo>
                    <a:pt x="4202408" y="75972"/>
                  </a:lnTo>
                  <a:lnTo>
                    <a:pt x="4214246" y="66628"/>
                  </a:lnTo>
                  <a:lnTo>
                    <a:pt x="4226084" y="58208"/>
                  </a:lnTo>
                  <a:lnTo>
                    <a:pt x="4237922" y="50677"/>
                  </a:lnTo>
                  <a:lnTo>
                    <a:pt x="4249759" y="43983"/>
                  </a:lnTo>
                  <a:lnTo>
                    <a:pt x="4261597" y="38068"/>
                  </a:lnTo>
                  <a:lnTo>
                    <a:pt x="4273435" y="32867"/>
                  </a:lnTo>
                  <a:lnTo>
                    <a:pt x="4285273" y="28315"/>
                  </a:lnTo>
                  <a:lnTo>
                    <a:pt x="4297110" y="24347"/>
                  </a:lnTo>
                  <a:lnTo>
                    <a:pt x="4308948" y="20898"/>
                  </a:lnTo>
                  <a:lnTo>
                    <a:pt x="4320786" y="17911"/>
                  </a:lnTo>
                  <a:lnTo>
                    <a:pt x="4332624" y="15330"/>
                  </a:lnTo>
                  <a:lnTo>
                    <a:pt x="4344461" y="13104"/>
                  </a:lnTo>
                  <a:lnTo>
                    <a:pt x="4356299" y="11189"/>
                  </a:lnTo>
                  <a:lnTo>
                    <a:pt x="4368137" y="9543"/>
                  </a:lnTo>
                  <a:lnTo>
                    <a:pt x="4379975" y="8132"/>
                  </a:lnTo>
                  <a:lnTo>
                    <a:pt x="4391813" y="6923"/>
                  </a:lnTo>
                  <a:lnTo>
                    <a:pt x="4403650" y="5887"/>
                  </a:lnTo>
                  <a:lnTo>
                    <a:pt x="4415488" y="5002"/>
                  </a:lnTo>
                  <a:lnTo>
                    <a:pt x="4427326" y="4246"/>
                  </a:lnTo>
                  <a:lnTo>
                    <a:pt x="4439164" y="3600"/>
                  </a:lnTo>
                  <a:lnTo>
                    <a:pt x="4451001" y="3048"/>
                  </a:lnTo>
                  <a:lnTo>
                    <a:pt x="4462839" y="2578"/>
                  </a:lnTo>
                  <a:lnTo>
                    <a:pt x="4474677" y="2177"/>
                  </a:lnTo>
                  <a:lnTo>
                    <a:pt x="4486515" y="1835"/>
                  </a:lnTo>
                  <a:lnTo>
                    <a:pt x="4498352" y="1543"/>
                  </a:lnTo>
                  <a:lnTo>
                    <a:pt x="4510190" y="1295"/>
                  </a:lnTo>
                  <a:lnTo>
                    <a:pt x="4522028" y="1083"/>
                  </a:lnTo>
                  <a:lnTo>
                    <a:pt x="4533866" y="903"/>
                  </a:lnTo>
                  <a:lnTo>
                    <a:pt x="4545704" y="750"/>
                  </a:lnTo>
                  <a:lnTo>
                    <a:pt x="4557541" y="619"/>
                  </a:lnTo>
                  <a:lnTo>
                    <a:pt x="4569379" y="508"/>
                  </a:lnTo>
                  <a:lnTo>
                    <a:pt x="4581217" y="414"/>
                  </a:lnTo>
                  <a:lnTo>
                    <a:pt x="4593055" y="333"/>
                  </a:lnTo>
                  <a:lnTo>
                    <a:pt x="4604892" y="264"/>
                  </a:lnTo>
                  <a:lnTo>
                    <a:pt x="4616730" y="206"/>
                  </a:lnTo>
                  <a:lnTo>
                    <a:pt x="4628568" y="156"/>
                  </a:lnTo>
                  <a:lnTo>
                    <a:pt x="4640406" y="114"/>
                  </a:lnTo>
                  <a:lnTo>
                    <a:pt x="4652244" y="78"/>
                  </a:lnTo>
                  <a:lnTo>
                    <a:pt x="4664081" y="48"/>
                  </a:lnTo>
                  <a:lnTo>
                    <a:pt x="4675919" y="22"/>
                  </a:lnTo>
                  <a:lnTo>
                    <a:pt x="4687757" y="0"/>
                  </a:lnTo>
                </a:path>
              </a:pathLst>
            </a:custGeom>
            <a:ln w="40651" cap="flat">
              <a:solidFill>
                <a:srgbClr val="E8E8E8">
                  <a:alpha val="100000"/>
                </a:srgbClr>
              </a:solidFill>
              <a:prstDash val="solid"/>
              <a:round/>
            </a:ln>
          </p:spPr>
          <p:txBody>
            <a:bodyPr/>
            <a:lstStyle/>
            <a:p/>
          </p:txBody>
        </p:sp>
        <p:sp>
          <p:nvSpPr>
            <p:cNvPr id="55" name="pl55"/>
            <p:cNvSpPr/>
            <p:nvPr/>
          </p:nvSpPr>
          <p:spPr>
            <a:xfrm>
              <a:off x="2482252" y="5425455"/>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56" name="pl56"/>
            <p:cNvSpPr/>
            <p:nvPr/>
          </p:nvSpPr>
          <p:spPr>
            <a:xfrm>
              <a:off x="2482252" y="3165293"/>
              <a:ext cx="4687757" cy="564914"/>
            </a:xfrm>
            <a:custGeom>
              <a:avLst/>
              <a:pathLst>
                <a:path w="4687757" h="564914">
                  <a:moveTo>
                    <a:pt x="0" y="0"/>
                  </a:moveTo>
                  <a:lnTo>
                    <a:pt x="11837" y="11"/>
                  </a:lnTo>
                  <a:lnTo>
                    <a:pt x="23675" y="24"/>
                  </a:lnTo>
                  <a:lnTo>
                    <a:pt x="35513" y="39"/>
                  </a:lnTo>
                  <a:lnTo>
                    <a:pt x="47351" y="57"/>
                  </a:lnTo>
                  <a:lnTo>
                    <a:pt x="59188" y="78"/>
                  </a:lnTo>
                  <a:lnTo>
                    <a:pt x="71026" y="103"/>
                  </a:lnTo>
                  <a:lnTo>
                    <a:pt x="82864" y="132"/>
                  </a:lnTo>
                  <a:lnTo>
                    <a:pt x="94702" y="166"/>
                  </a:lnTo>
                  <a:lnTo>
                    <a:pt x="106539" y="207"/>
                  </a:lnTo>
                  <a:lnTo>
                    <a:pt x="118377" y="254"/>
                  </a:lnTo>
                  <a:lnTo>
                    <a:pt x="130215" y="309"/>
                  </a:lnTo>
                  <a:lnTo>
                    <a:pt x="142053" y="375"/>
                  </a:lnTo>
                  <a:lnTo>
                    <a:pt x="153891" y="451"/>
                  </a:lnTo>
                  <a:lnTo>
                    <a:pt x="165728" y="541"/>
                  </a:lnTo>
                  <a:lnTo>
                    <a:pt x="177566" y="647"/>
                  </a:lnTo>
                  <a:lnTo>
                    <a:pt x="189404" y="771"/>
                  </a:lnTo>
                  <a:lnTo>
                    <a:pt x="201242" y="917"/>
                  </a:lnTo>
                  <a:lnTo>
                    <a:pt x="213079" y="1088"/>
                  </a:lnTo>
                  <a:lnTo>
                    <a:pt x="224917" y="1289"/>
                  </a:lnTo>
                  <a:lnTo>
                    <a:pt x="236755" y="1524"/>
                  </a:lnTo>
                  <a:lnTo>
                    <a:pt x="248593" y="1800"/>
                  </a:lnTo>
                  <a:lnTo>
                    <a:pt x="260430" y="2123"/>
                  </a:lnTo>
                  <a:lnTo>
                    <a:pt x="272268" y="2501"/>
                  </a:lnTo>
                  <a:lnTo>
                    <a:pt x="284106" y="2943"/>
                  </a:lnTo>
                  <a:lnTo>
                    <a:pt x="295944" y="3461"/>
                  </a:lnTo>
                  <a:lnTo>
                    <a:pt x="307782" y="4066"/>
                  </a:lnTo>
                  <a:lnTo>
                    <a:pt x="319619" y="4771"/>
                  </a:lnTo>
                  <a:lnTo>
                    <a:pt x="331457" y="5594"/>
                  </a:lnTo>
                  <a:lnTo>
                    <a:pt x="343295" y="6552"/>
                  </a:lnTo>
                  <a:lnTo>
                    <a:pt x="355133" y="7665"/>
                  </a:lnTo>
                  <a:lnTo>
                    <a:pt x="366970" y="8955"/>
                  </a:lnTo>
                  <a:lnTo>
                    <a:pt x="378808" y="10449"/>
                  </a:lnTo>
                  <a:lnTo>
                    <a:pt x="390646" y="12173"/>
                  </a:lnTo>
                  <a:lnTo>
                    <a:pt x="402484" y="14157"/>
                  </a:lnTo>
                  <a:lnTo>
                    <a:pt x="414321" y="16433"/>
                  </a:lnTo>
                  <a:lnTo>
                    <a:pt x="426159" y="19034"/>
                  </a:lnTo>
                  <a:lnTo>
                    <a:pt x="437997" y="21991"/>
                  </a:lnTo>
                  <a:lnTo>
                    <a:pt x="449835" y="25338"/>
                  </a:lnTo>
                  <a:lnTo>
                    <a:pt x="461673" y="29104"/>
                  </a:lnTo>
                  <a:lnTo>
                    <a:pt x="473510" y="33314"/>
                  </a:lnTo>
                  <a:lnTo>
                    <a:pt x="485348" y="37986"/>
                  </a:lnTo>
                  <a:lnTo>
                    <a:pt x="497186" y="43129"/>
                  </a:lnTo>
                  <a:lnTo>
                    <a:pt x="509024" y="48742"/>
                  </a:lnTo>
                  <a:lnTo>
                    <a:pt x="520861" y="54809"/>
                  </a:lnTo>
                  <a:lnTo>
                    <a:pt x="532699" y="61299"/>
                  </a:lnTo>
                  <a:lnTo>
                    <a:pt x="544537" y="68163"/>
                  </a:lnTo>
                  <a:lnTo>
                    <a:pt x="556375" y="75339"/>
                  </a:lnTo>
                  <a:lnTo>
                    <a:pt x="568213" y="82750"/>
                  </a:lnTo>
                  <a:lnTo>
                    <a:pt x="580050" y="90307"/>
                  </a:lnTo>
                  <a:lnTo>
                    <a:pt x="591888" y="97913"/>
                  </a:lnTo>
                  <a:lnTo>
                    <a:pt x="603726" y="105469"/>
                  </a:lnTo>
                  <a:lnTo>
                    <a:pt x="615564" y="112880"/>
                  </a:lnTo>
                  <a:lnTo>
                    <a:pt x="627401" y="120056"/>
                  </a:lnTo>
                  <a:lnTo>
                    <a:pt x="639239" y="126921"/>
                  </a:lnTo>
                  <a:lnTo>
                    <a:pt x="651077" y="133410"/>
                  </a:lnTo>
                  <a:lnTo>
                    <a:pt x="662915" y="139477"/>
                  </a:lnTo>
                  <a:lnTo>
                    <a:pt x="674752" y="145090"/>
                  </a:lnTo>
                  <a:lnTo>
                    <a:pt x="686590" y="150234"/>
                  </a:lnTo>
                  <a:lnTo>
                    <a:pt x="698428" y="154906"/>
                  </a:lnTo>
                  <a:lnTo>
                    <a:pt x="710266" y="159115"/>
                  </a:lnTo>
                  <a:lnTo>
                    <a:pt x="722104" y="162881"/>
                  </a:lnTo>
                  <a:lnTo>
                    <a:pt x="733941" y="166228"/>
                  </a:lnTo>
                  <a:lnTo>
                    <a:pt x="745779" y="169186"/>
                  </a:lnTo>
                  <a:lnTo>
                    <a:pt x="757617" y="171786"/>
                  </a:lnTo>
                  <a:lnTo>
                    <a:pt x="769455" y="174062"/>
                  </a:lnTo>
                  <a:lnTo>
                    <a:pt x="781292" y="176046"/>
                  </a:lnTo>
                  <a:lnTo>
                    <a:pt x="793130" y="177771"/>
                  </a:lnTo>
                  <a:lnTo>
                    <a:pt x="804968" y="179264"/>
                  </a:lnTo>
                  <a:lnTo>
                    <a:pt x="816806" y="180555"/>
                  </a:lnTo>
                  <a:lnTo>
                    <a:pt x="828643" y="181668"/>
                  </a:lnTo>
                  <a:lnTo>
                    <a:pt x="840481" y="182625"/>
                  </a:lnTo>
                  <a:lnTo>
                    <a:pt x="852319" y="183448"/>
                  </a:lnTo>
                  <a:lnTo>
                    <a:pt x="864157" y="184154"/>
                  </a:lnTo>
                  <a:lnTo>
                    <a:pt x="875995" y="184758"/>
                  </a:lnTo>
                  <a:lnTo>
                    <a:pt x="887832" y="185276"/>
                  </a:lnTo>
                  <a:lnTo>
                    <a:pt x="899670" y="185719"/>
                  </a:lnTo>
                  <a:lnTo>
                    <a:pt x="911508" y="186097"/>
                  </a:lnTo>
                  <a:lnTo>
                    <a:pt x="923346" y="186420"/>
                  </a:lnTo>
                  <a:lnTo>
                    <a:pt x="935183" y="186696"/>
                  </a:lnTo>
                  <a:lnTo>
                    <a:pt x="947021" y="186931"/>
                  </a:lnTo>
                  <a:lnTo>
                    <a:pt x="958859" y="187131"/>
                  </a:lnTo>
                  <a:lnTo>
                    <a:pt x="970697" y="187302"/>
                  </a:lnTo>
                  <a:lnTo>
                    <a:pt x="982534" y="187448"/>
                  </a:lnTo>
                  <a:lnTo>
                    <a:pt x="994372" y="187572"/>
                  </a:lnTo>
                  <a:lnTo>
                    <a:pt x="1006210" y="187678"/>
                  </a:lnTo>
                  <a:lnTo>
                    <a:pt x="1018048" y="187768"/>
                  </a:lnTo>
                  <a:lnTo>
                    <a:pt x="1029886" y="187845"/>
                  </a:lnTo>
                  <a:lnTo>
                    <a:pt x="1041723" y="187910"/>
                  </a:lnTo>
                  <a:lnTo>
                    <a:pt x="1053561" y="187966"/>
                  </a:lnTo>
                  <a:lnTo>
                    <a:pt x="1065399" y="188013"/>
                  </a:lnTo>
                  <a:lnTo>
                    <a:pt x="1077237" y="188053"/>
                  </a:lnTo>
                  <a:lnTo>
                    <a:pt x="1089074" y="188088"/>
                  </a:lnTo>
                  <a:lnTo>
                    <a:pt x="1100912" y="188117"/>
                  </a:lnTo>
                  <a:lnTo>
                    <a:pt x="1112750" y="188142"/>
                  </a:lnTo>
                  <a:lnTo>
                    <a:pt x="1124588" y="188163"/>
                  </a:lnTo>
                  <a:lnTo>
                    <a:pt x="1136426" y="188181"/>
                  </a:lnTo>
                  <a:lnTo>
                    <a:pt x="1148263" y="188196"/>
                  </a:lnTo>
                  <a:lnTo>
                    <a:pt x="1160101" y="188209"/>
                  </a:lnTo>
                  <a:lnTo>
                    <a:pt x="1171939" y="188220"/>
                  </a:lnTo>
                  <a:lnTo>
                    <a:pt x="1171939" y="188346"/>
                  </a:lnTo>
                  <a:lnTo>
                    <a:pt x="1183777" y="188357"/>
                  </a:lnTo>
                  <a:lnTo>
                    <a:pt x="1195614" y="188370"/>
                  </a:lnTo>
                  <a:lnTo>
                    <a:pt x="1207452" y="188386"/>
                  </a:lnTo>
                  <a:lnTo>
                    <a:pt x="1219290" y="188404"/>
                  </a:lnTo>
                  <a:lnTo>
                    <a:pt x="1231128" y="188425"/>
                  </a:lnTo>
                  <a:lnTo>
                    <a:pt x="1242965" y="188450"/>
                  </a:lnTo>
                  <a:lnTo>
                    <a:pt x="1254803" y="188479"/>
                  </a:lnTo>
                  <a:lnTo>
                    <a:pt x="1266641" y="188513"/>
                  </a:lnTo>
                  <a:lnTo>
                    <a:pt x="1278479" y="188553"/>
                  </a:lnTo>
                  <a:lnTo>
                    <a:pt x="1290317" y="188601"/>
                  </a:lnTo>
                  <a:lnTo>
                    <a:pt x="1302154" y="188656"/>
                  </a:lnTo>
                  <a:lnTo>
                    <a:pt x="1313992" y="188722"/>
                  </a:lnTo>
                  <a:lnTo>
                    <a:pt x="1325830" y="188798"/>
                  </a:lnTo>
                  <a:lnTo>
                    <a:pt x="1337668" y="188888"/>
                  </a:lnTo>
                  <a:lnTo>
                    <a:pt x="1349505" y="188994"/>
                  </a:lnTo>
                  <a:lnTo>
                    <a:pt x="1361343" y="189118"/>
                  </a:lnTo>
                  <a:lnTo>
                    <a:pt x="1373181" y="189264"/>
                  </a:lnTo>
                  <a:lnTo>
                    <a:pt x="1385019" y="189435"/>
                  </a:lnTo>
                  <a:lnTo>
                    <a:pt x="1396856" y="189635"/>
                  </a:lnTo>
                  <a:lnTo>
                    <a:pt x="1408694" y="189871"/>
                  </a:lnTo>
                  <a:lnTo>
                    <a:pt x="1420532" y="190146"/>
                  </a:lnTo>
                  <a:lnTo>
                    <a:pt x="1432370" y="190469"/>
                  </a:lnTo>
                  <a:lnTo>
                    <a:pt x="1444208" y="190848"/>
                  </a:lnTo>
                  <a:lnTo>
                    <a:pt x="1456045" y="191290"/>
                  </a:lnTo>
                  <a:lnTo>
                    <a:pt x="1467883" y="191808"/>
                  </a:lnTo>
                  <a:lnTo>
                    <a:pt x="1479721" y="192413"/>
                  </a:lnTo>
                  <a:lnTo>
                    <a:pt x="1491559" y="193118"/>
                  </a:lnTo>
                  <a:lnTo>
                    <a:pt x="1503396" y="193941"/>
                  </a:lnTo>
                  <a:lnTo>
                    <a:pt x="1515234" y="194899"/>
                  </a:lnTo>
                  <a:lnTo>
                    <a:pt x="1527072" y="196011"/>
                  </a:lnTo>
                  <a:lnTo>
                    <a:pt x="1538910" y="197302"/>
                  </a:lnTo>
                  <a:lnTo>
                    <a:pt x="1550748" y="198796"/>
                  </a:lnTo>
                  <a:lnTo>
                    <a:pt x="1562585" y="200520"/>
                  </a:lnTo>
                  <a:lnTo>
                    <a:pt x="1574423" y="202504"/>
                  </a:lnTo>
                  <a:lnTo>
                    <a:pt x="1586261" y="204780"/>
                  </a:lnTo>
                  <a:lnTo>
                    <a:pt x="1598099" y="207381"/>
                  </a:lnTo>
                  <a:lnTo>
                    <a:pt x="1609936" y="210338"/>
                  </a:lnTo>
                  <a:lnTo>
                    <a:pt x="1621774" y="213685"/>
                  </a:lnTo>
                  <a:lnTo>
                    <a:pt x="1633612" y="217451"/>
                  </a:lnTo>
                  <a:lnTo>
                    <a:pt x="1645450" y="221660"/>
                  </a:lnTo>
                  <a:lnTo>
                    <a:pt x="1657287" y="226332"/>
                  </a:lnTo>
                  <a:lnTo>
                    <a:pt x="1669125" y="231476"/>
                  </a:lnTo>
                  <a:lnTo>
                    <a:pt x="1680963" y="237089"/>
                  </a:lnTo>
                  <a:lnTo>
                    <a:pt x="1692801" y="243156"/>
                  </a:lnTo>
                  <a:lnTo>
                    <a:pt x="1704639" y="249645"/>
                  </a:lnTo>
                  <a:lnTo>
                    <a:pt x="1716476" y="256510"/>
                  </a:lnTo>
                  <a:lnTo>
                    <a:pt x="1728314" y="263686"/>
                  </a:lnTo>
                  <a:lnTo>
                    <a:pt x="1740152" y="271097"/>
                  </a:lnTo>
                  <a:lnTo>
                    <a:pt x="1751990" y="278654"/>
                  </a:lnTo>
                  <a:lnTo>
                    <a:pt x="1763827" y="286259"/>
                  </a:lnTo>
                  <a:lnTo>
                    <a:pt x="1775665" y="293816"/>
                  </a:lnTo>
                  <a:lnTo>
                    <a:pt x="1787503" y="301227"/>
                  </a:lnTo>
                  <a:lnTo>
                    <a:pt x="1799341" y="308403"/>
                  </a:lnTo>
                  <a:lnTo>
                    <a:pt x="1811178" y="315268"/>
                  </a:lnTo>
                  <a:lnTo>
                    <a:pt x="1823016" y="321757"/>
                  </a:lnTo>
                  <a:lnTo>
                    <a:pt x="1834854" y="327824"/>
                  </a:lnTo>
                  <a:lnTo>
                    <a:pt x="1846692" y="333437"/>
                  </a:lnTo>
                  <a:lnTo>
                    <a:pt x="1858530" y="338581"/>
                  </a:lnTo>
                  <a:lnTo>
                    <a:pt x="1870367" y="343253"/>
                  </a:lnTo>
                  <a:lnTo>
                    <a:pt x="1882205" y="347462"/>
                  </a:lnTo>
                  <a:lnTo>
                    <a:pt x="1894043" y="351228"/>
                  </a:lnTo>
                  <a:lnTo>
                    <a:pt x="1905881" y="354575"/>
                  </a:lnTo>
                  <a:lnTo>
                    <a:pt x="1917718" y="357533"/>
                  </a:lnTo>
                  <a:lnTo>
                    <a:pt x="1929556" y="360133"/>
                  </a:lnTo>
                  <a:lnTo>
                    <a:pt x="1941394" y="362409"/>
                  </a:lnTo>
                  <a:lnTo>
                    <a:pt x="1953232" y="364393"/>
                  </a:lnTo>
                  <a:lnTo>
                    <a:pt x="1965069" y="366117"/>
                  </a:lnTo>
                  <a:lnTo>
                    <a:pt x="1976907" y="367611"/>
                  </a:lnTo>
                  <a:lnTo>
                    <a:pt x="1988745" y="368902"/>
                  </a:lnTo>
                  <a:lnTo>
                    <a:pt x="2000583" y="370015"/>
                  </a:lnTo>
                  <a:lnTo>
                    <a:pt x="2012421" y="370972"/>
                  </a:lnTo>
                  <a:lnTo>
                    <a:pt x="2024258" y="371795"/>
                  </a:lnTo>
                  <a:lnTo>
                    <a:pt x="2036096" y="372501"/>
                  </a:lnTo>
                  <a:lnTo>
                    <a:pt x="2047934" y="373105"/>
                  </a:lnTo>
                  <a:lnTo>
                    <a:pt x="2059772" y="373623"/>
                  </a:lnTo>
                  <a:lnTo>
                    <a:pt x="2071609" y="374066"/>
                  </a:lnTo>
                  <a:lnTo>
                    <a:pt x="2083447" y="374444"/>
                  </a:lnTo>
                  <a:lnTo>
                    <a:pt x="2095285" y="374767"/>
                  </a:lnTo>
                  <a:lnTo>
                    <a:pt x="2107123" y="375042"/>
                  </a:lnTo>
                  <a:lnTo>
                    <a:pt x="2118961" y="375278"/>
                  </a:lnTo>
                  <a:lnTo>
                    <a:pt x="2130798" y="375478"/>
                  </a:lnTo>
                  <a:lnTo>
                    <a:pt x="2142636" y="375649"/>
                  </a:lnTo>
                  <a:lnTo>
                    <a:pt x="2154474" y="375795"/>
                  </a:lnTo>
                  <a:lnTo>
                    <a:pt x="2166312" y="375919"/>
                  </a:lnTo>
                  <a:lnTo>
                    <a:pt x="2178149" y="376025"/>
                  </a:lnTo>
                  <a:lnTo>
                    <a:pt x="2189987" y="376115"/>
                  </a:lnTo>
                  <a:lnTo>
                    <a:pt x="2201825" y="376192"/>
                  </a:lnTo>
                  <a:lnTo>
                    <a:pt x="2213663" y="376257"/>
                  </a:lnTo>
                  <a:lnTo>
                    <a:pt x="2225500" y="376312"/>
                  </a:lnTo>
                  <a:lnTo>
                    <a:pt x="2237338" y="376360"/>
                  </a:lnTo>
                  <a:lnTo>
                    <a:pt x="2249176" y="376400"/>
                  </a:lnTo>
                  <a:lnTo>
                    <a:pt x="2261014" y="376434"/>
                  </a:lnTo>
                  <a:lnTo>
                    <a:pt x="2272852" y="376463"/>
                  </a:lnTo>
                  <a:lnTo>
                    <a:pt x="2284689" y="376488"/>
                  </a:lnTo>
                  <a:lnTo>
                    <a:pt x="2296527" y="376509"/>
                  </a:lnTo>
                  <a:lnTo>
                    <a:pt x="2308365" y="376527"/>
                  </a:lnTo>
                  <a:lnTo>
                    <a:pt x="2320203" y="376543"/>
                  </a:lnTo>
                  <a:lnTo>
                    <a:pt x="2332040" y="376556"/>
                  </a:lnTo>
                  <a:lnTo>
                    <a:pt x="2343878" y="376567"/>
                  </a:lnTo>
                  <a:lnTo>
                    <a:pt x="2343878" y="376630"/>
                  </a:lnTo>
                  <a:lnTo>
                    <a:pt x="2355716" y="376630"/>
                  </a:lnTo>
                  <a:lnTo>
                    <a:pt x="2367554" y="376630"/>
                  </a:lnTo>
                  <a:lnTo>
                    <a:pt x="2379391" y="376630"/>
                  </a:lnTo>
                  <a:lnTo>
                    <a:pt x="2391229" y="376630"/>
                  </a:lnTo>
                  <a:lnTo>
                    <a:pt x="2403067" y="376630"/>
                  </a:lnTo>
                  <a:lnTo>
                    <a:pt x="2414905" y="376630"/>
                  </a:lnTo>
                  <a:lnTo>
                    <a:pt x="2426743" y="376630"/>
                  </a:lnTo>
                  <a:lnTo>
                    <a:pt x="2438580" y="376630"/>
                  </a:lnTo>
                  <a:lnTo>
                    <a:pt x="2450418" y="376630"/>
                  </a:lnTo>
                  <a:lnTo>
                    <a:pt x="2462256" y="376630"/>
                  </a:lnTo>
                  <a:lnTo>
                    <a:pt x="2474094" y="376630"/>
                  </a:lnTo>
                  <a:lnTo>
                    <a:pt x="2485931" y="376630"/>
                  </a:lnTo>
                  <a:lnTo>
                    <a:pt x="2497769" y="376630"/>
                  </a:lnTo>
                  <a:lnTo>
                    <a:pt x="2509607" y="376630"/>
                  </a:lnTo>
                  <a:lnTo>
                    <a:pt x="2521445" y="376630"/>
                  </a:lnTo>
                  <a:lnTo>
                    <a:pt x="2533283" y="376630"/>
                  </a:lnTo>
                  <a:lnTo>
                    <a:pt x="2545120" y="376630"/>
                  </a:lnTo>
                  <a:lnTo>
                    <a:pt x="2556958" y="376630"/>
                  </a:lnTo>
                  <a:lnTo>
                    <a:pt x="2568796" y="376630"/>
                  </a:lnTo>
                  <a:lnTo>
                    <a:pt x="2580634" y="376630"/>
                  </a:lnTo>
                  <a:lnTo>
                    <a:pt x="2592471" y="376630"/>
                  </a:lnTo>
                  <a:lnTo>
                    <a:pt x="2604309" y="376630"/>
                  </a:lnTo>
                  <a:lnTo>
                    <a:pt x="2616147" y="376630"/>
                  </a:lnTo>
                  <a:lnTo>
                    <a:pt x="2627985" y="376630"/>
                  </a:lnTo>
                  <a:lnTo>
                    <a:pt x="2639822" y="376630"/>
                  </a:lnTo>
                  <a:lnTo>
                    <a:pt x="2651660" y="376630"/>
                  </a:lnTo>
                  <a:lnTo>
                    <a:pt x="2663498" y="376630"/>
                  </a:lnTo>
                  <a:lnTo>
                    <a:pt x="2675336" y="376630"/>
                  </a:lnTo>
                  <a:lnTo>
                    <a:pt x="2687174" y="376630"/>
                  </a:lnTo>
                  <a:lnTo>
                    <a:pt x="2699011" y="376630"/>
                  </a:lnTo>
                  <a:lnTo>
                    <a:pt x="2710849" y="376630"/>
                  </a:lnTo>
                  <a:lnTo>
                    <a:pt x="2722687" y="376630"/>
                  </a:lnTo>
                  <a:lnTo>
                    <a:pt x="2734525" y="376630"/>
                  </a:lnTo>
                  <a:lnTo>
                    <a:pt x="2746362" y="376630"/>
                  </a:lnTo>
                  <a:lnTo>
                    <a:pt x="2758200" y="376630"/>
                  </a:lnTo>
                  <a:lnTo>
                    <a:pt x="2770038" y="376630"/>
                  </a:lnTo>
                  <a:lnTo>
                    <a:pt x="2781876" y="376630"/>
                  </a:lnTo>
                  <a:lnTo>
                    <a:pt x="2793713" y="376630"/>
                  </a:lnTo>
                  <a:lnTo>
                    <a:pt x="2805551" y="376630"/>
                  </a:lnTo>
                  <a:lnTo>
                    <a:pt x="2817389" y="376630"/>
                  </a:lnTo>
                  <a:lnTo>
                    <a:pt x="2829227" y="376630"/>
                  </a:lnTo>
                  <a:lnTo>
                    <a:pt x="2841065" y="376630"/>
                  </a:lnTo>
                  <a:lnTo>
                    <a:pt x="2852902" y="376630"/>
                  </a:lnTo>
                  <a:lnTo>
                    <a:pt x="2864740" y="376630"/>
                  </a:lnTo>
                  <a:lnTo>
                    <a:pt x="2876578" y="376630"/>
                  </a:lnTo>
                  <a:lnTo>
                    <a:pt x="2888416" y="376630"/>
                  </a:lnTo>
                  <a:lnTo>
                    <a:pt x="2900253" y="376630"/>
                  </a:lnTo>
                  <a:lnTo>
                    <a:pt x="2912091" y="376630"/>
                  </a:lnTo>
                  <a:lnTo>
                    <a:pt x="2923929" y="376630"/>
                  </a:lnTo>
                  <a:lnTo>
                    <a:pt x="2935767" y="376630"/>
                  </a:lnTo>
                  <a:lnTo>
                    <a:pt x="2947604" y="376630"/>
                  </a:lnTo>
                  <a:lnTo>
                    <a:pt x="2959442" y="376630"/>
                  </a:lnTo>
                  <a:lnTo>
                    <a:pt x="2971280" y="376630"/>
                  </a:lnTo>
                  <a:lnTo>
                    <a:pt x="2983118" y="376630"/>
                  </a:lnTo>
                  <a:lnTo>
                    <a:pt x="2994956" y="376630"/>
                  </a:lnTo>
                  <a:lnTo>
                    <a:pt x="3006793" y="376630"/>
                  </a:lnTo>
                  <a:lnTo>
                    <a:pt x="3018631" y="376630"/>
                  </a:lnTo>
                  <a:lnTo>
                    <a:pt x="3030469" y="376630"/>
                  </a:lnTo>
                  <a:lnTo>
                    <a:pt x="3042307" y="376630"/>
                  </a:lnTo>
                  <a:lnTo>
                    <a:pt x="3054144" y="376630"/>
                  </a:lnTo>
                  <a:lnTo>
                    <a:pt x="3065982" y="376630"/>
                  </a:lnTo>
                  <a:lnTo>
                    <a:pt x="3077820" y="376630"/>
                  </a:lnTo>
                  <a:lnTo>
                    <a:pt x="3089658" y="376630"/>
                  </a:lnTo>
                  <a:lnTo>
                    <a:pt x="3101496" y="376630"/>
                  </a:lnTo>
                  <a:lnTo>
                    <a:pt x="3113333" y="376630"/>
                  </a:lnTo>
                  <a:lnTo>
                    <a:pt x="3125171" y="376630"/>
                  </a:lnTo>
                  <a:lnTo>
                    <a:pt x="3137009" y="376630"/>
                  </a:lnTo>
                  <a:lnTo>
                    <a:pt x="3148847" y="376630"/>
                  </a:lnTo>
                  <a:lnTo>
                    <a:pt x="3160684" y="376630"/>
                  </a:lnTo>
                  <a:lnTo>
                    <a:pt x="3172522" y="376630"/>
                  </a:lnTo>
                  <a:lnTo>
                    <a:pt x="3184360" y="376630"/>
                  </a:lnTo>
                  <a:lnTo>
                    <a:pt x="3196198" y="376630"/>
                  </a:lnTo>
                  <a:lnTo>
                    <a:pt x="3208035" y="376630"/>
                  </a:lnTo>
                  <a:lnTo>
                    <a:pt x="3219873" y="376630"/>
                  </a:lnTo>
                  <a:lnTo>
                    <a:pt x="3231711" y="376630"/>
                  </a:lnTo>
                  <a:lnTo>
                    <a:pt x="3243549" y="376630"/>
                  </a:lnTo>
                  <a:lnTo>
                    <a:pt x="3255387" y="376630"/>
                  </a:lnTo>
                  <a:lnTo>
                    <a:pt x="3267224" y="376630"/>
                  </a:lnTo>
                  <a:lnTo>
                    <a:pt x="3279062" y="376630"/>
                  </a:lnTo>
                  <a:lnTo>
                    <a:pt x="3290900" y="376630"/>
                  </a:lnTo>
                  <a:lnTo>
                    <a:pt x="3302738" y="376630"/>
                  </a:lnTo>
                  <a:lnTo>
                    <a:pt x="3314575" y="376630"/>
                  </a:lnTo>
                  <a:lnTo>
                    <a:pt x="3326413" y="376630"/>
                  </a:lnTo>
                  <a:lnTo>
                    <a:pt x="3338251" y="376630"/>
                  </a:lnTo>
                  <a:lnTo>
                    <a:pt x="3350089" y="376630"/>
                  </a:lnTo>
                  <a:lnTo>
                    <a:pt x="3361926" y="376630"/>
                  </a:lnTo>
                  <a:lnTo>
                    <a:pt x="3373764" y="376630"/>
                  </a:lnTo>
                  <a:lnTo>
                    <a:pt x="3385602" y="376630"/>
                  </a:lnTo>
                  <a:lnTo>
                    <a:pt x="3397440" y="376630"/>
                  </a:lnTo>
                  <a:lnTo>
                    <a:pt x="3409278" y="376630"/>
                  </a:lnTo>
                  <a:lnTo>
                    <a:pt x="3421115" y="376630"/>
                  </a:lnTo>
                  <a:lnTo>
                    <a:pt x="3432953" y="376630"/>
                  </a:lnTo>
                  <a:lnTo>
                    <a:pt x="3444791" y="376630"/>
                  </a:lnTo>
                  <a:lnTo>
                    <a:pt x="3456629" y="376630"/>
                  </a:lnTo>
                  <a:lnTo>
                    <a:pt x="3468466" y="376630"/>
                  </a:lnTo>
                  <a:lnTo>
                    <a:pt x="3480304" y="376630"/>
                  </a:lnTo>
                  <a:lnTo>
                    <a:pt x="3492142" y="376630"/>
                  </a:lnTo>
                  <a:lnTo>
                    <a:pt x="3503980" y="376630"/>
                  </a:lnTo>
                  <a:lnTo>
                    <a:pt x="3515818" y="376630"/>
                  </a:lnTo>
                  <a:lnTo>
                    <a:pt x="3515818" y="376693"/>
                  </a:lnTo>
                  <a:lnTo>
                    <a:pt x="3527655" y="376704"/>
                  </a:lnTo>
                  <a:lnTo>
                    <a:pt x="3539493" y="376717"/>
                  </a:lnTo>
                  <a:lnTo>
                    <a:pt x="3551331" y="376733"/>
                  </a:lnTo>
                  <a:lnTo>
                    <a:pt x="3563169" y="376750"/>
                  </a:lnTo>
                  <a:lnTo>
                    <a:pt x="3575006" y="376772"/>
                  </a:lnTo>
                  <a:lnTo>
                    <a:pt x="3586844" y="376796"/>
                  </a:lnTo>
                  <a:lnTo>
                    <a:pt x="3598682" y="376826"/>
                  </a:lnTo>
                  <a:lnTo>
                    <a:pt x="3610520" y="376860"/>
                  </a:lnTo>
                  <a:lnTo>
                    <a:pt x="3622357" y="376900"/>
                  </a:lnTo>
                  <a:lnTo>
                    <a:pt x="3634195" y="376947"/>
                  </a:lnTo>
                  <a:lnTo>
                    <a:pt x="3646033" y="377003"/>
                  </a:lnTo>
                  <a:lnTo>
                    <a:pt x="3657871" y="377068"/>
                  </a:lnTo>
                  <a:lnTo>
                    <a:pt x="3669709" y="377145"/>
                  </a:lnTo>
                  <a:lnTo>
                    <a:pt x="3681546" y="377235"/>
                  </a:lnTo>
                  <a:lnTo>
                    <a:pt x="3693384" y="377341"/>
                  </a:lnTo>
                  <a:lnTo>
                    <a:pt x="3705222" y="377465"/>
                  </a:lnTo>
                  <a:lnTo>
                    <a:pt x="3717060" y="377611"/>
                  </a:lnTo>
                  <a:lnTo>
                    <a:pt x="3728897" y="377782"/>
                  </a:lnTo>
                  <a:lnTo>
                    <a:pt x="3740735" y="377982"/>
                  </a:lnTo>
                  <a:lnTo>
                    <a:pt x="3752573" y="378217"/>
                  </a:lnTo>
                  <a:lnTo>
                    <a:pt x="3764411" y="378493"/>
                  </a:lnTo>
                  <a:lnTo>
                    <a:pt x="3776248" y="378816"/>
                  </a:lnTo>
                  <a:lnTo>
                    <a:pt x="3788086" y="379194"/>
                  </a:lnTo>
                  <a:lnTo>
                    <a:pt x="3799924" y="379637"/>
                  </a:lnTo>
                  <a:lnTo>
                    <a:pt x="3811762" y="380155"/>
                  </a:lnTo>
                  <a:lnTo>
                    <a:pt x="3823600" y="380759"/>
                  </a:lnTo>
                  <a:lnTo>
                    <a:pt x="3835437" y="381465"/>
                  </a:lnTo>
                  <a:lnTo>
                    <a:pt x="3847275" y="382288"/>
                  </a:lnTo>
                  <a:lnTo>
                    <a:pt x="3859113" y="383245"/>
                  </a:lnTo>
                  <a:lnTo>
                    <a:pt x="3870951" y="384358"/>
                  </a:lnTo>
                  <a:lnTo>
                    <a:pt x="3882788" y="385649"/>
                  </a:lnTo>
                  <a:lnTo>
                    <a:pt x="3894626" y="387143"/>
                  </a:lnTo>
                  <a:lnTo>
                    <a:pt x="3906464" y="388867"/>
                  </a:lnTo>
                  <a:lnTo>
                    <a:pt x="3918302" y="390851"/>
                  </a:lnTo>
                  <a:lnTo>
                    <a:pt x="3930139" y="393127"/>
                  </a:lnTo>
                  <a:lnTo>
                    <a:pt x="3941977" y="395727"/>
                  </a:lnTo>
                  <a:lnTo>
                    <a:pt x="3953815" y="398685"/>
                  </a:lnTo>
                  <a:lnTo>
                    <a:pt x="3965653" y="402032"/>
                  </a:lnTo>
                  <a:lnTo>
                    <a:pt x="3977491" y="405798"/>
                  </a:lnTo>
                  <a:lnTo>
                    <a:pt x="3989328" y="410007"/>
                  </a:lnTo>
                  <a:lnTo>
                    <a:pt x="4001166" y="414679"/>
                  </a:lnTo>
                  <a:lnTo>
                    <a:pt x="4013004" y="419823"/>
                  </a:lnTo>
                  <a:lnTo>
                    <a:pt x="4024842" y="425436"/>
                  </a:lnTo>
                  <a:lnTo>
                    <a:pt x="4036679" y="431503"/>
                  </a:lnTo>
                  <a:lnTo>
                    <a:pt x="4048517" y="437992"/>
                  </a:lnTo>
                  <a:lnTo>
                    <a:pt x="4060355" y="444857"/>
                  </a:lnTo>
                  <a:lnTo>
                    <a:pt x="4072193" y="452033"/>
                  </a:lnTo>
                  <a:lnTo>
                    <a:pt x="4084031" y="459444"/>
                  </a:lnTo>
                  <a:lnTo>
                    <a:pt x="4095868" y="467000"/>
                  </a:lnTo>
                  <a:lnTo>
                    <a:pt x="4107706" y="474606"/>
                  </a:lnTo>
                  <a:lnTo>
                    <a:pt x="4119544" y="482163"/>
                  </a:lnTo>
                  <a:lnTo>
                    <a:pt x="4131382" y="489574"/>
                  </a:lnTo>
                  <a:lnTo>
                    <a:pt x="4143219" y="496750"/>
                  </a:lnTo>
                  <a:lnTo>
                    <a:pt x="4155057" y="503615"/>
                  </a:lnTo>
                  <a:lnTo>
                    <a:pt x="4166895" y="510104"/>
                  </a:lnTo>
                  <a:lnTo>
                    <a:pt x="4178733" y="516171"/>
                  </a:lnTo>
                  <a:lnTo>
                    <a:pt x="4190570" y="521784"/>
                  </a:lnTo>
                  <a:lnTo>
                    <a:pt x="4202408" y="526928"/>
                  </a:lnTo>
                  <a:lnTo>
                    <a:pt x="4214246" y="531600"/>
                  </a:lnTo>
                  <a:lnTo>
                    <a:pt x="4226084" y="535809"/>
                  </a:lnTo>
                  <a:lnTo>
                    <a:pt x="4237922" y="539575"/>
                  </a:lnTo>
                  <a:lnTo>
                    <a:pt x="4249759" y="542922"/>
                  </a:lnTo>
                  <a:lnTo>
                    <a:pt x="4261597" y="545879"/>
                  </a:lnTo>
                  <a:lnTo>
                    <a:pt x="4273435" y="548480"/>
                  </a:lnTo>
                  <a:lnTo>
                    <a:pt x="4285273" y="550756"/>
                  </a:lnTo>
                  <a:lnTo>
                    <a:pt x="4297110" y="552740"/>
                  </a:lnTo>
                  <a:lnTo>
                    <a:pt x="4308948" y="554464"/>
                  </a:lnTo>
                  <a:lnTo>
                    <a:pt x="4320786" y="555958"/>
                  </a:lnTo>
                  <a:lnTo>
                    <a:pt x="4332624" y="557249"/>
                  </a:lnTo>
                  <a:lnTo>
                    <a:pt x="4344461" y="558361"/>
                  </a:lnTo>
                  <a:lnTo>
                    <a:pt x="4356299" y="559319"/>
                  </a:lnTo>
                  <a:lnTo>
                    <a:pt x="4368137" y="560142"/>
                  </a:lnTo>
                  <a:lnTo>
                    <a:pt x="4379975" y="560847"/>
                  </a:lnTo>
                  <a:lnTo>
                    <a:pt x="4391813" y="561452"/>
                  </a:lnTo>
                  <a:lnTo>
                    <a:pt x="4403650" y="561970"/>
                  </a:lnTo>
                  <a:lnTo>
                    <a:pt x="4415488" y="562412"/>
                  </a:lnTo>
                  <a:lnTo>
                    <a:pt x="4427326" y="562791"/>
                  </a:lnTo>
                  <a:lnTo>
                    <a:pt x="4439164" y="563114"/>
                  </a:lnTo>
                  <a:lnTo>
                    <a:pt x="4451001" y="563389"/>
                  </a:lnTo>
                  <a:lnTo>
                    <a:pt x="4462839" y="563625"/>
                  </a:lnTo>
                  <a:lnTo>
                    <a:pt x="4474677" y="563825"/>
                  </a:lnTo>
                  <a:lnTo>
                    <a:pt x="4486515" y="563996"/>
                  </a:lnTo>
                  <a:lnTo>
                    <a:pt x="4498352" y="564142"/>
                  </a:lnTo>
                  <a:lnTo>
                    <a:pt x="4510190" y="564266"/>
                  </a:lnTo>
                  <a:lnTo>
                    <a:pt x="4522028" y="564372"/>
                  </a:lnTo>
                  <a:lnTo>
                    <a:pt x="4533866" y="564462"/>
                  </a:lnTo>
                  <a:lnTo>
                    <a:pt x="4545704" y="564538"/>
                  </a:lnTo>
                  <a:lnTo>
                    <a:pt x="4557541" y="564604"/>
                  </a:lnTo>
                  <a:lnTo>
                    <a:pt x="4569379" y="564659"/>
                  </a:lnTo>
                  <a:lnTo>
                    <a:pt x="4581217" y="564707"/>
                  </a:lnTo>
                  <a:lnTo>
                    <a:pt x="4593055" y="564747"/>
                  </a:lnTo>
                  <a:lnTo>
                    <a:pt x="4604892" y="564781"/>
                  </a:lnTo>
                  <a:lnTo>
                    <a:pt x="4616730" y="564810"/>
                  </a:lnTo>
                  <a:lnTo>
                    <a:pt x="4628568" y="564835"/>
                  </a:lnTo>
                  <a:lnTo>
                    <a:pt x="4640406" y="564856"/>
                  </a:lnTo>
                  <a:lnTo>
                    <a:pt x="4652244" y="564874"/>
                  </a:lnTo>
                  <a:lnTo>
                    <a:pt x="4664081" y="564890"/>
                  </a:lnTo>
                  <a:lnTo>
                    <a:pt x="4675919" y="564903"/>
                  </a:lnTo>
                  <a:lnTo>
                    <a:pt x="4687757" y="564914"/>
                  </a:lnTo>
                </a:path>
              </a:pathLst>
            </a:custGeom>
            <a:ln w="40651" cap="flat">
              <a:solidFill>
                <a:srgbClr val="E8E8E8">
                  <a:alpha val="100000"/>
                </a:srgbClr>
              </a:solidFill>
              <a:prstDash val="solid"/>
              <a:round/>
            </a:ln>
          </p:spPr>
          <p:txBody>
            <a:bodyPr/>
            <a:lstStyle/>
            <a:p/>
          </p:txBody>
        </p:sp>
        <p:sp>
          <p:nvSpPr>
            <p:cNvPr id="57" name="pl57"/>
            <p:cNvSpPr/>
            <p:nvPr/>
          </p:nvSpPr>
          <p:spPr>
            <a:xfrm>
              <a:off x="2482252" y="1093605"/>
              <a:ext cx="4687757" cy="1506585"/>
            </a:xfrm>
            <a:custGeom>
              <a:avLst/>
              <a:pathLst>
                <a:path w="4687757" h="1506585">
                  <a:moveTo>
                    <a:pt x="0" y="376567"/>
                  </a:moveTo>
                  <a:lnTo>
                    <a:pt x="11837" y="376578"/>
                  </a:lnTo>
                  <a:lnTo>
                    <a:pt x="23675" y="376591"/>
                  </a:lnTo>
                  <a:lnTo>
                    <a:pt x="35513" y="376606"/>
                  </a:lnTo>
                  <a:lnTo>
                    <a:pt x="47351" y="376624"/>
                  </a:lnTo>
                  <a:lnTo>
                    <a:pt x="59188" y="376645"/>
                  </a:lnTo>
                  <a:lnTo>
                    <a:pt x="71026" y="376670"/>
                  </a:lnTo>
                  <a:lnTo>
                    <a:pt x="82864" y="376699"/>
                  </a:lnTo>
                  <a:lnTo>
                    <a:pt x="94702" y="376734"/>
                  </a:lnTo>
                  <a:lnTo>
                    <a:pt x="106539" y="376774"/>
                  </a:lnTo>
                  <a:lnTo>
                    <a:pt x="118377" y="376821"/>
                  </a:lnTo>
                  <a:lnTo>
                    <a:pt x="130215" y="376877"/>
                  </a:lnTo>
                  <a:lnTo>
                    <a:pt x="142053" y="376942"/>
                  </a:lnTo>
                  <a:lnTo>
                    <a:pt x="153891" y="377019"/>
                  </a:lnTo>
                  <a:lnTo>
                    <a:pt x="165728" y="377109"/>
                  </a:lnTo>
                  <a:lnTo>
                    <a:pt x="177566" y="377215"/>
                  </a:lnTo>
                  <a:lnTo>
                    <a:pt x="189404" y="377339"/>
                  </a:lnTo>
                  <a:lnTo>
                    <a:pt x="201242" y="377484"/>
                  </a:lnTo>
                  <a:lnTo>
                    <a:pt x="213079" y="377655"/>
                  </a:lnTo>
                  <a:lnTo>
                    <a:pt x="224917" y="377856"/>
                  </a:lnTo>
                  <a:lnTo>
                    <a:pt x="236755" y="378091"/>
                  </a:lnTo>
                  <a:lnTo>
                    <a:pt x="248593" y="378367"/>
                  </a:lnTo>
                  <a:lnTo>
                    <a:pt x="260430" y="378690"/>
                  </a:lnTo>
                  <a:lnTo>
                    <a:pt x="272268" y="379068"/>
                  </a:lnTo>
                  <a:lnTo>
                    <a:pt x="284106" y="379511"/>
                  </a:lnTo>
                  <a:lnTo>
                    <a:pt x="295944" y="380028"/>
                  </a:lnTo>
                  <a:lnTo>
                    <a:pt x="307782" y="380633"/>
                  </a:lnTo>
                  <a:lnTo>
                    <a:pt x="319619" y="381339"/>
                  </a:lnTo>
                  <a:lnTo>
                    <a:pt x="331457" y="382161"/>
                  </a:lnTo>
                  <a:lnTo>
                    <a:pt x="343295" y="383119"/>
                  </a:lnTo>
                  <a:lnTo>
                    <a:pt x="355133" y="384232"/>
                  </a:lnTo>
                  <a:lnTo>
                    <a:pt x="366970" y="385523"/>
                  </a:lnTo>
                  <a:lnTo>
                    <a:pt x="378808" y="387016"/>
                  </a:lnTo>
                  <a:lnTo>
                    <a:pt x="390646" y="388740"/>
                  </a:lnTo>
                  <a:lnTo>
                    <a:pt x="402484" y="390725"/>
                  </a:lnTo>
                  <a:lnTo>
                    <a:pt x="414321" y="393001"/>
                  </a:lnTo>
                  <a:lnTo>
                    <a:pt x="426159" y="395601"/>
                  </a:lnTo>
                  <a:lnTo>
                    <a:pt x="437997" y="398559"/>
                  </a:lnTo>
                  <a:lnTo>
                    <a:pt x="449835" y="401906"/>
                  </a:lnTo>
                  <a:lnTo>
                    <a:pt x="461673" y="405671"/>
                  </a:lnTo>
                  <a:lnTo>
                    <a:pt x="473510" y="409881"/>
                  </a:lnTo>
                  <a:lnTo>
                    <a:pt x="485348" y="414553"/>
                  </a:lnTo>
                  <a:lnTo>
                    <a:pt x="497186" y="419696"/>
                  </a:lnTo>
                  <a:lnTo>
                    <a:pt x="509024" y="425310"/>
                  </a:lnTo>
                  <a:lnTo>
                    <a:pt x="520861" y="431376"/>
                  </a:lnTo>
                  <a:lnTo>
                    <a:pt x="532699" y="437866"/>
                  </a:lnTo>
                  <a:lnTo>
                    <a:pt x="544537" y="444730"/>
                  </a:lnTo>
                  <a:lnTo>
                    <a:pt x="556375" y="451907"/>
                  </a:lnTo>
                  <a:lnTo>
                    <a:pt x="568213" y="459318"/>
                  </a:lnTo>
                  <a:lnTo>
                    <a:pt x="580050" y="466874"/>
                  </a:lnTo>
                  <a:lnTo>
                    <a:pt x="591888" y="474480"/>
                  </a:lnTo>
                  <a:lnTo>
                    <a:pt x="603726" y="482036"/>
                  </a:lnTo>
                  <a:lnTo>
                    <a:pt x="615564" y="489447"/>
                  </a:lnTo>
                  <a:lnTo>
                    <a:pt x="627401" y="496624"/>
                  </a:lnTo>
                  <a:lnTo>
                    <a:pt x="639239" y="503488"/>
                  </a:lnTo>
                  <a:lnTo>
                    <a:pt x="651077" y="509978"/>
                  </a:lnTo>
                  <a:lnTo>
                    <a:pt x="662915" y="516045"/>
                  </a:lnTo>
                  <a:lnTo>
                    <a:pt x="674752" y="521658"/>
                  </a:lnTo>
                  <a:lnTo>
                    <a:pt x="686590" y="526801"/>
                  </a:lnTo>
                  <a:lnTo>
                    <a:pt x="698428" y="531473"/>
                  </a:lnTo>
                  <a:lnTo>
                    <a:pt x="710266" y="535683"/>
                  </a:lnTo>
                  <a:lnTo>
                    <a:pt x="722104" y="539449"/>
                  </a:lnTo>
                  <a:lnTo>
                    <a:pt x="733941" y="542795"/>
                  </a:lnTo>
                  <a:lnTo>
                    <a:pt x="745779" y="545753"/>
                  </a:lnTo>
                  <a:lnTo>
                    <a:pt x="757617" y="548353"/>
                  </a:lnTo>
                  <a:lnTo>
                    <a:pt x="769455" y="550629"/>
                  </a:lnTo>
                  <a:lnTo>
                    <a:pt x="781292" y="552614"/>
                  </a:lnTo>
                  <a:lnTo>
                    <a:pt x="793130" y="554338"/>
                  </a:lnTo>
                  <a:lnTo>
                    <a:pt x="804968" y="555832"/>
                  </a:lnTo>
                  <a:lnTo>
                    <a:pt x="816806" y="557122"/>
                  </a:lnTo>
                  <a:lnTo>
                    <a:pt x="828643" y="558235"/>
                  </a:lnTo>
                  <a:lnTo>
                    <a:pt x="840481" y="559193"/>
                  </a:lnTo>
                  <a:lnTo>
                    <a:pt x="852319" y="560015"/>
                  </a:lnTo>
                  <a:lnTo>
                    <a:pt x="864157" y="560721"/>
                  </a:lnTo>
                  <a:lnTo>
                    <a:pt x="875995" y="561326"/>
                  </a:lnTo>
                  <a:lnTo>
                    <a:pt x="887832" y="561843"/>
                  </a:lnTo>
                  <a:lnTo>
                    <a:pt x="899670" y="562286"/>
                  </a:lnTo>
                  <a:lnTo>
                    <a:pt x="911508" y="562664"/>
                  </a:lnTo>
                  <a:lnTo>
                    <a:pt x="923346" y="562987"/>
                  </a:lnTo>
                  <a:lnTo>
                    <a:pt x="935183" y="563263"/>
                  </a:lnTo>
                  <a:lnTo>
                    <a:pt x="947021" y="563498"/>
                  </a:lnTo>
                  <a:lnTo>
                    <a:pt x="958859" y="563699"/>
                  </a:lnTo>
                  <a:lnTo>
                    <a:pt x="970697" y="563870"/>
                  </a:lnTo>
                  <a:lnTo>
                    <a:pt x="982534" y="564015"/>
                  </a:lnTo>
                  <a:lnTo>
                    <a:pt x="994372" y="564140"/>
                  </a:lnTo>
                  <a:lnTo>
                    <a:pt x="1006210" y="564245"/>
                  </a:lnTo>
                  <a:lnTo>
                    <a:pt x="1018048" y="564335"/>
                  </a:lnTo>
                  <a:lnTo>
                    <a:pt x="1029886" y="564412"/>
                  </a:lnTo>
                  <a:lnTo>
                    <a:pt x="1041723" y="564477"/>
                  </a:lnTo>
                  <a:lnTo>
                    <a:pt x="1053561" y="564533"/>
                  </a:lnTo>
                  <a:lnTo>
                    <a:pt x="1065399" y="564580"/>
                  </a:lnTo>
                  <a:lnTo>
                    <a:pt x="1077237" y="564621"/>
                  </a:lnTo>
                  <a:lnTo>
                    <a:pt x="1089074" y="564655"/>
                  </a:lnTo>
                  <a:lnTo>
                    <a:pt x="1100912" y="564684"/>
                  </a:lnTo>
                  <a:lnTo>
                    <a:pt x="1112750" y="564709"/>
                  </a:lnTo>
                  <a:lnTo>
                    <a:pt x="1124588" y="564730"/>
                  </a:lnTo>
                  <a:lnTo>
                    <a:pt x="1136426" y="564748"/>
                  </a:lnTo>
                  <a:lnTo>
                    <a:pt x="1148263" y="564763"/>
                  </a:lnTo>
                  <a:lnTo>
                    <a:pt x="1160101" y="564776"/>
                  </a:lnTo>
                  <a:lnTo>
                    <a:pt x="1171939" y="564787"/>
                  </a:lnTo>
                  <a:lnTo>
                    <a:pt x="1171939" y="564661"/>
                  </a:lnTo>
                  <a:lnTo>
                    <a:pt x="1183777" y="564628"/>
                  </a:lnTo>
                  <a:lnTo>
                    <a:pt x="1195614" y="564589"/>
                  </a:lnTo>
                  <a:lnTo>
                    <a:pt x="1207452" y="564543"/>
                  </a:lnTo>
                  <a:lnTo>
                    <a:pt x="1219290" y="564489"/>
                  </a:lnTo>
                  <a:lnTo>
                    <a:pt x="1231128" y="564426"/>
                  </a:lnTo>
                  <a:lnTo>
                    <a:pt x="1242965" y="564351"/>
                  </a:lnTo>
                  <a:lnTo>
                    <a:pt x="1254803" y="564264"/>
                  </a:lnTo>
                  <a:lnTo>
                    <a:pt x="1266641" y="564161"/>
                  </a:lnTo>
                  <a:lnTo>
                    <a:pt x="1278479" y="564040"/>
                  </a:lnTo>
                  <a:lnTo>
                    <a:pt x="1290317" y="563898"/>
                  </a:lnTo>
                  <a:lnTo>
                    <a:pt x="1302154" y="563731"/>
                  </a:lnTo>
                  <a:lnTo>
                    <a:pt x="1313992" y="563535"/>
                  </a:lnTo>
                  <a:lnTo>
                    <a:pt x="1325830" y="563305"/>
                  </a:lnTo>
                  <a:lnTo>
                    <a:pt x="1337668" y="563035"/>
                  </a:lnTo>
                  <a:lnTo>
                    <a:pt x="1349505" y="562718"/>
                  </a:lnTo>
                  <a:lnTo>
                    <a:pt x="1361343" y="562345"/>
                  </a:lnTo>
                  <a:lnTo>
                    <a:pt x="1373181" y="561908"/>
                  </a:lnTo>
                  <a:lnTo>
                    <a:pt x="1385019" y="561395"/>
                  </a:lnTo>
                  <a:lnTo>
                    <a:pt x="1396856" y="560794"/>
                  </a:lnTo>
                  <a:lnTo>
                    <a:pt x="1408694" y="560088"/>
                  </a:lnTo>
                  <a:lnTo>
                    <a:pt x="1420532" y="559261"/>
                  </a:lnTo>
                  <a:lnTo>
                    <a:pt x="1432370" y="558292"/>
                  </a:lnTo>
                  <a:lnTo>
                    <a:pt x="1444208" y="557157"/>
                  </a:lnTo>
                  <a:lnTo>
                    <a:pt x="1456045" y="555829"/>
                  </a:lnTo>
                  <a:lnTo>
                    <a:pt x="1467883" y="554276"/>
                  </a:lnTo>
                  <a:lnTo>
                    <a:pt x="1479721" y="552462"/>
                  </a:lnTo>
                  <a:lnTo>
                    <a:pt x="1491559" y="550345"/>
                  </a:lnTo>
                  <a:lnTo>
                    <a:pt x="1503396" y="547877"/>
                  </a:lnTo>
                  <a:lnTo>
                    <a:pt x="1515234" y="545004"/>
                  </a:lnTo>
                  <a:lnTo>
                    <a:pt x="1527072" y="541666"/>
                  </a:lnTo>
                  <a:lnTo>
                    <a:pt x="1538910" y="537794"/>
                  </a:lnTo>
                  <a:lnTo>
                    <a:pt x="1550748" y="533313"/>
                  </a:lnTo>
                  <a:lnTo>
                    <a:pt x="1562585" y="528140"/>
                  </a:lnTo>
                  <a:lnTo>
                    <a:pt x="1574423" y="522187"/>
                  </a:lnTo>
                  <a:lnTo>
                    <a:pt x="1586261" y="515359"/>
                  </a:lnTo>
                  <a:lnTo>
                    <a:pt x="1598099" y="507558"/>
                  </a:lnTo>
                  <a:lnTo>
                    <a:pt x="1609936" y="498685"/>
                  </a:lnTo>
                  <a:lnTo>
                    <a:pt x="1621774" y="488645"/>
                  </a:lnTo>
                  <a:lnTo>
                    <a:pt x="1633612" y="477347"/>
                  </a:lnTo>
                  <a:lnTo>
                    <a:pt x="1645450" y="464719"/>
                  </a:lnTo>
                  <a:lnTo>
                    <a:pt x="1657287" y="450703"/>
                  </a:lnTo>
                  <a:lnTo>
                    <a:pt x="1669125" y="435272"/>
                  </a:lnTo>
                  <a:lnTo>
                    <a:pt x="1680963" y="418433"/>
                  </a:lnTo>
                  <a:lnTo>
                    <a:pt x="1692801" y="400232"/>
                  </a:lnTo>
                  <a:lnTo>
                    <a:pt x="1704639" y="380764"/>
                  </a:lnTo>
                  <a:lnTo>
                    <a:pt x="1716476" y="360170"/>
                  </a:lnTo>
                  <a:lnTo>
                    <a:pt x="1728314" y="338641"/>
                  </a:lnTo>
                  <a:lnTo>
                    <a:pt x="1740152" y="316408"/>
                  </a:lnTo>
                  <a:lnTo>
                    <a:pt x="1751990" y="293739"/>
                  </a:lnTo>
                  <a:lnTo>
                    <a:pt x="1763827" y="270921"/>
                  </a:lnTo>
                  <a:lnTo>
                    <a:pt x="1775665" y="248252"/>
                  </a:lnTo>
                  <a:lnTo>
                    <a:pt x="1787503" y="226019"/>
                  </a:lnTo>
                  <a:lnTo>
                    <a:pt x="1799341" y="204490"/>
                  </a:lnTo>
                  <a:lnTo>
                    <a:pt x="1811178" y="183897"/>
                  </a:lnTo>
                  <a:lnTo>
                    <a:pt x="1823016" y="164428"/>
                  </a:lnTo>
                  <a:lnTo>
                    <a:pt x="1834854" y="146228"/>
                  </a:lnTo>
                  <a:lnTo>
                    <a:pt x="1846692" y="129388"/>
                  </a:lnTo>
                  <a:lnTo>
                    <a:pt x="1858530" y="113958"/>
                  </a:lnTo>
                  <a:lnTo>
                    <a:pt x="1870367" y="99942"/>
                  </a:lnTo>
                  <a:lnTo>
                    <a:pt x="1882205" y="87313"/>
                  </a:lnTo>
                  <a:lnTo>
                    <a:pt x="1894043" y="76016"/>
                  </a:lnTo>
                  <a:lnTo>
                    <a:pt x="1905881" y="65975"/>
                  </a:lnTo>
                  <a:lnTo>
                    <a:pt x="1917718" y="57102"/>
                  </a:lnTo>
                  <a:lnTo>
                    <a:pt x="1929556" y="49301"/>
                  </a:lnTo>
                  <a:lnTo>
                    <a:pt x="1941394" y="42473"/>
                  </a:lnTo>
                  <a:lnTo>
                    <a:pt x="1953232" y="36520"/>
                  </a:lnTo>
                  <a:lnTo>
                    <a:pt x="1965069" y="31348"/>
                  </a:lnTo>
                  <a:lnTo>
                    <a:pt x="1976907" y="26867"/>
                  </a:lnTo>
                  <a:lnTo>
                    <a:pt x="1988745" y="22995"/>
                  </a:lnTo>
                  <a:lnTo>
                    <a:pt x="2000583" y="19656"/>
                  </a:lnTo>
                  <a:lnTo>
                    <a:pt x="2012421" y="16783"/>
                  </a:lnTo>
                  <a:lnTo>
                    <a:pt x="2024258" y="14315"/>
                  </a:lnTo>
                  <a:lnTo>
                    <a:pt x="2036096" y="12198"/>
                  </a:lnTo>
                  <a:lnTo>
                    <a:pt x="2047934" y="10384"/>
                  </a:lnTo>
                  <a:lnTo>
                    <a:pt x="2059772" y="8831"/>
                  </a:lnTo>
                  <a:lnTo>
                    <a:pt x="2071609" y="7503"/>
                  </a:lnTo>
                  <a:lnTo>
                    <a:pt x="2083447" y="6369"/>
                  </a:lnTo>
                  <a:lnTo>
                    <a:pt x="2095285" y="5400"/>
                  </a:lnTo>
                  <a:lnTo>
                    <a:pt x="2107123" y="4572"/>
                  </a:lnTo>
                  <a:lnTo>
                    <a:pt x="2118961" y="3867"/>
                  </a:lnTo>
                  <a:lnTo>
                    <a:pt x="2130798" y="3265"/>
                  </a:lnTo>
                  <a:lnTo>
                    <a:pt x="2142636" y="2752"/>
                  </a:lnTo>
                  <a:lnTo>
                    <a:pt x="2154474" y="2315"/>
                  </a:lnTo>
                  <a:lnTo>
                    <a:pt x="2166312" y="1943"/>
                  </a:lnTo>
                  <a:lnTo>
                    <a:pt x="2178149" y="1625"/>
                  </a:lnTo>
                  <a:lnTo>
                    <a:pt x="2189987" y="1355"/>
                  </a:lnTo>
                  <a:lnTo>
                    <a:pt x="2201825" y="1125"/>
                  </a:lnTo>
                  <a:lnTo>
                    <a:pt x="2213663" y="929"/>
                  </a:lnTo>
                  <a:lnTo>
                    <a:pt x="2225500" y="763"/>
                  </a:lnTo>
                  <a:lnTo>
                    <a:pt x="2237338" y="621"/>
                  </a:lnTo>
                  <a:lnTo>
                    <a:pt x="2249176" y="500"/>
                  </a:lnTo>
                  <a:lnTo>
                    <a:pt x="2261014" y="397"/>
                  </a:lnTo>
                  <a:lnTo>
                    <a:pt x="2272852" y="309"/>
                  </a:lnTo>
                  <a:lnTo>
                    <a:pt x="2284689" y="235"/>
                  </a:lnTo>
                  <a:lnTo>
                    <a:pt x="2296527" y="172"/>
                  </a:lnTo>
                  <a:lnTo>
                    <a:pt x="2308365" y="118"/>
                  </a:lnTo>
                  <a:lnTo>
                    <a:pt x="2320203" y="72"/>
                  </a:lnTo>
                  <a:lnTo>
                    <a:pt x="2332040" y="33"/>
                  </a:lnTo>
                  <a:lnTo>
                    <a:pt x="2343878" y="0"/>
                  </a:lnTo>
                  <a:lnTo>
                    <a:pt x="2343878" y="315"/>
                  </a:lnTo>
                  <a:lnTo>
                    <a:pt x="2355716" y="404"/>
                  </a:lnTo>
                  <a:lnTo>
                    <a:pt x="2367554" y="508"/>
                  </a:lnTo>
                  <a:lnTo>
                    <a:pt x="2379391" y="630"/>
                  </a:lnTo>
                  <a:lnTo>
                    <a:pt x="2391229" y="774"/>
                  </a:lnTo>
                  <a:lnTo>
                    <a:pt x="2403067" y="943"/>
                  </a:lnTo>
                  <a:lnTo>
                    <a:pt x="2414905" y="1142"/>
                  </a:lnTo>
                  <a:lnTo>
                    <a:pt x="2426743" y="1375"/>
                  </a:lnTo>
                  <a:lnTo>
                    <a:pt x="2438580" y="1649"/>
                  </a:lnTo>
                  <a:lnTo>
                    <a:pt x="2450418" y="1972"/>
                  </a:lnTo>
                  <a:lnTo>
                    <a:pt x="2462256" y="2350"/>
                  </a:lnTo>
                  <a:lnTo>
                    <a:pt x="2474094" y="2795"/>
                  </a:lnTo>
                  <a:lnTo>
                    <a:pt x="2485931" y="3317"/>
                  </a:lnTo>
                  <a:lnTo>
                    <a:pt x="2497769" y="3931"/>
                  </a:lnTo>
                  <a:lnTo>
                    <a:pt x="2509607" y="4651"/>
                  </a:lnTo>
                  <a:lnTo>
                    <a:pt x="2521445" y="5497"/>
                  </a:lnTo>
                  <a:lnTo>
                    <a:pt x="2533283" y="6490"/>
                  </a:lnTo>
                  <a:lnTo>
                    <a:pt x="2545120" y="7656"/>
                  </a:lnTo>
                  <a:lnTo>
                    <a:pt x="2556958" y="9024"/>
                  </a:lnTo>
                  <a:lnTo>
                    <a:pt x="2568796" y="10628"/>
                  </a:lnTo>
                  <a:lnTo>
                    <a:pt x="2580634" y="12510"/>
                  </a:lnTo>
                  <a:lnTo>
                    <a:pt x="2592471" y="14715"/>
                  </a:lnTo>
                  <a:lnTo>
                    <a:pt x="2604309" y="17300"/>
                  </a:lnTo>
                  <a:lnTo>
                    <a:pt x="2616147" y="20326"/>
                  </a:lnTo>
                  <a:lnTo>
                    <a:pt x="2627985" y="23867"/>
                  </a:lnTo>
                  <a:lnTo>
                    <a:pt x="2639822" y="28008"/>
                  </a:lnTo>
                  <a:lnTo>
                    <a:pt x="2651660" y="32845"/>
                  </a:lnTo>
                  <a:lnTo>
                    <a:pt x="2663498" y="38491"/>
                  </a:lnTo>
                  <a:lnTo>
                    <a:pt x="2675336" y="45073"/>
                  </a:lnTo>
                  <a:lnTo>
                    <a:pt x="2687174" y="52733"/>
                  </a:lnTo>
                  <a:lnTo>
                    <a:pt x="2699011" y="61635"/>
                  </a:lnTo>
                  <a:lnTo>
                    <a:pt x="2710849" y="71961"/>
                  </a:lnTo>
                  <a:lnTo>
                    <a:pt x="2722687" y="83910"/>
                  </a:lnTo>
                  <a:lnTo>
                    <a:pt x="2734525" y="97704"/>
                  </a:lnTo>
                  <a:lnTo>
                    <a:pt x="2746362" y="113579"/>
                  </a:lnTo>
                  <a:lnTo>
                    <a:pt x="2758200" y="131787"/>
                  </a:lnTo>
                  <a:lnTo>
                    <a:pt x="2770038" y="152590"/>
                  </a:lnTo>
                  <a:lnTo>
                    <a:pt x="2781876" y="176250"/>
                  </a:lnTo>
                  <a:lnTo>
                    <a:pt x="2793713" y="203026"/>
                  </a:lnTo>
                  <a:lnTo>
                    <a:pt x="2805551" y="233151"/>
                  </a:lnTo>
                  <a:lnTo>
                    <a:pt x="2817389" y="266828"/>
                  </a:lnTo>
                  <a:lnTo>
                    <a:pt x="2829227" y="304204"/>
                  </a:lnTo>
                  <a:lnTo>
                    <a:pt x="2841065" y="345353"/>
                  </a:lnTo>
                  <a:lnTo>
                    <a:pt x="2852902" y="390258"/>
                  </a:lnTo>
                  <a:lnTo>
                    <a:pt x="2864740" y="438792"/>
                  </a:lnTo>
                  <a:lnTo>
                    <a:pt x="2876578" y="490707"/>
                  </a:lnTo>
                  <a:lnTo>
                    <a:pt x="2888416" y="545623"/>
                  </a:lnTo>
                  <a:lnTo>
                    <a:pt x="2900253" y="603035"/>
                  </a:lnTo>
                  <a:lnTo>
                    <a:pt x="2912091" y="662322"/>
                  </a:lnTo>
                  <a:lnTo>
                    <a:pt x="2923929" y="722774"/>
                  </a:lnTo>
                  <a:lnTo>
                    <a:pt x="2935767" y="783621"/>
                  </a:lnTo>
                  <a:lnTo>
                    <a:pt x="2947604" y="844072"/>
                  </a:lnTo>
                  <a:lnTo>
                    <a:pt x="2959442" y="903359"/>
                  </a:lnTo>
                  <a:lnTo>
                    <a:pt x="2971280" y="960771"/>
                  </a:lnTo>
                  <a:lnTo>
                    <a:pt x="2983118" y="1015687"/>
                  </a:lnTo>
                  <a:lnTo>
                    <a:pt x="2994956" y="1067602"/>
                  </a:lnTo>
                  <a:lnTo>
                    <a:pt x="3006793" y="1116137"/>
                  </a:lnTo>
                  <a:lnTo>
                    <a:pt x="3018631" y="1161042"/>
                  </a:lnTo>
                  <a:lnTo>
                    <a:pt x="3030469" y="1202191"/>
                  </a:lnTo>
                  <a:lnTo>
                    <a:pt x="3042307" y="1239566"/>
                  </a:lnTo>
                  <a:lnTo>
                    <a:pt x="3054144" y="1273243"/>
                  </a:lnTo>
                  <a:lnTo>
                    <a:pt x="3065982" y="1303369"/>
                  </a:lnTo>
                  <a:lnTo>
                    <a:pt x="3077820" y="1330144"/>
                  </a:lnTo>
                  <a:lnTo>
                    <a:pt x="3089658" y="1353805"/>
                  </a:lnTo>
                  <a:lnTo>
                    <a:pt x="3101496" y="1374608"/>
                  </a:lnTo>
                  <a:lnTo>
                    <a:pt x="3113333" y="1392816"/>
                  </a:lnTo>
                  <a:lnTo>
                    <a:pt x="3125171" y="1408691"/>
                  </a:lnTo>
                  <a:lnTo>
                    <a:pt x="3137009" y="1422484"/>
                  </a:lnTo>
                  <a:lnTo>
                    <a:pt x="3148847" y="1434434"/>
                  </a:lnTo>
                  <a:lnTo>
                    <a:pt x="3160684" y="1444759"/>
                  </a:lnTo>
                  <a:lnTo>
                    <a:pt x="3172522" y="1453661"/>
                  </a:lnTo>
                  <a:lnTo>
                    <a:pt x="3184360" y="1461322"/>
                  </a:lnTo>
                  <a:lnTo>
                    <a:pt x="3196198" y="1467903"/>
                  </a:lnTo>
                  <a:lnTo>
                    <a:pt x="3208035" y="1473549"/>
                  </a:lnTo>
                  <a:lnTo>
                    <a:pt x="3219873" y="1478387"/>
                  </a:lnTo>
                  <a:lnTo>
                    <a:pt x="3231711" y="1482528"/>
                  </a:lnTo>
                  <a:lnTo>
                    <a:pt x="3243549" y="1486069"/>
                  </a:lnTo>
                  <a:lnTo>
                    <a:pt x="3255387" y="1489095"/>
                  </a:lnTo>
                  <a:lnTo>
                    <a:pt x="3267224" y="1491679"/>
                  </a:lnTo>
                  <a:lnTo>
                    <a:pt x="3279062" y="1493885"/>
                  </a:lnTo>
                  <a:lnTo>
                    <a:pt x="3290900" y="1495766"/>
                  </a:lnTo>
                  <a:lnTo>
                    <a:pt x="3302738" y="1497371"/>
                  </a:lnTo>
                  <a:lnTo>
                    <a:pt x="3314575" y="1498739"/>
                  </a:lnTo>
                  <a:lnTo>
                    <a:pt x="3326413" y="1499904"/>
                  </a:lnTo>
                  <a:lnTo>
                    <a:pt x="3338251" y="1500898"/>
                  </a:lnTo>
                  <a:lnTo>
                    <a:pt x="3350089" y="1501743"/>
                  </a:lnTo>
                  <a:lnTo>
                    <a:pt x="3361926" y="1502464"/>
                  </a:lnTo>
                  <a:lnTo>
                    <a:pt x="3373764" y="1503077"/>
                  </a:lnTo>
                  <a:lnTo>
                    <a:pt x="3385602" y="1503600"/>
                  </a:lnTo>
                  <a:lnTo>
                    <a:pt x="3397440" y="1504044"/>
                  </a:lnTo>
                  <a:lnTo>
                    <a:pt x="3409278" y="1504423"/>
                  </a:lnTo>
                  <a:lnTo>
                    <a:pt x="3421115" y="1504745"/>
                  </a:lnTo>
                  <a:lnTo>
                    <a:pt x="3432953" y="1505019"/>
                  </a:lnTo>
                  <a:lnTo>
                    <a:pt x="3444791" y="1505253"/>
                  </a:lnTo>
                  <a:lnTo>
                    <a:pt x="3456629" y="1505451"/>
                  </a:lnTo>
                  <a:lnTo>
                    <a:pt x="3468466" y="1505620"/>
                  </a:lnTo>
                  <a:lnTo>
                    <a:pt x="3480304" y="1505764"/>
                  </a:lnTo>
                  <a:lnTo>
                    <a:pt x="3492142" y="1505887"/>
                  </a:lnTo>
                  <a:lnTo>
                    <a:pt x="3503980" y="1505991"/>
                  </a:lnTo>
                  <a:lnTo>
                    <a:pt x="3515818" y="1506079"/>
                  </a:lnTo>
                  <a:lnTo>
                    <a:pt x="3515818" y="1506585"/>
                  </a:lnTo>
                  <a:lnTo>
                    <a:pt x="3527655" y="1506585"/>
                  </a:lnTo>
                  <a:lnTo>
                    <a:pt x="3539493" y="1506585"/>
                  </a:lnTo>
                  <a:lnTo>
                    <a:pt x="3551331" y="1506585"/>
                  </a:lnTo>
                  <a:lnTo>
                    <a:pt x="3563169" y="1506585"/>
                  </a:lnTo>
                  <a:lnTo>
                    <a:pt x="3575006" y="1506585"/>
                  </a:lnTo>
                  <a:lnTo>
                    <a:pt x="3586844" y="1506585"/>
                  </a:lnTo>
                  <a:lnTo>
                    <a:pt x="3598682" y="1506585"/>
                  </a:lnTo>
                  <a:lnTo>
                    <a:pt x="3610520" y="1506585"/>
                  </a:lnTo>
                  <a:lnTo>
                    <a:pt x="3622357" y="1506585"/>
                  </a:lnTo>
                  <a:lnTo>
                    <a:pt x="3634195" y="1506585"/>
                  </a:lnTo>
                  <a:lnTo>
                    <a:pt x="3646033" y="1506585"/>
                  </a:lnTo>
                  <a:lnTo>
                    <a:pt x="3657871" y="1506585"/>
                  </a:lnTo>
                  <a:lnTo>
                    <a:pt x="3669709" y="1506585"/>
                  </a:lnTo>
                  <a:lnTo>
                    <a:pt x="3681546" y="1506585"/>
                  </a:lnTo>
                  <a:lnTo>
                    <a:pt x="3693384" y="1506585"/>
                  </a:lnTo>
                  <a:lnTo>
                    <a:pt x="3705222" y="1506585"/>
                  </a:lnTo>
                  <a:lnTo>
                    <a:pt x="3717060" y="1506585"/>
                  </a:lnTo>
                  <a:lnTo>
                    <a:pt x="3728897" y="1506585"/>
                  </a:lnTo>
                  <a:lnTo>
                    <a:pt x="3740735" y="1506585"/>
                  </a:lnTo>
                  <a:lnTo>
                    <a:pt x="3752573" y="1506585"/>
                  </a:lnTo>
                  <a:lnTo>
                    <a:pt x="3764411" y="1506585"/>
                  </a:lnTo>
                  <a:lnTo>
                    <a:pt x="3776248" y="1506585"/>
                  </a:lnTo>
                  <a:lnTo>
                    <a:pt x="3788086" y="1506585"/>
                  </a:lnTo>
                  <a:lnTo>
                    <a:pt x="3799924" y="1506585"/>
                  </a:lnTo>
                  <a:lnTo>
                    <a:pt x="3811762" y="1506585"/>
                  </a:lnTo>
                  <a:lnTo>
                    <a:pt x="3823600" y="1506585"/>
                  </a:lnTo>
                  <a:lnTo>
                    <a:pt x="3835437" y="1506585"/>
                  </a:lnTo>
                  <a:lnTo>
                    <a:pt x="3847275" y="1506585"/>
                  </a:lnTo>
                  <a:lnTo>
                    <a:pt x="3859113" y="1506585"/>
                  </a:lnTo>
                  <a:lnTo>
                    <a:pt x="3870951" y="1506585"/>
                  </a:lnTo>
                  <a:lnTo>
                    <a:pt x="3882788" y="1506585"/>
                  </a:lnTo>
                  <a:lnTo>
                    <a:pt x="3894626" y="1506585"/>
                  </a:lnTo>
                  <a:lnTo>
                    <a:pt x="3906464" y="1506585"/>
                  </a:lnTo>
                  <a:lnTo>
                    <a:pt x="3918302" y="1506585"/>
                  </a:lnTo>
                  <a:lnTo>
                    <a:pt x="3930139" y="1506585"/>
                  </a:lnTo>
                  <a:lnTo>
                    <a:pt x="3941977" y="1506585"/>
                  </a:lnTo>
                  <a:lnTo>
                    <a:pt x="3953815" y="1506585"/>
                  </a:lnTo>
                  <a:lnTo>
                    <a:pt x="3965653" y="1506585"/>
                  </a:lnTo>
                  <a:lnTo>
                    <a:pt x="3977491" y="1506585"/>
                  </a:lnTo>
                  <a:lnTo>
                    <a:pt x="3989328" y="1506585"/>
                  </a:lnTo>
                  <a:lnTo>
                    <a:pt x="4001166" y="1506585"/>
                  </a:lnTo>
                  <a:lnTo>
                    <a:pt x="4013004" y="1506585"/>
                  </a:lnTo>
                  <a:lnTo>
                    <a:pt x="4024842" y="1506585"/>
                  </a:lnTo>
                  <a:lnTo>
                    <a:pt x="4036679" y="1506585"/>
                  </a:lnTo>
                  <a:lnTo>
                    <a:pt x="4048517" y="1506585"/>
                  </a:lnTo>
                  <a:lnTo>
                    <a:pt x="4060355" y="1506585"/>
                  </a:lnTo>
                  <a:lnTo>
                    <a:pt x="4072193" y="1506585"/>
                  </a:lnTo>
                  <a:lnTo>
                    <a:pt x="4084031" y="1506585"/>
                  </a:lnTo>
                  <a:lnTo>
                    <a:pt x="4095868" y="1506585"/>
                  </a:lnTo>
                  <a:lnTo>
                    <a:pt x="4107706" y="1506585"/>
                  </a:lnTo>
                  <a:lnTo>
                    <a:pt x="4119544" y="1506585"/>
                  </a:lnTo>
                  <a:lnTo>
                    <a:pt x="4131382" y="1506585"/>
                  </a:lnTo>
                  <a:lnTo>
                    <a:pt x="4143219" y="1506585"/>
                  </a:lnTo>
                  <a:lnTo>
                    <a:pt x="4155057" y="1506585"/>
                  </a:lnTo>
                  <a:lnTo>
                    <a:pt x="4166895" y="1506585"/>
                  </a:lnTo>
                  <a:lnTo>
                    <a:pt x="4178733" y="1506585"/>
                  </a:lnTo>
                  <a:lnTo>
                    <a:pt x="4190570" y="1506585"/>
                  </a:lnTo>
                  <a:lnTo>
                    <a:pt x="4202408" y="1506585"/>
                  </a:lnTo>
                  <a:lnTo>
                    <a:pt x="4214246" y="1506585"/>
                  </a:lnTo>
                  <a:lnTo>
                    <a:pt x="4226084" y="1506585"/>
                  </a:lnTo>
                  <a:lnTo>
                    <a:pt x="4237922" y="1506585"/>
                  </a:lnTo>
                  <a:lnTo>
                    <a:pt x="4249759" y="1506585"/>
                  </a:lnTo>
                  <a:lnTo>
                    <a:pt x="4261597" y="1506585"/>
                  </a:lnTo>
                  <a:lnTo>
                    <a:pt x="4273435" y="1506585"/>
                  </a:lnTo>
                  <a:lnTo>
                    <a:pt x="4285273" y="1506585"/>
                  </a:lnTo>
                  <a:lnTo>
                    <a:pt x="4297110" y="1506585"/>
                  </a:lnTo>
                  <a:lnTo>
                    <a:pt x="4308948" y="1506585"/>
                  </a:lnTo>
                  <a:lnTo>
                    <a:pt x="4320786" y="1506585"/>
                  </a:lnTo>
                  <a:lnTo>
                    <a:pt x="4332624" y="1506585"/>
                  </a:lnTo>
                  <a:lnTo>
                    <a:pt x="4344461" y="1506585"/>
                  </a:lnTo>
                  <a:lnTo>
                    <a:pt x="4356299" y="1506585"/>
                  </a:lnTo>
                  <a:lnTo>
                    <a:pt x="4368137" y="1506585"/>
                  </a:lnTo>
                  <a:lnTo>
                    <a:pt x="4379975" y="1506585"/>
                  </a:lnTo>
                  <a:lnTo>
                    <a:pt x="4391813" y="1506585"/>
                  </a:lnTo>
                  <a:lnTo>
                    <a:pt x="4403650" y="1506585"/>
                  </a:lnTo>
                  <a:lnTo>
                    <a:pt x="4415488" y="1506585"/>
                  </a:lnTo>
                  <a:lnTo>
                    <a:pt x="4427326" y="1506585"/>
                  </a:lnTo>
                  <a:lnTo>
                    <a:pt x="4439164" y="1506585"/>
                  </a:lnTo>
                  <a:lnTo>
                    <a:pt x="4451001" y="1506585"/>
                  </a:lnTo>
                  <a:lnTo>
                    <a:pt x="4462839" y="1506585"/>
                  </a:lnTo>
                  <a:lnTo>
                    <a:pt x="4474677" y="1506585"/>
                  </a:lnTo>
                  <a:lnTo>
                    <a:pt x="4486515" y="1506585"/>
                  </a:lnTo>
                  <a:lnTo>
                    <a:pt x="4498352" y="1506585"/>
                  </a:lnTo>
                  <a:lnTo>
                    <a:pt x="4510190" y="1506585"/>
                  </a:lnTo>
                  <a:lnTo>
                    <a:pt x="4522028" y="1506585"/>
                  </a:lnTo>
                  <a:lnTo>
                    <a:pt x="4533866" y="1506585"/>
                  </a:lnTo>
                  <a:lnTo>
                    <a:pt x="4545704" y="1506585"/>
                  </a:lnTo>
                  <a:lnTo>
                    <a:pt x="4557541" y="1506585"/>
                  </a:lnTo>
                  <a:lnTo>
                    <a:pt x="4569379" y="1506585"/>
                  </a:lnTo>
                  <a:lnTo>
                    <a:pt x="4581217" y="1506585"/>
                  </a:lnTo>
                  <a:lnTo>
                    <a:pt x="4593055" y="1506585"/>
                  </a:lnTo>
                  <a:lnTo>
                    <a:pt x="4604892" y="1506585"/>
                  </a:lnTo>
                  <a:lnTo>
                    <a:pt x="4616730" y="1506585"/>
                  </a:lnTo>
                  <a:lnTo>
                    <a:pt x="4628568" y="1506585"/>
                  </a:lnTo>
                  <a:lnTo>
                    <a:pt x="4640406" y="1506585"/>
                  </a:lnTo>
                  <a:lnTo>
                    <a:pt x="4652244" y="1506585"/>
                  </a:lnTo>
                  <a:lnTo>
                    <a:pt x="4664081" y="1506585"/>
                  </a:lnTo>
                  <a:lnTo>
                    <a:pt x="4675919" y="1506585"/>
                  </a:lnTo>
                  <a:lnTo>
                    <a:pt x="4687757" y="1506585"/>
                  </a:lnTo>
                </a:path>
              </a:pathLst>
            </a:custGeom>
            <a:ln w="40651" cap="flat">
              <a:solidFill>
                <a:srgbClr val="E8E8E8">
                  <a:alpha val="100000"/>
                </a:srgbClr>
              </a:solidFill>
              <a:prstDash val="solid"/>
              <a:round/>
            </a:ln>
          </p:spPr>
          <p:txBody>
            <a:bodyPr/>
            <a:lstStyle/>
            <a:p/>
          </p:txBody>
        </p:sp>
        <p:sp>
          <p:nvSpPr>
            <p:cNvPr id="58" name="pt58"/>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2423549"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111307"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939367"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4767428"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4767428"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939367"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39367"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111307"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4767428"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2423549"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4767428"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3595489"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111307"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3595489"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595489"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2423549"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3595489"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11307"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939367"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939367"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939367"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2423549"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3595489"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767428"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111307"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4767428"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5939367"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3595489"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2423549"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4767428"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939367"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5939367"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2423549"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2423549" y="329487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0" name="pt120"/>
            <p:cNvSpPr/>
            <p:nvPr/>
          </p:nvSpPr>
          <p:spPr>
            <a:xfrm>
              <a:off x="3595489" y="310652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1" name="pt121"/>
            <p:cNvSpPr/>
            <p:nvPr/>
          </p:nvSpPr>
          <p:spPr>
            <a:xfrm>
              <a:off x="7111307"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329487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4" name="pt124"/>
            <p:cNvSpPr/>
            <p:nvPr/>
          </p:nvSpPr>
          <p:spPr>
            <a:xfrm>
              <a:off x="7111307" y="329487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5" name="pt125"/>
            <p:cNvSpPr/>
            <p:nvPr/>
          </p:nvSpPr>
          <p:spPr>
            <a:xfrm>
              <a:off x="4767428"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4767428" y="329487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8" name="pt128"/>
            <p:cNvSpPr/>
            <p:nvPr/>
          </p:nvSpPr>
          <p:spPr>
            <a:xfrm>
              <a:off x="5939367"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3595489"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111307"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2423549"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3595489"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2423549"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3595489"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4767428"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3595489"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2423549"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111307"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3595489"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5939367"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111307"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7111307"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2423549"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4767428"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4767428"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5939367"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2423549"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3595489"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5939367"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7111307"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3595489"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4767428"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5939367"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7111307"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tx193"/>
            <p:cNvSpPr/>
            <p:nvPr/>
          </p:nvSpPr>
          <p:spPr>
            <a:xfrm>
              <a:off x="1134545" y="831643"/>
              <a:ext cx="123051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(1,162,000)</a:t>
              </a:r>
            </a:p>
          </p:txBody>
        </p:sp>
        <p:sp>
          <p:nvSpPr>
            <p:cNvPr id="194" name="tx194"/>
            <p:cNvSpPr/>
            <p:nvPr/>
          </p:nvSpPr>
          <p:spPr>
            <a:xfrm>
              <a:off x="1176846"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(536,000)</a:t>
              </a:r>
            </a:p>
          </p:txBody>
        </p:sp>
        <p:sp>
          <p:nvSpPr>
            <p:cNvPr id="195" name="tx195"/>
            <p:cNvSpPr/>
            <p:nvPr/>
          </p:nvSpPr>
          <p:spPr>
            <a:xfrm>
              <a:off x="1261449" y="1208336"/>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(490,000)</a:t>
              </a:r>
            </a:p>
          </p:txBody>
        </p:sp>
        <p:sp>
          <p:nvSpPr>
            <p:cNvPr id="196" name="tx196"/>
            <p:cNvSpPr/>
            <p:nvPr/>
          </p:nvSpPr>
          <p:spPr>
            <a:xfrm>
              <a:off x="1268428" y="1396683"/>
              <a:ext cx="10966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(187,000)</a:t>
              </a:r>
            </a:p>
          </p:txBody>
        </p:sp>
        <p:sp>
          <p:nvSpPr>
            <p:cNvPr id="197" name="tx197"/>
            <p:cNvSpPr/>
            <p:nvPr/>
          </p:nvSpPr>
          <p:spPr>
            <a:xfrm>
              <a:off x="1514456"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(147,000)</a:t>
              </a:r>
            </a:p>
          </p:txBody>
        </p:sp>
        <p:sp>
          <p:nvSpPr>
            <p:cNvPr id="198" name="tx198"/>
            <p:cNvSpPr/>
            <p:nvPr/>
          </p:nvSpPr>
          <p:spPr>
            <a:xfrm>
              <a:off x="1458075" y="1773377"/>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(104,000)</a:t>
              </a:r>
            </a:p>
          </p:txBody>
        </p:sp>
        <p:sp>
          <p:nvSpPr>
            <p:cNvPr id="199" name="tx199"/>
            <p:cNvSpPr/>
            <p:nvPr/>
          </p:nvSpPr>
          <p:spPr>
            <a:xfrm>
              <a:off x="1584609"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(46,000)</a:t>
              </a:r>
            </a:p>
          </p:txBody>
        </p:sp>
        <p:sp>
          <p:nvSpPr>
            <p:cNvPr id="200" name="tx200"/>
            <p:cNvSpPr/>
            <p:nvPr/>
          </p:nvSpPr>
          <p:spPr>
            <a:xfrm>
              <a:off x="1282384" y="2150070"/>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(29,000)</a:t>
              </a:r>
            </a:p>
          </p:txBody>
        </p:sp>
        <p:sp>
          <p:nvSpPr>
            <p:cNvPr id="201" name="tx201"/>
            <p:cNvSpPr/>
            <p:nvPr/>
          </p:nvSpPr>
          <p:spPr>
            <a:xfrm>
              <a:off x="1373718"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(24,000)</a:t>
              </a:r>
            </a:p>
          </p:txBody>
        </p:sp>
        <p:sp>
          <p:nvSpPr>
            <p:cNvPr id="202" name="tx202"/>
            <p:cNvSpPr/>
            <p:nvPr/>
          </p:nvSpPr>
          <p:spPr>
            <a:xfrm>
              <a:off x="1359824" y="2526764"/>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(21,000)</a:t>
              </a:r>
            </a:p>
          </p:txBody>
        </p:sp>
        <p:sp>
          <p:nvSpPr>
            <p:cNvPr id="203" name="tx203"/>
            <p:cNvSpPr/>
            <p:nvPr/>
          </p:nvSpPr>
          <p:spPr>
            <a:xfrm>
              <a:off x="1577816"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04" name="tx204"/>
            <p:cNvSpPr/>
            <p:nvPr/>
          </p:nvSpPr>
          <p:spPr>
            <a:xfrm>
              <a:off x="1254533"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05" name="tx205"/>
            <p:cNvSpPr/>
            <p:nvPr/>
          </p:nvSpPr>
          <p:spPr>
            <a:xfrm>
              <a:off x="1458013" y="3091804"/>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(3,000)</a:t>
              </a:r>
            </a:p>
          </p:txBody>
        </p:sp>
        <p:sp>
          <p:nvSpPr>
            <p:cNvPr id="206" name="tx206"/>
            <p:cNvSpPr/>
            <p:nvPr/>
          </p:nvSpPr>
          <p:spPr>
            <a:xfrm>
              <a:off x="1415958"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07" name="tx207"/>
            <p:cNvSpPr/>
            <p:nvPr/>
          </p:nvSpPr>
          <p:spPr>
            <a:xfrm>
              <a:off x="994177" y="3468498"/>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(1,000)</a:t>
              </a:r>
            </a:p>
          </p:txBody>
        </p:sp>
        <p:sp>
          <p:nvSpPr>
            <p:cNvPr id="208" name="tx208"/>
            <p:cNvSpPr/>
            <p:nvPr/>
          </p:nvSpPr>
          <p:spPr>
            <a:xfrm>
              <a:off x="1560092" y="3656845"/>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(&lt;500)</a:t>
              </a:r>
            </a:p>
          </p:txBody>
        </p:sp>
        <p:sp>
          <p:nvSpPr>
            <p:cNvPr id="209" name="tx209"/>
            <p:cNvSpPr/>
            <p:nvPr/>
          </p:nvSpPr>
          <p:spPr>
            <a:xfrm>
              <a:off x="1799266" y="3845192"/>
              <a:ext cx="5657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(&lt;200)</a:t>
              </a:r>
            </a:p>
          </p:txBody>
        </p:sp>
        <p:sp>
          <p:nvSpPr>
            <p:cNvPr id="210" name="tx210"/>
            <p:cNvSpPr/>
            <p:nvPr/>
          </p:nvSpPr>
          <p:spPr>
            <a:xfrm>
              <a:off x="1349326" y="4033538"/>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211" name="tx211"/>
            <p:cNvSpPr/>
            <p:nvPr/>
          </p:nvSpPr>
          <p:spPr>
            <a:xfrm>
              <a:off x="1574234" y="4221885"/>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212" name="tx212"/>
            <p:cNvSpPr/>
            <p:nvPr/>
          </p:nvSpPr>
          <p:spPr>
            <a:xfrm>
              <a:off x="885367" y="4410232"/>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13" name="tx213"/>
            <p:cNvSpPr/>
            <p:nvPr/>
          </p:nvSpPr>
          <p:spPr>
            <a:xfrm>
              <a:off x="1047039" y="4598579"/>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14" name="tx214"/>
            <p:cNvSpPr/>
            <p:nvPr/>
          </p:nvSpPr>
          <p:spPr>
            <a:xfrm>
              <a:off x="1602209" y="4786926"/>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15" name="tx215"/>
            <p:cNvSpPr/>
            <p:nvPr/>
          </p:nvSpPr>
          <p:spPr>
            <a:xfrm>
              <a:off x="1229708"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16" name="tx216"/>
            <p:cNvSpPr/>
            <p:nvPr/>
          </p:nvSpPr>
          <p:spPr>
            <a:xfrm>
              <a:off x="1616350"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17" name="tx217"/>
            <p:cNvSpPr/>
            <p:nvPr/>
          </p:nvSpPr>
          <p:spPr>
            <a:xfrm>
              <a:off x="1637347"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18" name="tx218"/>
            <p:cNvSpPr/>
            <p:nvPr/>
          </p:nvSpPr>
          <p:spPr>
            <a:xfrm>
              <a:off x="1581212"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19" name="tx219"/>
            <p:cNvSpPr/>
            <p:nvPr/>
          </p:nvSpPr>
          <p:spPr>
            <a:xfrm>
              <a:off x="1700707"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20" name="tx220"/>
            <p:cNvSpPr/>
            <p:nvPr/>
          </p:nvSpPr>
          <p:spPr>
            <a:xfrm>
              <a:off x="7287203" y="831643"/>
              <a:ext cx="1125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(657,000)</a:t>
              </a:r>
            </a:p>
          </p:txBody>
        </p:sp>
        <p:sp>
          <p:nvSpPr>
            <p:cNvPr id="221" name="tx221"/>
            <p:cNvSpPr/>
            <p:nvPr/>
          </p:nvSpPr>
          <p:spPr>
            <a:xfrm>
              <a:off x="7287203"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(381,000)</a:t>
              </a:r>
            </a:p>
          </p:txBody>
        </p:sp>
        <p:sp>
          <p:nvSpPr>
            <p:cNvPr id="222" name="tx222"/>
            <p:cNvSpPr/>
            <p:nvPr/>
          </p:nvSpPr>
          <p:spPr>
            <a:xfrm>
              <a:off x="7287203" y="1208336"/>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(260,000)</a:t>
              </a:r>
            </a:p>
          </p:txBody>
        </p:sp>
        <p:sp>
          <p:nvSpPr>
            <p:cNvPr id="223" name="tx223"/>
            <p:cNvSpPr/>
            <p:nvPr/>
          </p:nvSpPr>
          <p:spPr>
            <a:xfrm>
              <a:off x="7287203" y="1396683"/>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(207,000)</a:t>
              </a:r>
            </a:p>
          </p:txBody>
        </p:sp>
        <p:sp>
          <p:nvSpPr>
            <p:cNvPr id="224" name="tx224"/>
            <p:cNvSpPr/>
            <p:nvPr/>
          </p:nvSpPr>
          <p:spPr>
            <a:xfrm>
              <a:off x="7287203"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(128,000)</a:t>
              </a:r>
            </a:p>
          </p:txBody>
        </p:sp>
        <p:sp>
          <p:nvSpPr>
            <p:cNvPr id="225" name="tx225"/>
            <p:cNvSpPr/>
            <p:nvPr/>
          </p:nvSpPr>
          <p:spPr>
            <a:xfrm>
              <a:off x="7287203" y="1773377"/>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(45,000)</a:t>
              </a:r>
            </a:p>
          </p:txBody>
        </p:sp>
        <p:sp>
          <p:nvSpPr>
            <p:cNvPr id="226" name="tx226"/>
            <p:cNvSpPr/>
            <p:nvPr/>
          </p:nvSpPr>
          <p:spPr>
            <a:xfrm>
              <a:off x="7287203"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(41,000)</a:t>
              </a:r>
            </a:p>
          </p:txBody>
        </p:sp>
        <p:sp>
          <p:nvSpPr>
            <p:cNvPr id="227" name="tx227"/>
            <p:cNvSpPr/>
            <p:nvPr/>
          </p:nvSpPr>
          <p:spPr>
            <a:xfrm>
              <a:off x="7287203" y="2150070"/>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(23,000)</a:t>
              </a:r>
            </a:p>
          </p:txBody>
        </p:sp>
        <p:sp>
          <p:nvSpPr>
            <p:cNvPr id="228" name="tx228"/>
            <p:cNvSpPr/>
            <p:nvPr/>
          </p:nvSpPr>
          <p:spPr>
            <a:xfrm>
              <a:off x="7287203" y="2338417"/>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(22,000)</a:t>
              </a:r>
            </a:p>
          </p:txBody>
        </p:sp>
        <p:sp>
          <p:nvSpPr>
            <p:cNvPr id="229" name="tx229"/>
            <p:cNvSpPr/>
            <p:nvPr/>
          </p:nvSpPr>
          <p:spPr>
            <a:xfrm>
              <a:off x="7287203" y="2526764"/>
              <a:ext cx="102629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(13,000)</a:t>
              </a:r>
            </a:p>
          </p:txBody>
        </p:sp>
        <p:sp>
          <p:nvSpPr>
            <p:cNvPr id="230" name="tx230"/>
            <p:cNvSpPr/>
            <p:nvPr/>
          </p:nvSpPr>
          <p:spPr>
            <a:xfrm>
              <a:off x="7287203"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31" name="tx231"/>
            <p:cNvSpPr/>
            <p:nvPr/>
          </p:nvSpPr>
          <p:spPr>
            <a:xfrm>
              <a:off x="7287203"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32" name="tx232"/>
            <p:cNvSpPr/>
            <p:nvPr/>
          </p:nvSpPr>
          <p:spPr>
            <a:xfrm>
              <a:off x="7287203" y="3091804"/>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(2,000)</a:t>
              </a:r>
            </a:p>
          </p:txBody>
        </p:sp>
        <p:sp>
          <p:nvSpPr>
            <p:cNvPr id="233" name="tx233"/>
            <p:cNvSpPr/>
            <p:nvPr/>
          </p:nvSpPr>
          <p:spPr>
            <a:xfrm>
              <a:off x="7287203"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34" name="tx234"/>
            <p:cNvSpPr/>
            <p:nvPr/>
          </p:nvSpPr>
          <p:spPr>
            <a:xfrm>
              <a:off x="7287203" y="3468498"/>
              <a:ext cx="6712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(&lt;1,000)</a:t>
              </a:r>
            </a:p>
          </p:txBody>
        </p:sp>
        <p:sp>
          <p:nvSpPr>
            <p:cNvPr id="235" name="tx235"/>
            <p:cNvSpPr/>
            <p:nvPr/>
          </p:nvSpPr>
          <p:spPr>
            <a:xfrm>
              <a:off x="7287203" y="3656845"/>
              <a:ext cx="87542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(&lt;500)</a:t>
              </a:r>
            </a:p>
          </p:txBody>
        </p:sp>
        <p:sp>
          <p:nvSpPr>
            <p:cNvPr id="236" name="tx236"/>
            <p:cNvSpPr/>
            <p:nvPr/>
          </p:nvSpPr>
          <p:spPr>
            <a:xfrm>
              <a:off x="7287203" y="3845192"/>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237" name="tx237"/>
            <p:cNvSpPr/>
            <p:nvPr/>
          </p:nvSpPr>
          <p:spPr>
            <a:xfrm>
              <a:off x="7287203" y="4033538"/>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238" name="tx238"/>
            <p:cNvSpPr/>
            <p:nvPr/>
          </p:nvSpPr>
          <p:spPr>
            <a:xfrm>
              <a:off x="7287203" y="4221885"/>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39" name="tx239"/>
            <p:cNvSpPr/>
            <p:nvPr/>
          </p:nvSpPr>
          <p:spPr>
            <a:xfrm>
              <a:off x="7287203" y="4410232"/>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40" name="tx240"/>
            <p:cNvSpPr/>
            <p:nvPr/>
          </p:nvSpPr>
          <p:spPr>
            <a:xfrm>
              <a:off x="7287203" y="4598579"/>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241" name="tx241"/>
            <p:cNvSpPr/>
            <p:nvPr/>
          </p:nvSpPr>
          <p:spPr>
            <a:xfrm>
              <a:off x="7287203" y="4786926"/>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42" name="tx242"/>
            <p:cNvSpPr/>
            <p:nvPr/>
          </p:nvSpPr>
          <p:spPr>
            <a:xfrm>
              <a:off x="7287203" y="4975273"/>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43" name="tx243"/>
            <p:cNvSpPr/>
            <p:nvPr/>
          </p:nvSpPr>
          <p:spPr>
            <a:xfrm>
              <a:off x="7287203" y="5163619"/>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44" name="tx244"/>
            <p:cNvSpPr/>
            <p:nvPr/>
          </p:nvSpPr>
          <p:spPr>
            <a:xfrm>
              <a:off x="7287203" y="5351966"/>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45" name="tx245"/>
            <p:cNvSpPr/>
            <p:nvPr/>
          </p:nvSpPr>
          <p:spPr>
            <a:xfrm>
              <a:off x="7287203" y="554031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46" name="tx246"/>
            <p:cNvSpPr/>
            <p:nvPr/>
          </p:nvSpPr>
          <p:spPr>
            <a:xfrm>
              <a:off x="7287203"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47" name="tx247"/>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48" name="tx248"/>
            <p:cNvSpPr/>
            <p:nvPr/>
          </p:nvSpPr>
          <p:spPr>
            <a:xfrm>
              <a:off x="570259" y="1053088"/>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49" name="tx249"/>
            <p:cNvSpPr/>
            <p:nvPr/>
          </p:nvSpPr>
          <p:spPr>
            <a:xfrm>
              <a:off x="570259" y="124001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50" name="tx250"/>
            <p:cNvSpPr/>
            <p:nvPr/>
          </p:nvSpPr>
          <p:spPr>
            <a:xfrm>
              <a:off x="570259" y="1430109"/>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51" name="tx251"/>
            <p:cNvSpPr/>
            <p:nvPr/>
          </p:nvSpPr>
          <p:spPr>
            <a:xfrm>
              <a:off x="570259" y="161818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52" name="tx252"/>
            <p:cNvSpPr/>
            <p:nvPr/>
          </p:nvSpPr>
          <p:spPr>
            <a:xfrm>
              <a:off x="570259" y="180511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53" name="tx253"/>
            <p:cNvSpPr/>
            <p:nvPr/>
          </p:nvSpPr>
          <p:spPr>
            <a:xfrm>
              <a:off x="570259" y="19961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54" name="tx254"/>
            <p:cNvSpPr/>
            <p:nvPr/>
          </p:nvSpPr>
          <p:spPr>
            <a:xfrm>
              <a:off x="570259" y="21818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55" name="tx255"/>
            <p:cNvSpPr/>
            <p:nvPr/>
          </p:nvSpPr>
          <p:spPr>
            <a:xfrm>
              <a:off x="570259" y="237015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56" name="tx256"/>
            <p:cNvSpPr/>
            <p:nvPr/>
          </p:nvSpPr>
          <p:spPr>
            <a:xfrm>
              <a:off x="508103" y="25584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57" name="tx257"/>
            <p:cNvSpPr/>
            <p:nvPr/>
          </p:nvSpPr>
          <p:spPr>
            <a:xfrm>
              <a:off x="508103" y="274820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58" name="tx258"/>
            <p:cNvSpPr/>
            <p:nvPr/>
          </p:nvSpPr>
          <p:spPr>
            <a:xfrm>
              <a:off x="508103" y="29365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59" name="tx259"/>
            <p:cNvSpPr/>
            <p:nvPr/>
          </p:nvSpPr>
          <p:spPr>
            <a:xfrm>
              <a:off x="508103" y="312348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60" name="tx260"/>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61" name="tx261"/>
            <p:cNvSpPr/>
            <p:nvPr/>
          </p:nvSpPr>
          <p:spPr>
            <a:xfrm>
              <a:off x="508103" y="35002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62" name="tx262"/>
            <p:cNvSpPr/>
            <p:nvPr/>
          </p:nvSpPr>
          <p:spPr>
            <a:xfrm>
              <a:off x="508103" y="36885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63" name="tx263"/>
            <p:cNvSpPr/>
            <p:nvPr/>
          </p:nvSpPr>
          <p:spPr>
            <a:xfrm>
              <a:off x="508103" y="38782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64" name="tx264"/>
            <p:cNvSpPr/>
            <p:nvPr/>
          </p:nvSpPr>
          <p:spPr>
            <a:xfrm>
              <a:off x="508103" y="406527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65" name="tx265"/>
            <p:cNvSpPr/>
            <p:nvPr/>
          </p:nvSpPr>
          <p:spPr>
            <a:xfrm>
              <a:off x="508103" y="425361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66" name="tx266"/>
            <p:cNvSpPr/>
            <p:nvPr/>
          </p:nvSpPr>
          <p:spPr>
            <a:xfrm>
              <a:off x="508103" y="44419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67" name="tx267"/>
            <p:cNvSpPr/>
            <p:nvPr/>
          </p:nvSpPr>
          <p:spPr>
            <a:xfrm>
              <a:off x="508103" y="46316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68" name="tx268"/>
            <p:cNvSpPr/>
            <p:nvPr/>
          </p:nvSpPr>
          <p:spPr>
            <a:xfrm>
              <a:off x="508103" y="48200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69" name="tx269"/>
            <p:cNvSpPr/>
            <p:nvPr/>
          </p:nvSpPr>
          <p:spPr>
            <a:xfrm>
              <a:off x="508103" y="50069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70" name="tx270"/>
            <p:cNvSpPr/>
            <p:nvPr/>
          </p:nvSpPr>
          <p:spPr>
            <a:xfrm>
              <a:off x="508103" y="51967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71" name="tx271"/>
            <p:cNvSpPr/>
            <p:nvPr/>
          </p:nvSpPr>
          <p:spPr>
            <a:xfrm>
              <a:off x="508103" y="538370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72" name="tx272"/>
            <p:cNvSpPr/>
            <p:nvPr/>
          </p:nvSpPr>
          <p:spPr>
            <a:xfrm>
              <a:off x="508103" y="55720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73" name="tx27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74" name="tx27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75" name="tx27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76" name="tx27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77" name="tx27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78" name="tx27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79" name="tx279"/>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EAPR, 2021-2025</a:t>
              </a:r>
            </a:p>
          </p:txBody>
        </p:sp>
        <p:sp>
          <p:nvSpPr>
            <p:cNvPr id="280" name="tx28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81" name="tx28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Mongolia ranked number 14 out of 27 countries with 2,000 zero-dose children.
In 2025, Mongolia ranked number 14 out of 27 countries with 2,000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5591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39696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53801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82643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296748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210854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2670" y="3893126"/>
              <a:ext cx="203168" cy="792260"/>
            </a:xfrm>
            <a:prstGeom prst="rect">
              <a:avLst/>
            </a:prstGeom>
            <a:solidFill>
              <a:srgbClr val="80BD41">
                <a:alpha val="100000"/>
              </a:srgbClr>
            </a:solidFill>
          </p:spPr>
          <p:txBody>
            <a:bodyPr/>
            <a:lstStyle/>
            <a:p/>
          </p:txBody>
        </p:sp>
        <p:sp>
          <p:nvSpPr>
            <p:cNvPr id="26" name="rc26"/>
            <p:cNvSpPr/>
            <p:nvPr/>
          </p:nvSpPr>
          <p:spPr>
            <a:xfrm>
              <a:off x="1332670" y="3842552"/>
              <a:ext cx="203168" cy="42140"/>
            </a:xfrm>
            <a:prstGeom prst="rect">
              <a:avLst/>
            </a:prstGeom>
            <a:solidFill>
              <a:srgbClr val="0058AB">
                <a:alpha val="100000"/>
              </a:srgbClr>
            </a:solidFill>
          </p:spPr>
          <p:txBody>
            <a:bodyPr/>
            <a:lstStyle/>
            <a:p/>
          </p:txBody>
        </p:sp>
        <p:sp>
          <p:nvSpPr>
            <p:cNvPr id="27" name="rc27"/>
            <p:cNvSpPr/>
            <p:nvPr/>
          </p:nvSpPr>
          <p:spPr>
            <a:xfrm>
              <a:off x="1332670" y="3884692"/>
              <a:ext cx="203168" cy="8434"/>
            </a:xfrm>
            <a:prstGeom prst="rect">
              <a:avLst/>
            </a:prstGeom>
            <a:solidFill>
              <a:srgbClr val="1CABE2">
                <a:alpha val="100000"/>
              </a:srgbClr>
            </a:solidFill>
          </p:spPr>
          <p:txBody>
            <a:bodyPr/>
            <a:lstStyle/>
            <a:p/>
          </p:txBody>
        </p:sp>
        <p:sp>
          <p:nvSpPr>
            <p:cNvPr id="28" name="rc28"/>
            <p:cNvSpPr/>
            <p:nvPr/>
          </p:nvSpPr>
          <p:spPr>
            <a:xfrm>
              <a:off x="1558413" y="3896476"/>
              <a:ext cx="203168" cy="788910"/>
            </a:xfrm>
            <a:prstGeom prst="rect">
              <a:avLst/>
            </a:prstGeom>
            <a:solidFill>
              <a:srgbClr val="80BD41">
                <a:alpha val="100000"/>
              </a:srgbClr>
            </a:solidFill>
          </p:spPr>
          <p:txBody>
            <a:bodyPr/>
            <a:lstStyle/>
            <a:p/>
          </p:txBody>
        </p:sp>
        <p:sp>
          <p:nvSpPr>
            <p:cNvPr id="29" name="rc29"/>
            <p:cNvSpPr/>
            <p:nvPr/>
          </p:nvSpPr>
          <p:spPr>
            <a:xfrm>
              <a:off x="1558413" y="3854955"/>
              <a:ext cx="203168" cy="41521"/>
            </a:xfrm>
            <a:prstGeom prst="rect">
              <a:avLst/>
            </a:prstGeom>
            <a:solidFill>
              <a:srgbClr val="0058AB">
                <a:alpha val="100000"/>
              </a:srgbClr>
            </a:solidFill>
          </p:spPr>
          <p:txBody>
            <a:bodyPr/>
            <a:lstStyle/>
            <a:p/>
          </p:txBody>
        </p:sp>
        <p:sp>
          <p:nvSpPr>
            <p:cNvPr id="30" name="rc30"/>
            <p:cNvSpPr/>
            <p:nvPr/>
          </p:nvSpPr>
          <p:spPr>
            <a:xfrm>
              <a:off x="1558413" y="3896476"/>
              <a:ext cx="203168" cy="0"/>
            </a:xfrm>
            <a:prstGeom prst="rect">
              <a:avLst/>
            </a:prstGeom>
            <a:solidFill>
              <a:srgbClr val="1CABE2">
                <a:alpha val="100000"/>
              </a:srgbClr>
            </a:solidFill>
          </p:spPr>
          <p:txBody>
            <a:bodyPr/>
            <a:lstStyle/>
            <a:p/>
          </p:txBody>
        </p:sp>
        <p:sp>
          <p:nvSpPr>
            <p:cNvPr id="31" name="rc31"/>
            <p:cNvSpPr/>
            <p:nvPr/>
          </p:nvSpPr>
          <p:spPr>
            <a:xfrm>
              <a:off x="1784155" y="3896167"/>
              <a:ext cx="203168" cy="789219"/>
            </a:xfrm>
            <a:prstGeom prst="rect">
              <a:avLst/>
            </a:prstGeom>
            <a:solidFill>
              <a:srgbClr val="80BD41">
                <a:alpha val="100000"/>
              </a:srgbClr>
            </a:solidFill>
          </p:spPr>
          <p:txBody>
            <a:bodyPr/>
            <a:lstStyle/>
            <a:p/>
          </p:txBody>
        </p:sp>
        <p:sp>
          <p:nvSpPr>
            <p:cNvPr id="32" name="rc32"/>
            <p:cNvSpPr/>
            <p:nvPr/>
          </p:nvSpPr>
          <p:spPr>
            <a:xfrm>
              <a:off x="1784155" y="3880053"/>
              <a:ext cx="203168" cy="8056"/>
            </a:xfrm>
            <a:prstGeom prst="rect">
              <a:avLst/>
            </a:prstGeom>
            <a:solidFill>
              <a:srgbClr val="0058AB">
                <a:alpha val="100000"/>
              </a:srgbClr>
            </a:solidFill>
          </p:spPr>
          <p:txBody>
            <a:bodyPr/>
            <a:lstStyle/>
            <a:p/>
          </p:txBody>
        </p:sp>
        <p:sp>
          <p:nvSpPr>
            <p:cNvPr id="33" name="rc33"/>
            <p:cNvSpPr/>
            <p:nvPr/>
          </p:nvSpPr>
          <p:spPr>
            <a:xfrm>
              <a:off x="1784155" y="3888110"/>
              <a:ext cx="203168" cy="8056"/>
            </a:xfrm>
            <a:prstGeom prst="rect">
              <a:avLst/>
            </a:prstGeom>
            <a:solidFill>
              <a:srgbClr val="1CABE2">
                <a:alpha val="100000"/>
              </a:srgbClr>
            </a:solidFill>
          </p:spPr>
          <p:txBody>
            <a:bodyPr/>
            <a:lstStyle/>
            <a:p/>
          </p:txBody>
        </p:sp>
        <p:sp>
          <p:nvSpPr>
            <p:cNvPr id="34" name="rc34"/>
            <p:cNvSpPr/>
            <p:nvPr/>
          </p:nvSpPr>
          <p:spPr>
            <a:xfrm>
              <a:off x="2009898" y="3919393"/>
              <a:ext cx="203168" cy="765993"/>
            </a:xfrm>
            <a:prstGeom prst="rect">
              <a:avLst/>
            </a:prstGeom>
            <a:solidFill>
              <a:srgbClr val="80BD41">
                <a:alpha val="100000"/>
              </a:srgbClr>
            </a:solidFill>
          </p:spPr>
          <p:txBody>
            <a:bodyPr/>
            <a:lstStyle/>
            <a:p/>
          </p:txBody>
        </p:sp>
        <p:sp>
          <p:nvSpPr>
            <p:cNvPr id="35" name="rc35"/>
            <p:cNvSpPr/>
            <p:nvPr/>
          </p:nvSpPr>
          <p:spPr>
            <a:xfrm>
              <a:off x="2009898" y="3903760"/>
              <a:ext cx="203168" cy="15632"/>
            </a:xfrm>
            <a:prstGeom prst="rect">
              <a:avLst/>
            </a:prstGeom>
            <a:solidFill>
              <a:srgbClr val="0058AB">
                <a:alpha val="100000"/>
              </a:srgbClr>
            </a:solidFill>
          </p:spPr>
          <p:txBody>
            <a:bodyPr/>
            <a:lstStyle/>
            <a:p/>
          </p:txBody>
        </p:sp>
        <p:sp>
          <p:nvSpPr>
            <p:cNvPr id="36" name="rc36"/>
            <p:cNvSpPr/>
            <p:nvPr/>
          </p:nvSpPr>
          <p:spPr>
            <a:xfrm>
              <a:off x="2009898" y="3919393"/>
              <a:ext cx="203168" cy="0"/>
            </a:xfrm>
            <a:prstGeom prst="rect">
              <a:avLst/>
            </a:prstGeom>
            <a:solidFill>
              <a:srgbClr val="1CABE2">
                <a:alpha val="100000"/>
              </a:srgbClr>
            </a:solidFill>
          </p:spPr>
          <p:txBody>
            <a:bodyPr/>
            <a:lstStyle/>
            <a:p/>
          </p:txBody>
        </p:sp>
        <p:sp>
          <p:nvSpPr>
            <p:cNvPr id="37" name="rc37"/>
            <p:cNvSpPr/>
            <p:nvPr/>
          </p:nvSpPr>
          <p:spPr>
            <a:xfrm>
              <a:off x="2235640" y="3913879"/>
              <a:ext cx="203168" cy="771508"/>
            </a:xfrm>
            <a:prstGeom prst="rect">
              <a:avLst/>
            </a:prstGeom>
            <a:solidFill>
              <a:srgbClr val="80BD41">
                <a:alpha val="100000"/>
              </a:srgbClr>
            </a:solidFill>
          </p:spPr>
          <p:txBody>
            <a:bodyPr/>
            <a:lstStyle/>
            <a:p/>
          </p:txBody>
        </p:sp>
        <p:sp>
          <p:nvSpPr>
            <p:cNvPr id="38" name="rc38"/>
            <p:cNvSpPr/>
            <p:nvPr/>
          </p:nvSpPr>
          <p:spPr>
            <a:xfrm>
              <a:off x="2235640" y="3906079"/>
              <a:ext cx="203168" cy="7799"/>
            </a:xfrm>
            <a:prstGeom prst="rect">
              <a:avLst/>
            </a:prstGeom>
            <a:solidFill>
              <a:srgbClr val="0058AB">
                <a:alpha val="100000"/>
              </a:srgbClr>
            </a:solidFill>
          </p:spPr>
          <p:txBody>
            <a:bodyPr/>
            <a:lstStyle/>
            <a:p/>
          </p:txBody>
        </p:sp>
        <p:sp>
          <p:nvSpPr>
            <p:cNvPr id="39" name="rc39"/>
            <p:cNvSpPr/>
            <p:nvPr/>
          </p:nvSpPr>
          <p:spPr>
            <a:xfrm>
              <a:off x="2235640" y="3913879"/>
              <a:ext cx="203168" cy="0"/>
            </a:xfrm>
            <a:prstGeom prst="rect">
              <a:avLst/>
            </a:prstGeom>
            <a:solidFill>
              <a:srgbClr val="1CABE2">
                <a:alpha val="100000"/>
              </a:srgbClr>
            </a:solidFill>
          </p:spPr>
          <p:txBody>
            <a:bodyPr/>
            <a:lstStyle/>
            <a:p/>
          </p:txBody>
        </p:sp>
        <p:sp>
          <p:nvSpPr>
            <p:cNvPr id="40" name="rc40"/>
            <p:cNvSpPr/>
            <p:nvPr/>
          </p:nvSpPr>
          <p:spPr>
            <a:xfrm>
              <a:off x="2461382" y="3898778"/>
              <a:ext cx="203168" cy="786608"/>
            </a:xfrm>
            <a:prstGeom prst="rect">
              <a:avLst/>
            </a:prstGeom>
            <a:solidFill>
              <a:srgbClr val="80BD41">
                <a:alpha val="100000"/>
              </a:srgbClr>
            </a:solidFill>
          </p:spPr>
          <p:txBody>
            <a:bodyPr/>
            <a:lstStyle/>
            <a:p/>
          </p:txBody>
        </p:sp>
        <p:sp>
          <p:nvSpPr>
            <p:cNvPr id="41" name="rc41"/>
            <p:cNvSpPr/>
            <p:nvPr/>
          </p:nvSpPr>
          <p:spPr>
            <a:xfrm>
              <a:off x="2461382" y="3890824"/>
              <a:ext cx="203168" cy="7953"/>
            </a:xfrm>
            <a:prstGeom prst="rect">
              <a:avLst/>
            </a:prstGeom>
            <a:solidFill>
              <a:srgbClr val="0058AB">
                <a:alpha val="100000"/>
              </a:srgbClr>
            </a:solidFill>
          </p:spPr>
          <p:txBody>
            <a:bodyPr/>
            <a:lstStyle/>
            <a:p/>
          </p:txBody>
        </p:sp>
        <p:sp>
          <p:nvSpPr>
            <p:cNvPr id="42" name="rc42"/>
            <p:cNvSpPr/>
            <p:nvPr/>
          </p:nvSpPr>
          <p:spPr>
            <a:xfrm>
              <a:off x="2461382" y="3898778"/>
              <a:ext cx="203168" cy="0"/>
            </a:xfrm>
            <a:prstGeom prst="rect">
              <a:avLst/>
            </a:prstGeom>
            <a:solidFill>
              <a:srgbClr val="1CABE2">
                <a:alpha val="100000"/>
              </a:srgbClr>
            </a:solidFill>
          </p:spPr>
          <p:txBody>
            <a:bodyPr/>
            <a:lstStyle/>
            <a:p/>
          </p:txBody>
        </p:sp>
        <p:sp>
          <p:nvSpPr>
            <p:cNvPr id="43" name="rc43"/>
            <p:cNvSpPr/>
            <p:nvPr/>
          </p:nvSpPr>
          <p:spPr>
            <a:xfrm>
              <a:off x="2687125" y="3830990"/>
              <a:ext cx="203168" cy="854396"/>
            </a:xfrm>
            <a:prstGeom prst="rect">
              <a:avLst/>
            </a:prstGeom>
            <a:solidFill>
              <a:srgbClr val="80BD41">
                <a:alpha val="100000"/>
              </a:srgbClr>
            </a:solidFill>
          </p:spPr>
          <p:txBody>
            <a:bodyPr/>
            <a:lstStyle/>
            <a:p/>
          </p:txBody>
        </p:sp>
        <p:sp>
          <p:nvSpPr>
            <p:cNvPr id="44" name="rc44"/>
            <p:cNvSpPr/>
            <p:nvPr/>
          </p:nvSpPr>
          <p:spPr>
            <a:xfrm>
              <a:off x="2687125" y="3822366"/>
              <a:ext cx="203168" cy="8623"/>
            </a:xfrm>
            <a:prstGeom prst="rect">
              <a:avLst/>
            </a:prstGeom>
            <a:solidFill>
              <a:srgbClr val="0058AB">
                <a:alpha val="100000"/>
              </a:srgbClr>
            </a:solidFill>
          </p:spPr>
          <p:txBody>
            <a:bodyPr/>
            <a:lstStyle/>
            <a:p/>
          </p:txBody>
        </p:sp>
        <p:sp>
          <p:nvSpPr>
            <p:cNvPr id="45" name="rc45"/>
            <p:cNvSpPr/>
            <p:nvPr/>
          </p:nvSpPr>
          <p:spPr>
            <a:xfrm>
              <a:off x="2687125" y="3830990"/>
              <a:ext cx="203168" cy="0"/>
            </a:xfrm>
            <a:prstGeom prst="rect">
              <a:avLst/>
            </a:prstGeom>
            <a:solidFill>
              <a:srgbClr val="1CABE2">
                <a:alpha val="100000"/>
              </a:srgbClr>
            </a:solidFill>
          </p:spPr>
          <p:txBody>
            <a:bodyPr/>
            <a:lstStyle/>
            <a:p/>
          </p:txBody>
        </p:sp>
        <p:sp>
          <p:nvSpPr>
            <p:cNvPr id="46" name="rc46"/>
            <p:cNvSpPr/>
            <p:nvPr/>
          </p:nvSpPr>
          <p:spPr>
            <a:xfrm>
              <a:off x="2912867" y="3776447"/>
              <a:ext cx="203168" cy="908939"/>
            </a:xfrm>
            <a:prstGeom prst="rect">
              <a:avLst/>
            </a:prstGeom>
            <a:solidFill>
              <a:srgbClr val="80BD41">
                <a:alpha val="100000"/>
              </a:srgbClr>
            </a:solidFill>
          </p:spPr>
          <p:txBody>
            <a:bodyPr/>
            <a:lstStyle/>
            <a:p/>
          </p:txBody>
        </p:sp>
        <p:sp>
          <p:nvSpPr>
            <p:cNvPr id="47" name="rc47"/>
            <p:cNvSpPr/>
            <p:nvPr/>
          </p:nvSpPr>
          <p:spPr>
            <a:xfrm>
              <a:off x="2912867" y="3728603"/>
              <a:ext cx="203168" cy="47843"/>
            </a:xfrm>
            <a:prstGeom prst="rect">
              <a:avLst/>
            </a:prstGeom>
            <a:solidFill>
              <a:srgbClr val="0058AB">
                <a:alpha val="100000"/>
              </a:srgbClr>
            </a:solidFill>
          </p:spPr>
          <p:txBody>
            <a:bodyPr/>
            <a:lstStyle/>
            <a:p/>
          </p:txBody>
        </p:sp>
        <p:sp>
          <p:nvSpPr>
            <p:cNvPr id="48" name="rc48"/>
            <p:cNvSpPr/>
            <p:nvPr/>
          </p:nvSpPr>
          <p:spPr>
            <a:xfrm>
              <a:off x="2912867" y="3776447"/>
              <a:ext cx="203168" cy="0"/>
            </a:xfrm>
            <a:prstGeom prst="rect">
              <a:avLst/>
            </a:prstGeom>
            <a:solidFill>
              <a:srgbClr val="1CABE2">
                <a:alpha val="100000"/>
              </a:srgbClr>
            </a:solidFill>
          </p:spPr>
          <p:txBody>
            <a:bodyPr/>
            <a:lstStyle/>
            <a:p/>
          </p:txBody>
        </p:sp>
        <p:sp>
          <p:nvSpPr>
            <p:cNvPr id="49" name="rc49"/>
            <p:cNvSpPr/>
            <p:nvPr/>
          </p:nvSpPr>
          <p:spPr>
            <a:xfrm>
              <a:off x="3138609" y="3670659"/>
              <a:ext cx="203168" cy="1014728"/>
            </a:xfrm>
            <a:prstGeom prst="rect">
              <a:avLst/>
            </a:prstGeom>
            <a:solidFill>
              <a:srgbClr val="80BD41">
                <a:alpha val="100000"/>
              </a:srgbClr>
            </a:solidFill>
          </p:spPr>
          <p:txBody>
            <a:bodyPr/>
            <a:lstStyle/>
            <a:p/>
          </p:txBody>
        </p:sp>
        <p:sp>
          <p:nvSpPr>
            <p:cNvPr id="50" name="rc50"/>
            <p:cNvSpPr/>
            <p:nvPr/>
          </p:nvSpPr>
          <p:spPr>
            <a:xfrm>
              <a:off x="3138609" y="3628381"/>
              <a:ext cx="203168" cy="21147"/>
            </a:xfrm>
            <a:prstGeom prst="rect">
              <a:avLst/>
            </a:prstGeom>
            <a:solidFill>
              <a:srgbClr val="0058AB">
                <a:alpha val="100000"/>
              </a:srgbClr>
            </a:solidFill>
          </p:spPr>
          <p:txBody>
            <a:bodyPr/>
            <a:lstStyle/>
            <a:p/>
          </p:txBody>
        </p:sp>
        <p:sp>
          <p:nvSpPr>
            <p:cNvPr id="51" name="rc51"/>
            <p:cNvSpPr/>
            <p:nvPr/>
          </p:nvSpPr>
          <p:spPr>
            <a:xfrm>
              <a:off x="3138609" y="3649529"/>
              <a:ext cx="203168" cy="21130"/>
            </a:xfrm>
            <a:prstGeom prst="rect">
              <a:avLst/>
            </a:prstGeom>
            <a:solidFill>
              <a:srgbClr val="1CABE2">
                <a:alpha val="100000"/>
              </a:srgbClr>
            </a:solidFill>
          </p:spPr>
          <p:txBody>
            <a:bodyPr/>
            <a:lstStyle/>
            <a:p/>
          </p:txBody>
        </p:sp>
        <p:sp>
          <p:nvSpPr>
            <p:cNvPr id="52" name="rc52"/>
            <p:cNvSpPr/>
            <p:nvPr/>
          </p:nvSpPr>
          <p:spPr>
            <a:xfrm>
              <a:off x="3364352" y="3628793"/>
              <a:ext cx="203168" cy="1056593"/>
            </a:xfrm>
            <a:prstGeom prst="rect">
              <a:avLst/>
            </a:prstGeom>
            <a:solidFill>
              <a:srgbClr val="80BD41">
                <a:alpha val="100000"/>
              </a:srgbClr>
            </a:solidFill>
          </p:spPr>
          <p:txBody>
            <a:bodyPr/>
            <a:lstStyle/>
            <a:p/>
          </p:txBody>
        </p:sp>
        <p:sp>
          <p:nvSpPr>
            <p:cNvPr id="53" name="rc53"/>
            <p:cNvSpPr/>
            <p:nvPr/>
          </p:nvSpPr>
          <p:spPr>
            <a:xfrm>
              <a:off x="3364352" y="3573185"/>
              <a:ext cx="203168" cy="55608"/>
            </a:xfrm>
            <a:prstGeom prst="rect">
              <a:avLst/>
            </a:prstGeom>
            <a:solidFill>
              <a:srgbClr val="0058AB">
                <a:alpha val="100000"/>
              </a:srgbClr>
            </a:solidFill>
          </p:spPr>
          <p:txBody>
            <a:bodyPr/>
            <a:lstStyle/>
            <a:p/>
          </p:txBody>
        </p:sp>
        <p:sp>
          <p:nvSpPr>
            <p:cNvPr id="54" name="rc54"/>
            <p:cNvSpPr/>
            <p:nvPr/>
          </p:nvSpPr>
          <p:spPr>
            <a:xfrm>
              <a:off x="3364352" y="3628793"/>
              <a:ext cx="203168" cy="0"/>
            </a:xfrm>
            <a:prstGeom prst="rect">
              <a:avLst/>
            </a:prstGeom>
            <a:solidFill>
              <a:srgbClr val="1CABE2">
                <a:alpha val="100000"/>
              </a:srgbClr>
            </a:solidFill>
          </p:spPr>
          <p:txBody>
            <a:bodyPr/>
            <a:lstStyle/>
            <a:p/>
          </p:txBody>
        </p:sp>
        <p:sp>
          <p:nvSpPr>
            <p:cNvPr id="55" name="rc55"/>
            <p:cNvSpPr/>
            <p:nvPr/>
          </p:nvSpPr>
          <p:spPr>
            <a:xfrm>
              <a:off x="3590094" y="3647965"/>
              <a:ext cx="203168" cy="1037421"/>
            </a:xfrm>
            <a:prstGeom prst="rect">
              <a:avLst/>
            </a:prstGeom>
            <a:solidFill>
              <a:srgbClr val="80BD41">
                <a:alpha val="100000"/>
              </a:srgbClr>
            </a:solidFill>
          </p:spPr>
          <p:txBody>
            <a:bodyPr/>
            <a:lstStyle/>
            <a:p/>
          </p:txBody>
        </p:sp>
        <p:sp>
          <p:nvSpPr>
            <p:cNvPr id="56" name="rc56"/>
            <p:cNvSpPr/>
            <p:nvPr/>
          </p:nvSpPr>
          <p:spPr>
            <a:xfrm>
              <a:off x="3590094" y="3604743"/>
              <a:ext cx="203168" cy="21611"/>
            </a:xfrm>
            <a:prstGeom prst="rect">
              <a:avLst/>
            </a:prstGeom>
            <a:solidFill>
              <a:srgbClr val="0058AB">
                <a:alpha val="100000"/>
              </a:srgbClr>
            </a:solidFill>
          </p:spPr>
          <p:txBody>
            <a:bodyPr/>
            <a:lstStyle/>
            <a:p/>
          </p:txBody>
        </p:sp>
        <p:sp>
          <p:nvSpPr>
            <p:cNvPr id="57" name="rc57"/>
            <p:cNvSpPr/>
            <p:nvPr/>
          </p:nvSpPr>
          <p:spPr>
            <a:xfrm>
              <a:off x="3590094" y="3626354"/>
              <a:ext cx="203168" cy="21611"/>
            </a:xfrm>
            <a:prstGeom prst="rect">
              <a:avLst/>
            </a:prstGeom>
            <a:solidFill>
              <a:srgbClr val="1CABE2">
                <a:alpha val="100000"/>
              </a:srgbClr>
            </a:solidFill>
          </p:spPr>
          <p:txBody>
            <a:bodyPr/>
            <a:lstStyle/>
            <a:p/>
          </p:txBody>
        </p:sp>
        <p:sp>
          <p:nvSpPr>
            <p:cNvPr id="58" name="rc58"/>
            <p:cNvSpPr/>
            <p:nvPr/>
          </p:nvSpPr>
          <p:spPr>
            <a:xfrm>
              <a:off x="3815836" y="3569612"/>
              <a:ext cx="203168" cy="1115774"/>
            </a:xfrm>
            <a:prstGeom prst="rect">
              <a:avLst/>
            </a:prstGeom>
            <a:solidFill>
              <a:srgbClr val="80BD41">
                <a:alpha val="100000"/>
              </a:srgbClr>
            </a:solidFill>
          </p:spPr>
          <p:txBody>
            <a:bodyPr/>
            <a:lstStyle/>
            <a:p/>
          </p:txBody>
        </p:sp>
        <p:sp>
          <p:nvSpPr>
            <p:cNvPr id="59" name="rc59"/>
            <p:cNvSpPr/>
            <p:nvPr/>
          </p:nvSpPr>
          <p:spPr>
            <a:xfrm>
              <a:off x="3815836" y="3558342"/>
              <a:ext cx="203168" cy="11269"/>
            </a:xfrm>
            <a:prstGeom prst="rect">
              <a:avLst/>
            </a:prstGeom>
            <a:solidFill>
              <a:srgbClr val="0058AB">
                <a:alpha val="100000"/>
              </a:srgbClr>
            </a:solidFill>
          </p:spPr>
          <p:txBody>
            <a:bodyPr/>
            <a:lstStyle/>
            <a:p/>
          </p:txBody>
        </p:sp>
        <p:sp>
          <p:nvSpPr>
            <p:cNvPr id="60" name="rc60"/>
            <p:cNvSpPr/>
            <p:nvPr/>
          </p:nvSpPr>
          <p:spPr>
            <a:xfrm>
              <a:off x="3815836" y="3569612"/>
              <a:ext cx="203168" cy="0"/>
            </a:xfrm>
            <a:prstGeom prst="rect">
              <a:avLst/>
            </a:prstGeom>
            <a:solidFill>
              <a:srgbClr val="1CABE2">
                <a:alpha val="100000"/>
              </a:srgbClr>
            </a:solidFill>
          </p:spPr>
          <p:txBody>
            <a:bodyPr/>
            <a:lstStyle/>
            <a:p/>
          </p:txBody>
        </p:sp>
        <p:sp>
          <p:nvSpPr>
            <p:cNvPr id="61" name="rc61"/>
            <p:cNvSpPr/>
            <p:nvPr/>
          </p:nvSpPr>
          <p:spPr>
            <a:xfrm>
              <a:off x="4041579" y="3489420"/>
              <a:ext cx="203168" cy="1195966"/>
            </a:xfrm>
            <a:prstGeom prst="rect">
              <a:avLst/>
            </a:prstGeom>
            <a:solidFill>
              <a:srgbClr val="80BD41">
                <a:alpha val="100000"/>
              </a:srgbClr>
            </a:solidFill>
          </p:spPr>
          <p:txBody>
            <a:bodyPr/>
            <a:lstStyle/>
            <a:p/>
          </p:txBody>
        </p:sp>
        <p:sp>
          <p:nvSpPr>
            <p:cNvPr id="62" name="rc62"/>
            <p:cNvSpPr/>
            <p:nvPr/>
          </p:nvSpPr>
          <p:spPr>
            <a:xfrm>
              <a:off x="4041579" y="3477344"/>
              <a:ext cx="203168" cy="12076"/>
            </a:xfrm>
            <a:prstGeom prst="rect">
              <a:avLst/>
            </a:prstGeom>
            <a:solidFill>
              <a:srgbClr val="0058AB">
                <a:alpha val="100000"/>
              </a:srgbClr>
            </a:solidFill>
          </p:spPr>
          <p:txBody>
            <a:bodyPr/>
            <a:lstStyle/>
            <a:p/>
          </p:txBody>
        </p:sp>
        <p:sp>
          <p:nvSpPr>
            <p:cNvPr id="63" name="rc63"/>
            <p:cNvSpPr/>
            <p:nvPr/>
          </p:nvSpPr>
          <p:spPr>
            <a:xfrm>
              <a:off x="4041579" y="3489420"/>
              <a:ext cx="203168" cy="0"/>
            </a:xfrm>
            <a:prstGeom prst="rect">
              <a:avLst/>
            </a:prstGeom>
            <a:solidFill>
              <a:srgbClr val="1CABE2">
                <a:alpha val="100000"/>
              </a:srgbClr>
            </a:solidFill>
          </p:spPr>
          <p:txBody>
            <a:bodyPr/>
            <a:lstStyle/>
            <a:p/>
          </p:txBody>
        </p:sp>
        <p:sp>
          <p:nvSpPr>
            <p:cNvPr id="64" name="rc64"/>
            <p:cNvSpPr/>
            <p:nvPr/>
          </p:nvSpPr>
          <p:spPr>
            <a:xfrm>
              <a:off x="4267321" y="3410449"/>
              <a:ext cx="203168" cy="1274938"/>
            </a:xfrm>
            <a:prstGeom prst="rect">
              <a:avLst/>
            </a:prstGeom>
            <a:solidFill>
              <a:srgbClr val="80BD41">
                <a:alpha val="100000"/>
              </a:srgbClr>
            </a:solidFill>
          </p:spPr>
          <p:txBody>
            <a:bodyPr/>
            <a:lstStyle/>
            <a:p/>
          </p:txBody>
        </p:sp>
        <p:sp>
          <p:nvSpPr>
            <p:cNvPr id="65" name="rc65"/>
            <p:cNvSpPr/>
            <p:nvPr/>
          </p:nvSpPr>
          <p:spPr>
            <a:xfrm>
              <a:off x="4267321" y="3384422"/>
              <a:ext cx="203168" cy="26026"/>
            </a:xfrm>
            <a:prstGeom prst="rect">
              <a:avLst/>
            </a:prstGeom>
            <a:solidFill>
              <a:srgbClr val="0058AB">
                <a:alpha val="100000"/>
              </a:srgbClr>
            </a:solidFill>
          </p:spPr>
          <p:txBody>
            <a:bodyPr/>
            <a:lstStyle/>
            <a:p/>
          </p:txBody>
        </p:sp>
        <p:sp>
          <p:nvSpPr>
            <p:cNvPr id="66" name="rc66"/>
            <p:cNvSpPr/>
            <p:nvPr/>
          </p:nvSpPr>
          <p:spPr>
            <a:xfrm>
              <a:off x="4267321" y="3410449"/>
              <a:ext cx="203168" cy="0"/>
            </a:xfrm>
            <a:prstGeom prst="rect">
              <a:avLst/>
            </a:prstGeom>
            <a:solidFill>
              <a:srgbClr val="1CABE2">
                <a:alpha val="100000"/>
              </a:srgbClr>
            </a:solidFill>
          </p:spPr>
          <p:txBody>
            <a:bodyPr/>
            <a:lstStyle/>
            <a:p/>
          </p:txBody>
        </p:sp>
        <p:sp>
          <p:nvSpPr>
            <p:cNvPr id="67" name="rc67"/>
            <p:cNvSpPr/>
            <p:nvPr/>
          </p:nvSpPr>
          <p:spPr>
            <a:xfrm>
              <a:off x="4493063" y="3374476"/>
              <a:ext cx="203168" cy="1310910"/>
            </a:xfrm>
            <a:prstGeom prst="rect">
              <a:avLst/>
            </a:prstGeom>
            <a:solidFill>
              <a:srgbClr val="80BD41">
                <a:alpha val="100000"/>
              </a:srgbClr>
            </a:solidFill>
          </p:spPr>
          <p:txBody>
            <a:bodyPr/>
            <a:lstStyle/>
            <a:p/>
          </p:txBody>
        </p:sp>
        <p:sp>
          <p:nvSpPr>
            <p:cNvPr id="68" name="rc68"/>
            <p:cNvSpPr/>
            <p:nvPr/>
          </p:nvSpPr>
          <p:spPr>
            <a:xfrm>
              <a:off x="4493063" y="3361231"/>
              <a:ext cx="203168" cy="13244"/>
            </a:xfrm>
            <a:prstGeom prst="rect">
              <a:avLst/>
            </a:prstGeom>
            <a:solidFill>
              <a:srgbClr val="0058AB">
                <a:alpha val="100000"/>
              </a:srgbClr>
            </a:solidFill>
          </p:spPr>
          <p:txBody>
            <a:bodyPr/>
            <a:lstStyle/>
            <a:p/>
          </p:txBody>
        </p:sp>
        <p:sp>
          <p:nvSpPr>
            <p:cNvPr id="69" name="rc69"/>
            <p:cNvSpPr/>
            <p:nvPr/>
          </p:nvSpPr>
          <p:spPr>
            <a:xfrm>
              <a:off x="4493063" y="3374476"/>
              <a:ext cx="203168" cy="0"/>
            </a:xfrm>
            <a:prstGeom prst="rect">
              <a:avLst/>
            </a:prstGeom>
            <a:solidFill>
              <a:srgbClr val="1CABE2">
                <a:alpha val="100000"/>
              </a:srgbClr>
            </a:solidFill>
          </p:spPr>
          <p:txBody>
            <a:bodyPr/>
            <a:lstStyle/>
            <a:p/>
          </p:txBody>
        </p:sp>
        <p:sp>
          <p:nvSpPr>
            <p:cNvPr id="70" name="rc70"/>
            <p:cNvSpPr/>
            <p:nvPr/>
          </p:nvSpPr>
          <p:spPr>
            <a:xfrm>
              <a:off x="4718806" y="3365010"/>
              <a:ext cx="203168" cy="1320376"/>
            </a:xfrm>
            <a:prstGeom prst="rect">
              <a:avLst/>
            </a:prstGeom>
            <a:solidFill>
              <a:srgbClr val="80BD41">
                <a:alpha val="100000"/>
              </a:srgbClr>
            </a:solidFill>
          </p:spPr>
          <p:txBody>
            <a:bodyPr/>
            <a:lstStyle/>
            <a:p/>
          </p:txBody>
        </p:sp>
        <p:sp>
          <p:nvSpPr>
            <p:cNvPr id="71" name="rc71"/>
            <p:cNvSpPr/>
            <p:nvPr/>
          </p:nvSpPr>
          <p:spPr>
            <a:xfrm>
              <a:off x="4718806" y="3351679"/>
              <a:ext cx="203168" cy="13330"/>
            </a:xfrm>
            <a:prstGeom prst="rect">
              <a:avLst/>
            </a:prstGeom>
            <a:solidFill>
              <a:srgbClr val="0058AB">
                <a:alpha val="100000"/>
              </a:srgbClr>
            </a:solidFill>
          </p:spPr>
          <p:txBody>
            <a:bodyPr/>
            <a:lstStyle/>
            <a:p/>
          </p:txBody>
        </p:sp>
        <p:sp>
          <p:nvSpPr>
            <p:cNvPr id="72" name="rc72"/>
            <p:cNvSpPr/>
            <p:nvPr/>
          </p:nvSpPr>
          <p:spPr>
            <a:xfrm>
              <a:off x="4718806" y="3365010"/>
              <a:ext cx="203168" cy="0"/>
            </a:xfrm>
            <a:prstGeom prst="rect">
              <a:avLst/>
            </a:prstGeom>
            <a:solidFill>
              <a:srgbClr val="1CABE2">
                <a:alpha val="100000"/>
              </a:srgbClr>
            </a:solidFill>
          </p:spPr>
          <p:txBody>
            <a:bodyPr/>
            <a:lstStyle/>
            <a:p/>
          </p:txBody>
        </p:sp>
        <p:sp>
          <p:nvSpPr>
            <p:cNvPr id="73" name="rc73"/>
            <p:cNvSpPr/>
            <p:nvPr/>
          </p:nvSpPr>
          <p:spPr>
            <a:xfrm>
              <a:off x="4944548" y="3390762"/>
              <a:ext cx="203168" cy="1294625"/>
            </a:xfrm>
            <a:prstGeom prst="rect">
              <a:avLst/>
            </a:prstGeom>
            <a:solidFill>
              <a:srgbClr val="80BD41">
                <a:alpha val="100000"/>
              </a:srgbClr>
            </a:solidFill>
          </p:spPr>
          <p:txBody>
            <a:bodyPr/>
            <a:lstStyle/>
            <a:p/>
          </p:txBody>
        </p:sp>
        <p:sp>
          <p:nvSpPr>
            <p:cNvPr id="74" name="rc74"/>
            <p:cNvSpPr/>
            <p:nvPr/>
          </p:nvSpPr>
          <p:spPr>
            <a:xfrm>
              <a:off x="4944548" y="3377688"/>
              <a:ext cx="203168" cy="13073"/>
            </a:xfrm>
            <a:prstGeom prst="rect">
              <a:avLst/>
            </a:prstGeom>
            <a:solidFill>
              <a:srgbClr val="0058AB">
                <a:alpha val="100000"/>
              </a:srgbClr>
            </a:solidFill>
          </p:spPr>
          <p:txBody>
            <a:bodyPr/>
            <a:lstStyle/>
            <a:p/>
          </p:txBody>
        </p:sp>
        <p:sp>
          <p:nvSpPr>
            <p:cNvPr id="75" name="rc75"/>
            <p:cNvSpPr/>
            <p:nvPr/>
          </p:nvSpPr>
          <p:spPr>
            <a:xfrm>
              <a:off x="4944548" y="3390762"/>
              <a:ext cx="203168" cy="0"/>
            </a:xfrm>
            <a:prstGeom prst="rect">
              <a:avLst/>
            </a:prstGeom>
            <a:solidFill>
              <a:srgbClr val="1CABE2">
                <a:alpha val="100000"/>
              </a:srgbClr>
            </a:solidFill>
          </p:spPr>
          <p:txBody>
            <a:bodyPr/>
            <a:lstStyle/>
            <a:p/>
          </p:txBody>
        </p:sp>
        <p:sp>
          <p:nvSpPr>
            <p:cNvPr id="76" name="rc76"/>
            <p:cNvSpPr/>
            <p:nvPr/>
          </p:nvSpPr>
          <p:spPr>
            <a:xfrm>
              <a:off x="5170291" y="3427765"/>
              <a:ext cx="203168" cy="1257621"/>
            </a:xfrm>
            <a:prstGeom prst="rect">
              <a:avLst/>
            </a:prstGeom>
            <a:solidFill>
              <a:srgbClr val="80BD41">
                <a:alpha val="100000"/>
              </a:srgbClr>
            </a:solidFill>
          </p:spPr>
          <p:txBody>
            <a:bodyPr/>
            <a:lstStyle/>
            <a:p/>
          </p:txBody>
        </p:sp>
        <p:sp>
          <p:nvSpPr>
            <p:cNvPr id="77" name="rc77"/>
            <p:cNvSpPr/>
            <p:nvPr/>
          </p:nvSpPr>
          <p:spPr>
            <a:xfrm>
              <a:off x="5170291" y="3415070"/>
              <a:ext cx="203168" cy="12695"/>
            </a:xfrm>
            <a:prstGeom prst="rect">
              <a:avLst/>
            </a:prstGeom>
            <a:solidFill>
              <a:srgbClr val="0058AB">
                <a:alpha val="100000"/>
              </a:srgbClr>
            </a:solidFill>
          </p:spPr>
          <p:txBody>
            <a:bodyPr/>
            <a:lstStyle/>
            <a:p/>
          </p:txBody>
        </p:sp>
        <p:sp>
          <p:nvSpPr>
            <p:cNvPr id="78" name="rc78"/>
            <p:cNvSpPr/>
            <p:nvPr/>
          </p:nvSpPr>
          <p:spPr>
            <a:xfrm>
              <a:off x="5170291" y="3427765"/>
              <a:ext cx="203168" cy="0"/>
            </a:xfrm>
            <a:prstGeom prst="rect">
              <a:avLst/>
            </a:prstGeom>
            <a:solidFill>
              <a:srgbClr val="1CABE2">
                <a:alpha val="100000"/>
              </a:srgbClr>
            </a:solidFill>
          </p:spPr>
          <p:txBody>
            <a:bodyPr/>
            <a:lstStyle/>
            <a:p/>
          </p:txBody>
        </p:sp>
        <p:sp>
          <p:nvSpPr>
            <p:cNvPr id="79" name="rc79"/>
            <p:cNvSpPr/>
            <p:nvPr/>
          </p:nvSpPr>
          <p:spPr>
            <a:xfrm>
              <a:off x="5396033" y="3426442"/>
              <a:ext cx="203168" cy="1258944"/>
            </a:xfrm>
            <a:prstGeom prst="rect">
              <a:avLst/>
            </a:prstGeom>
            <a:solidFill>
              <a:srgbClr val="80BD41">
                <a:alpha val="100000"/>
              </a:srgbClr>
            </a:solidFill>
          </p:spPr>
          <p:txBody>
            <a:bodyPr/>
            <a:lstStyle/>
            <a:p/>
          </p:txBody>
        </p:sp>
        <p:sp>
          <p:nvSpPr>
            <p:cNvPr id="80" name="rc80"/>
            <p:cNvSpPr/>
            <p:nvPr/>
          </p:nvSpPr>
          <p:spPr>
            <a:xfrm>
              <a:off x="5396033" y="3413730"/>
              <a:ext cx="203168" cy="12712"/>
            </a:xfrm>
            <a:prstGeom prst="rect">
              <a:avLst/>
            </a:prstGeom>
            <a:solidFill>
              <a:srgbClr val="0058AB">
                <a:alpha val="100000"/>
              </a:srgbClr>
            </a:solidFill>
          </p:spPr>
          <p:txBody>
            <a:bodyPr/>
            <a:lstStyle/>
            <a:p/>
          </p:txBody>
        </p:sp>
        <p:sp>
          <p:nvSpPr>
            <p:cNvPr id="81" name="rc81"/>
            <p:cNvSpPr/>
            <p:nvPr/>
          </p:nvSpPr>
          <p:spPr>
            <a:xfrm>
              <a:off x="5396033" y="3426442"/>
              <a:ext cx="203168" cy="0"/>
            </a:xfrm>
            <a:prstGeom prst="rect">
              <a:avLst/>
            </a:prstGeom>
            <a:solidFill>
              <a:srgbClr val="1CABE2">
                <a:alpha val="100000"/>
              </a:srgbClr>
            </a:solidFill>
          </p:spPr>
          <p:txBody>
            <a:bodyPr/>
            <a:lstStyle/>
            <a:p/>
          </p:txBody>
        </p:sp>
        <p:sp>
          <p:nvSpPr>
            <p:cNvPr id="82" name="rc82"/>
            <p:cNvSpPr/>
            <p:nvPr/>
          </p:nvSpPr>
          <p:spPr>
            <a:xfrm>
              <a:off x="5621775" y="3418454"/>
              <a:ext cx="203168" cy="1266932"/>
            </a:xfrm>
            <a:prstGeom prst="rect">
              <a:avLst/>
            </a:prstGeom>
            <a:solidFill>
              <a:srgbClr val="80BD41">
                <a:alpha val="100000"/>
              </a:srgbClr>
            </a:solidFill>
          </p:spPr>
          <p:txBody>
            <a:bodyPr/>
            <a:lstStyle/>
            <a:p/>
          </p:txBody>
        </p:sp>
        <p:sp>
          <p:nvSpPr>
            <p:cNvPr id="83" name="rc83"/>
            <p:cNvSpPr/>
            <p:nvPr/>
          </p:nvSpPr>
          <p:spPr>
            <a:xfrm>
              <a:off x="5621775" y="3392600"/>
              <a:ext cx="203168" cy="12935"/>
            </a:xfrm>
            <a:prstGeom prst="rect">
              <a:avLst/>
            </a:prstGeom>
            <a:solidFill>
              <a:srgbClr val="0058AB">
                <a:alpha val="100000"/>
              </a:srgbClr>
            </a:solidFill>
          </p:spPr>
          <p:txBody>
            <a:bodyPr/>
            <a:lstStyle/>
            <a:p/>
          </p:txBody>
        </p:sp>
        <p:sp>
          <p:nvSpPr>
            <p:cNvPr id="84" name="rc84"/>
            <p:cNvSpPr/>
            <p:nvPr/>
          </p:nvSpPr>
          <p:spPr>
            <a:xfrm>
              <a:off x="5621775" y="3405535"/>
              <a:ext cx="203168" cy="12918"/>
            </a:xfrm>
            <a:prstGeom prst="rect">
              <a:avLst/>
            </a:prstGeom>
            <a:solidFill>
              <a:srgbClr val="1CABE2">
                <a:alpha val="100000"/>
              </a:srgbClr>
            </a:solidFill>
          </p:spPr>
          <p:txBody>
            <a:bodyPr/>
            <a:lstStyle/>
            <a:p/>
          </p:txBody>
        </p:sp>
        <p:sp>
          <p:nvSpPr>
            <p:cNvPr id="85" name="rc85"/>
            <p:cNvSpPr/>
            <p:nvPr/>
          </p:nvSpPr>
          <p:spPr>
            <a:xfrm>
              <a:off x="5847518" y="3485967"/>
              <a:ext cx="203168" cy="1199419"/>
            </a:xfrm>
            <a:prstGeom prst="rect">
              <a:avLst/>
            </a:prstGeom>
            <a:solidFill>
              <a:srgbClr val="80BD41">
                <a:alpha val="100000"/>
              </a:srgbClr>
            </a:solidFill>
          </p:spPr>
          <p:txBody>
            <a:bodyPr/>
            <a:lstStyle/>
            <a:p/>
          </p:txBody>
        </p:sp>
        <p:sp>
          <p:nvSpPr>
            <p:cNvPr id="86" name="rc86"/>
            <p:cNvSpPr/>
            <p:nvPr/>
          </p:nvSpPr>
          <p:spPr>
            <a:xfrm>
              <a:off x="5847518" y="3435994"/>
              <a:ext cx="203168" cy="24995"/>
            </a:xfrm>
            <a:prstGeom prst="rect">
              <a:avLst/>
            </a:prstGeom>
            <a:solidFill>
              <a:srgbClr val="0058AB">
                <a:alpha val="100000"/>
              </a:srgbClr>
            </a:solidFill>
          </p:spPr>
          <p:txBody>
            <a:bodyPr/>
            <a:lstStyle/>
            <a:p/>
          </p:txBody>
        </p:sp>
        <p:sp>
          <p:nvSpPr>
            <p:cNvPr id="87" name="rc87"/>
            <p:cNvSpPr/>
            <p:nvPr/>
          </p:nvSpPr>
          <p:spPr>
            <a:xfrm>
              <a:off x="5847518" y="3460989"/>
              <a:ext cx="203168" cy="24978"/>
            </a:xfrm>
            <a:prstGeom prst="rect">
              <a:avLst/>
            </a:prstGeom>
            <a:solidFill>
              <a:srgbClr val="1CABE2">
                <a:alpha val="100000"/>
              </a:srgbClr>
            </a:solidFill>
          </p:spPr>
          <p:txBody>
            <a:bodyPr/>
            <a:lstStyle/>
            <a:p/>
          </p:txBody>
        </p:sp>
        <p:sp>
          <p:nvSpPr>
            <p:cNvPr id="88" name="rc88"/>
            <p:cNvSpPr/>
            <p:nvPr/>
          </p:nvSpPr>
          <p:spPr>
            <a:xfrm>
              <a:off x="6073260" y="3551540"/>
              <a:ext cx="203168" cy="1133847"/>
            </a:xfrm>
            <a:prstGeom prst="rect">
              <a:avLst/>
            </a:prstGeom>
            <a:solidFill>
              <a:srgbClr val="80BD41">
                <a:alpha val="100000"/>
              </a:srgbClr>
            </a:solidFill>
          </p:spPr>
          <p:txBody>
            <a:bodyPr/>
            <a:lstStyle/>
            <a:p/>
          </p:txBody>
        </p:sp>
        <p:sp>
          <p:nvSpPr>
            <p:cNvPr id="89" name="rc89"/>
            <p:cNvSpPr/>
            <p:nvPr/>
          </p:nvSpPr>
          <p:spPr>
            <a:xfrm>
              <a:off x="6073260" y="3491860"/>
              <a:ext cx="203168" cy="35800"/>
            </a:xfrm>
            <a:prstGeom prst="rect">
              <a:avLst/>
            </a:prstGeom>
            <a:solidFill>
              <a:srgbClr val="0058AB">
                <a:alpha val="100000"/>
              </a:srgbClr>
            </a:solidFill>
          </p:spPr>
          <p:txBody>
            <a:bodyPr/>
            <a:lstStyle/>
            <a:p/>
          </p:txBody>
        </p:sp>
        <p:sp>
          <p:nvSpPr>
            <p:cNvPr id="90" name="rc90"/>
            <p:cNvSpPr/>
            <p:nvPr/>
          </p:nvSpPr>
          <p:spPr>
            <a:xfrm>
              <a:off x="6073260" y="3527661"/>
              <a:ext cx="203168" cy="23878"/>
            </a:xfrm>
            <a:prstGeom prst="rect">
              <a:avLst/>
            </a:prstGeom>
            <a:solidFill>
              <a:srgbClr val="1CABE2">
                <a:alpha val="100000"/>
              </a:srgbClr>
            </a:solidFill>
          </p:spPr>
          <p:txBody>
            <a:bodyPr/>
            <a:lstStyle/>
            <a:p/>
          </p:txBody>
        </p:sp>
        <p:sp>
          <p:nvSpPr>
            <p:cNvPr id="91" name="rc91"/>
            <p:cNvSpPr/>
            <p:nvPr/>
          </p:nvSpPr>
          <p:spPr>
            <a:xfrm>
              <a:off x="6299002" y="3598541"/>
              <a:ext cx="203168" cy="1086845"/>
            </a:xfrm>
            <a:prstGeom prst="rect">
              <a:avLst/>
            </a:prstGeom>
            <a:solidFill>
              <a:srgbClr val="80BD41">
                <a:alpha val="100000"/>
              </a:srgbClr>
            </a:solidFill>
          </p:spPr>
          <p:txBody>
            <a:bodyPr/>
            <a:lstStyle/>
            <a:p/>
          </p:txBody>
        </p:sp>
        <p:sp>
          <p:nvSpPr>
            <p:cNvPr id="92" name="rc92"/>
            <p:cNvSpPr/>
            <p:nvPr/>
          </p:nvSpPr>
          <p:spPr>
            <a:xfrm>
              <a:off x="6299002" y="3541335"/>
              <a:ext cx="203168" cy="34323"/>
            </a:xfrm>
            <a:prstGeom prst="rect">
              <a:avLst/>
            </a:prstGeom>
            <a:solidFill>
              <a:srgbClr val="0058AB">
                <a:alpha val="100000"/>
              </a:srgbClr>
            </a:solidFill>
          </p:spPr>
          <p:txBody>
            <a:bodyPr/>
            <a:lstStyle/>
            <a:p/>
          </p:txBody>
        </p:sp>
        <p:sp>
          <p:nvSpPr>
            <p:cNvPr id="93" name="rc93"/>
            <p:cNvSpPr/>
            <p:nvPr/>
          </p:nvSpPr>
          <p:spPr>
            <a:xfrm>
              <a:off x="6299002" y="3575659"/>
              <a:ext cx="203168" cy="22882"/>
            </a:xfrm>
            <a:prstGeom prst="rect">
              <a:avLst/>
            </a:prstGeom>
            <a:solidFill>
              <a:srgbClr val="1CABE2">
                <a:alpha val="100000"/>
              </a:srgbClr>
            </a:solidFill>
          </p:spPr>
          <p:txBody>
            <a:bodyPr/>
            <a:lstStyle/>
            <a:p/>
          </p:txBody>
        </p:sp>
        <p:sp>
          <p:nvSpPr>
            <p:cNvPr id="94" name="rc94"/>
            <p:cNvSpPr/>
            <p:nvPr/>
          </p:nvSpPr>
          <p:spPr>
            <a:xfrm>
              <a:off x="6524745" y="3622970"/>
              <a:ext cx="203168" cy="1062416"/>
            </a:xfrm>
            <a:prstGeom prst="rect">
              <a:avLst/>
            </a:prstGeom>
            <a:solidFill>
              <a:srgbClr val="80BD41">
                <a:alpha val="100000"/>
              </a:srgbClr>
            </a:solidFill>
          </p:spPr>
          <p:txBody>
            <a:bodyPr/>
            <a:lstStyle/>
            <a:p/>
          </p:txBody>
        </p:sp>
        <p:sp>
          <p:nvSpPr>
            <p:cNvPr id="95" name="rc95"/>
            <p:cNvSpPr/>
            <p:nvPr/>
          </p:nvSpPr>
          <p:spPr>
            <a:xfrm>
              <a:off x="6524745" y="3578700"/>
              <a:ext cx="203168" cy="22126"/>
            </a:xfrm>
            <a:prstGeom prst="rect">
              <a:avLst/>
            </a:prstGeom>
            <a:solidFill>
              <a:srgbClr val="0058AB">
                <a:alpha val="100000"/>
              </a:srgbClr>
            </a:solidFill>
          </p:spPr>
          <p:txBody>
            <a:bodyPr/>
            <a:lstStyle/>
            <a:p/>
          </p:txBody>
        </p:sp>
        <p:sp>
          <p:nvSpPr>
            <p:cNvPr id="96" name="rc96"/>
            <p:cNvSpPr/>
            <p:nvPr/>
          </p:nvSpPr>
          <p:spPr>
            <a:xfrm>
              <a:off x="6524745" y="3600826"/>
              <a:ext cx="203168" cy="22143"/>
            </a:xfrm>
            <a:prstGeom prst="rect">
              <a:avLst/>
            </a:prstGeom>
            <a:solidFill>
              <a:srgbClr val="1CABE2">
                <a:alpha val="100000"/>
              </a:srgbClr>
            </a:solidFill>
          </p:spPr>
          <p:txBody>
            <a:bodyPr/>
            <a:lstStyle/>
            <a:p/>
          </p:txBody>
        </p:sp>
        <p:sp>
          <p:nvSpPr>
            <p:cNvPr id="97" name="rc97"/>
            <p:cNvSpPr/>
            <p:nvPr/>
          </p:nvSpPr>
          <p:spPr>
            <a:xfrm>
              <a:off x="6750487" y="3653033"/>
              <a:ext cx="203168" cy="1032353"/>
            </a:xfrm>
            <a:prstGeom prst="rect">
              <a:avLst/>
            </a:prstGeom>
            <a:solidFill>
              <a:srgbClr val="80BD41">
                <a:alpha val="100000"/>
              </a:srgbClr>
            </a:solidFill>
          </p:spPr>
          <p:txBody>
            <a:bodyPr/>
            <a:lstStyle/>
            <a:p/>
          </p:txBody>
        </p:sp>
        <p:sp>
          <p:nvSpPr>
            <p:cNvPr id="98" name="rc98"/>
            <p:cNvSpPr/>
            <p:nvPr/>
          </p:nvSpPr>
          <p:spPr>
            <a:xfrm>
              <a:off x="6750487" y="3610017"/>
              <a:ext cx="203168" cy="32262"/>
            </a:xfrm>
            <a:prstGeom prst="rect">
              <a:avLst/>
            </a:prstGeom>
            <a:solidFill>
              <a:srgbClr val="0058AB">
                <a:alpha val="100000"/>
              </a:srgbClr>
            </a:solidFill>
          </p:spPr>
          <p:txBody>
            <a:bodyPr/>
            <a:lstStyle/>
            <a:p/>
          </p:txBody>
        </p:sp>
        <p:sp>
          <p:nvSpPr>
            <p:cNvPr id="99" name="rc99"/>
            <p:cNvSpPr/>
            <p:nvPr/>
          </p:nvSpPr>
          <p:spPr>
            <a:xfrm>
              <a:off x="6750487" y="3642279"/>
              <a:ext cx="203168" cy="10754"/>
            </a:xfrm>
            <a:prstGeom prst="rect">
              <a:avLst/>
            </a:prstGeom>
            <a:solidFill>
              <a:srgbClr val="1CABE2">
                <a:alpha val="100000"/>
              </a:srgbClr>
            </a:solidFill>
          </p:spPr>
          <p:txBody>
            <a:bodyPr/>
            <a:lstStyle/>
            <a:p/>
          </p:txBody>
        </p:sp>
        <p:sp>
          <p:nvSpPr>
            <p:cNvPr id="100" name="rc100"/>
            <p:cNvSpPr/>
            <p:nvPr/>
          </p:nvSpPr>
          <p:spPr>
            <a:xfrm>
              <a:off x="6976229" y="3679867"/>
              <a:ext cx="203168" cy="1005520"/>
            </a:xfrm>
            <a:prstGeom prst="rect">
              <a:avLst/>
            </a:prstGeom>
            <a:solidFill>
              <a:srgbClr val="80BD41">
                <a:alpha val="100000"/>
              </a:srgbClr>
            </a:solidFill>
          </p:spPr>
          <p:txBody>
            <a:bodyPr/>
            <a:lstStyle/>
            <a:p/>
          </p:txBody>
        </p:sp>
        <p:sp>
          <p:nvSpPr>
            <p:cNvPr id="101" name="rc101"/>
            <p:cNvSpPr/>
            <p:nvPr/>
          </p:nvSpPr>
          <p:spPr>
            <a:xfrm>
              <a:off x="6976229" y="3637967"/>
              <a:ext cx="203168" cy="31420"/>
            </a:xfrm>
            <a:prstGeom prst="rect">
              <a:avLst/>
            </a:prstGeom>
            <a:solidFill>
              <a:srgbClr val="0058AB">
                <a:alpha val="100000"/>
              </a:srgbClr>
            </a:solidFill>
          </p:spPr>
          <p:txBody>
            <a:bodyPr/>
            <a:lstStyle/>
            <a:p/>
          </p:txBody>
        </p:sp>
        <p:sp>
          <p:nvSpPr>
            <p:cNvPr id="102" name="rc102"/>
            <p:cNvSpPr/>
            <p:nvPr/>
          </p:nvSpPr>
          <p:spPr>
            <a:xfrm>
              <a:off x="6976229" y="3669387"/>
              <a:ext cx="203168" cy="10479"/>
            </a:xfrm>
            <a:prstGeom prst="rect">
              <a:avLst/>
            </a:prstGeom>
            <a:solidFill>
              <a:srgbClr val="1CABE2">
                <a:alpha val="100000"/>
              </a:srgbClr>
            </a:solidFill>
          </p:spPr>
          <p:txBody>
            <a:bodyPr/>
            <a:lstStyle/>
            <a:p/>
          </p:txBody>
        </p:sp>
        <p:sp>
          <p:nvSpPr>
            <p:cNvPr id="103" name="rc103"/>
            <p:cNvSpPr/>
            <p:nvPr/>
          </p:nvSpPr>
          <p:spPr>
            <a:xfrm>
              <a:off x="7201972" y="3660764"/>
              <a:ext cx="203168" cy="22904"/>
            </a:xfrm>
            <a:prstGeom prst="rect">
              <a:avLst/>
            </a:prstGeom>
            <a:solidFill>
              <a:srgbClr val="F26A21">
                <a:alpha val="100000"/>
              </a:srgbClr>
            </a:solidFill>
          </p:spPr>
          <p:txBody>
            <a:bodyPr/>
            <a:lstStyle/>
            <a:p/>
          </p:txBody>
        </p:sp>
        <p:sp>
          <p:nvSpPr>
            <p:cNvPr id="104" name="rc104"/>
            <p:cNvSpPr/>
            <p:nvPr/>
          </p:nvSpPr>
          <p:spPr>
            <a:xfrm>
              <a:off x="7201972" y="3683668"/>
              <a:ext cx="203168" cy="1001718"/>
            </a:xfrm>
            <a:prstGeom prst="rect">
              <a:avLst/>
            </a:prstGeom>
            <a:solidFill>
              <a:srgbClr val="FFC20E">
                <a:alpha val="100000"/>
              </a:srgbClr>
            </a:solidFill>
          </p:spPr>
          <p:txBody>
            <a:bodyPr/>
            <a:lstStyle/>
            <a:p/>
          </p:txBody>
        </p:sp>
        <p:sp>
          <p:nvSpPr>
            <p:cNvPr id="105" name="rc105"/>
            <p:cNvSpPr/>
            <p:nvPr/>
          </p:nvSpPr>
          <p:spPr>
            <a:xfrm>
              <a:off x="7427714" y="3675984"/>
              <a:ext cx="203168" cy="16696"/>
            </a:xfrm>
            <a:prstGeom prst="rect">
              <a:avLst/>
            </a:prstGeom>
            <a:solidFill>
              <a:srgbClr val="F26A21">
                <a:alpha val="100000"/>
              </a:srgbClr>
            </a:solidFill>
          </p:spPr>
          <p:txBody>
            <a:bodyPr/>
            <a:lstStyle/>
            <a:p/>
          </p:txBody>
        </p:sp>
        <p:sp>
          <p:nvSpPr>
            <p:cNvPr id="106" name="rc106"/>
            <p:cNvSpPr/>
            <p:nvPr/>
          </p:nvSpPr>
          <p:spPr>
            <a:xfrm>
              <a:off x="7427714" y="3692681"/>
              <a:ext cx="203168" cy="992705"/>
            </a:xfrm>
            <a:prstGeom prst="rect">
              <a:avLst/>
            </a:prstGeom>
            <a:solidFill>
              <a:srgbClr val="FFC20E">
                <a:alpha val="100000"/>
              </a:srgbClr>
            </a:solidFill>
          </p:spPr>
          <p:txBody>
            <a:bodyPr/>
            <a:lstStyle/>
            <a:p/>
          </p:txBody>
        </p:sp>
        <p:sp>
          <p:nvSpPr>
            <p:cNvPr id="107" name="rc107"/>
            <p:cNvSpPr/>
            <p:nvPr/>
          </p:nvSpPr>
          <p:spPr>
            <a:xfrm>
              <a:off x="7653457" y="3684986"/>
              <a:ext cx="203168" cy="12171"/>
            </a:xfrm>
            <a:prstGeom prst="rect">
              <a:avLst/>
            </a:prstGeom>
            <a:solidFill>
              <a:srgbClr val="F26A21">
                <a:alpha val="100000"/>
              </a:srgbClr>
            </a:solidFill>
          </p:spPr>
          <p:txBody>
            <a:bodyPr/>
            <a:lstStyle/>
            <a:p/>
          </p:txBody>
        </p:sp>
        <p:sp>
          <p:nvSpPr>
            <p:cNvPr id="108" name="rc108"/>
            <p:cNvSpPr/>
            <p:nvPr/>
          </p:nvSpPr>
          <p:spPr>
            <a:xfrm>
              <a:off x="7653457" y="3697157"/>
              <a:ext cx="203168" cy="988229"/>
            </a:xfrm>
            <a:prstGeom prst="rect">
              <a:avLst/>
            </a:prstGeom>
            <a:solidFill>
              <a:srgbClr val="FFC20E">
                <a:alpha val="100000"/>
              </a:srgbClr>
            </a:solidFill>
          </p:spPr>
          <p:txBody>
            <a:bodyPr/>
            <a:lstStyle/>
            <a:p/>
          </p:txBody>
        </p:sp>
        <p:sp>
          <p:nvSpPr>
            <p:cNvPr id="109" name="rc109"/>
            <p:cNvSpPr/>
            <p:nvPr/>
          </p:nvSpPr>
          <p:spPr>
            <a:xfrm>
              <a:off x="7879199" y="3686876"/>
              <a:ext cx="203168" cy="8872"/>
            </a:xfrm>
            <a:prstGeom prst="rect">
              <a:avLst/>
            </a:prstGeom>
            <a:solidFill>
              <a:srgbClr val="F26A21">
                <a:alpha val="100000"/>
              </a:srgbClr>
            </a:solidFill>
          </p:spPr>
          <p:txBody>
            <a:bodyPr/>
            <a:lstStyle/>
            <a:p/>
          </p:txBody>
        </p:sp>
        <p:sp>
          <p:nvSpPr>
            <p:cNvPr id="110" name="rc110"/>
            <p:cNvSpPr/>
            <p:nvPr/>
          </p:nvSpPr>
          <p:spPr>
            <a:xfrm>
              <a:off x="7879199" y="3695748"/>
              <a:ext cx="203168" cy="989638"/>
            </a:xfrm>
            <a:prstGeom prst="rect">
              <a:avLst/>
            </a:prstGeom>
            <a:solidFill>
              <a:srgbClr val="FFC20E">
                <a:alpha val="100000"/>
              </a:srgbClr>
            </a:solidFill>
          </p:spPr>
          <p:txBody>
            <a:bodyPr/>
            <a:lstStyle/>
            <a:p/>
          </p:txBody>
        </p:sp>
        <p:sp>
          <p:nvSpPr>
            <p:cNvPr id="111" name="rc111"/>
            <p:cNvSpPr/>
            <p:nvPr/>
          </p:nvSpPr>
          <p:spPr>
            <a:xfrm>
              <a:off x="8104941" y="3681619"/>
              <a:ext cx="203168" cy="6467"/>
            </a:xfrm>
            <a:prstGeom prst="rect">
              <a:avLst/>
            </a:prstGeom>
            <a:solidFill>
              <a:srgbClr val="F26A21">
                <a:alpha val="100000"/>
              </a:srgbClr>
            </a:solidFill>
          </p:spPr>
          <p:txBody>
            <a:bodyPr/>
            <a:lstStyle/>
            <a:p/>
          </p:txBody>
        </p:sp>
        <p:sp>
          <p:nvSpPr>
            <p:cNvPr id="112" name="rc112"/>
            <p:cNvSpPr/>
            <p:nvPr/>
          </p:nvSpPr>
          <p:spPr>
            <a:xfrm>
              <a:off x="8104941" y="3688087"/>
              <a:ext cx="203168" cy="997299"/>
            </a:xfrm>
            <a:prstGeom prst="rect">
              <a:avLst/>
            </a:prstGeom>
            <a:solidFill>
              <a:srgbClr val="FFC20E">
                <a:alpha val="100000"/>
              </a:srgbClr>
            </a:solidFill>
          </p:spPr>
          <p:txBody>
            <a:bodyPr/>
            <a:lstStyle/>
            <a:p/>
          </p:txBody>
        </p:sp>
        <p:sp>
          <p:nvSpPr>
            <p:cNvPr id="113" name="pl113"/>
            <p:cNvSpPr/>
            <p:nvPr/>
          </p:nvSpPr>
          <p:spPr>
            <a:xfrm>
              <a:off x="1434255" y="2071041"/>
              <a:ext cx="5643558" cy="105630"/>
            </a:xfrm>
            <a:custGeom>
              <a:avLst/>
              <a:pathLst>
                <a:path w="5643558" h="105630">
                  <a:moveTo>
                    <a:pt x="0" y="105630"/>
                  </a:moveTo>
                  <a:lnTo>
                    <a:pt x="225742" y="105630"/>
                  </a:lnTo>
                  <a:lnTo>
                    <a:pt x="451484" y="0"/>
                  </a:lnTo>
                  <a:lnTo>
                    <a:pt x="677227" y="26407"/>
                  </a:lnTo>
                  <a:lnTo>
                    <a:pt x="902969" y="0"/>
                  </a:lnTo>
                  <a:lnTo>
                    <a:pt x="1128711" y="0"/>
                  </a:lnTo>
                  <a:lnTo>
                    <a:pt x="1354454" y="0"/>
                  </a:lnTo>
                  <a:lnTo>
                    <a:pt x="1580196" y="105630"/>
                  </a:lnTo>
                  <a:lnTo>
                    <a:pt x="1805938" y="26407"/>
                  </a:lnTo>
                  <a:lnTo>
                    <a:pt x="2031681" y="105630"/>
                  </a:lnTo>
                  <a:lnTo>
                    <a:pt x="2257423" y="26407"/>
                  </a:lnTo>
                  <a:lnTo>
                    <a:pt x="2483165" y="0"/>
                  </a:lnTo>
                  <a:lnTo>
                    <a:pt x="2708908" y="0"/>
                  </a:lnTo>
                  <a:lnTo>
                    <a:pt x="2934650" y="26407"/>
                  </a:lnTo>
                  <a:lnTo>
                    <a:pt x="3160393" y="0"/>
                  </a:lnTo>
                  <a:lnTo>
                    <a:pt x="3386135" y="0"/>
                  </a:lnTo>
                  <a:lnTo>
                    <a:pt x="3611877" y="0"/>
                  </a:lnTo>
                  <a:lnTo>
                    <a:pt x="3837620" y="0"/>
                  </a:lnTo>
                  <a:lnTo>
                    <a:pt x="4063362" y="0"/>
                  </a:lnTo>
                  <a:lnTo>
                    <a:pt x="4289104" y="0"/>
                  </a:lnTo>
                  <a:lnTo>
                    <a:pt x="4514847" y="26407"/>
                  </a:lnTo>
                  <a:lnTo>
                    <a:pt x="4740589" y="52815"/>
                  </a:lnTo>
                  <a:lnTo>
                    <a:pt x="4966331" y="52815"/>
                  </a:lnTo>
                  <a:lnTo>
                    <a:pt x="5192074" y="26407"/>
                  </a:lnTo>
                  <a:lnTo>
                    <a:pt x="5417816" y="52815"/>
                  </a:lnTo>
                  <a:lnTo>
                    <a:pt x="5643558" y="52815"/>
                  </a:lnTo>
                </a:path>
              </a:pathLst>
            </a:custGeom>
            <a:ln w="27101" cap="flat">
              <a:solidFill>
                <a:srgbClr val="0058AB">
                  <a:alpha val="100000"/>
                </a:srgbClr>
              </a:solidFill>
              <a:prstDash val="solid"/>
              <a:round/>
            </a:ln>
          </p:spPr>
          <p:txBody>
            <a:bodyPr/>
            <a:lstStyle/>
            <a:p/>
          </p:txBody>
        </p:sp>
        <p:sp>
          <p:nvSpPr>
            <p:cNvPr id="114" name="pl114"/>
            <p:cNvSpPr/>
            <p:nvPr/>
          </p:nvSpPr>
          <p:spPr>
            <a:xfrm>
              <a:off x="1434255" y="2071041"/>
              <a:ext cx="5643558" cy="132037"/>
            </a:xfrm>
            <a:custGeom>
              <a:avLst/>
              <a:pathLst>
                <a:path w="5643558" h="132037">
                  <a:moveTo>
                    <a:pt x="0" y="132037"/>
                  </a:moveTo>
                  <a:lnTo>
                    <a:pt x="225742" y="105630"/>
                  </a:lnTo>
                  <a:lnTo>
                    <a:pt x="451484" y="26407"/>
                  </a:lnTo>
                  <a:lnTo>
                    <a:pt x="677227" y="26407"/>
                  </a:lnTo>
                  <a:lnTo>
                    <a:pt x="902969" y="0"/>
                  </a:lnTo>
                  <a:lnTo>
                    <a:pt x="1128711" y="0"/>
                  </a:lnTo>
                  <a:lnTo>
                    <a:pt x="1354454" y="0"/>
                  </a:lnTo>
                  <a:lnTo>
                    <a:pt x="1580196" y="105630"/>
                  </a:lnTo>
                  <a:lnTo>
                    <a:pt x="1805938" y="79222"/>
                  </a:lnTo>
                  <a:lnTo>
                    <a:pt x="2031681" y="105630"/>
                  </a:lnTo>
                  <a:lnTo>
                    <a:pt x="2257423" y="79222"/>
                  </a:lnTo>
                  <a:lnTo>
                    <a:pt x="2483165" y="0"/>
                  </a:lnTo>
                  <a:lnTo>
                    <a:pt x="2708908" y="0"/>
                  </a:lnTo>
                  <a:lnTo>
                    <a:pt x="2934650" y="26407"/>
                  </a:lnTo>
                  <a:lnTo>
                    <a:pt x="3160393" y="0"/>
                  </a:lnTo>
                  <a:lnTo>
                    <a:pt x="3386135" y="0"/>
                  </a:lnTo>
                  <a:lnTo>
                    <a:pt x="3611877" y="0"/>
                  </a:lnTo>
                  <a:lnTo>
                    <a:pt x="3837620" y="0"/>
                  </a:lnTo>
                  <a:lnTo>
                    <a:pt x="4063362" y="0"/>
                  </a:lnTo>
                  <a:lnTo>
                    <a:pt x="4289104" y="26407"/>
                  </a:lnTo>
                  <a:lnTo>
                    <a:pt x="4514847" y="79222"/>
                  </a:lnTo>
                  <a:lnTo>
                    <a:pt x="4740589" y="105630"/>
                  </a:lnTo>
                  <a:lnTo>
                    <a:pt x="4966331" y="105630"/>
                  </a:lnTo>
                  <a:lnTo>
                    <a:pt x="5192074" y="79222"/>
                  </a:lnTo>
                  <a:lnTo>
                    <a:pt x="5417816" y="79222"/>
                  </a:lnTo>
                  <a:lnTo>
                    <a:pt x="5643558" y="79222"/>
                  </a:lnTo>
                </a:path>
              </a:pathLst>
            </a:custGeom>
            <a:ln w="27101" cap="flat">
              <a:solidFill>
                <a:srgbClr val="80BD41">
                  <a:alpha val="100000"/>
                </a:srgbClr>
              </a:solidFill>
              <a:prstDash val="solid"/>
              <a:round/>
            </a:ln>
          </p:spPr>
          <p:txBody>
            <a:bodyPr/>
            <a:lstStyle/>
            <a:p/>
          </p:txBody>
        </p:sp>
        <p:sp>
          <p:nvSpPr>
            <p:cNvPr id="115" name="tx115"/>
            <p:cNvSpPr/>
            <p:nvPr/>
          </p:nvSpPr>
          <p:spPr>
            <a:xfrm>
              <a:off x="1365926"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6" name="tx116"/>
            <p:cNvSpPr/>
            <p:nvPr/>
          </p:nvSpPr>
          <p:spPr>
            <a:xfrm>
              <a:off x="249463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3623350"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8" name="tx118"/>
            <p:cNvSpPr/>
            <p:nvPr/>
          </p:nvSpPr>
          <p:spPr>
            <a:xfrm>
              <a:off x="475206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5655031"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5880773"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1" name="tx121"/>
            <p:cNvSpPr/>
            <p:nvPr/>
          </p:nvSpPr>
          <p:spPr>
            <a:xfrm>
              <a:off x="6106516"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2" name="tx122"/>
            <p:cNvSpPr/>
            <p:nvPr/>
          </p:nvSpPr>
          <p:spPr>
            <a:xfrm>
              <a:off x="6332258"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3" name="tx123"/>
            <p:cNvSpPr/>
            <p:nvPr/>
          </p:nvSpPr>
          <p:spPr>
            <a:xfrm>
              <a:off x="6558000"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4" name="tx124"/>
            <p:cNvSpPr/>
            <p:nvPr/>
          </p:nvSpPr>
          <p:spPr>
            <a:xfrm>
              <a:off x="6783743"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5" name="tx125"/>
            <p:cNvSpPr/>
            <p:nvPr/>
          </p:nvSpPr>
          <p:spPr>
            <a:xfrm>
              <a:off x="7009485"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6" name="tx126"/>
            <p:cNvSpPr/>
            <p:nvPr/>
          </p:nvSpPr>
          <p:spPr>
            <a:xfrm>
              <a:off x="1365926"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7" name="tx127"/>
            <p:cNvSpPr/>
            <p:nvPr/>
          </p:nvSpPr>
          <p:spPr>
            <a:xfrm>
              <a:off x="2494638"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8" name="tx128"/>
            <p:cNvSpPr/>
            <p:nvPr/>
          </p:nvSpPr>
          <p:spPr>
            <a:xfrm>
              <a:off x="3623350"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9" name="tx129"/>
            <p:cNvSpPr/>
            <p:nvPr/>
          </p:nvSpPr>
          <p:spPr>
            <a:xfrm>
              <a:off x="4752062"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0" name="tx130"/>
            <p:cNvSpPr/>
            <p:nvPr/>
          </p:nvSpPr>
          <p:spPr>
            <a:xfrm>
              <a:off x="5655031"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1" name="tx131"/>
            <p:cNvSpPr/>
            <p:nvPr/>
          </p:nvSpPr>
          <p:spPr>
            <a:xfrm>
              <a:off x="5880773"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2" name="tx132"/>
            <p:cNvSpPr/>
            <p:nvPr/>
          </p:nvSpPr>
          <p:spPr>
            <a:xfrm>
              <a:off x="6106516"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3" name="tx133"/>
            <p:cNvSpPr/>
            <p:nvPr/>
          </p:nvSpPr>
          <p:spPr>
            <a:xfrm>
              <a:off x="6332258"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4" name="tx134"/>
            <p:cNvSpPr/>
            <p:nvPr/>
          </p:nvSpPr>
          <p:spPr>
            <a:xfrm>
              <a:off x="6558000"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5" name="tx135"/>
            <p:cNvSpPr/>
            <p:nvPr/>
          </p:nvSpPr>
          <p:spPr>
            <a:xfrm>
              <a:off x="6783743"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6" name="tx136"/>
            <p:cNvSpPr/>
            <p:nvPr/>
          </p:nvSpPr>
          <p:spPr>
            <a:xfrm>
              <a:off x="7009485"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7" name="tx137"/>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571671" y="376900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39" name="tx139"/>
            <p:cNvSpPr/>
            <p:nvPr/>
          </p:nvSpPr>
          <p:spPr>
            <a:xfrm>
              <a:off x="508103" y="291006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40" name="tx140"/>
            <p:cNvSpPr/>
            <p:nvPr/>
          </p:nvSpPr>
          <p:spPr>
            <a:xfrm>
              <a:off x="508103" y="205111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141" name="tx141"/>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0" name="tx160"/>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1" name="tx161"/>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2" name="rc162"/>
            <p:cNvSpPr/>
            <p:nvPr/>
          </p:nvSpPr>
          <p:spPr>
            <a:xfrm>
              <a:off x="1715824" y="5522891"/>
              <a:ext cx="201455" cy="201456"/>
            </a:xfrm>
            <a:prstGeom prst="rect">
              <a:avLst/>
            </a:prstGeom>
            <a:solidFill>
              <a:srgbClr val="80BD41">
                <a:alpha val="100000"/>
              </a:srgbClr>
            </a:solidFill>
          </p:spPr>
          <p:txBody>
            <a:bodyPr/>
            <a:lstStyle/>
            <a:p/>
          </p:txBody>
        </p:sp>
        <p:sp>
          <p:nvSpPr>
            <p:cNvPr id="163" name="rc163"/>
            <p:cNvSpPr/>
            <p:nvPr/>
          </p:nvSpPr>
          <p:spPr>
            <a:xfrm>
              <a:off x="2617773" y="5522891"/>
              <a:ext cx="201456" cy="201456"/>
            </a:xfrm>
            <a:prstGeom prst="rect">
              <a:avLst/>
            </a:prstGeom>
            <a:solidFill>
              <a:srgbClr val="1CABE2">
                <a:alpha val="100000"/>
              </a:srgbClr>
            </a:solidFill>
          </p:spPr>
          <p:txBody>
            <a:bodyPr/>
            <a:lstStyle/>
            <a:p/>
          </p:txBody>
        </p:sp>
        <p:sp>
          <p:nvSpPr>
            <p:cNvPr id="164" name="rc164"/>
            <p:cNvSpPr/>
            <p:nvPr/>
          </p:nvSpPr>
          <p:spPr>
            <a:xfrm>
              <a:off x="3690596" y="5522891"/>
              <a:ext cx="201456" cy="201456"/>
            </a:xfrm>
            <a:prstGeom prst="rect">
              <a:avLst/>
            </a:prstGeom>
            <a:solidFill>
              <a:srgbClr val="0058AB">
                <a:alpha val="100000"/>
              </a:srgbClr>
            </a:solidFill>
          </p:spPr>
          <p:txBody>
            <a:bodyPr/>
            <a:lstStyle/>
            <a:p/>
          </p:txBody>
        </p:sp>
        <p:sp>
          <p:nvSpPr>
            <p:cNvPr id="165" name="rc165"/>
            <p:cNvSpPr/>
            <p:nvPr/>
          </p:nvSpPr>
          <p:spPr>
            <a:xfrm>
              <a:off x="4685930" y="5522891"/>
              <a:ext cx="201456" cy="201456"/>
            </a:xfrm>
            <a:prstGeom prst="rect">
              <a:avLst/>
            </a:prstGeom>
            <a:solidFill>
              <a:srgbClr val="FFC20E">
                <a:alpha val="100000"/>
              </a:srgbClr>
            </a:solidFill>
          </p:spPr>
          <p:txBody>
            <a:bodyPr/>
            <a:lstStyle/>
            <a:p/>
          </p:txBody>
        </p:sp>
        <p:sp>
          <p:nvSpPr>
            <p:cNvPr id="166" name="rc166"/>
            <p:cNvSpPr/>
            <p:nvPr/>
          </p:nvSpPr>
          <p:spPr>
            <a:xfrm>
              <a:off x="6590063" y="5522891"/>
              <a:ext cx="201456" cy="201456"/>
            </a:xfrm>
            <a:prstGeom prst="rect">
              <a:avLst/>
            </a:prstGeom>
            <a:solidFill>
              <a:srgbClr val="F26A21">
                <a:alpha val="100000"/>
              </a:srgbClr>
            </a:solidFill>
          </p:spPr>
          <p:txBody>
            <a:bodyPr/>
            <a:lstStyle/>
            <a:p/>
          </p:txBody>
        </p:sp>
        <p:sp>
          <p:nvSpPr>
            <p:cNvPr id="167" name="tx167"/>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8" name="tx168"/>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9" name="tx169"/>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0" name="tx170"/>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1" name="tx171"/>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2" name="pl172"/>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3" name="pl173"/>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4" name="tx174"/>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5" name="tx175"/>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6" name="tx176"/>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7" name="tx177"/>
            <p:cNvSpPr/>
            <p:nvPr/>
          </p:nvSpPr>
          <p:spPr>
            <a:xfrm>
              <a:off x="983899" y="1513317"/>
              <a:ext cx="435241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Mongolia</a:t>
              </a:r>
            </a:p>
          </p:txBody>
        </p:sp>
        <p:sp>
          <p:nvSpPr>
            <p:cNvPr id="178" name="tx178"/>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9" name="tx179"/>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0" name="tx180"/>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Mongolia is projected to have a  decline in the number of surviving infants by 2030. To achieve the IA2030 ZD target, current efforts would be sufficient, however, countries must strengthen beyond the targets.</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Mongolia is on track to halve zero-dose children by 2030, but sustaining progress will require continued strengthening of immunization systems.</a:t>
            </a:r>
          </a:p>
        </p:txBody>
      </p:sp>
      <p:grpSp xmlns:pic="http://schemas.openxmlformats.org/drawingml/2006/picture">
        <p:nvGrpSpPr>
          <p:cNvPr id="183" name=""/>
          <p:cNvGrpSpPr/>
          <p:nvPr/>
        </p:nvGrpSpPr>
        <p:grpSpPr>
          <a:xfrm>
            <a:off x="292608" y="1051560"/>
            <a:ext cx="8595360" cy="28575"/>
            <a:chOff x="292608" y="1051560"/>
            <a:chExt cx="8595360" cy="28575"/>
          </a:xfrm>
        </p:grpSpPr>
        <p:sp>
          <p:nvSpPr>
            <p:cNvPr id="18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541953"/>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524637"/>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507320"/>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505061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8" name="pl8"/>
            <p:cNvSpPr/>
            <p:nvPr/>
          </p:nvSpPr>
          <p:spPr>
            <a:xfrm>
              <a:off x="856762" y="4033295"/>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3015978"/>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1998662"/>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13390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80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226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0643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061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79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896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314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732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149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567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985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40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820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23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655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07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491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6908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326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744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161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579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9971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414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20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30292" y="2555134"/>
              <a:ext cx="217589" cy="2495477"/>
            </a:xfrm>
            <a:prstGeom prst="rect">
              <a:avLst/>
            </a:prstGeom>
            <a:solidFill>
              <a:srgbClr val="0058AB">
                <a:alpha val="100000"/>
              </a:srgbClr>
            </a:solidFill>
          </p:spPr>
          <p:txBody>
            <a:bodyPr/>
            <a:lstStyle/>
            <a:p/>
          </p:txBody>
        </p:sp>
        <p:sp>
          <p:nvSpPr>
            <p:cNvPr id="40" name="rc40"/>
            <p:cNvSpPr/>
            <p:nvPr/>
          </p:nvSpPr>
          <p:spPr>
            <a:xfrm>
              <a:off x="1472058" y="2591758"/>
              <a:ext cx="217589" cy="2458853"/>
            </a:xfrm>
            <a:prstGeom prst="rect">
              <a:avLst/>
            </a:prstGeom>
            <a:solidFill>
              <a:srgbClr val="0058AB">
                <a:alpha val="100000"/>
              </a:srgbClr>
            </a:solidFill>
          </p:spPr>
          <p:txBody>
            <a:bodyPr/>
            <a:lstStyle/>
            <a:p/>
          </p:txBody>
        </p:sp>
        <p:sp>
          <p:nvSpPr>
            <p:cNvPr id="41" name="rc41"/>
            <p:cNvSpPr/>
            <p:nvPr/>
          </p:nvSpPr>
          <p:spPr>
            <a:xfrm>
              <a:off x="1713825" y="4573490"/>
              <a:ext cx="217589" cy="477121"/>
            </a:xfrm>
            <a:prstGeom prst="rect">
              <a:avLst/>
            </a:prstGeom>
            <a:solidFill>
              <a:srgbClr val="0058AB">
                <a:alpha val="100000"/>
              </a:srgbClr>
            </a:solidFill>
          </p:spPr>
          <p:txBody>
            <a:bodyPr/>
            <a:lstStyle/>
            <a:p/>
          </p:txBody>
        </p:sp>
        <p:sp>
          <p:nvSpPr>
            <p:cNvPr id="42" name="rc42"/>
            <p:cNvSpPr/>
            <p:nvPr/>
          </p:nvSpPr>
          <p:spPr>
            <a:xfrm>
              <a:off x="1955592" y="4124853"/>
              <a:ext cx="217589" cy="925757"/>
            </a:xfrm>
            <a:prstGeom prst="rect">
              <a:avLst/>
            </a:prstGeom>
            <a:solidFill>
              <a:srgbClr val="0058AB">
                <a:alpha val="100000"/>
              </a:srgbClr>
            </a:solidFill>
          </p:spPr>
          <p:txBody>
            <a:bodyPr/>
            <a:lstStyle/>
            <a:p/>
          </p:txBody>
        </p:sp>
        <p:sp>
          <p:nvSpPr>
            <p:cNvPr id="43" name="rc43"/>
            <p:cNvSpPr/>
            <p:nvPr/>
          </p:nvSpPr>
          <p:spPr>
            <a:xfrm>
              <a:off x="2197358" y="4588750"/>
              <a:ext cx="217589" cy="461861"/>
            </a:xfrm>
            <a:prstGeom prst="rect">
              <a:avLst/>
            </a:prstGeom>
            <a:solidFill>
              <a:srgbClr val="0058AB">
                <a:alpha val="100000"/>
              </a:srgbClr>
            </a:solidFill>
          </p:spPr>
          <p:txBody>
            <a:bodyPr/>
            <a:lstStyle/>
            <a:p/>
          </p:txBody>
        </p:sp>
        <p:sp>
          <p:nvSpPr>
            <p:cNvPr id="44" name="rc44"/>
            <p:cNvSpPr/>
            <p:nvPr/>
          </p:nvSpPr>
          <p:spPr>
            <a:xfrm>
              <a:off x="2439125" y="4579594"/>
              <a:ext cx="217589" cy="471017"/>
            </a:xfrm>
            <a:prstGeom prst="rect">
              <a:avLst/>
            </a:prstGeom>
            <a:solidFill>
              <a:srgbClr val="0058AB">
                <a:alpha val="100000"/>
              </a:srgbClr>
            </a:solidFill>
          </p:spPr>
          <p:txBody>
            <a:bodyPr/>
            <a:lstStyle/>
            <a:p/>
          </p:txBody>
        </p:sp>
        <p:sp>
          <p:nvSpPr>
            <p:cNvPr id="45" name="rc45"/>
            <p:cNvSpPr/>
            <p:nvPr/>
          </p:nvSpPr>
          <p:spPr>
            <a:xfrm>
              <a:off x="2680891" y="4539918"/>
              <a:ext cx="217589" cy="510692"/>
            </a:xfrm>
            <a:prstGeom prst="rect">
              <a:avLst/>
            </a:prstGeom>
            <a:solidFill>
              <a:srgbClr val="0058AB">
                <a:alpha val="100000"/>
              </a:srgbClr>
            </a:solidFill>
          </p:spPr>
          <p:txBody>
            <a:bodyPr/>
            <a:lstStyle/>
            <a:p/>
          </p:txBody>
        </p:sp>
        <p:sp>
          <p:nvSpPr>
            <p:cNvPr id="46" name="rc46"/>
            <p:cNvSpPr/>
            <p:nvPr/>
          </p:nvSpPr>
          <p:spPr>
            <a:xfrm>
              <a:off x="2922658" y="2217385"/>
              <a:ext cx="217589" cy="2833226"/>
            </a:xfrm>
            <a:prstGeom prst="rect">
              <a:avLst/>
            </a:prstGeom>
            <a:solidFill>
              <a:srgbClr val="0058AB">
                <a:alpha val="100000"/>
              </a:srgbClr>
            </a:solidFill>
          </p:spPr>
          <p:txBody>
            <a:bodyPr/>
            <a:lstStyle/>
            <a:p/>
          </p:txBody>
        </p:sp>
        <p:sp>
          <p:nvSpPr>
            <p:cNvPr id="47" name="rc47"/>
            <p:cNvSpPr/>
            <p:nvPr/>
          </p:nvSpPr>
          <p:spPr>
            <a:xfrm>
              <a:off x="3164425" y="3798295"/>
              <a:ext cx="217589" cy="1252316"/>
            </a:xfrm>
            <a:prstGeom prst="rect">
              <a:avLst/>
            </a:prstGeom>
            <a:solidFill>
              <a:srgbClr val="0058AB">
                <a:alpha val="100000"/>
              </a:srgbClr>
            </a:solidFill>
          </p:spPr>
          <p:txBody>
            <a:bodyPr/>
            <a:lstStyle/>
            <a:p/>
          </p:txBody>
        </p:sp>
        <p:sp>
          <p:nvSpPr>
            <p:cNvPr id="48" name="rc48"/>
            <p:cNvSpPr/>
            <p:nvPr/>
          </p:nvSpPr>
          <p:spPr>
            <a:xfrm>
              <a:off x="3406191" y="1757558"/>
              <a:ext cx="217589" cy="3293053"/>
            </a:xfrm>
            <a:prstGeom prst="rect">
              <a:avLst/>
            </a:prstGeom>
            <a:solidFill>
              <a:srgbClr val="0058AB">
                <a:alpha val="100000"/>
              </a:srgbClr>
            </a:solidFill>
          </p:spPr>
          <p:txBody>
            <a:bodyPr/>
            <a:lstStyle/>
            <a:p/>
          </p:txBody>
        </p:sp>
        <p:sp>
          <p:nvSpPr>
            <p:cNvPr id="49" name="rc49"/>
            <p:cNvSpPr/>
            <p:nvPr/>
          </p:nvSpPr>
          <p:spPr>
            <a:xfrm>
              <a:off x="3647958" y="3770827"/>
              <a:ext cx="217589" cy="1279784"/>
            </a:xfrm>
            <a:prstGeom prst="rect">
              <a:avLst/>
            </a:prstGeom>
            <a:solidFill>
              <a:srgbClr val="0058AB">
                <a:alpha val="100000"/>
              </a:srgbClr>
            </a:solidFill>
          </p:spPr>
          <p:txBody>
            <a:bodyPr/>
            <a:lstStyle/>
            <a:p/>
          </p:txBody>
        </p:sp>
        <p:sp>
          <p:nvSpPr>
            <p:cNvPr id="50" name="rc50"/>
            <p:cNvSpPr/>
            <p:nvPr/>
          </p:nvSpPr>
          <p:spPr>
            <a:xfrm>
              <a:off x="3889725" y="4383252"/>
              <a:ext cx="217589" cy="667359"/>
            </a:xfrm>
            <a:prstGeom prst="rect">
              <a:avLst/>
            </a:prstGeom>
            <a:solidFill>
              <a:srgbClr val="0058AB">
                <a:alpha val="100000"/>
              </a:srgbClr>
            </a:solidFill>
          </p:spPr>
          <p:txBody>
            <a:bodyPr/>
            <a:lstStyle/>
            <a:p/>
          </p:txBody>
        </p:sp>
        <p:sp>
          <p:nvSpPr>
            <p:cNvPr id="51" name="rc51"/>
            <p:cNvSpPr/>
            <p:nvPr/>
          </p:nvSpPr>
          <p:spPr>
            <a:xfrm>
              <a:off x="4131491" y="4335438"/>
              <a:ext cx="217589" cy="715173"/>
            </a:xfrm>
            <a:prstGeom prst="rect">
              <a:avLst/>
            </a:prstGeom>
            <a:solidFill>
              <a:srgbClr val="0058AB">
                <a:alpha val="100000"/>
              </a:srgbClr>
            </a:solidFill>
          </p:spPr>
          <p:txBody>
            <a:bodyPr/>
            <a:lstStyle/>
            <a:p/>
          </p:txBody>
        </p:sp>
        <p:sp>
          <p:nvSpPr>
            <p:cNvPr id="52" name="rc52"/>
            <p:cNvSpPr/>
            <p:nvPr/>
          </p:nvSpPr>
          <p:spPr>
            <a:xfrm>
              <a:off x="4373258" y="3509377"/>
              <a:ext cx="217589" cy="1541234"/>
            </a:xfrm>
            <a:prstGeom prst="rect">
              <a:avLst/>
            </a:prstGeom>
            <a:solidFill>
              <a:srgbClr val="0058AB">
                <a:alpha val="100000"/>
              </a:srgbClr>
            </a:solidFill>
          </p:spPr>
          <p:txBody>
            <a:bodyPr/>
            <a:lstStyle/>
            <a:p/>
          </p:txBody>
        </p:sp>
        <p:sp>
          <p:nvSpPr>
            <p:cNvPr id="53" name="rc53"/>
            <p:cNvSpPr/>
            <p:nvPr/>
          </p:nvSpPr>
          <p:spPr>
            <a:xfrm>
              <a:off x="4615025" y="4266260"/>
              <a:ext cx="217589" cy="784350"/>
            </a:xfrm>
            <a:prstGeom prst="rect">
              <a:avLst/>
            </a:prstGeom>
            <a:solidFill>
              <a:srgbClr val="0058AB">
                <a:alpha val="100000"/>
              </a:srgbClr>
            </a:solidFill>
          </p:spPr>
          <p:txBody>
            <a:bodyPr/>
            <a:lstStyle/>
            <a:p/>
          </p:txBody>
        </p:sp>
        <p:sp>
          <p:nvSpPr>
            <p:cNvPr id="54" name="rc54"/>
            <p:cNvSpPr/>
            <p:nvPr/>
          </p:nvSpPr>
          <p:spPr>
            <a:xfrm>
              <a:off x="4856791" y="4261174"/>
              <a:ext cx="217589" cy="789437"/>
            </a:xfrm>
            <a:prstGeom prst="rect">
              <a:avLst/>
            </a:prstGeom>
            <a:solidFill>
              <a:srgbClr val="0058AB">
                <a:alpha val="100000"/>
              </a:srgbClr>
            </a:solidFill>
          </p:spPr>
          <p:txBody>
            <a:bodyPr/>
            <a:lstStyle/>
            <a:p/>
          </p:txBody>
        </p:sp>
        <p:sp>
          <p:nvSpPr>
            <p:cNvPr id="55" name="rc55"/>
            <p:cNvSpPr/>
            <p:nvPr/>
          </p:nvSpPr>
          <p:spPr>
            <a:xfrm>
              <a:off x="5098558" y="4276433"/>
              <a:ext cx="217589" cy="774177"/>
            </a:xfrm>
            <a:prstGeom prst="rect">
              <a:avLst/>
            </a:prstGeom>
            <a:solidFill>
              <a:srgbClr val="0058AB">
                <a:alpha val="100000"/>
              </a:srgbClr>
            </a:solidFill>
          </p:spPr>
          <p:txBody>
            <a:bodyPr/>
            <a:lstStyle/>
            <a:p/>
          </p:txBody>
        </p:sp>
        <p:sp>
          <p:nvSpPr>
            <p:cNvPr id="56" name="rc56"/>
            <p:cNvSpPr/>
            <p:nvPr/>
          </p:nvSpPr>
          <p:spPr>
            <a:xfrm>
              <a:off x="5340325" y="4298814"/>
              <a:ext cx="217589" cy="751796"/>
            </a:xfrm>
            <a:prstGeom prst="rect">
              <a:avLst/>
            </a:prstGeom>
            <a:solidFill>
              <a:srgbClr val="0058AB">
                <a:alpha val="100000"/>
              </a:srgbClr>
            </a:solidFill>
          </p:spPr>
          <p:txBody>
            <a:bodyPr/>
            <a:lstStyle/>
            <a:p/>
          </p:txBody>
        </p:sp>
        <p:sp>
          <p:nvSpPr>
            <p:cNvPr id="57" name="rc57"/>
            <p:cNvSpPr/>
            <p:nvPr/>
          </p:nvSpPr>
          <p:spPr>
            <a:xfrm>
              <a:off x="5582091" y="4297797"/>
              <a:ext cx="217589" cy="752814"/>
            </a:xfrm>
            <a:prstGeom prst="rect">
              <a:avLst/>
            </a:prstGeom>
            <a:solidFill>
              <a:srgbClr val="0058AB">
                <a:alpha val="100000"/>
              </a:srgbClr>
            </a:solidFill>
          </p:spPr>
          <p:txBody>
            <a:bodyPr/>
            <a:lstStyle/>
            <a:p/>
          </p:txBody>
        </p:sp>
        <p:sp>
          <p:nvSpPr>
            <p:cNvPr id="58" name="rc58"/>
            <p:cNvSpPr/>
            <p:nvPr/>
          </p:nvSpPr>
          <p:spPr>
            <a:xfrm>
              <a:off x="5823858" y="4284572"/>
              <a:ext cx="217589" cy="766039"/>
            </a:xfrm>
            <a:prstGeom prst="rect">
              <a:avLst/>
            </a:prstGeom>
            <a:solidFill>
              <a:srgbClr val="0058AB">
                <a:alpha val="100000"/>
              </a:srgbClr>
            </a:solidFill>
          </p:spPr>
          <p:txBody>
            <a:bodyPr/>
            <a:lstStyle/>
            <a:p/>
          </p:txBody>
        </p:sp>
        <p:sp>
          <p:nvSpPr>
            <p:cNvPr id="59" name="rc59"/>
            <p:cNvSpPr/>
            <p:nvPr/>
          </p:nvSpPr>
          <p:spPr>
            <a:xfrm>
              <a:off x="6065625" y="3570416"/>
              <a:ext cx="217589" cy="1480195"/>
            </a:xfrm>
            <a:prstGeom prst="rect">
              <a:avLst/>
            </a:prstGeom>
            <a:solidFill>
              <a:srgbClr val="0058AB">
                <a:alpha val="100000"/>
              </a:srgbClr>
            </a:solidFill>
          </p:spPr>
          <p:txBody>
            <a:bodyPr/>
            <a:lstStyle/>
            <a:p/>
          </p:txBody>
        </p:sp>
        <p:sp>
          <p:nvSpPr>
            <p:cNvPr id="60" name="rc60"/>
            <p:cNvSpPr/>
            <p:nvPr/>
          </p:nvSpPr>
          <p:spPr>
            <a:xfrm>
              <a:off x="6307391" y="2930524"/>
              <a:ext cx="217589" cy="2120087"/>
            </a:xfrm>
            <a:prstGeom prst="rect">
              <a:avLst/>
            </a:prstGeom>
            <a:solidFill>
              <a:srgbClr val="0058AB">
                <a:alpha val="100000"/>
              </a:srgbClr>
            </a:solidFill>
          </p:spPr>
          <p:txBody>
            <a:bodyPr/>
            <a:lstStyle/>
            <a:p/>
          </p:txBody>
        </p:sp>
        <p:sp>
          <p:nvSpPr>
            <p:cNvPr id="61" name="rc61"/>
            <p:cNvSpPr/>
            <p:nvPr/>
          </p:nvSpPr>
          <p:spPr>
            <a:xfrm>
              <a:off x="6549158" y="3018013"/>
              <a:ext cx="217589" cy="2032598"/>
            </a:xfrm>
            <a:prstGeom prst="rect">
              <a:avLst/>
            </a:prstGeom>
            <a:solidFill>
              <a:srgbClr val="0058AB">
                <a:alpha val="100000"/>
              </a:srgbClr>
            </a:solidFill>
          </p:spPr>
          <p:txBody>
            <a:bodyPr/>
            <a:lstStyle/>
            <a:p/>
          </p:txBody>
        </p:sp>
        <p:sp>
          <p:nvSpPr>
            <p:cNvPr id="62" name="rc62"/>
            <p:cNvSpPr/>
            <p:nvPr/>
          </p:nvSpPr>
          <p:spPr>
            <a:xfrm>
              <a:off x="6790924" y="3740308"/>
              <a:ext cx="217589" cy="1310303"/>
            </a:xfrm>
            <a:prstGeom prst="rect">
              <a:avLst/>
            </a:prstGeom>
            <a:solidFill>
              <a:srgbClr val="0058AB">
                <a:alpha val="100000"/>
              </a:srgbClr>
            </a:solidFill>
          </p:spPr>
          <p:txBody>
            <a:bodyPr/>
            <a:lstStyle/>
            <a:p/>
          </p:txBody>
        </p:sp>
        <p:sp>
          <p:nvSpPr>
            <p:cNvPr id="63" name="rc63"/>
            <p:cNvSpPr/>
            <p:nvPr/>
          </p:nvSpPr>
          <p:spPr>
            <a:xfrm>
              <a:off x="7032691" y="3140091"/>
              <a:ext cx="217589" cy="1910520"/>
            </a:xfrm>
            <a:prstGeom prst="rect">
              <a:avLst/>
            </a:prstGeom>
            <a:solidFill>
              <a:srgbClr val="0058AB">
                <a:alpha val="100000"/>
              </a:srgbClr>
            </a:solidFill>
          </p:spPr>
          <p:txBody>
            <a:bodyPr/>
            <a:lstStyle/>
            <a:p/>
          </p:txBody>
        </p:sp>
        <p:sp>
          <p:nvSpPr>
            <p:cNvPr id="64" name="rc64"/>
            <p:cNvSpPr/>
            <p:nvPr/>
          </p:nvSpPr>
          <p:spPr>
            <a:xfrm>
              <a:off x="7274458" y="3189940"/>
              <a:ext cx="217589" cy="1860671"/>
            </a:xfrm>
            <a:prstGeom prst="rect">
              <a:avLst/>
            </a:prstGeom>
            <a:solidFill>
              <a:srgbClr val="0058AB">
                <a:alpha val="100000"/>
              </a:srgbClr>
            </a:solidFill>
          </p:spPr>
          <p:txBody>
            <a:bodyPr/>
            <a:lstStyle/>
            <a:p/>
          </p:txBody>
        </p:sp>
        <p:sp>
          <p:nvSpPr>
            <p:cNvPr id="65" name="rc65"/>
            <p:cNvSpPr/>
            <p:nvPr/>
          </p:nvSpPr>
          <p:spPr>
            <a:xfrm>
              <a:off x="8483291" y="4668100"/>
              <a:ext cx="217589" cy="382510"/>
            </a:xfrm>
            <a:prstGeom prst="rect">
              <a:avLst/>
            </a:prstGeom>
            <a:solidFill>
              <a:srgbClr val="69DBFF">
                <a:alpha val="100000"/>
              </a:srgbClr>
            </a:solidFill>
          </p:spPr>
          <p:txBody>
            <a:bodyPr/>
            <a:lstStyle/>
            <a:p/>
          </p:txBody>
        </p:sp>
        <p:sp>
          <p:nvSpPr>
            <p:cNvPr id="66" name="pl66"/>
            <p:cNvSpPr/>
            <p:nvPr/>
          </p:nvSpPr>
          <p:spPr>
            <a:xfrm>
              <a:off x="6174420" y="4284572"/>
              <a:ext cx="2417666" cy="383019"/>
            </a:xfrm>
            <a:custGeom>
              <a:avLst/>
              <a:pathLst>
                <a:path w="2417666" h="383019">
                  <a:moveTo>
                    <a:pt x="0" y="0"/>
                  </a:moveTo>
                  <a:lnTo>
                    <a:pt x="241766" y="38301"/>
                  </a:lnTo>
                  <a:lnTo>
                    <a:pt x="483533" y="76603"/>
                  </a:lnTo>
                  <a:lnTo>
                    <a:pt x="725299" y="114905"/>
                  </a:lnTo>
                  <a:lnTo>
                    <a:pt x="967066" y="153207"/>
                  </a:lnTo>
                  <a:lnTo>
                    <a:pt x="1208833" y="191509"/>
                  </a:lnTo>
                  <a:lnTo>
                    <a:pt x="1450599" y="229811"/>
                  </a:lnTo>
                  <a:lnTo>
                    <a:pt x="1692366" y="268113"/>
                  </a:lnTo>
                  <a:lnTo>
                    <a:pt x="1934133" y="306415"/>
                  </a:lnTo>
                  <a:lnTo>
                    <a:pt x="2175899" y="344717"/>
                  </a:lnTo>
                  <a:lnTo>
                    <a:pt x="2417666" y="383019"/>
                  </a:lnTo>
                </a:path>
              </a:pathLst>
            </a:custGeom>
            <a:ln w="13550" cap="flat">
              <a:solidFill>
                <a:srgbClr val="000000">
                  <a:alpha val="100000"/>
                </a:srgbClr>
              </a:solidFill>
              <a:prstDash val="solid"/>
              <a:round/>
            </a:ln>
          </p:spPr>
          <p:txBody>
            <a:bodyPr/>
            <a:lstStyle/>
            <a:p/>
          </p:txBody>
        </p:sp>
        <p:sp>
          <p:nvSpPr>
            <p:cNvPr id="67" name="pt67"/>
            <p:cNvSpPr/>
            <p:nvPr/>
          </p:nvSpPr>
          <p:spPr>
            <a:xfrm>
              <a:off x="6149594" y="425974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391360" y="42980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33127" y="433635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74894" y="437465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16660" y="441295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58427" y="44512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00193" y="44895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41960" y="452786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83727" y="456616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25493" y="460446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67260" y="464276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730564"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975866"/>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80" name="tx80"/>
            <p:cNvSpPr/>
            <p:nvPr/>
          </p:nvSpPr>
          <p:spPr>
            <a:xfrm>
              <a:off x="508103" y="2958549"/>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81" name="tx81"/>
            <p:cNvSpPr/>
            <p:nvPr/>
          </p:nvSpPr>
          <p:spPr>
            <a:xfrm>
              <a:off x="508103" y="1941233"/>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a:t>
              </a:r>
            </a:p>
          </p:txBody>
        </p:sp>
        <p:sp>
          <p:nvSpPr>
            <p:cNvPr id="82" name="tx82"/>
            <p:cNvSpPr/>
            <p:nvPr/>
          </p:nvSpPr>
          <p:spPr>
            <a:xfrm rot="-5400000">
              <a:off x="12181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3" name="tx83"/>
            <p:cNvSpPr/>
            <p:nvPr/>
          </p:nvSpPr>
          <p:spPr>
            <a:xfrm rot="-5400000">
              <a:off x="14599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4" name="tx84"/>
            <p:cNvSpPr/>
            <p:nvPr/>
          </p:nvSpPr>
          <p:spPr>
            <a:xfrm rot="-5400000">
              <a:off x="17017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5" name="tx85"/>
            <p:cNvSpPr/>
            <p:nvPr/>
          </p:nvSpPr>
          <p:spPr>
            <a:xfrm rot="-5400000">
              <a:off x="194347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6" name="tx86"/>
            <p:cNvSpPr/>
            <p:nvPr/>
          </p:nvSpPr>
          <p:spPr>
            <a:xfrm rot="-5400000">
              <a:off x="21852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7" name="tx87"/>
            <p:cNvSpPr/>
            <p:nvPr/>
          </p:nvSpPr>
          <p:spPr>
            <a:xfrm rot="-5400000">
              <a:off x="24270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8" name="tx88"/>
            <p:cNvSpPr/>
            <p:nvPr/>
          </p:nvSpPr>
          <p:spPr>
            <a:xfrm rot="-5400000">
              <a:off x="26687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9" name="tx89"/>
            <p:cNvSpPr/>
            <p:nvPr/>
          </p:nvSpPr>
          <p:spPr>
            <a:xfrm rot="-5400000">
              <a:off x="29105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0" name="tx90"/>
            <p:cNvSpPr/>
            <p:nvPr/>
          </p:nvSpPr>
          <p:spPr>
            <a:xfrm rot="-5400000">
              <a:off x="31523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1" name="tx91"/>
            <p:cNvSpPr/>
            <p:nvPr/>
          </p:nvSpPr>
          <p:spPr>
            <a:xfrm rot="-5400000">
              <a:off x="33940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2" name="tx92"/>
            <p:cNvSpPr/>
            <p:nvPr/>
          </p:nvSpPr>
          <p:spPr>
            <a:xfrm rot="-5400000">
              <a:off x="36358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3" name="tx93"/>
            <p:cNvSpPr/>
            <p:nvPr/>
          </p:nvSpPr>
          <p:spPr>
            <a:xfrm rot="-5400000">
              <a:off x="38776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4" name="tx94"/>
            <p:cNvSpPr/>
            <p:nvPr/>
          </p:nvSpPr>
          <p:spPr>
            <a:xfrm rot="-5400000">
              <a:off x="41193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5" name="tx95"/>
            <p:cNvSpPr/>
            <p:nvPr/>
          </p:nvSpPr>
          <p:spPr>
            <a:xfrm rot="-5400000">
              <a:off x="436113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6" name="tx96"/>
            <p:cNvSpPr/>
            <p:nvPr/>
          </p:nvSpPr>
          <p:spPr>
            <a:xfrm rot="-5400000">
              <a:off x="46029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7" name="tx97"/>
            <p:cNvSpPr/>
            <p:nvPr/>
          </p:nvSpPr>
          <p:spPr>
            <a:xfrm rot="-5400000">
              <a:off x="48446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8" name="tx98"/>
            <p:cNvSpPr/>
            <p:nvPr/>
          </p:nvSpPr>
          <p:spPr>
            <a:xfrm rot="-5400000">
              <a:off x="5086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9" name="tx99"/>
            <p:cNvSpPr/>
            <p:nvPr/>
          </p:nvSpPr>
          <p:spPr>
            <a:xfrm rot="-5400000">
              <a:off x="53282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0" name="tx100"/>
            <p:cNvSpPr/>
            <p:nvPr/>
          </p:nvSpPr>
          <p:spPr>
            <a:xfrm rot="-5400000">
              <a:off x="55699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1" name="tx101"/>
            <p:cNvSpPr/>
            <p:nvPr/>
          </p:nvSpPr>
          <p:spPr>
            <a:xfrm rot="-5400000">
              <a:off x="58117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2" name="tx102"/>
            <p:cNvSpPr/>
            <p:nvPr/>
          </p:nvSpPr>
          <p:spPr>
            <a:xfrm rot="-5400000">
              <a:off x="60535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3" name="tx103"/>
            <p:cNvSpPr/>
            <p:nvPr/>
          </p:nvSpPr>
          <p:spPr>
            <a:xfrm rot="-5400000">
              <a:off x="62952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4" name="tx104"/>
            <p:cNvSpPr/>
            <p:nvPr/>
          </p:nvSpPr>
          <p:spPr>
            <a:xfrm rot="-5400000">
              <a:off x="65370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5" name="tx105"/>
            <p:cNvSpPr/>
            <p:nvPr/>
          </p:nvSpPr>
          <p:spPr>
            <a:xfrm rot="-5400000">
              <a:off x="677880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6" name="tx106"/>
            <p:cNvSpPr/>
            <p:nvPr/>
          </p:nvSpPr>
          <p:spPr>
            <a:xfrm rot="-5400000">
              <a:off x="70205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7" name="tx107"/>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8" name="tx108"/>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1169"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29600" y="5900002"/>
              <a:ext cx="201456" cy="201456"/>
            </a:xfrm>
            <a:prstGeom prst="rect">
              <a:avLst/>
            </a:prstGeom>
            <a:solidFill>
              <a:srgbClr val="0058AB">
                <a:alpha val="100000"/>
              </a:srgbClr>
            </a:solidFill>
          </p:spPr>
          <p:txBody>
            <a:bodyPr/>
            <a:lstStyle/>
            <a:p/>
          </p:txBody>
        </p:sp>
        <p:sp>
          <p:nvSpPr>
            <p:cNvPr id="112" name="rc112"/>
            <p:cNvSpPr/>
            <p:nvPr/>
          </p:nvSpPr>
          <p:spPr>
            <a:xfrm>
              <a:off x="4531686" y="5900002"/>
              <a:ext cx="201456" cy="201456"/>
            </a:xfrm>
            <a:prstGeom prst="rect">
              <a:avLst/>
            </a:prstGeom>
            <a:solidFill>
              <a:srgbClr val="69DBFF">
                <a:alpha val="100000"/>
              </a:srgbClr>
            </a:solidFill>
          </p:spPr>
          <p:txBody>
            <a:bodyPr/>
            <a:lstStyle/>
            <a:p/>
          </p:txBody>
        </p:sp>
        <p:sp>
          <p:nvSpPr>
            <p:cNvPr id="113" name="tx113"/>
            <p:cNvSpPr/>
            <p:nvPr/>
          </p:nvSpPr>
          <p:spPr>
            <a:xfrm>
              <a:off x="3909645"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11731"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922896" y="1330710"/>
              <a:ext cx="608538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Mongolia</a:t>
              </a:r>
            </a:p>
          </p:txBody>
        </p:sp>
        <p:sp>
          <p:nvSpPr>
            <p:cNvPr id="116" name="tx116"/>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7" name="tx117"/>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9" name="tx119"/>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224% higher than the annual number proposed to reach the target, based on a linear trajectory of decline.</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224% above the annual IA2030 goal, putting the 2030 goal at serious risk without accelerated action.</a:t>
            </a:r>
          </a:p>
        </p:txBody>
      </p:sp>
      <p:grpSp xmlns:pic="http://schemas.openxmlformats.org/drawingml/2006/picture">
        <p:nvGrpSpPr>
          <p:cNvPr id="122" name=""/>
          <p:cNvGrpSpPr/>
          <p:nvPr/>
        </p:nvGrpSpPr>
        <p:grpSpPr>
          <a:xfrm>
            <a:off x="292608" y="1051560"/>
            <a:ext cx="8595360" cy="28575"/>
            <a:chOff x="292608" y="1051560"/>
            <a:chExt cx="8595360" cy="28575"/>
          </a:xfrm>
        </p:grpSpPr>
        <p:sp>
          <p:nvSpPr>
            <p:cNvPr id="12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7613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123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485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442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8045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502804"/>
              <a:ext cx="239888" cy="805217"/>
            </a:xfrm>
            <a:prstGeom prst="rect">
              <a:avLst/>
            </a:prstGeom>
            <a:solidFill>
              <a:srgbClr val="80BD41">
                <a:alpha val="100000"/>
              </a:srgbClr>
            </a:solidFill>
          </p:spPr>
          <p:txBody>
            <a:bodyPr/>
            <a:lstStyle/>
            <a:p/>
          </p:txBody>
        </p:sp>
        <p:sp>
          <p:nvSpPr>
            <p:cNvPr id="23" name="rc23"/>
            <p:cNvSpPr/>
            <p:nvPr/>
          </p:nvSpPr>
          <p:spPr>
            <a:xfrm>
              <a:off x="1296273" y="3460479"/>
              <a:ext cx="239888" cy="42325"/>
            </a:xfrm>
            <a:prstGeom prst="rect">
              <a:avLst/>
            </a:prstGeom>
            <a:solidFill>
              <a:srgbClr val="1CABE2">
                <a:alpha val="100000"/>
              </a:srgbClr>
            </a:solidFill>
          </p:spPr>
          <p:txBody>
            <a:bodyPr/>
            <a:lstStyle/>
            <a:p/>
          </p:txBody>
        </p:sp>
        <p:sp>
          <p:nvSpPr>
            <p:cNvPr id="24" name="rc24"/>
            <p:cNvSpPr/>
            <p:nvPr/>
          </p:nvSpPr>
          <p:spPr>
            <a:xfrm>
              <a:off x="1562816" y="3514724"/>
              <a:ext cx="239888" cy="793297"/>
            </a:xfrm>
            <a:prstGeom prst="rect">
              <a:avLst/>
            </a:prstGeom>
            <a:solidFill>
              <a:srgbClr val="80BD41">
                <a:alpha val="100000"/>
              </a:srgbClr>
            </a:solidFill>
          </p:spPr>
          <p:txBody>
            <a:bodyPr/>
            <a:lstStyle/>
            <a:p/>
          </p:txBody>
        </p:sp>
        <p:sp>
          <p:nvSpPr>
            <p:cNvPr id="25" name="rc25"/>
            <p:cNvSpPr/>
            <p:nvPr/>
          </p:nvSpPr>
          <p:spPr>
            <a:xfrm>
              <a:off x="1562816" y="3472917"/>
              <a:ext cx="239888" cy="41807"/>
            </a:xfrm>
            <a:prstGeom prst="rect">
              <a:avLst/>
            </a:prstGeom>
            <a:solidFill>
              <a:srgbClr val="1CABE2">
                <a:alpha val="100000"/>
              </a:srgbClr>
            </a:solidFill>
          </p:spPr>
          <p:txBody>
            <a:bodyPr/>
            <a:lstStyle/>
            <a:p/>
          </p:txBody>
        </p:sp>
        <p:sp>
          <p:nvSpPr>
            <p:cNvPr id="26" name="rc26"/>
            <p:cNvSpPr/>
            <p:nvPr/>
          </p:nvSpPr>
          <p:spPr>
            <a:xfrm>
              <a:off x="1829360" y="3506259"/>
              <a:ext cx="239888" cy="801762"/>
            </a:xfrm>
            <a:prstGeom prst="rect">
              <a:avLst/>
            </a:prstGeom>
            <a:solidFill>
              <a:srgbClr val="80BD41">
                <a:alpha val="100000"/>
              </a:srgbClr>
            </a:solidFill>
          </p:spPr>
          <p:txBody>
            <a:bodyPr/>
            <a:lstStyle/>
            <a:p/>
          </p:txBody>
        </p:sp>
        <p:sp>
          <p:nvSpPr>
            <p:cNvPr id="27" name="rc27"/>
            <p:cNvSpPr/>
            <p:nvPr/>
          </p:nvSpPr>
          <p:spPr>
            <a:xfrm>
              <a:off x="1829360" y="3498139"/>
              <a:ext cx="239888" cy="8119"/>
            </a:xfrm>
            <a:prstGeom prst="rect">
              <a:avLst/>
            </a:prstGeom>
            <a:solidFill>
              <a:srgbClr val="1CABE2">
                <a:alpha val="100000"/>
              </a:srgbClr>
            </a:solidFill>
          </p:spPr>
          <p:txBody>
            <a:bodyPr/>
            <a:lstStyle/>
            <a:p/>
          </p:txBody>
        </p:sp>
        <p:sp>
          <p:nvSpPr>
            <p:cNvPr id="28" name="rc28"/>
            <p:cNvSpPr/>
            <p:nvPr/>
          </p:nvSpPr>
          <p:spPr>
            <a:xfrm>
              <a:off x="2095903" y="3537701"/>
              <a:ext cx="239888" cy="770320"/>
            </a:xfrm>
            <a:prstGeom prst="rect">
              <a:avLst/>
            </a:prstGeom>
            <a:solidFill>
              <a:srgbClr val="80BD41">
                <a:alpha val="100000"/>
              </a:srgbClr>
            </a:solidFill>
          </p:spPr>
          <p:txBody>
            <a:bodyPr/>
            <a:lstStyle/>
            <a:p/>
          </p:txBody>
        </p:sp>
        <p:sp>
          <p:nvSpPr>
            <p:cNvPr id="29" name="rc29"/>
            <p:cNvSpPr/>
            <p:nvPr/>
          </p:nvSpPr>
          <p:spPr>
            <a:xfrm>
              <a:off x="2095903" y="3521980"/>
              <a:ext cx="239888" cy="15720"/>
            </a:xfrm>
            <a:prstGeom prst="rect">
              <a:avLst/>
            </a:prstGeom>
            <a:solidFill>
              <a:srgbClr val="1CABE2">
                <a:alpha val="100000"/>
              </a:srgbClr>
            </a:solidFill>
          </p:spPr>
          <p:txBody>
            <a:bodyPr/>
            <a:lstStyle/>
            <a:p/>
          </p:txBody>
        </p:sp>
        <p:sp>
          <p:nvSpPr>
            <p:cNvPr id="30" name="rc30"/>
            <p:cNvSpPr/>
            <p:nvPr/>
          </p:nvSpPr>
          <p:spPr>
            <a:xfrm>
              <a:off x="2362446" y="3532172"/>
              <a:ext cx="239888" cy="775848"/>
            </a:xfrm>
            <a:prstGeom prst="rect">
              <a:avLst/>
            </a:prstGeom>
            <a:solidFill>
              <a:srgbClr val="80BD41">
                <a:alpha val="100000"/>
              </a:srgbClr>
            </a:solidFill>
          </p:spPr>
          <p:txBody>
            <a:bodyPr/>
            <a:lstStyle/>
            <a:p/>
          </p:txBody>
        </p:sp>
        <p:sp>
          <p:nvSpPr>
            <p:cNvPr id="31" name="rc31"/>
            <p:cNvSpPr/>
            <p:nvPr/>
          </p:nvSpPr>
          <p:spPr>
            <a:xfrm>
              <a:off x="2362446" y="3524398"/>
              <a:ext cx="239888" cy="7774"/>
            </a:xfrm>
            <a:prstGeom prst="rect">
              <a:avLst/>
            </a:prstGeom>
            <a:solidFill>
              <a:srgbClr val="1CABE2">
                <a:alpha val="100000"/>
              </a:srgbClr>
            </a:solidFill>
          </p:spPr>
          <p:txBody>
            <a:bodyPr/>
            <a:lstStyle/>
            <a:p/>
          </p:txBody>
        </p:sp>
        <p:sp>
          <p:nvSpPr>
            <p:cNvPr id="32" name="rc32"/>
            <p:cNvSpPr/>
            <p:nvPr/>
          </p:nvSpPr>
          <p:spPr>
            <a:xfrm>
              <a:off x="2628989" y="3516970"/>
              <a:ext cx="239888" cy="791051"/>
            </a:xfrm>
            <a:prstGeom prst="rect">
              <a:avLst/>
            </a:prstGeom>
            <a:solidFill>
              <a:srgbClr val="80BD41">
                <a:alpha val="100000"/>
              </a:srgbClr>
            </a:solidFill>
          </p:spPr>
          <p:txBody>
            <a:bodyPr/>
            <a:lstStyle/>
            <a:p/>
          </p:txBody>
        </p:sp>
        <p:sp>
          <p:nvSpPr>
            <p:cNvPr id="33" name="rc33"/>
            <p:cNvSpPr/>
            <p:nvPr/>
          </p:nvSpPr>
          <p:spPr>
            <a:xfrm>
              <a:off x="2628989" y="3509023"/>
              <a:ext cx="239888" cy="7946"/>
            </a:xfrm>
            <a:prstGeom prst="rect">
              <a:avLst/>
            </a:prstGeom>
            <a:solidFill>
              <a:srgbClr val="1CABE2">
                <a:alpha val="100000"/>
              </a:srgbClr>
            </a:solidFill>
          </p:spPr>
          <p:txBody>
            <a:bodyPr/>
            <a:lstStyle/>
            <a:p/>
          </p:txBody>
        </p:sp>
        <p:sp>
          <p:nvSpPr>
            <p:cNvPr id="34" name="rc34"/>
            <p:cNvSpPr/>
            <p:nvPr/>
          </p:nvSpPr>
          <p:spPr>
            <a:xfrm>
              <a:off x="2895532" y="3448731"/>
              <a:ext cx="239888" cy="859290"/>
            </a:xfrm>
            <a:prstGeom prst="rect">
              <a:avLst/>
            </a:prstGeom>
            <a:solidFill>
              <a:srgbClr val="80BD41">
                <a:alpha val="100000"/>
              </a:srgbClr>
            </a:solidFill>
          </p:spPr>
          <p:txBody>
            <a:bodyPr/>
            <a:lstStyle/>
            <a:p/>
          </p:txBody>
        </p:sp>
        <p:sp>
          <p:nvSpPr>
            <p:cNvPr id="35" name="rc35"/>
            <p:cNvSpPr/>
            <p:nvPr/>
          </p:nvSpPr>
          <p:spPr>
            <a:xfrm>
              <a:off x="2895532" y="3440093"/>
              <a:ext cx="239888" cy="8637"/>
            </a:xfrm>
            <a:prstGeom prst="rect">
              <a:avLst/>
            </a:prstGeom>
            <a:solidFill>
              <a:srgbClr val="1CABE2">
                <a:alpha val="100000"/>
              </a:srgbClr>
            </a:solidFill>
          </p:spPr>
          <p:txBody>
            <a:bodyPr/>
            <a:lstStyle/>
            <a:p/>
          </p:txBody>
        </p:sp>
        <p:sp>
          <p:nvSpPr>
            <p:cNvPr id="36" name="rc36"/>
            <p:cNvSpPr/>
            <p:nvPr/>
          </p:nvSpPr>
          <p:spPr>
            <a:xfrm>
              <a:off x="3162075" y="3393967"/>
              <a:ext cx="239888" cy="914053"/>
            </a:xfrm>
            <a:prstGeom prst="rect">
              <a:avLst/>
            </a:prstGeom>
            <a:solidFill>
              <a:srgbClr val="80BD41">
                <a:alpha val="100000"/>
              </a:srgbClr>
            </a:solidFill>
          </p:spPr>
          <p:txBody>
            <a:bodyPr/>
            <a:lstStyle/>
            <a:p/>
          </p:txBody>
        </p:sp>
        <p:sp>
          <p:nvSpPr>
            <p:cNvPr id="37" name="rc37"/>
            <p:cNvSpPr/>
            <p:nvPr/>
          </p:nvSpPr>
          <p:spPr>
            <a:xfrm>
              <a:off x="3162075" y="3345768"/>
              <a:ext cx="239888" cy="48199"/>
            </a:xfrm>
            <a:prstGeom prst="rect">
              <a:avLst/>
            </a:prstGeom>
            <a:solidFill>
              <a:srgbClr val="1CABE2">
                <a:alpha val="100000"/>
              </a:srgbClr>
            </a:solidFill>
          </p:spPr>
          <p:txBody>
            <a:bodyPr/>
            <a:lstStyle/>
            <a:p/>
          </p:txBody>
        </p:sp>
        <p:sp>
          <p:nvSpPr>
            <p:cNvPr id="38" name="rc38"/>
            <p:cNvSpPr/>
            <p:nvPr/>
          </p:nvSpPr>
          <p:spPr>
            <a:xfrm>
              <a:off x="3428618" y="3266300"/>
              <a:ext cx="239888" cy="1041720"/>
            </a:xfrm>
            <a:prstGeom prst="rect">
              <a:avLst/>
            </a:prstGeom>
            <a:solidFill>
              <a:srgbClr val="80BD41">
                <a:alpha val="100000"/>
              </a:srgbClr>
            </a:solidFill>
          </p:spPr>
          <p:txBody>
            <a:bodyPr/>
            <a:lstStyle/>
            <a:p/>
          </p:txBody>
        </p:sp>
        <p:sp>
          <p:nvSpPr>
            <p:cNvPr id="39" name="rc39"/>
            <p:cNvSpPr/>
            <p:nvPr/>
          </p:nvSpPr>
          <p:spPr>
            <a:xfrm>
              <a:off x="3428618" y="3245051"/>
              <a:ext cx="239888" cy="21249"/>
            </a:xfrm>
            <a:prstGeom prst="rect">
              <a:avLst/>
            </a:prstGeom>
            <a:solidFill>
              <a:srgbClr val="1CABE2">
                <a:alpha val="100000"/>
              </a:srgbClr>
            </a:solidFill>
          </p:spPr>
          <p:txBody>
            <a:bodyPr/>
            <a:lstStyle/>
            <a:p/>
          </p:txBody>
        </p:sp>
        <p:sp>
          <p:nvSpPr>
            <p:cNvPr id="40" name="rc40"/>
            <p:cNvSpPr/>
            <p:nvPr/>
          </p:nvSpPr>
          <p:spPr>
            <a:xfrm>
              <a:off x="3695161" y="3245397"/>
              <a:ext cx="239888" cy="1062624"/>
            </a:xfrm>
            <a:prstGeom prst="rect">
              <a:avLst/>
            </a:prstGeom>
            <a:solidFill>
              <a:srgbClr val="80BD41">
                <a:alpha val="100000"/>
              </a:srgbClr>
            </a:solidFill>
          </p:spPr>
          <p:txBody>
            <a:bodyPr/>
            <a:lstStyle/>
            <a:p/>
          </p:txBody>
        </p:sp>
        <p:sp>
          <p:nvSpPr>
            <p:cNvPr id="41" name="rc41"/>
            <p:cNvSpPr/>
            <p:nvPr/>
          </p:nvSpPr>
          <p:spPr>
            <a:xfrm>
              <a:off x="3695161" y="3189424"/>
              <a:ext cx="239888" cy="55973"/>
            </a:xfrm>
            <a:prstGeom prst="rect">
              <a:avLst/>
            </a:prstGeom>
            <a:solidFill>
              <a:srgbClr val="1CABE2">
                <a:alpha val="100000"/>
              </a:srgbClr>
            </a:solidFill>
          </p:spPr>
          <p:txBody>
            <a:bodyPr/>
            <a:lstStyle/>
            <a:p/>
          </p:txBody>
        </p:sp>
        <p:sp>
          <p:nvSpPr>
            <p:cNvPr id="42" name="rc42"/>
            <p:cNvSpPr/>
            <p:nvPr/>
          </p:nvSpPr>
          <p:spPr>
            <a:xfrm>
              <a:off x="3961705" y="3242978"/>
              <a:ext cx="239888" cy="1065042"/>
            </a:xfrm>
            <a:prstGeom prst="rect">
              <a:avLst/>
            </a:prstGeom>
            <a:solidFill>
              <a:srgbClr val="80BD41">
                <a:alpha val="100000"/>
              </a:srgbClr>
            </a:solidFill>
          </p:spPr>
          <p:txBody>
            <a:bodyPr/>
            <a:lstStyle/>
            <a:p/>
          </p:txBody>
        </p:sp>
        <p:sp>
          <p:nvSpPr>
            <p:cNvPr id="43" name="rc43"/>
            <p:cNvSpPr/>
            <p:nvPr/>
          </p:nvSpPr>
          <p:spPr>
            <a:xfrm>
              <a:off x="3961705" y="3221211"/>
              <a:ext cx="239888" cy="21767"/>
            </a:xfrm>
            <a:prstGeom prst="rect">
              <a:avLst/>
            </a:prstGeom>
            <a:solidFill>
              <a:srgbClr val="1CABE2">
                <a:alpha val="100000"/>
              </a:srgbClr>
            </a:solidFill>
          </p:spPr>
          <p:txBody>
            <a:bodyPr/>
            <a:lstStyle/>
            <a:p/>
          </p:txBody>
        </p:sp>
        <p:sp>
          <p:nvSpPr>
            <p:cNvPr id="44" name="rc44"/>
            <p:cNvSpPr/>
            <p:nvPr/>
          </p:nvSpPr>
          <p:spPr>
            <a:xfrm>
              <a:off x="4228248" y="3185969"/>
              <a:ext cx="239888" cy="1122052"/>
            </a:xfrm>
            <a:prstGeom prst="rect">
              <a:avLst/>
            </a:prstGeom>
            <a:solidFill>
              <a:srgbClr val="80BD41">
                <a:alpha val="100000"/>
              </a:srgbClr>
            </a:solidFill>
          </p:spPr>
          <p:txBody>
            <a:bodyPr/>
            <a:lstStyle/>
            <a:p/>
          </p:txBody>
        </p:sp>
        <p:sp>
          <p:nvSpPr>
            <p:cNvPr id="45" name="rc45"/>
            <p:cNvSpPr/>
            <p:nvPr/>
          </p:nvSpPr>
          <p:spPr>
            <a:xfrm>
              <a:off x="4228248" y="3174567"/>
              <a:ext cx="239888" cy="11401"/>
            </a:xfrm>
            <a:prstGeom prst="rect">
              <a:avLst/>
            </a:prstGeom>
            <a:solidFill>
              <a:srgbClr val="1CABE2">
                <a:alpha val="100000"/>
              </a:srgbClr>
            </a:solidFill>
          </p:spPr>
          <p:txBody>
            <a:bodyPr/>
            <a:lstStyle/>
            <a:p/>
          </p:txBody>
        </p:sp>
        <p:sp>
          <p:nvSpPr>
            <p:cNvPr id="46" name="rc46"/>
            <p:cNvSpPr/>
            <p:nvPr/>
          </p:nvSpPr>
          <p:spPr>
            <a:xfrm>
              <a:off x="4494791" y="3105291"/>
              <a:ext cx="239888" cy="1202729"/>
            </a:xfrm>
            <a:prstGeom prst="rect">
              <a:avLst/>
            </a:prstGeom>
            <a:solidFill>
              <a:srgbClr val="80BD41">
                <a:alpha val="100000"/>
              </a:srgbClr>
            </a:solidFill>
          </p:spPr>
          <p:txBody>
            <a:bodyPr/>
            <a:lstStyle/>
            <a:p/>
          </p:txBody>
        </p:sp>
        <p:sp>
          <p:nvSpPr>
            <p:cNvPr id="47" name="rc47"/>
            <p:cNvSpPr/>
            <p:nvPr/>
          </p:nvSpPr>
          <p:spPr>
            <a:xfrm>
              <a:off x="4494791" y="3093199"/>
              <a:ext cx="239888" cy="12092"/>
            </a:xfrm>
            <a:prstGeom prst="rect">
              <a:avLst/>
            </a:prstGeom>
            <a:solidFill>
              <a:srgbClr val="1CABE2">
                <a:alpha val="100000"/>
              </a:srgbClr>
            </a:solidFill>
          </p:spPr>
          <p:txBody>
            <a:bodyPr/>
            <a:lstStyle/>
            <a:p/>
          </p:txBody>
        </p:sp>
        <p:sp>
          <p:nvSpPr>
            <p:cNvPr id="48" name="rc48"/>
            <p:cNvSpPr/>
            <p:nvPr/>
          </p:nvSpPr>
          <p:spPr>
            <a:xfrm>
              <a:off x="4761334" y="3025824"/>
              <a:ext cx="239888" cy="1282197"/>
            </a:xfrm>
            <a:prstGeom prst="rect">
              <a:avLst/>
            </a:prstGeom>
            <a:solidFill>
              <a:srgbClr val="80BD41">
                <a:alpha val="100000"/>
              </a:srgbClr>
            </a:solidFill>
          </p:spPr>
          <p:txBody>
            <a:bodyPr/>
            <a:lstStyle/>
            <a:p/>
          </p:txBody>
        </p:sp>
        <p:sp>
          <p:nvSpPr>
            <p:cNvPr id="49" name="rc49"/>
            <p:cNvSpPr/>
            <p:nvPr/>
          </p:nvSpPr>
          <p:spPr>
            <a:xfrm>
              <a:off x="4761334" y="2999737"/>
              <a:ext cx="239888" cy="26086"/>
            </a:xfrm>
            <a:prstGeom prst="rect">
              <a:avLst/>
            </a:prstGeom>
            <a:solidFill>
              <a:srgbClr val="1CABE2">
                <a:alpha val="100000"/>
              </a:srgbClr>
            </a:solidFill>
          </p:spPr>
          <p:txBody>
            <a:bodyPr/>
            <a:lstStyle/>
            <a:p/>
          </p:txBody>
        </p:sp>
        <p:sp>
          <p:nvSpPr>
            <p:cNvPr id="50" name="rc50"/>
            <p:cNvSpPr/>
            <p:nvPr/>
          </p:nvSpPr>
          <p:spPr>
            <a:xfrm>
              <a:off x="5027877" y="2989717"/>
              <a:ext cx="239888" cy="1318303"/>
            </a:xfrm>
            <a:prstGeom prst="rect">
              <a:avLst/>
            </a:prstGeom>
            <a:solidFill>
              <a:srgbClr val="80BD41">
                <a:alpha val="100000"/>
              </a:srgbClr>
            </a:solidFill>
          </p:spPr>
          <p:txBody>
            <a:bodyPr/>
            <a:lstStyle/>
            <a:p/>
          </p:txBody>
        </p:sp>
        <p:sp>
          <p:nvSpPr>
            <p:cNvPr id="51" name="rc51"/>
            <p:cNvSpPr/>
            <p:nvPr/>
          </p:nvSpPr>
          <p:spPr>
            <a:xfrm>
              <a:off x="5027877" y="2976415"/>
              <a:ext cx="239888" cy="13302"/>
            </a:xfrm>
            <a:prstGeom prst="rect">
              <a:avLst/>
            </a:prstGeom>
            <a:solidFill>
              <a:srgbClr val="1CABE2">
                <a:alpha val="100000"/>
              </a:srgbClr>
            </a:solidFill>
          </p:spPr>
          <p:txBody>
            <a:bodyPr/>
            <a:lstStyle/>
            <a:p/>
          </p:txBody>
        </p:sp>
        <p:sp>
          <p:nvSpPr>
            <p:cNvPr id="52" name="rc52"/>
            <p:cNvSpPr/>
            <p:nvPr/>
          </p:nvSpPr>
          <p:spPr>
            <a:xfrm>
              <a:off x="5294420" y="2980216"/>
              <a:ext cx="239888" cy="1327805"/>
            </a:xfrm>
            <a:prstGeom prst="rect">
              <a:avLst/>
            </a:prstGeom>
            <a:solidFill>
              <a:srgbClr val="80BD41">
                <a:alpha val="100000"/>
              </a:srgbClr>
            </a:solidFill>
          </p:spPr>
          <p:txBody>
            <a:bodyPr/>
            <a:lstStyle/>
            <a:p/>
          </p:txBody>
        </p:sp>
        <p:sp>
          <p:nvSpPr>
            <p:cNvPr id="53" name="rc53"/>
            <p:cNvSpPr/>
            <p:nvPr/>
          </p:nvSpPr>
          <p:spPr>
            <a:xfrm>
              <a:off x="5294420" y="2966741"/>
              <a:ext cx="239888" cy="13474"/>
            </a:xfrm>
            <a:prstGeom prst="rect">
              <a:avLst/>
            </a:prstGeom>
            <a:solidFill>
              <a:srgbClr val="1CABE2">
                <a:alpha val="100000"/>
              </a:srgbClr>
            </a:solidFill>
          </p:spPr>
          <p:txBody>
            <a:bodyPr/>
            <a:lstStyle/>
            <a:p/>
          </p:txBody>
        </p:sp>
        <p:sp>
          <p:nvSpPr>
            <p:cNvPr id="54" name="rc54"/>
            <p:cNvSpPr/>
            <p:nvPr/>
          </p:nvSpPr>
          <p:spPr>
            <a:xfrm>
              <a:off x="5560963" y="3006129"/>
              <a:ext cx="239888" cy="1301891"/>
            </a:xfrm>
            <a:prstGeom prst="rect">
              <a:avLst/>
            </a:prstGeom>
            <a:solidFill>
              <a:srgbClr val="80BD41">
                <a:alpha val="100000"/>
              </a:srgbClr>
            </a:solidFill>
          </p:spPr>
          <p:txBody>
            <a:bodyPr/>
            <a:lstStyle/>
            <a:p/>
          </p:txBody>
        </p:sp>
        <p:sp>
          <p:nvSpPr>
            <p:cNvPr id="55" name="rc55"/>
            <p:cNvSpPr/>
            <p:nvPr/>
          </p:nvSpPr>
          <p:spPr>
            <a:xfrm>
              <a:off x="5560963" y="2993000"/>
              <a:ext cx="239888" cy="13129"/>
            </a:xfrm>
            <a:prstGeom prst="rect">
              <a:avLst/>
            </a:prstGeom>
            <a:solidFill>
              <a:srgbClr val="1CABE2">
                <a:alpha val="100000"/>
              </a:srgbClr>
            </a:solidFill>
          </p:spPr>
          <p:txBody>
            <a:bodyPr/>
            <a:lstStyle/>
            <a:p/>
          </p:txBody>
        </p:sp>
        <p:sp>
          <p:nvSpPr>
            <p:cNvPr id="56" name="rc56"/>
            <p:cNvSpPr/>
            <p:nvPr/>
          </p:nvSpPr>
          <p:spPr>
            <a:xfrm>
              <a:off x="5827506" y="3043272"/>
              <a:ext cx="239888" cy="1264749"/>
            </a:xfrm>
            <a:prstGeom prst="rect">
              <a:avLst/>
            </a:prstGeom>
            <a:solidFill>
              <a:srgbClr val="80BD41">
                <a:alpha val="100000"/>
              </a:srgbClr>
            </a:solidFill>
          </p:spPr>
          <p:txBody>
            <a:bodyPr/>
            <a:lstStyle/>
            <a:p/>
          </p:txBody>
        </p:sp>
        <p:sp>
          <p:nvSpPr>
            <p:cNvPr id="57" name="rc57"/>
            <p:cNvSpPr/>
            <p:nvPr/>
          </p:nvSpPr>
          <p:spPr>
            <a:xfrm>
              <a:off x="5827506" y="3030488"/>
              <a:ext cx="239888" cy="12783"/>
            </a:xfrm>
            <a:prstGeom prst="rect">
              <a:avLst/>
            </a:prstGeom>
            <a:solidFill>
              <a:srgbClr val="1CABE2">
                <a:alpha val="100000"/>
              </a:srgbClr>
            </a:solidFill>
          </p:spPr>
          <p:txBody>
            <a:bodyPr/>
            <a:lstStyle/>
            <a:p/>
          </p:txBody>
        </p:sp>
        <p:sp>
          <p:nvSpPr>
            <p:cNvPr id="58" name="rc58"/>
            <p:cNvSpPr/>
            <p:nvPr/>
          </p:nvSpPr>
          <p:spPr>
            <a:xfrm>
              <a:off x="6094049" y="3042063"/>
              <a:ext cx="239888" cy="1265958"/>
            </a:xfrm>
            <a:prstGeom prst="rect">
              <a:avLst/>
            </a:prstGeom>
            <a:solidFill>
              <a:srgbClr val="80BD41">
                <a:alpha val="100000"/>
              </a:srgbClr>
            </a:solidFill>
          </p:spPr>
          <p:txBody>
            <a:bodyPr/>
            <a:lstStyle/>
            <a:p/>
          </p:txBody>
        </p:sp>
        <p:sp>
          <p:nvSpPr>
            <p:cNvPr id="59" name="rc59"/>
            <p:cNvSpPr/>
            <p:nvPr/>
          </p:nvSpPr>
          <p:spPr>
            <a:xfrm>
              <a:off x="6094049" y="3029279"/>
              <a:ext cx="239888" cy="12783"/>
            </a:xfrm>
            <a:prstGeom prst="rect">
              <a:avLst/>
            </a:prstGeom>
            <a:solidFill>
              <a:srgbClr val="1CABE2">
                <a:alpha val="100000"/>
              </a:srgbClr>
            </a:solidFill>
          </p:spPr>
          <p:txBody>
            <a:bodyPr/>
            <a:lstStyle/>
            <a:p/>
          </p:txBody>
        </p:sp>
        <p:sp>
          <p:nvSpPr>
            <p:cNvPr id="60" name="rc60"/>
            <p:cNvSpPr/>
            <p:nvPr/>
          </p:nvSpPr>
          <p:spPr>
            <a:xfrm>
              <a:off x="6360593" y="3020986"/>
              <a:ext cx="239888" cy="1287034"/>
            </a:xfrm>
            <a:prstGeom prst="rect">
              <a:avLst/>
            </a:prstGeom>
            <a:solidFill>
              <a:srgbClr val="80BD41">
                <a:alpha val="100000"/>
              </a:srgbClr>
            </a:solidFill>
          </p:spPr>
          <p:txBody>
            <a:bodyPr/>
            <a:lstStyle/>
            <a:p/>
          </p:txBody>
        </p:sp>
        <p:sp>
          <p:nvSpPr>
            <p:cNvPr id="61" name="rc61"/>
            <p:cNvSpPr/>
            <p:nvPr/>
          </p:nvSpPr>
          <p:spPr>
            <a:xfrm>
              <a:off x="6360593" y="3008030"/>
              <a:ext cx="239888" cy="12956"/>
            </a:xfrm>
            <a:prstGeom prst="rect">
              <a:avLst/>
            </a:prstGeom>
            <a:solidFill>
              <a:srgbClr val="1CABE2">
                <a:alpha val="100000"/>
              </a:srgbClr>
            </a:solidFill>
          </p:spPr>
          <p:txBody>
            <a:bodyPr/>
            <a:lstStyle/>
            <a:p/>
          </p:txBody>
        </p:sp>
        <p:sp>
          <p:nvSpPr>
            <p:cNvPr id="62" name="rc62"/>
            <p:cNvSpPr/>
            <p:nvPr/>
          </p:nvSpPr>
          <p:spPr>
            <a:xfrm>
              <a:off x="6627136" y="3076787"/>
              <a:ext cx="239888" cy="1231234"/>
            </a:xfrm>
            <a:prstGeom prst="rect">
              <a:avLst/>
            </a:prstGeom>
            <a:solidFill>
              <a:srgbClr val="80BD41">
                <a:alpha val="100000"/>
              </a:srgbClr>
            </a:solidFill>
          </p:spPr>
          <p:txBody>
            <a:bodyPr/>
            <a:lstStyle/>
            <a:p/>
          </p:txBody>
        </p:sp>
        <p:sp>
          <p:nvSpPr>
            <p:cNvPr id="63" name="rc63"/>
            <p:cNvSpPr/>
            <p:nvPr/>
          </p:nvSpPr>
          <p:spPr>
            <a:xfrm>
              <a:off x="6627136" y="3051564"/>
              <a:ext cx="239888" cy="25222"/>
            </a:xfrm>
            <a:prstGeom prst="rect">
              <a:avLst/>
            </a:prstGeom>
            <a:solidFill>
              <a:srgbClr val="1CABE2">
                <a:alpha val="100000"/>
              </a:srgbClr>
            </a:solidFill>
          </p:spPr>
          <p:txBody>
            <a:bodyPr/>
            <a:lstStyle/>
            <a:p/>
          </p:txBody>
        </p:sp>
        <p:sp>
          <p:nvSpPr>
            <p:cNvPr id="64" name="rc64"/>
            <p:cNvSpPr/>
            <p:nvPr/>
          </p:nvSpPr>
          <p:spPr>
            <a:xfrm>
              <a:off x="6893679" y="3143816"/>
              <a:ext cx="239888" cy="1164205"/>
            </a:xfrm>
            <a:prstGeom prst="rect">
              <a:avLst/>
            </a:prstGeom>
            <a:solidFill>
              <a:srgbClr val="80BD41">
                <a:alpha val="100000"/>
              </a:srgbClr>
            </a:solidFill>
          </p:spPr>
          <p:txBody>
            <a:bodyPr/>
            <a:lstStyle/>
            <a:p/>
          </p:txBody>
        </p:sp>
        <p:sp>
          <p:nvSpPr>
            <p:cNvPr id="65" name="rc65"/>
            <p:cNvSpPr/>
            <p:nvPr/>
          </p:nvSpPr>
          <p:spPr>
            <a:xfrm>
              <a:off x="6893679" y="3107883"/>
              <a:ext cx="239888" cy="35933"/>
            </a:xfrm>
            <a:prstGeom prst="rect">
              <a:avLst/>
            </a:prstGeom>
            <a:solidFill>
              <a:srgbClr val="1CABE2">
                <a:alpha val="100000"/>
              </a:srgbClr>
            </a:solidFill>
          </p:spPr>
          <p:txBody>
            <a:bodyPr/>
            <a:lstStyle/>
            <a:p/>
          </p:txBody>
        </p:sp>
        <p:sp>
          <p:nvSpPr>
            <p:cNvPr id="66" name="rc66"/>
            <p:cNvSpPr/>
            <p:nvPr/>
          </p:nvSpPr>
          <p:spPr>
            <a:xfrm>
              <a:off x="7160222" y="3192015"/>
              <a:ext cx="239888" cy="1116005"/>
            </a:xfrm>
            <a:prstGeom prst="rect">
              <a:avLst/>
            </a:prstGeom>
            <a:solidFill>
              <a:srgbClr val="80BD41">
                <a:alpha val="100000"/>
              </a:srgbClr>
            </a:solidFill>
          </p:spPr>
          <p:txBody>
            <a:bodyPr/>
            <a:lstStyle/>
            <a:p/>
          </p:txBody>
        </p:sp>
        <p:sp>
          <p:nvSpPr>
            <p:cNvPr id="67" name="rc67"/>
            <p:cNvSpPr/>
            <p:nvPr/>
          </p:nvSpPr>
          <p:spPr>
            <a:xfrm>
              <a:off x="7160222" y="3157464"/>
              <a:ext cx="239888" cy="34551"/>
            </a:xfrm>
            <a:prstGeom prst="rect">
              <a:avLst/>
            </a:prstGeom>
            <a:solidFill>
              <a:srgbClr val="1CABE2">
                <a:alpha val="100000"/>
              </a:srgbClr>
            </a:solidFill>
          </p:spPr>
          <p:txBody>
            <a:bodyPr/>
            <a:lstStyle/>
            <a:p/>
          </p:txBody>
        </p:sp>
        <p:sp>
          <p:nvSpPr>
            <p:cNvPr id="68" name="rc68"/>
            <p:cNvSpPr/>
            <p:nvPr/>
          </p:nvSpPr>
          <p:spPr>
            <a:xfrm>
              <a:off x="7426765" y="3217410"/>
              <a:ext cx="239888" cy="1090610"/>
            </a:xfrm>
            <a:prstGeom prst="rect">
              <a:avLst/>
            </a:prstGeom>
            <a:solidFill>
              <a:srgbClr val="80BD41">
                <a:alpha val="100000"/>
              </a:srgbClr>
            </a:solidFill>
          </p:spPr>
          <p:txBody>
            <a:bodyPr/>
            <a:lstStyle/>
            <a:p/>
          </p:txBody>
        </p:sp>
        <p:sp>
          <p:nvSpPr>
            <p:cNvPr id="69" name="rc69"/>
            <p:cNvSpPr/>
            <p:nvPr/>
          </p:nvSpPr>
          <p:spPr>
            <a:xfrm>
              <a:off x="7426765" y="3195125"/>
              <a:ext cx="239888" cy="22285"/>
            </a:xfrm>
            <a:prstGeom prst="rect">
              <a:avLst/>
            </a:prstGeom>
            <a:solidFill>
              <a:srgbClr val="1CABE2">
                <a:alpha val="100000"/>
              </a:srgbClr>
            </a:solidFill>
          </p:spPr>
          <p:txBody>
            <a:bodyPr/>
            <a:lstStyle/>
            <a:p/>
          </p:txBody>
        </p:sp>
        <p:sp>
          <p:nvSpPr>
            <p:cNvPr id="70" name="rc70"/>
            <p:cNvSpPr/>
            <p:nvPr/>
          </p:nvSpPr>
          <p:spPr>
            <a:xfrm>
              <a:off x="7693308" y="3259045"/>
              <a:ext cx="239888" cy="1048976"/>
            </a:xfrm>
            <a:prstGeom prst="rect">
              <a:avLst/>
            </a:prstGeom>
            <a:solidFill>
              <a:srgbClr val="80BD41">
                <a:alpha val="100000"/>
              </a:srgbClr>
            </a:solidFill>
          </p:spPr>
          <p:txBody>
            <a:bodyPr/>
            <a:lstStyle/>
            <a:p/>
          </p:txBody>
        </p:sp>
        <p:sp>
          <p:nvSpPr>
            <p:cNvPr id="71" name="rc71"/>
            <p:cNvSpPr/>
            <p:nvPr/>
          </p:nvSpPr>
          <p:spPr>
            <a:xfrm>
              <a:off x="7693308" y="3226566"/>
              <a:ext cx="239888" cy="32478"/>
            </a:xfrm>
            <a:prstGeom prst="rect">
              <a:avLst/>
            </a:prstGeom>
            <a:solidFill>
              <a:srgbClr val="1CABE2">
                <a:alpha val="100000"/>
              </a:srgbClr>
            </a:solidFill>
          </p:spPr>
          <p:txBody>
            <a:bodyPr/>
            <a:lstStyle/>
            <a:p/>
          </p:txBody>
        </p:sp>
        <p:sp>
          <p:nvSpPr>
            <p:cNvPr id="72" name="rc72"/>
            <p:cNvSpPr/>
            <p:nvPr/>
          </p:nvSpPr>
          <p:spPr>
            <a:xfrm>
              <a:off x="7959851" y="3286340"/>
              <a:ext cx="239888" cy="1021681"/>
            </a:xfrm>
            <a:prstGeom prst="rect">
              <a:avLst/>
            </a:prstGeom>
            <a:solidFill>
              <a:srgbClr val="80BD41">
                <a:alpha val="100000"/>
              </a:srgbClr>
            </a:solidFill>
          </p:spPr>
          <p:txBody>
            <a:bodyPr/>
            <a:lstStyle/>
            <a:p/>
          </p:txBody>
        </p:sp>
        <p:sp>
          <p:nvSpPr>
            <p:cNvPr id="73" name="rc73"/>
            <p:cNvSpPr/>
            <p:nvPr/>
          </p:nvSpPr>
          <p:spPr>
            <a:xfrm>
              <a:off x="7959851" y="3254726"/>
              <a:ext cx="239888" cy="31614"/>
            </a:xfrm>
            <a:prstGeom prst="rect">
              <a:avLst/>
            </a:prstGeom>
            <a:solidFill>
              <a:srgbClr val="1CABE2">
                <a:alpha val="100000"/>
              </a:srgbClr>
            </a:solidFill>
          </p:spPr>
          <p:txBody>
            <a:bodyPr/>
            <a:lstStyle/>
            <a:p/>
          </p:txBody>
        </p:sp>
        <p:sp>
          <p:nvSpPr>
            <p:cNvPr id="74" name="pl74"/>
            <p:cNvSpPr/>
            <p:nvPr/>
          </p:nvSpPr>
          <p:spPr>
            <a:xfrm>
              <a:off x="1416218" y="2095023"/>
              <a:ext cx="6663577" cy="89414"/>
            </a:xfrm>
            <a:custGeom>
              <a:avLst/>
              <a:pathLst>
                <a:path w="6663577" h="89414">
                  <a:moveTo>
                    <a:pt x="0" y="89414"/>
                  </a:moveTo>
                  <a:lnTo>
                    <a:pt x="266543" y="89414"/>
                  </a:lnTo>
                  <a:lnTo>
                    <a:pt x="533086" y="0"/>
                  </a:lnTo>
                  <a:lnTo>
                    <a:pt x="799629" y="22353"/>
                  </a:lnTo>
                  <a:lnTo>
                    <a:pt x="1066172" y="0"/>
                  </a:lnTo>
                  <a:lnTo>
                    <a:pt x="1332715" y="0"/>
                  </a:lnTo>
                  <a:lnTo>
                    <a:pt x="1599258" y="0"/>
                  </a:lnTo>
                  <a:lnTo>
                    <a:pt x="1865801" y="89414"/>
                  </a:lnTo>
                  <a:lnTo>
                    <a:pt x="2132344" y="22353"/>
                  </a:lnTo>
                  <a:lnTo>
                    <a:pt x="2398888" y="89414"/>
                  </a:lnTo>
                  <a:lnTo>
                    <a:pt x="2665431" y="22353"/>
                  </a:lnTo>
                  <a:lnTo>
                    <a:pt x="2931974" y="0"/>
                  </a:lnTo>
                  <a:lnTo>
                    <a:pt x="3198517" y="0"/>
                  </a:lnTo>
                  <a:lnTo>
                    <a:pt x="3465060" y="22353"/>
                  </a:lnTo>
                  <a:lnTo>
                    <a:pt x="3731603" y="0"/>
                  </a:lnTo>
                  <a:lnTo>
                    <a:pt x="3998146" y="0"/>
                  </a:lnTo>
                  <a:lnTo>
                    <a:pt x="4264689" y="0"/>
                  </a:lnTo>
                  <a:lnTo>
                    <a:pt x="4531233" y="0"/>
                  </a:lnTo>
                  <a:lnTo>
                    <a:pt x="4797776" y="0"/>
                  </a:lnTo>
                  <a:lnTo>
                    <a:pt x="5064319" y="0"/>
                  </a:lnTo>
                  <a:lnTo>
                    <a:pt x="5330862" y="22353"/>
                  </a:lnTo>
                  <a:lnTo>
                    <a:pt x="5597405" y="44707"/>
                  </a:lnTo>
                  <a:lnTo>
                    <a:pt x="5863948" y="44707"/>
                  </a:lnTo>
                  <a:lnTo>
                    <a:pt x="6130491" y="22353"/>
                  </a:lnTo>
                  <a:lnTo>
                    <a:pt x="6397034" y="44707"/>
                  </a:lnTo>
                  <a:lnTo>
                    <a:pt x="6663577" y="44707"/>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6" name="tx76"/>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6" name="tx86"/>
            <p:cNvSpPr/>
            <p:nvPr/>
          </p:nvSpPr>
          <p:spPr>
            <a:xfrm>
              <a:off x="1324790" y="33245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49.1</a:t>
              </a:r>
            </a:p>
          </p:txBody>
        </p:sp>
        <p:sp>
          <p:nvSpPr>
            <p:cNvPr id="87" name="tx87"/>
            <p:cNvSpPr/>
            <p:nvPr/>
          </p:nvSpPr>
          <p:spPr>
            <a:xfrm>
              <a:off x="2657505" y="33730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46.2</a:t>
              </a:r>
            </a:p>
          </p:txBody>
        </p:sp>
        <p:sp>
          <p:nvSpPr>
            <p:cNvPr id="88" name="tx88"/>
            <p:cNvSpPr/>
            <p:nvPr/>
          </p:nvSpPr>
          <p:spPr>
            <a:xfrm>
              <a:off x="3990221" y="30852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62.9</a:t>
              </a:r>
            </a:p>
          </p:txBody>
        </p:sp>
        <p:sp>
          <p:nvSpPr>
            <p:cNvPr id="89" name="tx89"/>
            <p:cNvSpPr/>
            <p:nvPr/>
          </p:nvSpPr>
          <p:spPr>
            <a:xfrm>
              <a:off x="5322937" y="28308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77.6</a:t>
              </a:r>
            </a:p>
          </p:txBody>
        </p:sp>
        <p:sp>
          <p:nvSpPr>
            <p:cNvPr id="90" name="tx90"/>
            <p:cNvSpPr/>
            <p:nvPr/>
          </p:nvSpPr>
          <p:spPr>
            <a:xfrm>
              <a:off x="6389109" y="28721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75.2</a:t>
              </a:r>
            </a:p>
          </p:txBody>
        </p:sp>
        <p:sp>
          <p:nvSpPr>
            <p:cNvPr id="91" name="tx91"/>
            <p:cNvSpPr/>
            <p:nvPr/>
          </p:nvSpPr>
          <p:spPr>
            <a:xfrm>
              <a:off x="6655652" y="291678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72.7</a:t>
              </a:r>
            </a:p>
          </p:txBody>
        </p:sp>
        <p:sp>
          <p:nvSpPr>
            <p:cNvPr id="92" name="tx92"/>
            <p:cNvSpPr/>
            <p:nvPr/>
          </p:nvSpPr>
          <p:spPr>
            <a:xfrm>
              <a:off x="6922195" y="29717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69.5</a:t>
              </a:r>
            </a:p>
          </p:txBody>
        </p:sp>
        <p:sp>
          <p:nvSpPr>
            <p:cNvPr id="93" name="tx93"/>
            <p:cNvSpPr/>
            <p:nvPr/>
          </p:nvSpPr>
          <p:spPr>
            <a:xfrm>
              <a:off x="7188738" y="30215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66.6</a:t>
              </a:r>
            </a:p>
          </p:txBody>
        </p:sp>
        <p:sp>
          <p:nvSpPr>
            <p:cNvPr id="94" name="tx94"/>
            <p:cNvSpPr/>
            <p:nvPr/>
          </p:nvSpPr>
          <p:spPr>
            <a:xfrm>
              <a:off x="7455282" y="30591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64.4</a:t>
              </a:r>
            </a:p>
          </p:txBody>
        </p:sp>
        <p:sp>
          <p:nvSpPr>
            <p:cNvPr id="95" name="tx95"/>
            <p:cNvSpPr/>
            <p:nvPr/>
          </p:nvSpPr>
          <p:spPr>
            <a:xfrm>
              <a:off x="7721825" y="30906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62.6</a:t>
              </a:r>
            </a:p>
          </p:txBody>
        </p:sp>
        <p:sp>
          <p:nvSpPr>
            <p:cNvPr id="96" name="tx96"/>
            <p:cNvSpPr/>
            <p:nvPr/>
          </p:nvSpPr>
          <p:spPr>
            <a:xfrm>
              <a:off x="8027545" y="311880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a:t>
              </a:r>
            </a:p>
          </p:txBody>
        </p:sp>
        <p:sp>
          <p:nvSpPr>
            <p:cNvPr id="97" name="pl97"/>
            <p:cNvSpPr/>
            <p:nvPr/>
          </p:nvSpPr>
          <p:spPr>
            <a:xfrm>
              <a:off x="1416218"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24790" y="38703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46.6</a:t>
              </a:r>
            </a:p>
          </p:txBody>
        </p:sp>
        <p:sp>
          <p:nvSpPr>
            <p:cNvPr id="109" name="tx109"/>
            <p:cNvSpPr/>
            <p:nvPr/>
          </p:nvSpPr>
          <p:spPr>
            <a:xfrm>
              <a:off x="1350915" y="344659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10" name="tx110"/>
            <p:cNvSpPr/>
            <p:nvPr/>
          </p:nvSpPr>
          <p:spPr>
            <a:xfrm>
              <a:off x="2657505" y="38774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45.8</a:t>
              </a:r>
            </a:p>
          </p:txBody>
        </p:sp>
        <p:sp>
          <p:nvSpPr>
            <p:cNvPr id="111" name="tx111"/>
            <p:cNvSpPr/>
            <p:nvPr/>
          </p:nvSpPr>
          <p:spPr>
            <a:xfrm>
              <a:off x="2695375" y="347909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3990221" y="37404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61.6</a:t>
              </a:r>
            </a:p>
          </p:txBody>
        </p:sp>
        <p:sp>
          <p:nvSpPr>
            <p:cNvPr id="113" name="tx113"/>
            <p:cNvSpPr/>
            <p:nvPr/>
          </p:nvSpPr>
          <p:spPr>
            <a:xfrm>
              <a:off x="4016347" y="319700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14" name="tx114"/>
            <p:cNvSpPr/>
            <p:nvPr/>
          </p:nvSpPr>
          <p:spPr>
            <a:xfrm>
              <a:off x="5322937" y="36090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76.9</a:t>
              </a:r>
            </a:p>
          </p:txBody>
        </p:sp>
        <p:sp>
          <p:nvSpPr>
            <p:cNvPr id="115" name="tx115"/>
            <p:cNvSpPr/>
            <p:nvPr/>
          </p:nvSpPr>
          <p:spPr>
            <a:xfrm>
              <a:off x="5360806" y="293957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6389109" y="3629731"/>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74.5</a:t>
              </a:r>
            </a:p>
          </p:txBody>
        </p:sp>
        <p:sp>
          <p:nvSpPr>
            <p:cNvPr id="117" name="tx117"/>
            <p:cNvSpPr/>
            <p:nvPr/>
          </p:nvSpPr>
          <p:spPr>
            <a:xfrm>
              <a:off x="6426979" y="298060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6655652" y="365731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71.3</a:t>
              </a:r>
            </a:p>
          </p:txBody>
        </p:sp>
        <p:sp>
          <p:nvSpPr>
            <p:cNvPr id="119" name="tx119"/>
            <p:cNvSpPr/>
            <p:nvPr/>
          </p:nvSpPr>
          <p:spPr>
            <a:xfrm>
              <a:off x="6681778" y="302912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20" name="tx120"/>
            <p:cNvSpPr/>
            <p:nvPr/>
          </p:nvSpPr>
          <p:spPr>
            <a:xfrm>
              <a:off x="6922195" y="36908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67.4</a:t>
              </a:r>
            </a:p>
          </p:txBody>
        </p:sp>
        <p:sp>
          <p:nvSpPr>
            <p:cNvPr id="121" name="tx121"/>
            <p:cNvSpPr/>
            <p:nvPr/>
          </p:nvSpPr>
          <p:spPr>
            <a:xfrm>
              <a:off x="6948321" y="309194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22" name="tx122"/>
            <p:cNvSpPr/>
            <p:nvPr/>
          </p:nvSpPr>
          <p:spPr>
            <a:xfrm>
              <a:off x="7188738" y="37149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64.6</a:t>
              </a:r>
            </a:p>
          </p:txBody>
        </p:sp>
        <p:sp>
          <p:nvSpPr>
            <p:cNvPr id="123" name="tx123"/>
            <p:cNvSpPr/>
            <p:nvPr/>
          </p:nvSpPr>
          <p:spPr>
            <a:xfrm>
              <a:off x="7254041" y="3140838"/>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24" name="tx124"/>
            <p:cNvSpPr/>
            <p:nvPr/>
          </p:nvSpPr>
          <p:spPr>
            <a:xfrm>
              <a:off x="7455282" y="372762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63.1</a:t>
              </a:r>
            </a:p>
          </p:txBody>
        </p:sp>
        <p:sp>
          <p:nvSpPr>
            <p:cNvPr id="125" name="tx125"/>
            <p:cNvSpPr/>
            <p:nvPr/>
          </p:nvSpPr>
          <p:spPr>
            <a:xfrm>
              <a:off x="7481407" y="317117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6" name="tx126"/>
            <p:cNvSpPr/>
            <p:nvPr/>
          </p:nvSpPr>
          <p:spPr>
            <a:xfrm>
              <a:off x="7721825" y="37484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60.7</a:t>
              </a:r>
            </a:p>
          </p:txBody>
        </p:sp>
        <p:sp>
          <p:nvSpPr>
            <p:cNvPr id="127" name="tx127"/>
            <p:cNvSpPr/>
            <p:nvPr/>
          </p:nvSpPr>
          <p:spPr>
            <a:xfrm>
              <a:off x="7747950" y="320775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28" name="tx128"/>
            <p:cNvSpPr/>
            <p:nvPr/>
          </p:nvSpPr>
          <p:spPr>
            <a:xfrm>
              <a:off x="7988368" y="37621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59.1</a:t>
              </a:r>
            </a:p>
          </p:txBody>
        </p:sp>
        <p:sp>
          <p:nvSpPr>
            <p:cNvPr id="129" name="tx129"/>
            <p:cNvSpPr/>
            <p:nvPr/>
          </p:nvSpPr>
          <p:spPr>
            <a:xfrm>
              <a:off x="8014493" y="323548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30" name="tx130"/>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733081" y="339212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2" name="tx132"/>
            <p:cNvSpPr/>
            <p:nvPr/>
          </p:nvSpPr>
          <p:spPr>
            <a:xfrm>
              <a:off x="655386" y="252834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3" name="rc153"/>
            <p:cNvSpPr/>
            <p:nvPr/>
          </p:nvSpPr>
          <p:spPr>
            <a:xfrm>
              <a:off x="4056806" y="5180747"/>
              <a:ext cx="201456" cy="201456"/>
            </a:xfrm>
            <a:prstGeom prst="rect">
              <a:avLst/>
            </a:prstGeom>
            <a:solidFill>
              <a:srgbClr val="1CABE2">
                <a:alpha val="100000"/>
              </a:srgbClr>
            </a:solidFill>
          </p:spPr>
          <p:txBody>
            <a:bodyPr/>
            <a:lstStyle/>
            <a:p/>
          </p:txBody>
        </p:sp>
        <p:sp>
          <p:nvSpPr>
            <p:cNvPr id="154" name="rc154"/>
            <p:cNvSpPr/>
            <p:nvPr/>
          </p:nvSpPr>
          <p:spPr>
            <a:xfrm>
              <a:off x="6014964" y="5180747"/>
              <a:ext cx="201456" cy="201456"/>
            </a:xfrm>
            <a:prstGeom prst="rect">
              <a:avLst/>
            </a:prstGeom>
            <a:solidFill>
              <a:srgbClr val="80BD41">
                <a:alpha val="100000"/>
              </a:srgbClr>
            </a:solidFill>
          </p:spPr>
          <p:txBody>
            <a:bodyPr/>
            <a:lstStyle/>
            <a:p/>
          </p:txBody>
        </p:sp>
        <p:sp>
          <p:nvSpPr>
            <p:cNvPr id="155" name="tx155"/>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6" name="tx156"/>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8" name="tx158"/>
            <p:cNvSpPr/>
            <p:nvPr/>
          </p:nvSpPr>
          <p:spPr>
            <a:xfrm>
              <a:off x="951100" y="1582906"/>
              <a:ext cx="157514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Mongolia, 2000-2025</a:t>
              </a:r>
            </a:p>
          </p:txBody>
        </p:sp>
        <p:sp>
          <p:nvSpPr>
            <p:cNvPr id="159" name="pl159"/>
            <p:cNvSpPr/>
            <p:nvPr/>
          </p:nvSpPr>
          <p:spPr>
            <a:xfrm>
              <a:off x="216999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391742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566486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741230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304371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79114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53858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828602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954972"/>
              <a:ext cx="6509201" cy="129091"/>
            </a:xfrm>
            <a:prstGeom prst="rect">
              <a:avLst/>
            </a:prstGeom>
            <a:solidFill>
              <a:srgbClr val="80BD41">
                <a:alpha val="100000"/>
              </a:srgbClr>
            </a:solidFill>
          </p:spPr>
          <p:txBody>
            <a:bodyPr/>
            <a:lstStyle/>
            <a:p/>
          </p:txBody>
        </p:sp>
        <p:sp>
          <p:nvSpPr>
            <p:cNvPr id="172" name="rc172"/>
            <p:cNvSpPr/>
            <p:nvPr/>
          </p:nvSpPr>
          <p:spPr>
            <a:xfrm>
              <a:off x="7805475" y="5954972"/>
              <a:ext cx="65528" cy="129091"/>
            </a:xfrm>
            <a:prstGeom prst="rect">
              <a:avLst/>
            </a:prstGeom>
            <a:solidFill>
              <a:srgbClr val="1CABE2">
                <a:alpha val="100000"/>
              </a:srgbClr>
            </a:solidFill>
          </p:spPr>
          <p:txBody>
            <a:bodyPr/>
            <a:lstStyle/>
            <a:p/>
          </p:txBody>
        </p:sp>
        <p:sp>
          <p:nvSpPr>
            <p:cNvPr id="173" name="rc173"/>
            <p:cNvSpPr/>
            <p:nvPr/>
          </p:nvSpPr>
          <p:spPr>
            <a:xfrm>
              <a:off x="1296273" y="5793607"/>
              <a:ext cx="5305217" cy="129091"/>
            </a:xfrm>
            <a:prstGeom prst="rect">
              <a:avLst/>
            </a:prstGeom>
            <a:solidFill>
              <a:srgbClr val="80BD41">
                <a:alpha val="100000"/>
              </a:srgbClr>
            </a:solidFill>
          </p:spPr>
          <p:txBody>
            <a:bodyPr/>
            <a:lstStyle/>
            <a:p/>
          </p:txBody>
        </p:sp>
        <p:sp>
          <p:nvSpPr>
            <p:cNvPr id="174" name="rc174"/>
            <p:cNvSpPr/>
            <p:nvPr/>
          </p:nvSpPr>
          <p:spPr>
            <a:xfrm>
              <a:off x="6601491" y="5793607"/>
              <a:ext cx="164259" cy="129091"/>
            </a:xfrm>
            <a:prstGeom prst="rect">
              <a:avLst/>
            </a:prstGeom>
            <a:solidFill>
              <a:srgbClr val="1CABE2">
                <a:alpha val="100000"/>
              </a:srgbClr>
            </a:solidFill>
          </p:spPr>
          <p:txBody>
            <a:bodyPr/>
            <a:lstStyle/>
            <a:p/>
          </p:txBody>
        </p:sp>
        <p:sp>
          <p:nvSpPr>
            <p:cNvPr id="175" name="rc175"/>
            <p:cNvSpPr/>
            <p:nvPr/>
          </p:nvSpPr>
          <p:spPr>
            <a:xfrm>
              <a:off x="1296273" y="5632243"/>
              <a:ext cx="5167170" cy="129091"/>
            </a:xfrm>
            <a:prstGeom prst="rect">
              <a:avLst/>
            </a:prstGeom>
            <a:solidFill>
              <a:srgbClr val="80BD41">
                <a:alpha val="100000"/>
              </a:srgbClr>
            </a:solidFill>
          </p:spPr>
          <p:txBody>
            <a:bodyPr/>
            <a:lstStyle/>
            <a:p/>
          </p:txBody>
        </p:sp>
        <p:sp>
          <p:nvSpPr>
            <p:cNvPr id="176" name="rc176"/>
            <p:cNvSpPr/>
            <p:nvPr/>
          </p:nvSpPr>
          <p:spPr>
            <a:xfrm>
              <a:off x="6463443" y="5632243"/>
              <a:ext cx="159890" cy="129091"/>
            </a:xfrm>
            <a:prstGeom prst="rect">
              <a:avLst/>
            </a:prstGeom>
            <a:solidFill>
              <a:srgbClr val="1CABE2">
                <a:alpha val="100000"/>
              </a:srgbClr>
            </a:solidFill>
          </p:spPr>
          <p:txBody>
            <a:bodyPr/>
            <a:lstStyle/>
            <a:p/>
          </p:txBody>
        </p:sp>
        <p:sp>
          <p:nvSpPr>
            <p:cNvPr id="177" name="tx177"/>
            <p:cNvSpPr/>
            <p:nvPr/>
          </p:nvSpPr>
          <p:spPr>
            <a:xfrm>
              <a:off x="808721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75.2</a:t>
              </a:r>
            </a:p>
          </p:txBody>
        </p:sp>
        <p:sp>
          <p:nvSpPr>
            <p:cNvPr id="178" name="tx178"/>
            <p:cNvSpPr/>
            <p:nvPr/>
          </p:nvSpPr>
          <p:spPr>
            <a:xfrm>
              <a:off x="6926697"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62.6</a:t>
              </a:r>
            </a:p>
          </p:txBody>
        </p:sp>
        <p:sp>
          <p:nvSpPr>
            <p:cNvPr id="179" name="tx179"/>
            <p:cNvSpPr/>
            <p:nvPr/>
          </p:nvSpPr>
          <p:spPr>
            <a:xfrm>
              <a:off x="6825378" y="5653652"/>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a:t>
              </a:r>
            </a:p>
          </p:txBody>
        </p:sp>
        <p:sp>
          <p:nvSpPr>
            <p:cNvPr id="180" name="tx180"/>
            <p:cNvSpPr/>
            <p:nvPr/>
          </p:nvSpPr>
          <p:spPr>
            <a:xfrm>
              <a:off x="4445380" y="5979395"/>
              <a:ext cx="21098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74.5</a:t>
              </a:r>
            </a:p>
          </p:txBody>
        </p:sp>
        <p:sp>
          <p:nvSpPr>
            <p:cNvPr id="181" name="tx181"/>
            <p:cNvSpPr/>
            <p:nvPr/>
          </p:nvSpPr>
          <p:spPr>
            <a:xfrm>
              <a:off x="7776441"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2" name="tx182"/>
            <p:cNvSpPr/>
            <p:nvPr/>
          </p:nvSpPr>
          <p:spPr>
            <a:xfrm>
              <a:off x="3843388"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60.7</a:t>
              </a:r>
            </a:p>
          </p:txBody>
        </p:sp>
        <p:sp>
          <p:nvSpPr>
            <p:cNvPr id="183" name="tx183"/>
            <p:cNvSpPr/>
            <p:nvPr/>
          </p:nvSpPr>
          <p:spPr>
            <a:xfrm>
              <a:off x="6608272"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84" name="tx184"/>
            <p:cNvSpPr/>
            <p:nvPr/>
          </p:nvSpPr>
          <p:spPr>
            <a:xfrm>
              <a:off x="3774365"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59.1</a:t>
              </a:r>
            </a:p>
          </p:txBody>
        </p:sp>
        <p:sp>
          <p:nvSpPr>
            <p:cNvPr id="185" name="tx185"/>
            <p:cNvSpPr/>
            <p:nvPr/>
          </p:nvSpPr>
          <p:spPr>
            <a:xfrm>
              <a:off x="6468040"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86" name="tx186"/>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2966015"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1" name="tx191"/>
            <p:cNvSpPr/>
            <p:nvPr/>
          </p:nvSpPr>
          <p:spPr>
            <a:xfrm>
              <a:off x="4713452"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2" name="tx192"/>
            <p:cNvSpPr/>
            <p:nvPr/>
          </p:nvSpPr>
          <p:spPr>
            <a:xfrm>
              <a:off x="6460889"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3" name="tx193"/>
            <p:cNvSpPr/>
            <p:nvPr/>
          </p:nvSpPr>
          <p:spPr>
            <a:xfrm>
              <a:off x="8208325"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94" name="tx194"/>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(97%) was lower than in 2019 (99%).
The number of children vaccinated with DTP1 decreased 21% compared to in 2019.
The number of surviving infants decreased approximately 19%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8" name=""/>
          <p:cNvGrpSpPr/>
          <p:nvPr/>
        </p:nvGrpSpPr>
        <p:grpSpPr>
          <a:xfrm>
            <a:off x="292608" y="1051560"/>
            <a:ext cx="8595360" cy="28575"/>
            <a:chOff x="292608" y="1051560"/>
            <a:chExt cx="8595360" cy="28575"/>
          </a:xfrm>
        </p:grpSpPr>
        <p:sp>
          <p:nvSpPr>
            <p:cNvPr id="19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Mongolia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09356"/>
            </a:xfrm>
            <a:custGeom>
              <a:avLst/>
              <a:pathLst>
                <a:path w="3397293" h="109356">
                  <a:moveTo>
                    <a:pt x="0" y="109356"/>
                  </a:moveTo>
                  <a:lnTo>
                    <a:pt x="135891" y="87485"/>
                  </a:lnTo>
                  <a:lnTo>
                    <a:pt x="271783" y="21871"/>
                  </a:lnTo>
                  <a:lnTo>
                    <a:pt x="407675" y="21871"/>
                  </a:lnTo>
                  <a:lnTo>
                    <a:pt x="543566" y="0"/>
                  </a:lnTo>
                  <a:lnTo>
                    <a:pt x="679458" y="0"/>
                  </a:lnTo>
                  <a:lnTo>
                    <a:pt x="815350" y="0"/>
                  </a:lnTo>
                  <a:lnTo>
                    <a:pt x="951242" y="87485"/>
                  </a:lnTo>
                  <a:lnTo>
                    <a:pt x="1087133" y="65614"/>
                  </a:lnTo>
                  <a:lnTo>
                    <a:pt x="1223025" y="87485"/>
                  </a:lnTo>
                  <a:lnTo>
                    <a:pt x="1358917" y="65614"/>
                  </a:lnTo>
                  <a:lnTo>
                    <a:pt x="1494809" y="0"/>
                  </a:lnTo>
                  <a:lnTo>
                    <a:pt x="1630700" y="0"/>
                  </a:lnTo>
                  <a:lnTo>
                    <a:pt x="1766592" y="21871"/>
                  </a:lnTo>
                  <a:lnTo>
                    <a:pt x="1902484" y="0"/>
                  </a:lnTo>
                  <a:lnTo>
                    <a:pt x="2038375" y="0"/>
                  </a:lnTo>
                  <a:lnTo>
                    <a:pt x="2174267" y="0"/>
                  </a:lnTo>
                  <a:lnTo>
                    <a:pt x="2310159" y="0"/>
                  </a:lnTo>
                  <a:lnTo>
                    <a:pt x="2446051" y="0"/>
                  </a:lnTo>
                  <a:lnTo>
                    <a:pt x="2581942" y="21871"/>
                  </a:lnTo>
                  <a:lnTo>
                    <a:pt x="2717834" y="65614"/>
                  </a:lnTo>
                  <a:lnTo>
                    <a:pt x="2853726" y="87485"/>
                  </a:lnTo>
                  <a:lnTo>
                    <a:pt x="2989618" y="87485"/>
                  </a:lnTo>
                  <a:lnTo>
                    <a:pt x="3125509" y="65614"/>
                  </a:lnTo>
                  <a:lnTo>
                    <a:pt x="3261401" y="65614"/>
                  </a:lnTo>
                  <a:lnTo>
                    <a:pt x="3397293" y="6561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306198"/>
            </a:xfrm>
            <a:custGeom>
              <a:avLst/>
              <a:pathLst>
                <a:path w="3397293" h="306198">
                  <a:moveTo>
                    <a:pt x="0" y="262456"/>
                  </a:moveTo>
                  <a:lnTo>
                    <a:pt x="135891" y="262456"/>
                  </a:lnTo>
                  <a:lnTo>
                    <a:pt x="271783" y="306198"/>
                  </a:lnTo>
                  <a:lnTo>
                    <a:pt x="407675" y="240584"/>
                  </a:lnTo>
                  <a:lnTo>
                    <a:pt x="543566" y="218713"/>
                  </a:lnTo>
                  <a:lnTo>
                    <a:pt x="679458" y="218713"/>
                  </a:lnTo>
                  <a:lnTo>
                    <a:pt x="815350" y="153099"/>
                  </a:lnTo>
                  <a:lnTo>
                    <a:pt x="951242" y="131228"/>
                  </a:lnTo>
                  <a:lnTo>
                    <a:pt x="1087133" y="65614"/>
                  </a:lnTo>
                  <a:lnTo>
                    <a:pt x="1223025" y="21871"/>
                  </a:lnTo>
                  <a:lnTo>
                    <a:pt x="1358917" y="21871"/>
                  </a:lnTo>
                  <a:lnTo>
                    <a:pt x="1494809" y="21871"/>
                  </a:lnTo>
                  <a:lnTo>
                    <a:pt x="1630700" y="0"/>
                  </a:lnTo>
                  <a:lnTo>
                    <a:pt x="1766592" y="43742"/>
                  </a:lnTo>
                  <a:lnTo>
                    <a:pt x="1902484" y="0"/>
                  </a:lnTo>
                  <a:lnTo>
                    <a:pt x="2038375" y="21871"/>
                  </a:lnTo>
                  <a:lnTo>
                    <a:pt x="2174267" y="21871"/>
                  </a:lnTo>
                  <a:lnTo>
                    <a:pt x="2310159" y="21871"/>
                  </a:lnTo>
                  <a:lnTo>
                    <a:pt x="2446051" y="43742"/>
                  </a:lnTo>
                  <a:lnTo>
                    <a:pt x="2581942" y="43742"/>
                  </a:lnTo>
                  <a:lnTo>
                    <a:pt x="2717834" y="87485"/>
                  </a:lnTo>
                  <a:lnTo>
                    <a:pt x="2853726" y="240584"/>
                  </a:lnTo>
                  <a:lnTo>
                    <a:pt x="2989618" y="43742"/>
                  </a:lnTo>
                  <a:lnTo>
                    <a:pt x="3125509" y="153099"/>
                  </a:lnTo>
                  <a:lnTo>
                    <a:pt x="3261401" y="153099"/>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09356"/>
            </a:xfrm>
            <a:custGeom>
              <a:avLst/>
              <a:pathLst>
                <a:path w="3397293" h="109356">
                  <a:moveTo>
                    <a:pt x="0" y="109356"/>
                  </a:moveTo>
                  <a:lnTo>
                    <a:pt x="135891" y="87485"/>
                  </a:lnTo>
                  <a:lnTo>
                    <a:pt x="271783" y="21871"/>
                  </a:lnTo>
                  <a:lnTo>
                    <a:pt x="407675" y="21871"/>
                  </a:lnTo>
                  <a:lnTo>
                    <a:pt x="543566" y="0"/>
                  </a:lnTo>
                  <a:lnTo>
                    <a:pt x="679458" y="0"/>
                  </a:lnTo>
                  <a:lnTo>
                    <a:pt x="815350" y="0"/>
                  </a:lnTo>
                  <a:lnTo>
                    <a:pt x="951242" y="87485"/>
                  </a:lnTo>
                  <a:lnTo>
                    <a:pt x="1087133" y="65614"/>
                  </a:lnTo>
                  <a:lnTo>
                    <a:pt x="1223025" y="87485"/>
                  </a:lnTo>
                  <a:lnTo>
                    <a:pt x="1358917" y="65614"/>
                  </a:lnTo>
                  <a:lnTo>
                    <a:pt x="1494809" y="0"/>
                  </a:lnTo>
                  <a:lnTo>
                    <a:pt x="1630700" y="0"/>
                  </a:lnTo>
                  <a:lnTo>
                    <a:pt x="1766592" y="21871"/>
                  </a:lnTo>
                  <a:lnTo>
                    <a:pt x="1902484" y="0"/>
                  </a:lnTo>
                  <a:lnTo>
                    <a:pt x="2038375" y="0"/>
                  </a:lnTo>
                  <a:lnTo>
                    <a:pt x="2174267" y="0"/>
                  </a:lnTo>
                  <a:lnTo>
                    <a:pt x="2310159" y="0"/>
                  </a:lnTo>
                  <a:lnTo>
                    <a:pt x="2446051" y="0"/>
                  </a:lnTo>
                  <a:lnTo>
                    <a:pt x="2581942" y="21871"/>
                  </a:lnTo>
                  <a:lnTo>
                    <a:pt x="2717834" y="65614"/>
                  </a:lnTo>
                  <a:lnTo>
                    <a:pt x="2853726" y="87485"/>
                  </a:lnTo>
                  <a:lnTo>
                    <a:pt x="2989618" y="87485"/>
                  </a:lnTo>
                  <a:lnTo>
                    <a:pt x="3125509" y="65614"/>
                  </a:lnTo>
                  <a:lnTo>
                    <a:pt x="3261401" y="65614"/>
                  </a:lnTo>
                  <a:lnTo>
                    <a:pt x="3397293" y="6561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09356"/>
            </a:xfrm>
            <a:custGeom>
              <a:avLst/>
              <a:pathLst>
                <a:path w="3397293" h="109356">
                  <a:moveTo>
                    <a:pt x="0" y="109356"/>
                  </a:moveTo>
                  <a:lnTo>
                    <a:pt x="135891" y="87485"/>
                  </a:lnTo>
                  <a:lnTo>
                    <a:pt x="271783" y="21871"/>
                  </a:lnTo>
                  <a:lnTo>
                    <a:pt x="407675" y="21871"/>
                  </a:lnTo>
                  <a:lnTo>
                    <a:pt x="543566" y="0"/>
                  </a:lnTo>
                  <a:lnTo>
                    <a:pt x="679458" y="0"/>
                  </a:lnTo>
                  <a:lnTo>
                    <a:pt x="815350" y="0"/>
                  </a:lnTo>
                  <a:lnTo>
                    <a:pt x="951242" y="87485"/>
                  </a:lnTo>
                  <a:lnTo>
                    <a:pt x="1087133" y="65614"/>
                  </a:lnTo>
                  <a:lnTo>
                    <a:pt x="1223025" y="87485"/>
                  </a:lnTo>
                  <a:lnTo>
                    <a:pt x="1358917" y="65614"/>
                  </a:lnTo>
                  <a:lnTo>
                    <a:pt x="1494809" y="0"/>
                  </a:lnTo>
                  <a:lnTo>
                    <a:pt x="1630700" y="0"/>
                  </a:lnTo>
                  <a:lnTo>
                    <a:pt x="1766592" y="21871"/>
                  </a:lnTo>
                  <a:lnTo>
                    <a:pt x="1902484" y="0"/>
                  </a:lnTo>
                  <a:lnTo>
                    <a:pt x="2038375" y="0"/>
                  </a:lnTo>
                  <a:lnTo>
                    <a:pt x="2174267" y="0"/>
                  </a:lnTo>
                  <a:lnTo>
                    <a:pt x="2310159" y="0"/>
                  </a:lnTo>
                  <a:lnTo>
                    <a:pt x="2446051" y="0"/>
                  </a:lnTo>
                  <a:lnTo>
                    <a:pt x="2581942" y="21871"/>
                  </a:lnTo>
                  <a:lnTo>
                    <a:pt x="2717834" y="65614"/>
                  </a:lnTo>
                  <a:lnTo>
                    <a:pt x="2853726" y="87485"/>
                  </a:lnTo>
                  <a:lnTo>
                    <a:pt x="2989618" y="87485"/>
                  </a:lnTo>
                  <a:lnTo>
                    <a:pt x="3125509" y="65614"/>
                  </a:lnTo>
                  <a:lnTo>
                    <a:pt x="3261401" y="65614"/>
                  </a:lnTo>
                  <a:lnTo>
                    <a:pt x="3397293" y="6561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6282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6282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8837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5082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29919" y="4962980"/>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Mongolia</a:t>
              </a:r>
            </a:p>
          </p:txBody>
        </p:sp>
        <p:sp>
          <p:nvSpPr>
            <p:cNvPr id="60" name="tx60"/>
            <p:cNvSpPr/>
            <p:nvPr/>
          </p:nvSpPr>
          <p:spPr>
            <a:xfrm>
              <a:off x="285547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17925"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531876" y="1405107"/>
              <a:ext cx="2575470"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Mongolia, 2000-2025</a:t>
              </a:r>
            </a:p>
          </p:txBody>
        </p:sp>
        <p:sp>
          <p:nvSpPr>
            <p:cNvPr id="63" name="pl63"/>
            <p:cNvSpPr/>
            <p:nvPr/>
          </p:nvSpPr>
          <p:spPr>
            <a:xfrm>
              <a:off x="5267799" y="39272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855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439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023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1606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71903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41480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70638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2647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8231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38148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9398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734795"/>
              <a:ext cx="3397293" cy="441633"/>
            </a:xfrm>
            <a:custGeom>
              <a:avLst/>
              <a:pathLst>
                <a:path w="3397293" h="441633">
                  <a:moveTo>
                    <a:pt x="0" y="441633"/>
                  </a:moveTo>
                  <a:lnTo>
                    <a:pt x="135891" y="353306"/>
                  </a:lnTo>
                  <a:lnTo>
                    <a:pt x="271783" y="88326"/>
                  </a:lnTo>
                  <a:lnTo>
                    <a:pt x="407675" y="88326"/>
                  </a:lnTo>
                  <a:lnTo>
                    <a:pt x="543566" y="0"/>
                  </a:lnTo>
                  <a:lnTo>
                    <a:pt x="679458" y="0"/>
                  </a:lnTo>
                  <a:lnTo>
                    <a:pt x="815350" y="0"/>
                  </a:lnTo>
                  <a:lnTo>
                    <a:pt x="951242" y="353306"/>
                  </a:lnTo>
                  <a:lnTo>
                    <a:pt x="1087133" y="264979"/>
                  </a:lnTo>
                  <a:lnTo>
                    <a:pt x="1223025" y="353306"/>
                  </a:lnTo>
                  <a:lnTo>
                    <a:pt x="1358917" y="264979"/>
                  </a:lnTo>
                  <a:lnTo>
                    <a:pt x="1494809" y="0"/>
                  </a:lnTo>
                  <a:lnTo>
                    <a:pt x="1630700" y="0"/>
                  </a:lnTo>
                  <a:lnTo>
                    <a:pt x="1766592" y="88326"/>
                  </a:lnTo>
                  <a:lnTo>
                    <a:pt x="1902484" y="0"/>
                  </a:lnTo>
                  <a:lnTo>
                    <a:pt x="2038375" y="0"/>
                  </a:lnTo>
                  <a:lnTo>
                    <a:pt x="2174267" y="0"/>
                  </a:lnTo>
                  <a:lnTo>
                    <a:pt x="2310159" y="0"/>
                  </a:lnTo>
                  <a:lnTo>
                    <a:pt x="2446051" y="0"/>
                  </a:lnTo>
                  <a:lnTo>
                    <a:pt x="2581942" y="88326"/>
                  </a:lnTo>
                  <a:lnTo>
                    <a:pt x="2717834" y="264979"/>
                  </a:lnTo>
                  <a:lnTo>
                    <a:pt x="2853726" y="353306"/>
                  </a:lnTo>
                  <a:lnTo>
                    <a:pt x="2989618" y="353306"/>
                  </a:lnTo>
                  <a:lnTo>
                    <a:pt x="3125509" y="264979"/>
                  </a:lnTo>
                  <a:lnTo>
                    <a:pt x="3261401" y="264979"/>
                  </a:lnTo>
                  <a:lnTo>
                    <a:pt x="3397293" y="264979"/>
                  </a:lnTo>
                </a:path>
              </a:pathLst>
            </a:custGeom>
            <a:ln w="27101" cap="flat">
              <a:solidFill>
                <a:srgbClr val="0058AB">
                  <a:alpha val="100000"/>
                </a:srgbClr>
              </a:solidFill>
              <a:prstDash val="solid"/>
              <a:round/>
            </a:ln>
          </p:spPr>
          <p:txBody>
            <a:bodyPr/>
            <a:lstStyle/>
            <a:p/>
          </p:txBody>
        </p:sp>
        <p:sp>
          <p:nvSpPr>
            <p:cNvPr id="83" name="pl83"/>
            <p:cNvSpPr/>
            <p:nvPr/>
          </p:nvSpPr>
          <p:spPr>
            <a:xfrm>
              <a:off x="5437664" y="2823122"/>
              <a:ext cx="3397293" cy="1236572"/>
            </a:xfrm>
            <a:custGeom>
              <a:avLst/>
              <a:pathLst>
                <a:path w="3397293" h="1236572">
                  <a:moveTo>
                    <a:pt x="0" y="1236572"/>
                  </a:moveTo>
                  <a:lnTo>
                    <a:pt x="135891" y="1236572"/>
                  </a:lnTo>
                  <a:lnTo>
                    <a:pt x="271783" y="1236572"/>
                  </a:lnTo>
                  <a:lnTo>
                    <a:pt x="407675" y="1059919"/>
                  </a:lnTo>
                  <a:lnTo>
                    <a:pt x="543566" y="883266"/>
                  </a:lnTo>
                  <a:lnTo>
                    <a:pt x="679458" y="794939"/>
                  </a:lnTo>
                  <a:lnTo>
                    <a:pt x="815350" y="706612"/>
                  </a:lnTo>
                  <a:lnTo>
                    <a:pt x="951242" y="706612"/>
                  </a:lnTo>
                  <a:lnTo>
                    <a:pt x="1087133" y="441633"/>
                  </a:lnTo>
                  <a:lnTo>
                    <a:pt x="1223025" y="264979"/>
                  </a:lnTo>
                  <a:lnTo>
                    <a:pt x="1358917" y="264979"/>
                  </a:lnTo>
                  <a:lnTo>
                    <a:pt x="1494809" y="176653"/>
                  </a:lnTo>
                  <a:lnTo>
                    <a:pt x="1630700" y="176653"/>
                  </a:lnTo>
                  <a:lnTo>
                    <a:pt x="1766592" y="176653"/>
                  </a:lnTo>
                  <a:lnTo>
                    <a:pt x="1902484" y="176653"/>
                  </a:lnTo>
                  <a:lnTo>
                    <a:pt x="2038375" y="88326"/>
                  </a:lnTo>
                  <a:lnTo>
                    <a:pt x="2174267" y="0"/>
                  </a:lnTo>
                  <a:lnTo>
                    <a:pt x="2310159" y="0"/>
                  </a:lnTo>
                  <a:lnTo>
                    <a:pt x="2446051" y="0"/>
                  </a:lnTo>
                  <a:lnTo>
                    <a:pt x="2581942" y="0"/>
                  </a:lnTo>
                  <a:lnTo>
                    <a:pt x="2717834" y="264979"/>
                  </a:lnTo>
                  <a:lnTo>
                    <a:pt x="2853726" y="441633"/>
                  </a:lnTo>
                  <a:lnTo>
                    <a:pt x="2989618" y="88326"/>
                  </a:lnTo>
                  <a:lnTo>
                    <a:pt x="3125509" y="176653"/>
                  </a:lnTo>
                  <a:lnTo>
                    <a:pt x="3261401" y="176653"/>
                  </a:lnTo>
                  <a:lnTo>
                    <a:pt x="3397293" y="88326"/>
                  </a:lnTo>
                </a:path>
              </a:pathLst>
            </a:custGeom>
            <a:ln w="27101" cap="flat">
              <a:solidFill>
                <a:srgbClr val="80BD41">
                  <a:alpha val="100000"/>
                </a:srgbClr>
              </a:solidFill>
              <a:prstDash val="solid"/>
              <a:round/>
            </a:ln>
          </p:spPr>
          <p:txBody>
            <a:bodyPr/>
            <a:lstStyle/>
            <a:p/>
          </p:txBody>
        </p:sp>
        <p:sp>
          <p:nvSpPr>
            <p:cNvPr id="84" name="pl84"/>
            <p:cNvSpPr/>
            <p:nvPr/>
          </p:nvSpPr>
          <p:spPr>
            <a:xfrm>
              <a:off x="5437664" y="2646469"/>
              <a:ext cx="3397293" cy="1236572"/>
            </a:xfrm>
            <a:custGeom>
              <a:avLst/>
              <a:pathLst>
                <a:path w="3397293" h="1236572">
                  <a:moveTo>
                    <a:pt x="0" y="1059919"/>
                  </a:moveTo>
                  <a:lnTo>
                    <a:pt x="135891" y="1059919"/>
                  </a:lnTo>
                  <a:lnTo>
                    <a:pt x="271783" y="1236572"/>
                  </a:lnTo>
                  <a:lnTo>
                    <a:pt x="407675" y="971592"/>
                  </a:lnTo>
                  <a:lnTo>
                    <a:pt x="543566" y="883266"/>
                  </a:lnTo>
                  <a:lnTo>
                    <a:pt x="679458" y="883266"/>
                  </a:lnTo>
                  <a:lnTo>
                    <a:pt x="815350" y="618286"/>
                  </a:lnTo>
                  <a:lnTo>
                    <a:pt x="951242" y="529959"/>
                  </a:lnTo>
                  <a:lnTo>
                    <a:pt x="1087133" y="264979"/>
                  </a:lnTo>
                  <a:lnTo>
                    <a:pt x="1223025" y="88326"/>
                  </a:lnTo>
                  <a:lnTo>
                    <a:pt x="1358917" y="88326"/>
                  </a:lnTo>
                  <a:lnTo>
                    <a:pt x="1494809" y="88326"/>
                  </a:lnTo>
                  <a:lnTo>
                    <a:pt x="1630700" y="0"/>
                  </a:lnTo>
                  <a:lnTo>
                    <a:pt x="1766592" y="176653"/>
                  </a:lnTo>
                  <a:lnTo>
                    <a:pt x="1902484" y="0"/>
                  </a:lnTo>
                  <a:lnTo>
                    <a:pt x="2038375" y="88326"/>
                  </a:lnTo>
                  <a:lnTo>
                    <a:pt x="2174267" y="88326"/>
                  </a:lnTo>
                  <a:lnTo>
                    <a:pt x="2310159" y="88326"/>
                  </a:lnTo>
                  <a:lnTo>
                    <a:pt x="2446051" y="176653"/>
                  </a:lnTo>
                  <a:lnTo>
                    <a:pt x="2581942" y="176653"/>
                  </a:lnTo>
                  <a:lnTo>
                    <a:pt x="2717834" y="353306"/>
                  </a:lnTo>
                  <a:lnTo>
                    <a:pt x="2853726" y="971592"/>
                  </a:lnTo>
                  <a:lnTo>
                    <a:pt x="2989618" y="176653"/>
                  </a:lnTo>
                  <a:lnTo>
                    <a:pt x="3125509" y="618286"/>
                  </a:lnTo>
                  <a:lnTo>
                    <a:pt x="3261401" y="618286"/>
                  </a:lnTo>
                  <a:lnTo>
                    <a:pt x="3397293" y="529959"/>
                  </a:lnTo>
                </a:path>
              </a:pathLst>
            </a:custGeom>
            <a:ln w="27101" cap="flat">
              <a:solidFill>
                <a:srgbClr val="961A49">
                  <a:alpha val="100000"/>
                </a:srgbClr>
              </a:solidFill>
              <a:prstDash val="solid"/>
              <a:round/>
            </a:ln>
          </p:spPr>
          <p:txBody>
            <a:bodyPr/>
            <a:lstStyle/>
            <a:p/>
          </p:txBody>
        </p:sp>
        <p:sp>
          <p:nvSpPr>
            <p:cNvPr id="85" name="pl85"/>
            <p:cNvSpPr/>
            <p:nvPr/>
          </p:nvSpPr>
          <p:spPr>
            <a:xfrm>
              <a:off x="5437664" y="282312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734795"/>
              <a:ext cx="3397293" cy="441633"/>
            </a:xfrm>
            <a:custGeom>
              <a:avLst/>
              <a:pathLst>
                <a:path w="3397293" h="441633">
                  <a:moveTo>
                    <a:pt x="0" y="441633"/>
                  </a:moveTo>
                  <a:lnTo>
                    <a:pt x="135891" y="353306"/>
                  </a:lnTo>
                  <a:lnTo>
                    <a:pt x="271783" y="88326"/>
                  </a:lnTo>
                  <a:lnTo>
                    <a:pt x="407675" y="88326"/>
                  </a:lnTo>
                  <a:lnTo>
                    <a:pt x="543566" y="0"/>
                  </a:lnTo>
                  <a:lnTo>
                    <a:pt x="679458" y="0"/>
                  </a:lnTo>
                  <a:lnTo>
                    <a:pt x="815350" y="0"/>
                  </a:lnTo>
                  <a:lnTo>
                    <a:pt x="951242" y="353306"/>
                  </a:lnTo>
                  <a:lnTo>
                    <a:pt x="1087133" y="264979"/>
                  </a:lnTo>
                  <a:lnTo>
                    <a:pt x="1223025" y="353306"/>
                  </a:lnTo>
                  <a:lnTo>
                    <a:pt x="1358917" y="264979"/>
                  </a:lnTo>
                  <a:lnTo>
                    <a:pt x="1494809" y="0"/>
                  </a:lnTo>
                  <a:lnTo>
                    <a:pt x="1630700" y="0"/>
                  </a:lnTo>
                  <a:lnTo>
                    <a:pt x="1766592" y="88326"/>
                  </a:lnTo>
                  <a:lnTo>
                    <a:pt x="1902484" y="0"/>
                  </a:lnTo>
                  <a:lnTo>
                    <a:pt x="2038375" y="0"/>
                  </a:lnTo>
                  <a:lnTo>
                    <a:pt x="2174267" y="0"/>
                  </a:lnTo>
                  <a:lnTo>
                    <a:pt x="2310159" y="0"/>
                  </a:lnTo>
                  <a:lnTo>
                    <a:pt x="2446051" y="0"/>
                  </a:lnTo>
                  <a:lnTo>
                    <a:pt x="2581942" y="88326"/>
                  </a:lnTo>
                  <a:lnTo>
                    <a:pt x="2717834" y="264979"/>
                  </a:lnTo>
                  <a:lnTo>
                    <a:pt x="2853726" y="353306"/>
                  </a:lnTo>
                  <a:lnTo>
                    <a:pt x="2989618" y="353306"/>
                  </a:lnTo>
                  <a:lnTo>
                    <a:pt x="3125509" y="264979"/>
                  </a:lnTo>
                  <a:lnTo>
                    <a:pt x="3261401" y="264979"/>
                  </a:lnTo>
                  <a:lnTo>
                    <a:pt x="3397293" y="264979"/>
                  </a:lnTo>
                </a:path>
              </a:pathLst>
            </a:custGeom>
            <a:ln w="43362" cap="flat">
              <a:solidFill>
                <a:srgbClr val="000000">
                  <a:alpha val="100000"/>
                </a:srgbClr>
              </a:solidFill>
              <a:prstDash val="solid"/>
              <a:round/>
            </a:ln>
          </p:spPr>
          <p:txBody>
            <a:bodyPr/>
            <a:lstStyle/>
            <a:p/>
          </p:txBody>
        </p:sp>
        <p:sp>
          <p:nvSpPr>
            <p:cNvPr id="87" name="pl87"/>
            <p:cNvSpPr/>
            <p:nvPr/>
          </p:nvSpPr>
          <p:spPr>
            <a:xfrm>
              <a:off x="5437664" y="2593473"/>
              <a:ext cx="0" cy="582955"/>
            </a:xfrm>
            <a:custGeom>
              <a:avLst/>
              <a:pathLst>
                <a:path w="0" h="582955">
                  <a:moveTo>
                    <a:pt x="0" y="58295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2593473"/>
              <a:ext cx="0" cy="141322"/>
            </a:xfrm>
            <a:custGeom>
              <a:avLst/>
              <a:pathLst>
                <a:path w="0" h="141322">
                  <a:moveTo>
                    <a:pt x="0" y="14132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2593473"/>
              <a:ext cx="0" cy="406302"/>
            </a:xfrm>
            <a:custGeom>
              <a:avLst/>
              <a:pathLst>
                <a:path w="0" h="406302">
                  <a:moveTo>
                    <a:pt x="0" y="40630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039" y="2593473"/>
              <a:ext cx="0" cy="141322"/>
            </a:xfrm>
            <a:custGeom>
              <a:avLst/>
              <a:pathLst>
                <a:path w="0" h="141322">
                  <a:moveTo>
                    <a:pt x="0" y="14132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06" y="2593473"/>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2593473"/>
              <a:ext cx="0" cy="406302"/>
            </a:xfrm>
            <a:custGeom>
              <a:avLst/>
              <a:pathLst>
                <a:path w="0" h="406302">
                  <a:moveTo>
                    <a:pt x="0" y="40630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593473"/>
              <a:ext cx="0" cy="406302"/>
            </a:xfrm>
            <a:custGeom>
              <a:avLst/>
              <a:pathLst>
                <a:path w="0" h="406302">
                  <a:moveTo>
                    <a:pt x="0" y="40630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734795"/>
              <a:ext cx="3397293" cy="441633"/>
            </a:xfrm>
            <a:custGeom>
              <a:avLst/>
              <a:pathLst>
                <a:path w="3397293" h="441633">
                  <a:moveTo>
                    <a:pt x="0" y="441633"/>
                  </a:moveTo>
                  <a:lnTo>
                    <a:pt x="135891" y="353306"/>
                  </a:lnTo>
                  <a:lnTo>
                    <a:pt x="271783" y="88326"/>
                  </a:lnTo>
                  <a:lnTo>
                    <a:pt x="407675" y="88326"/>
                  </a:lnTo>
                  <a:lnTo>
                    <a:pt x="543566" y="0"/>
                  </a:lnTo>
                  <a:lnTo>
                    <a:pt x="679458" y="0"/>
                  </a:lnTo>
                  <a:lnTo>
                    <a:pt x="815350" y="0"/>
                  </a:lnTo>
                  <a:lnTo>
                    <a:pt x="951242" y="353306"/>
                  </a:lnTo>
                  <a:lnTo>
                    <a:pt x="1087133" y="264979"/>
                  </a:lnTo>
                  <a:lnTo>
                    <a:pt x="1223025" y="353306"/>
                  </a:lnTo>
                  <a:lnTo>
                    <a:pt x="1358917" y="264979"/>
                  </a:lnTo>
                  <a:lnTo>
                    <a:pt x="1494809" y="0"/>
                  </a:lnTo>
                  <a:lnTo>
                    <a:pt x="1630700" y="0"/>
                  </a:lnTo>
                  <a:lnTo>
                    <a:pt x="1766592" y="88326"/>
                  </a:lnTo>
                  <a:lnTo>
                    <a:pt x="1902484" y="0"/>
                  </a:lnTo>
                  <a:lnTo>
                    <a:pt x="2038375" y="0"/>
                  </a:lnTo>
                  <a:lnTo>
                    <a:pt x="2174267" y="0"/>
                  </a:lnTo>
                  <a:lnTo>
                    <a:pt x="2310159" y="0"/>
                  </a:lnTo>
                  <a:lnTo>
                    <a:pt x="2446051" y="0"/>
                  </a:lnTo>
                  <a:lnTo>
                    <a:pt x="2581942" y="88326"/>
                  </a:lnTo>
                  <a:lnTo>
                    <a:pt x="2717834" y="264979"/>
                  </a:lnTo>
                  <a:lnTo>
                    <a:pt x="2853726" y="353306"/>
                  </a:lnTo>
                  <a:lnTo>
                    <a:pt x="2989618" y="353306"/>
                  </a:lnTo>
                  <a:lnTo>
                    <a:pt x="3125509" y="264979"/>
                  </a:lnTo>
                  <a:lnTo>
                    <a:pt x="3261401" y="264979"/>
                  </a:lnTo>
                  <a:lnTo>
                    <a:pt x="3397293" y="264979"/>
                  </a:lnTo>
                </a:path>
              </a:pathLst>
            </a:custGeom>
            <a:ln w="27101" cap="flat">
              <a:solidFill>
                <a:srgbClr val="0058AB">
                  <a:alpha val="100000"/>
                </a:srgbClr>
              </a:solidFill>
              <a:prstDash val="solid"/>
              <a:round/>
            </a:ln>
          </p:spPr>
          <p:txBody>
            <a:bodyPr/>
            <a:lstStyle/>
            <a:p/>
          </p:txBody>
        </p:sp>
        <p:sp>
          <p:nvSpPr>
            <p:cNvPr id="95" name="tx95"/>
            <p:cNvSpPr/>
            <p:nvPr/>
          </p:nvSpPr>
          <p:spPr>
            <a:xfrm>
              <a:off x="5389469" y="2519343"/>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6" name="tx96"/>
            <p:cNvSpPr/>
            <p:nvPr/>
          </p:nvSpPr>
          <p:spPr>
            <a:xfrm>
              <a:off x="6086977" y="25190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6748386" y="251902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7445895" y="25190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7989462" y="251770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50870" y="251902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1" name="tx101"/>
            <p:cNvSpPr/>
            <p:nvPr/>
          </p:nvSpPr>
          <p:spPr>
            <a:xfrm>
              <a:off x="8786762" y="251902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2" name="tx102"/>
            <p:cNvSpPr/>
            <p:nvPr/>
          </p:nvSpPr>
          <p:spPr>
            <a:xfrm>
              <a:off x="8902429" y="28723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3137629"/>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4" name="tx104"/>
            <p:cNvSpPr/>
            <p:nvPr/>
          </p:nvSpPr>
          <p:spPr>
            <a:xfrm>
              <a:off x="5003259" y="409590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65427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321441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7710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2331148"/>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887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97951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97951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90507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66752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246618" y="4962980"/>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Mongolia</a:t>
              </a:r>
            </a:p>
          </p:txBody>
        </p:sp>
        <p:sp>
          <p:nvSpPr>
            <p:cNvPr id="123" name="tx123"/>
            <p:cNvSpPr/>
            <p:nvPr/>
          </p:nvSpPr>
          <p:spPr>
            <a:xfrm>
              <a:off x="717217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934624"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5" name="tx125"/>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04816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351013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497211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643408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789606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4" name="pl134"/>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277915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24112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70310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16507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862704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40" name="rc140"/>
            <p:cNvSpPr/>
            <p:nvPr/>
          </p:nvSpPr>
          <p:spPr>
            <a:xfrm>
              <a:off x="1317178" y="5887395"/>
              <a:ext cx="4400541" cy="114824"/>
            </a:xfrm>
            <a:prstGeom prst="rect">
              <a:avLst/>
            </a:prstGeom>
            <a:solidFill>
              <a:srgbClr val="1CABE2">
                <a:alpha val="80000"/>
              </a:srgbClr>
            </a:solidFill>
          </p:spPr>
          <p:txBody>
            <a:bodyPr/>
            <a:lstStyle/>
            <a:p/>
          </p:txBody>
        </p:sp>
        <p:sp>
          <p:nvSpPr>
            <p:cNvPr id="141" name="rc141"/>
            <p:cNvSpPr/>
            <p:nvPr/>
          </p:nvSpPr>
          <p:spPr>
            <a:xfrm>
              <a:off x="1317178" y="5743865"/>
              <a:ext cx="7321564" cy="114824"/>
            </a:xfrm>
            <a:prstGeom prst="rect">
              <a:avLst/>
            </a:prstGeom>
            <a:solidFill>
              <a:srgbClr val="1CABE2">
                <a:alpha val="80000"/>
              </a:srgbClr>
            </a:solidFill>
          </p:spPr>
          <p:txBody>
            <a:bodyPr/>
            <a:lstStyle/>
            <a:p/>
          </p:txBody>
        </p:sp>
        <p:sp>
          <p:nvSpPr>
            <p:cNvPr id="142" name="rc142"/>
            <p:cNvSpPr/>
            <p:nvPr/>
          </p:nvSpPr>
          <p:spPr>
            <a:xfrm>
              <a:off x="1317178" y="5600334"/>
              <a:ext cx="7131508" cy="114824"/>
            </a:xfrm>
            <a:prstGeom prst="rect">
              <a:avLst/>
            </a:prstGeom>
            <a:solidFill>
              <a:srgbClr val="1CABE2">
                <a:alpha val="80000"/>
              </a:srgbClr>
            </a:solidFill>
          </p:spPr>
          <p:txBody>
            <a:bodyPr/>
            <a:lstStyle/>
            <a:p/>
          </p:txBody>
        </p:sp>
        <p:sp>
          <p:nvSpPr>
            <p:cNvPr id="143" name="tx143"/>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6" name="tx146"/>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7" name="tx147"/>
            <p:cNvSpPr/>
            <p:nvPr/>
          </p:nvSpPr>
          <p:spPr>
            <a:xfrm>
              <a:off x="2546069"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8" name="tx148"/>
            <p:cNvSpPr/>
            <p:nvPr/>
          </p:nvSpPr>
          <p:spPr>
            <a:xfrm>
              <a:off x="3891535"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9" name="tx149"/>
            <p:cNvSpPr/>
            <p:nvPr/>
          </p:nvSpPr>
          <p:spPr>
            <a:xfrm>
              <a:off x="5353509"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50" name="tx150"/>
            <p:cNvSpPr/>
            <p:nvPr/>
          </p:nvSpPr>
          <p:spPr>
            <a:xfrm>
              <a:off x="681548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51" name="tx151"/>
            <p:cNvSpPr/>
            <p:nvPr/>
          </p:nvSpPr>
          <p:spPr>
            <a:xfrm>
              <a:off x="827745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a:t>
              </a:r>
            </a:p>
          </p:txBody>
        </p:sp>
        <p:sp>
          <p:nvSpPr>
            <p:cNvPr id="152" name="tx152"/>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53" name="tx15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4" name="tx154"/>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Mongolia (96%) was 11 percentage points higher than the global average (85%) and 7 percentage points higher than the average across all EAPR countries (89%).
National DTP3 coverage was 2 percentage points lower than in 2019 (98%).
This equates to 2,000 un- and undervaccinated children in 2025 - the same number of un- and undervaccinated children as in 2019.</a:t>
            </a:r>
          </a:p>
        </p:txBody>
      </p:sp>
      <p:sp>
        <p:nvSpPr>
          <p:cNvPr id="15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Mongolia DTP3 coverage was 96% - this is 2 percentage points lower than in 2019 and higher than both the global and regional averages.</a:t>
            </a:r>
          </a:p>
        </p:txBody>
      </p:sp>
      <p:grpSp xmlns:pic="http://schemas.openxmlformats.org/drawingml/2006/picture">
        <p:nvGrpSpPr>
          <p:cNvPr id="157" name=""/>
          <p:cNvGrpSpPr/>
          <p:nvPr/>
        </p:nvGrpSpPr>
        <p:grpSpPr>
          <a:xfrm>
            <a:off x="292608" y="1005840"/>
            <a:ext cx="8595360" cy="28575"/>
            <a:chOff x="292608" y="1005840"/>
            <a:chExt cx="8595360" cy="28575"/>
          </a:xfrm>
        </p:grpSpPr>
        <p:sp>
          <p:nvSpPr>
            <p:cNvPr id="15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EAPR from lowest to highest coverage, and the rank of the top 10 countries with the most un- and undervaccinated children, based on absolute numbers.
In 2025, Mongolia ranked number 21 out of 27 countries for lowest DTP3 coverage (based on tied ranks).
Mongolia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Mongolia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9694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6681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3668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3818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5174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446297"/>
              <a:ext cx="239888" cy="765712"/>
            </a:xfrm>
            <a:prstGeom prst="rect">
              <a:avLst/>
            </a:prstGeom>
            <a:solidFill>
              <a:srgbClr val="80BD41">
                <a:alpha val="100000"/>
              </a:srgbClr>
            </a:solidFill>
          </p:spPr>
          <p:txBody>
            <a:bodyPr/>
            <a:lstStyle/>
            <a:p/>
          </p:txBody>
        </p:sp>
        <p:sp>
          <p:nvSpPr>
            <p:cNvPr id="23" name="rc23"/>
            <p:cNvSpPr/>
            <p:nvPr/>
          </p:nvSpPr>
          <p:spPr>
            <a:xfrm>
              <a:off x="1296273" y="3397485"/>
              <a:ext cx="239888" cy="48811"/>
            </a:xfrm>
            <a:prstGeom prst="rect">
              <a:avLst/>
            </a:prstGeom>
            <a:solidFill>
              <a:srgbClr val="1CABE2">
                <a:alpha val="100000"/>
              </a:srgbClr>
            </a:solidFill>
          </p:spPr>
          <p:txBody>
            <a:bodyPr/>
            <a:lstStyle/>
            <a:p/>
          </p:txBody>
        </p:sp>
        <p:sp>
          <p:nvSpPr>
            <p:cNvPr id="24" name="rc24"/>
            <p:cNvSpPr/>
            <p:nvPr/>
          </p:nvSpPr>
          <p:spPr>
            <a:xfrm>
              <a:off x="1562816" y="3449618"/>
              <a:ext cx="239888" cy="762391"/>
            </a:xfrm>
            <a:prstGeom prst="rect">
              <a:avLst/>
            </a:prstGeom>
            <a:solidFill>
              <a:srgbClr val="80BD41">
                <a:alpha val="100000"/>
              </a:srgbClr>
            </a:solidFill>
          </p:spPr>
          <p:txBody>
            <a:bodyPr/>
            <a:lstStyle/>
            <a:p/>
          </p:txBody>
        </p:sp>
        <p:sp>
          <p:nvSpPr>
            <p:cNvPr id="25" name="rc25"/>
            <p:cNvSpPr/>
            <p:nvPr/>
          </p:nvSpPr>
          <p:spPr>
            <a:xfrm>
              <a:off x="1562816" y="3409439"/>
              <a:ext cx="239888" cy="40178"/>
            </a:xfrm>
            <a:prstGeom prst="rect">
              <a:avLst/>
            </a:prstGeom>
            <a:solidFill>
              <a:srgbClr val="1CABE2">
                <a:alpha val="100000"/>
              </a:srgbClr>
            </a:solidFill>
          </p:spPr>
          <p:txBody>
            <a:bodyPr/>
            <a:lstStyle/>
            <a:p/>
          </p:txBody>
        </p:sp>
        <p:sp>
          <p:nvSpPr>
            <p:cNvPr id="26" name="rc26"/>
            <p:cNvSpPr/>
            <p:nvPr/>
          </p:nvSpPr>
          <p:spPr>
            <a:xfrm>
              <a:off x="1829360" y="3449286"/>
              <a:ext cx="239888" cy="762723"/>
            </a:xfrm>
            <a:prstGeom prst="rect">
              <a:avLst/>
            </a:prstGeom>
            <a:solidFill>
              <a:srgbClr val="80BD41">
                <a:alpha val="100000"/>
              </a:srgbClr>
            </a:solidFill>
          </p:spPr>
          <p:txBody>
            <a:bodyPr/>
            <a:lstStyle/>
            <a:p/>
          </p:txBody>
        </p:sp>
        <p:sp>
          <p:nvSpPr>
            <p:cNvPr id="27" name="rc27"/>
            <p:cNvSpPr/>
            <p:nvPr/>
          </p:nvSpPr>
          <p:spPr>
            <a:xfrm>
              <a:off x="1829360" y="3433679"/>
              <a:ext cx="239888" cy="15606"/>
            </a:xfrm>
            <a:prstGeom prst="rect">
              <a:avLst/>
            </a:prstGeom>
            <a:solidFill>
              <a:srgbClr val="1CABE2">
                <a:alpha val="100000"/>
              </a:srgbClr>
            </a:solidFill>
          </p:spPr>
          <p:txBody>
            <a:bodyPr/>
            <a:lstStyle/>
            <a:p/>
          </p:txBody>
        </p:sp>
        <p:sp>
          <p:nvSpPr>
            <p:cNvPr id="28" name="rc28"/>
            <p:cNvSpPr/>
            <p:nvPr/>
          </p:nvSpPr>
          <p:spPr>
            <a:xfrm>
              <a:off x="2095903" y="3471699"/>
              <a:ext cx="239888" cy="740310"/>
            </a:xfrm>
            <a:prstGeom prst="rect">
              <a:avLst/>
            </a:prstGeom>
            <a:solidFill>
              <a:srgbClr val="80BD41">
                <a:alpha val="100000"/>
              </a:srgbClr>
            </a:solidFill>
          </p:spPr>
          <p:txBody>
            <a:bodyPr/>
            <a:lstStyle/>
            <a:p/>
          </p:txBody>
        </p:sp>
        <p:sp>
          <p:nvSpPr>
            <p:cNvPr id="29" name="rc29"/>
            <p:cNvSpPr/>
            <p:nvPr/>
          </p:nvSpPr>
          <p:spPr>
            <a:xfrm>
              <a:off x="2095903" y="3456591"/>
              <a:ext cx="239888" cy="15108"/>
            </a:xfrm>
            <a:prstGeom prst="rect">
              <a:avLst/>
            </a:prstGeom>
            <a:solidFill>
              <a:srgbClr val="1CABE2">
                <a:alpha val="100000"/>
              </a:srgbClr>
            </a:solidFill>
          </p:spPr>
          <p:txBody>
            <a:bodyPr/>
            <a:lstStyle/>
            <a:p/>
          </p:txBody>
        </p:sp>
        <p:sp>
          <p:nvSpPr>
            <p:cNvPr id="30" name="rc30"/>
            <p:cNvSpPr/>
            <p:nvPr/>
          </p:nvSpPr>
          <p:spPr>
            <a:xfrm>
              <a:off x="2362446" y="3466386"/>
              <a:ext cx="239888" cy="745622"/>
            </a:xfrm>
            <a:prstGeom prst="rect">
              <a:avLst/>
            </a:prstGeom>
            <a:solidFill>
              <a:srgbClr val="80BD41">
                <a:alpha val="100000"/>
              </a:srgbClr>
            </a:solidFill>
          </p:spPr>
          <p:txBody>
            <a:bodyPr/>
            <a:lstStyle/>
            <a:p/>
          </p:txBody>
        </p:sp>
        <p:sp>
          <p:nvSpPr>
            <p:cNvPr id="31" name="rc31"/>
            <p:cNvSpPr/>
            <p:nvPr/>
          </p:nvSpPr>
          <p:spPr>
            <a:xfrm>
              <a:off x="2362446" y="3458915"/>
              <a:ext cx="239888" cy="7471"/>
            </a:xfrm>
            <a:prstGeom prst="rect">
              <a:avLst/>
            </a:prstGeom>
            <a:solidFill>
              <a:srgbClr val="1CABE2">
                <a:alpha val="100000"/>
              </a:srgbClr>
            </a:solidFill>
          </p:spPr>
          <p:txBody>
            <a:bodyPr/>
            <a:lstStyle/>
            <a:p/>
          </p:txBody>
        </p:sp>
        <p:sp>
          <p:nvSpPr>
            <p:cNvPr id="32" name="rc32"/>
            <p:cNvSpPr/>
            <p:nvPr/>
          </p:nvSpPr>
          <p:spPr>
            <a:xfrm>
              <a:off x="2628989" y="3451776"/>
              <a:ext cx="239888" cy="760233"/>
            </a:xfrm>
            <a:prstGeom prst="rect">
              <a:avLst/>
            </a:prstGeom>
            <a:solidFill>
              <a:srgbClr val="80BD41">
                <a:alpha val="100000"/>
              </a:srgbClr>
            </a:solidFill>
          </p:spPr>
          <p:txBody>
            <a:bodyPr/>
            <a:lstStyle/>
            <a:p/>
          </p:txBody>
        </p:sp>
        <p:sp>
          <p:nvSpPr>
            <p:cNvPr id="33" name="rc33"/>
            <p:cNvSpPr/>
            <p:nvPr/>
          </p:nvSpPr>
          <p:spPr>
            <a:xfrm>
              <a:off x="2628989" y="3444139"/>
              <a:ext cx="239888" cy="7637"/>
            </a:xfrm>
            <a:prstGeom prst="rect">
              <a:avLst/>
            </a:prstGeom>
            <a:solidFill>
              <a:srgbClr val="1CABE2">
                <a:alpha val="100000"/>
              </a:srgbClr>
            </a:solidFill>
          </p:spPr>
          <p:txBody>
            <a:bodyPr/>
            <a:lstStyle/>
            <a:p/>
          </p:txBody>
        </p:sp>
        <p:sp>
          <p:nvSpPr>
            <p:cNvPr id="34" name="rc34"/>
            <p:cNvSpPr/>
            <p:nvPr/>
          </p:nvSpPr>
          <p:spPr>
            <a:xfrm>
              <a:off x="2895532" y="3386196"/>
              <a:ext cx="239888" cy="825813"/>
            </a:xfrm>
            <a:prstGeom prst="rect">
              <a:avLst/>
            </a:prstGeom>
            <a:solidFill>
              <a:srgbClr val="80BD41">
                <a:alpha val="100000"/>
              </a:srgbClr>
            </a:solidFill>
          </p:spPr>
          <p:txBody>
            <a:bodyPr/>
            <a:lstStyle/>
            <a:p/>
          </p:txBody>
        </p:sp>
        <p:sp>
          <p:nvSpPr>
            <p:cNvPr id="35" name="rc35"/>
            <p:cNvSpPr/>
            <p:nvPr/>
          </p:nvSpPr>
          <p:spPr>
            <a:xfrm>
              <a:off x="2895532" y="3377894"/>
              <a:ext cx="239888" cy="8301"/>
            </a:xfrm>
            <a:prstGeom prst="rect">
              <a:avLst/>
            </a:prstGeom>
            <a:solidFill>
              <a:srgbClr val="1CABE2">
                <a:alpha val="100000"/>
              </a:srgbClr>
            </a:solidFill>
          </p:spPr>
          <p:txBody>
            <a:bodyPr/>
            <a:lstStyle/>
            <a:p/>
          </p:txBody>
        </p:sp>
        <p:sp>
          <p:nvSpPr>
            <p:cNvPr id="36" name="rc36"/>
            <p:cNvSpPr/>
            <p:nvPr/>
          </p:nvSpPr>
          <p:spPr>
            <a:xfrm>
              <a:off x="3162075" y="3333565"/>
              <a:ext cx="239888" cy="878443"/>
            </a:xfrm>
            <a:prstGeom prst="rect">
              <a:avLst/>
            </a:prstGeom>
            <a:solidFill>
              <a:srgbClr val="80BD41">
                <a:alpha val="100000"/>
              </a:srgbClr>
            </a:solidFill>
          </p:spPr>
          <p:txBody>
            <a:bodyPr/>
            <a:lstStyle/>
            <a:p/>
          </p:txBody>
        </p:sp>
        <p:sp>
          <p:nvSpPr>
            <p:cNvPr id="37" name="rc37"/>
            <p:cNvSpPr/>
            <p:nvPr/>
          </p:nvSpPr>
          <p:spPr>
            <a:xfrm>
              <a:off x="3162075" y="3287244"/>
              <a:ext cx="239888" cy="46321"/>
            </a:xfrm>
            <a:prstGeom prst="rect">
              <a:avLst/>
            </a:prstGeom>
            <a:solidFill>
              <a:srgbClr val="1CABE2">
                <a:alpha val="100000"/>
              </a:srgbClr>
            </a:solidFill>
          </p:spPr>
          <p:txBody>
            <a:bodyPr/>
            <a:lstStyle/>
            <a:p/>
          </p:txBody>
        </p:sp>
        <p:sp>
          <p:nvSpPr>
            <p:cNvPr id="38" name="rc38"/>
            <p:cNvSpPr/>
            <p:nvPr/>
          </p:nvSpPr>
          <p:spPr>
            <a:xfrm>
              <a:off x="3428618" y="3231293"/>
              <a:ext cx="239888" cy="980715"/>
            </a:xfrm>
            <a:prstGeom prst="rect">
              <a:avLst/>
            </a:prstGeom>
            <a:solidFill>
              <a:srgbClr val="80BD41">
                <a:alpha val="100000"/>
              </a:srgbClr>
            </a:solidFill>
          </p:spPr>
          <p:txBody>
            <a:bodyPr/>
            <a:lstStyle/>
            <a:p/>
          </p:txBody>
        </p:sp>
        <p:sp>
          <p:nvSpPr>
            <p:cNvPr id="39" name="rc39"/>
            <p:cNvSpPr/>
            <p:nvPr/>
          </p:nvSpPr>
          <p:spPr>
            <a:xfrm>
              <a:off x="3428618" y="3190451"/>
              <a:ext cx="239888" cy="40842"/>
            </a:xfrm>
            <a:prstGeom prst="rect">
              <a:avLst/>
            </a:prstGeom>
            <a:solidFill>
              <a:srgbClr val="1CABE2">
                <a:alpha val="100000"/>
              </a:srgbClr>
            </a:solidFill>
          </p:spPr>
          <p:txBody>
            <a:bodyPr/>
            <a:lstStyle/>
            <a:p/>
          </p:txBody>
        </p:sp>
        <p:sp>
          <p:nvSpPr>
            <p:cNvPr id="40" name="rc40"/>
            <p:cNvSpPr/>
            <p:nvPr/>
          </p:nvSpPr>
          <p:spPr>
            <a:xfrm>
              <a:off x="3695161" y="3190783"/>
              <a:ext cx="239888" cy="1021226"/>
            </a:xfrm>
            <a:prstGeom prst="rect">
              <a:avLst/>
            </a:prstGeom>
            <a:solidFill>
              <a:srgbClr val="80BD41">
                <a:alpha val="100000"/>
              </a:srgbClr>
            </a:solidFill>
          </p:spPr>
          <p:txBody>
            <a:bodyPr/>
            <a:lstStyle/>
            <a:p/>
          </p:txBody>
        </p:sp>
        <p:sp>
          <p:nvSpPr>
            <p:cNvPr id="41" name="rc41"/>
            <p:cNvSpPr/>
            <p:nvPr/>
          </p:nvSpPr>
          <p:spPr>
            <a:xfrm>
              <a:off x="3695161" y="3136991"/>
              <a:ext cx="239888" cy="53792"/>
            </a:xfrm>
            <a:prstGeom prst="rect">
              <a:avLst/>
            </a:prstGeom>
            <a:solidFill>
              <a:srgbClr val="1CABE2">
                <a:alpha val="100000"/>
              </a:srgbClr>
            </a:solidFill>
          </p:spPr>
          <p:txBody>
            <a:bodyPr/>
            <a:lstStyle/>
            <a:p/>
          </p:txBody>
        </p:sp>
        <p:sp>
          <p:nvSpPr>
            <p:cNvPr id="42" name="rc42"/>
            <p:cNvSpPr/>
            <p:nvPr/>
          </p:nvSpPr>
          <p:spPr>
            <a:xfrm>
              <a:off x="3961705" y="3209378"/>
              <a:ext cx="239888" cy="1002631"/>
            </a:xfrm>
            <a:prstGeom prst="rect">
              <a:avLst/>
            </a:prstGeom>
            <a:solidFill>
              <a:srgbClr val="80BD41">
                <a:alpha val="100000"/>
              </a:srgbClr>
            </a:solidFill>
          </p:spPr>
          <p:txBody>
            <a:bodyPr/>
            <a:lstStyle/>
            <a:p/>
          </p:txBody>
        </p:sp>
        <p:sp>
          <p:nvSpPr>
            <p:cNvPr id="43" name="rc43"/>
            <p:cNvSpPr/>
            <p:nvPr/>
          </p:nvSpPr>
          <p:spPr>
            <a:xfrm>
              <a:off x="3961705" y="3167539"/>
              <a:ext cx="239888" cy="41838"/>
            </a:xfrm>
            <a:prstGeom prst="rect">
              <a:avLst/>
            </a:prstGeom>
            <a:solidFill>
              <a:srgbClr val="1CABE2">
                <a:alpha val="100000"/>
              </a:srgbClr>
            </a:solidFill>
          </p:spPr>
          <p:txBody>
            <a:bodyPr/>
            <a:lstStyle/>
            <a:p/>
          </p:txBody>
        </p:sp>
        <p:sp>
          <p:nvSpPr>
            <p:cNvPr id="44" name="rc44"/>
            <p:cNvSpPr/>
            <p:nvPr/>
          </p:nvSpPr>
          <p:spPr>
            <a:xfrm>
              <a:off x="4228248" y="3133670"/>
              <a:ext cx="239888" cy="1078339"/>
            </a:xfrm>
            <a:prstGeom prst="rect">
              <a:avLst/>
            </a:prstGeom>
            <a:solidFill>
              <a:srgbClr val="80BD41">
                <a:alpha val="100000"/>
              </a:srgbClr>
            </a:solidFill>
          </p:spPr>
          <p:txBody>
            <a:bodyPr/>
            <a:lstStyle/>
            <a:p/>
          </p:txBody>
        </p:sp>
        <p:sp>
          <p:nvSpPr>
            <p:cNvPr id="45" name="rc45"/>
            <p:cNvSpPr/>
            <p:nvPr/>
          </p:nvSpPr>
          <p:spPr>
            <a:xfrm>
              <a:off x="4228248" y="3122712"/>
              <a:ext cx="239888" cy="10957"/>
            </a:xfrm>
            <a:prstGeom prst="rect">
              <a:avLst/>
            </a:prstGeom>
            <a:solidFill>
              <a:srgbClr val="1CABE2">
                <a:alpha val="100000"/>
              </a:srgbClr>
            </a:solidFill>
          </p:spPr>
          <p:txBody>
            <a:bodyPr/>
            <a:lstStyle/>
            <a:p/>
          </p:txBody>
        </p:sp>
        <p:sp>
          <p:nvSpPr>
            <p:cNvPr id="46" name="rc46"/>
            <p:cNvSpPr/>
            <p:nvPr/>
          </p:nvSpPr>
          <p:spPr>
            <a:xfrm>
              <a:off x="4494791" y="3056136"/>
              <a:ext cx="239888" cy="1155873"/>
            </a:xfrm>
            <a:prstGeom prst="rect">
              <a:avLst/>
            </a:prstGeom>
            <a:solidFill>
              <a:srgbClr val="80BD41">
                <a:alpha val="100000"/>
              </a:srgbClr>
            </a:solidFill>
          </p:spPr>
          <p:txBody>
            <a:bodyPr/>
            <a:lstStyle/>
            <a:p/>
          </p:txBody>
        </p:sp>
        <p:sp>
          <p:nvSpPr>
            <p:cNvPr id="47" name="rc47"/>
            <p:cNvSpPr/>
            <p:nvPr/>
          </p:nvSpPr>
          <p:spPr>
            <a:xfrm>
              <a:off x="4494791" y="3044514"/>
              <a:ext cx="239888" cy="11621"/>
            </a:xfrm>
            <a:prstGeom prst="rect">
              <a:avLst/>
            </a:prstGeom>
            <a:solidFill>
              <a:srgbClr val="1CABE2">
                <a:alpha val="100000"/>
              </a:srgbClr>
            </a:solidFill>
          </p:spPr>
          <p:txBody>
            <a:bodyPr/>
            <a:lstStyle/>
            <a:p/>
          </p:txBody>
        </p:sp>
        <p:sp>
          <p:nvSpPr>
            <p:cNvPr id="48" name="rc48"/>
            <p:cNvSpPr/>
            <p:nvPr/>
          </p:nvSpPr>
          <p:spPr>
            <a:xfrm>
              <a:off x="4761334" y="2979764"/>
              <a:ext cx="239888" cy="1232245"/>
            </a:xfrm>
            <a:prstGeom prst="rect">
              <a:avLst/>
            </a:prstGeom>
            <a:solidFill>
              <a:srgbClr val="80BD41">
                <a:alpha val="100000"/>
              </a:srgbClr>
            </a:solidFill>
          </p:spPr>
          <p:txBody>
            <a:bodyPr/>
            <a:lstStyle/>
            <a:p/>
          </p:txBody>
        </p:sp>
        <p:sp>
          <p:nvSpPr>
            <p:cNvPr id="49" name="rc49"/>
            <p:cNvSpPr/>
            <p:nvPr/>
          </p:nvSpPr>
          <p:spPr>
            <a:xfrm>
              <a:off x="4761334" y="2954694"/>
              <a:ext cx="239888" cy="25069"/>
            </a:xfrm>
            <a:prstGeom prst="rect">
              <a:avLst/>
            </a:prstGeom>
            <a:solidFill>
              <a:srgbClr val="1CABE2">
                <a:alpha val="100000"/>
              </a:srgbClr>
            </a:solidFill>
          </p:spPr>
          <p:txBody>
            <a:bodyPr/>
            <a:lstStyle/>
            <a:p/>
          </p:txBody>
        </p:sp>
        <p:sp>
          <p:nvSpPr>
            <p:cNvPr id="50" name="rc50"/>
            <p:cNvSpPr/>
            <p:nvPr/>
          </p:nvSpPr>
          <p:spPr>
            <a:xfrm>
              <a:off x="5027877" y="2945064"/>
              <a:ext cx="239888" cy="1266944"/>
            </a:xfrm>
            <a:prstGeom prst="rect">
              <a:avLst/>
            </a:prstGeom>
            <a:solidFill>
              <a:srgbClr val="80BD41">
                <a:alpha val="100000"/>
              </a:srgbClr>
            </a:solidFill>
          </p:spPr>
          <p:txBody>
            <a:bodyPr/>
            <a:lstStyle/>
            <a:p/>
          </p:txBody>
        </p:sp>
        <p:sp>
          <p:nvSpPr>
            <p:cNvPr id="51" name="rc51"/>
            <p:cNvSpPr/>
            <p:nvPr/>
          </p:nvSpPr>
          <p:spPr>
            <a:xfrm>
              <a:off x="5027877" y="2932280"/>
              <a:ext cx="239888" cy="12784"/>
            </a:xfrm>
            <a:prstGeom prst="rect">
              <a:avLst/>
            </a:prstGeom>
            <a:solidFill>
              <a:srgbClr val="1CABE2">
                <a:alpha val="100000"/>
              </a:srgbClr>
            </a:solidFill>
          </p:spPr>
          <p:txBody>
            <a:bodyPr/>
            <a:lstStyle/>
            <a:p/>
          </p:txBody>
        </p:sp>
        <p:sp>
          <p:nvSpPr>
            <p:cNvPr id="52" name="rc52"/>
            <p:cNvSpPr/>
            <p:nvPr/>
          </p:nvSpPr>
          <p:spPr>
            <a:xfrm>
              <a:off x="5294420" y="2935933"/>
              <a:ext cx="239888" cy="1276076"/>
            </a:xfrm>
            <a:prstGeom prst="rect">
              <a:avLst/>
            </a:prstGeom>
            <a:solidFill>
              <a:srgbClr val="80BD41">
                <a:alpha val="100000"/>
              </a:srgbClr>
            </a:solidFill>
          </p:spPr>
          <p:txBody>
            <a:bodyPr/>
            <a:lstStyle/>
            <a:p/>
          </p:txBody>
        </p:sp>
        <p:sp>
          <p:nvSpPr>
            <p:cNvPr id="53" name="rc53"/>
            <p:cNvSpPr/>
            <p:nvPr/>
          </p:nvSpPr>
          <p:spPr>
            <a:xfrm>
              <a:off x="5294420" y="2922983"/>
              <a:ext cx="239888" cy="12950"/>
            </a:xfrm>
            <a:prstGeom prst="rect">
              <a:avLst/>
            </a:prstGeom>
            <a:solidFill>
              <a:srgbClr val="1CABE2">
                <a:alpha val="100000"/>
              </a:srgbClr>
            </a:solidFill>
          </p:spPr>
          <p:txBody>
            <a:bodyPr/>
            <a:lstStyle/>
            <a:p/>
          </p:txBody>
        </p:sp>
        <p:sp>
          <p:nvSpPr>
            <p:cNvPr id="54" name="rc54"/>
            <p:cNvSpPr/>
            <p:nvPr/>
          </p:nvSpPr>
          <p:spPr>
            <a:xfrm>
              <a:off x="5560963" y="2960837"/>
              <a:ext cx="239888" cy="1251172"/>
            </a:xfrm>
            <a:prstGeom prst="rect">
              <a:avLst/>
            </a:prstGeom>
            <a:solidFill>
              <a:srgbClr val="80BD41">
                <a:alpha val="100000"/>
              </a:srgbClr>
            </a:solidFill>
          </p:spPr>
          <p:txBody>
            <a:bodyPr/>
            <a:lstStyle/>
            <a:p/>
          </p:txBody>
        </p:sp>
        <p:sp>
          <p:nvSpPr>
            <p:cNvPr id="55" name="rc55"/>
            <p:cNvSpPr/>
            <p:nvPr/>
          </p:nvSpPr>
          <p:spPr>
            <a:xfrm>
              <a:off x="5560963" y="2948219"/>
              <a:ext cx="239888" cy="12617"/>
            </a:xfrm>
            <a:prstGeom prst="rect">
              <a:avLst/>
            </a:prstGeom>
            <a:solidFill>
              <a:srgbClr val="1CABE2">
                <a:alpha val="100000"/>
              </a:srgbClr>
            </a:solidFill>
          </p:spPr>
          <p:txBody>
            <a:bodyPr/>
            <a:lstStyle/>
            <a:p/>
          </p:txBody>
        </p:sp>
        <p:sp>
          <p:nvSpPr>
            <p:cNvPr id="56" name="rc56"/>
            <p:cNvSpPr/>
            <p:nvPr/>
          </p:nvSpPr>
          <p:spPr>
            <a:xfrm>
              <a:off x="5827506" y="2996533"/>
              <a:ext cx="239888" cy="1215476"/>
            </a:xfrm>
            <a:prstGeom prst="rect">
              <a:avLst/>
            </a:prstGeom>
            <a:solidFill>
              <a:srgbClr val="80BD41">
                <a:alpha val="100000"/>
              </a:srgbClr>
            </a:solidFill>
          </p:spPr>
          <p:txBody>
            <a:bodyPr/>
            <a:lstStyle/>
            <a:p/>
          </p:txBody>
        </p:sp>
        <p:sp>
          <p:nvSpPr>
            <p:cNvPr id="57" name="rc57"/>
            <p:cNvSpPr/>
            <p:nvPr/>
          </p:nvSpPr>
          <p:spPr>
            <a:xfrm>
              <a:off x="5827506" y="2984247"/>
              <a:ext cx="239888" cy="12285"/>
            </a:xfrm>
            <a:prstGeom prst="rect">
              <a:avLst/>
            </a:prstGeom>
            <a:solidFill>
              <a:srgbClr val="1CABE2">
                <a:alpha val="100000"/>
              </a:srgbClr>
            </a:solidFill>
          </p:spPr>
          <p:txBody>
            <a:bodyPr/>
            <a:lstStyle/>
            <a:p/>
          </p:txBody>
        </p:sp>
        <p:sp>
          <p:nvSpPr>
            <p:cNvPr id="58" name="rc58"/>
            <p:cNvSpPr/>
            <p:nvPr/>
          </p:nvSpPr>
          <p:spPr>
            <a:xfrm>
              <a:off x="6094049" y="2995370"/>
              <a:ext cx="239888" cy="1216638"/>
            </a:xfrm>
            <a:prstGeom prst="rect">
              <a:avLst/>
            </a:prstGeom>
            <a:solidFill>
              <a:srgbClr val="80BD41">
                <a:alpha val="100000"/>
              </a:srgbClr>
            </a:solidFill>
          </p:spPr>
          <p:txBody>
            <a:bodyPr/>
            <a:lstStyle/>
            <a:p/>
          </p:txBody>
        </p:sp>
        <p:sp>
          <p:nvSpPr>
            <p:cNvPr id="59" name="rc59"/>
            <p:cNvSpPr/>
            <p:nvPr/>
          </p:nvSpPr>
          <p:spPr>
            <a:xfrm>
              <a:off x="6094049" y="2983084"/>
              <a:ext cx="239888" cy="12285"/>
            </a:xfrm>
            <a:prstGeom prst="rect">
              <a:avLst/>
            </a:prstGeom>
            <a:solidFill>
              <a:srgbClr val="1CABE2">
                <a:alpha val="100000"/>
              </a:srgbClr>
            </a:solidFill>
          </p:spPr>
          <p:txBody>
            <a:bodyPr/>
            <a:lstStyle/>
            <a:p/>
          </p:txBody>
        </p:sp>
        <p:sp>
          <p:nvSpPr>
            <p:cNvPr id="60" name="rc60"/>
            <p:cNvSpPr/>
            <p:nvPr/>
          </p:nvSpPr>
          <p:spPr>
            <a:xfrm>
              <a:off x="6360593" y="2987567"/>
              <a:ext cx="239888" cy="1224442"/>
            </a:xfrm>
            <a:prstGeom prst="rect">
              <a:avLst/>
            </a:prstGeom>
            <a:solidFill>
              <a:srgbClr val="80BD41">
                <a:alpha val="100000"/>
              </a:srgbClr>
            </a:solidFill>
          </p:spPr>
          <p:txBody>
            <a:bodyPr/>
            <a:lstStyle/>
            <a:p/>
          </p:txBody>
        </p:sp>
        <p:sp>
          <p:nvSpPr>
            <p:cNvPr id="61" name="rc61"/>
            <p:cNvSpPr/>
            <p:nvPr/>
          </p:nvSpPr>
          <p:spPr>
            <a:xfrm>
              <a:off x="6360593" y="2962663"/>
              <a:ext cx="239888" cy="24903"/>
            </a:xfrm>
            <a:prstGeom prst="rect">
              <a:avLst/>
            </a:prstGeom>
            <a:solidFill>
              <a:srgbClr val="1CABE2">
                <a:alpha val="100000"/>
              </a:srgbClr>
            </a:solidFill>
          </p:spPr>
          <p:txBody>
            <a:bodyPr/>
            <a:lstStyle/>
            <a:p/>
          </p:txBody>
        </p:sp>
        <p:sp>
          <p:nvSpPr>
            <p:cNvPr id="62" name="rc62"/>
            <p:cNvSpPr/>
            <p:nvPr/>
          </p:nvSpPr>
          <p:spPr>
            <a:xfrm>
              <a:off x="6627136" y="3052815"/>
              <a:ext cx="239888" cy="1159193"/>
            </a:xfrm>
            <a:prstGeom prst="rect">
              <a:avLst/>
            </a:prstGeom>
            <a:solidFill>
              <a:srgbClr val="80BD41">
                <a:alpha val="100000"/>
              </a:srgbClr>
            </a:solidFill>
          </p:spPr>
          <p:txBody>
            <a:bodyPr/>
            <a:lstStyle/>
            <a:p/>
          </p:txBody>
        </p:sp>
        <p:sp>
          <p:nvSpPr>
            <p:cNvPr id="63" name="rc63"/>
            <p:cNvSpPr/>
            <p:nvPr/>
          </p:nvSpPr>
          <p:spPr>
            <a:xfrm>
              <a:off x="6627136" y="3004502"/>
              <a:ext cx="239888" cy="48313"/>
            </a:xfrm>
            <a:prstGeom prst="rect">
              <a:avLst/>
            </a:prstGeom>
            <a:solidFill>
              <a:srgbClr val="1CABE2">
                <a:alpha val="100000"/>
              </a:srgbClr>
            </a:solidFill>
          </p:spPr>
          <p:txBody>
            <a:bodyPr/>
            <a:lstStyle/>
            <a:p/>
          </p:txBody>
        </p:sp>
        <p:sp>
          <p:nvSpPr>
            <p:cNvPr id="64" name="rc64"/>
            <p:cNvSpPr/>
            <p:nvPr/>
          </p:nvSpPr>
          <p:spPr>
            <a:xfrm>
              <a:off x="6893679" y="3116237"/>
              <a:ext cx="239888" cy="1095771"/>
            </a:xfrm>
            <a:prstGeom prst="rect">
              <a:avLst/>
            </a:prstGeom>
            <a:solidFill>
              <a:srgbClr val="80BD41">
                <a:alpha val="100000"/>
              </a:srgbClr>
            </a:solidFill>
          </p:spPr>
          <p:txBody>
            <a:bodyPr/>
            <a:lstStyle/>
            <a:p/>
          </p:txBody>
        </p:sp>
        <p:sp>
          <p:nvSpPr>
            <p:cNvPr id="65" name="rc65"/>
            <p:cNvSpPr/>
            <p:nvPr/>
          </p:nvSpPr>
          <p:spPr>
            <a:xfrm>
              <a:off x="6893679" y="3058626"/>
              <a:ext cx="239888" cy="57611"/>
            </a:xfrm>
            <a:prstGeom prst="rect">
              <a:avLst/>
            </a:prstGeom>
            <a:solidFill>
              <a:srgbClr val="1CABE2">
                <a:alpha val="100000"/>
              </a:srgbClr>
            </a:solidFill>
          </p:spPr>
          <p:txBody>
            <a:bodyPr/>
            <a:lstStyle/>
            <a:p/>
          </p:txBody>
        </p:sp>
        <p:sp>
          <p:nvSpPr>
            <p:cNvPr id="66" name="rc66"/>
            <p:cNvSpPr/>
            <p:nvPr/>
          </p:nvSpPr>
          <p:spPr>
            <a:xfrm>
              <a:off x="7160222" y="3161562"/>
              <a:ext cx="239888" cy="1050446"/>
            </a:xfrm>
            <a:prstGeom prst="rect">
              <a:avLst/>
            </a:prstGeom>
            <a:solidFill>
              <a:srgbClr val="80BD41">
                <a:alpha val="100000"/>
              </a:srgbClr>
            </a:solidFill>
          </p:spPr>
          <p:txBody>
            <a:bodyPr/>
            <a:lstStyle/>
            <a:p/>
          </p:txBody>
        </p:sp>
        <p:sp>
          <p:nvSpPr>
            <p:cNvPr id="67" name="rc67"/>
            <p:cNvSpPr/>
            <p:nvPr/>
          </p:nvSpPr>
          <p:spPr>
            <a:xfrm>
              <a:off x="7160222" y="3106276"/>
              <a:ext cx="239888" cy="55286"/>
            </a:xfrm>
            <a:prstGeom prst="rect">
              <a:avLst/>
            </a:prstGeom>
            <a:solidFill>
              <a:srgbClr val="1CABE2">
                <a:alpha val="100000"/>
              </a:srgbClr>
            </a:solidFill>
          </p:spPr>
          <p:txBody>
            <a:bodyPr/>
            <a:lstStyle/>
            <a:p/>
          </p:txBody>
        </p:sp>
        <p:sp>
          <p:nvSpPr>
            <p:cNvPr id="68" name="rc68"/>
            <p:cNvSpPr/>
            <p:nvPr/>
          </p:nvSpPr>
          <p:spPr>
            <a:xfrm>
              <a:off x="7426765" y="3185304"/>
              <a:ext cx="239888" cy="1026705"/>
            </a:xfrm>
            <a:prstGeom prst="rect">
              <a:avLst/>
            </a:prstGeom>
            <a:solidFill>
              <a:srgbClr val="80BD41">
                <a:alpha val="100000"/>
              </a:srgbClr>
            </a:solidFill>
          </p:spPr>
          <p:txBody>
            <a:bodyPr/>
            <a:lstStyle/>
            <a:p/>
          </p:txBody>
        </p:sp>
        <p:sp>
          <p:nvSpPr>
            <p:cNvPr id="69" name="rc69"/>
            <p:cNvSpPr/>
            <p:nvPr/>
          </p:nvSpPr>
          <p:spPr>
            <a:xfrm>
              <a:off x="7426765" y="3142469"/>
              <a:ext cx="239888" cy="42834"/>
            </a:xfrm>
            <a:prstGeom prst="rect">
              <a:avLst/>
            </a:prstGeom>
            <a:solidFill>
              <a:srgbClr val="1CABE2">
                <a:alpha val="100000"/>
              </a:srgbClr>
            </a:solidFill>
          </p:spPr>
          <p:txBody>
            <a:bodyPr/>
            <a:lstStyle/>
            <a:p/>
          </p:txBody>
        </p:sp>
        <p:sp>
          <p:nvSpPr>
            <p:cNvPr id="70" name="rc70"/>
            <p:cNvSpPr/>
            <p:nvPr/>
          </p:nvSpPr>
          <p:spPr>
            <a:xfrm>
              <a:off x="7693308" y="3214359"/>
              <a:ext cx="239888" cy="997650"/>
            </a:xfrm>
            <a:prstGeom prst="rect">
              <a:avLst/>
            </a:prstGeom>
            <a:solidFill>
              <a:srgbClr val="80BD41">
                <a:alpha val="100000"/>
              </a:srgbClr>
            </a:solidFill>
          </p:spPr>
          <p:txBody>
            <a:bodyPr/>
            <a:lstStyle/>
            <a:p/>
          </p:txBody>
        </p:sp>
        <p:sp>
          <p:nvSpPr>
            <p:cNvPr id="71" name="rc71"/>
            <p:cNvSpPr/>
            <p:nvPr/>
          </p:nvSpPr>
          <p:spPr>
            <a:xfrm>
              <a:off x="7693308" y="3172852"/>
              <a:ext cx="239888" cy="41506"/>
            </a:xfrm>
            <a:prstGeom prst="rect">
              <a:avLst/>
            </a:prstGeom>
            <a:solidFill>
              <a:srgbClr val="1CABE2">
                <a:alpha val="100000"/>
              </a:srgbClr>
            </a:solidFill>
          </p:spPr>
          <p:txBody>
            <a:bodyPr/>
            <a:lstStyle/>
            <a:p/>
          </p:txBody>
        </p:sp>
        <p:sp>
          <p:nvSpPr>
            <p:cNvPr id="72" name="rc72"/>
            <p:cNvSpPr/>
            <p:nvPr/>
          </p:nvSpPr>
          <p:spPr>
            <a:xfrm>
              <a:off x="7959851" y="3240259"/>
              <a:ext cx="239888" cy="971750"/>
            </a:xfrm>
            <a:prstGeom prst="rect">
              <a:avLst/>
            </a:prstGeom>
            <a:solidFill>
              <a:srgbClr val="80BD41">
                <a:alpha val="100000"/>
              </a:srgbClr>
            </a:solidFill>
          </p:spPr>
          <p:txBody>
            <a:bodyPr/>
            <a:lstStyle/>
            <a:p/>
          </p:txBody>
        </p:sp>
        <p:sp>
          <p:nvSpPr>
            <p:cNvPr id="73" name="rc73"/>
            <p:cNvSpPr/>
            <p:nvPr/>
          </p:nvSpPr>
          <p:spPr>
            <a:xfrm>
              <a:off x="7959851" y="3199748"/>
              <a:ext cx="239888" cy="40510"/>
            </a:xfrm>
            <a:prstGeom prst="rect">
              <a:avLst/>
            </a:prstGeom>
            <a:solidFill>
              <a:srgbClr val="1CABE2">
                <a:alpha val="100000"/>
              </a:srgbClr>
            </a:solidFill>
          </p:spPr>
          <p:txBody>
            <a:bodyPr/>
            <a:lstStyle/>
            <a:p/>
          </p:txBody>
        </p:sp>
        <p:sp>
          <p:nvSpPr>
            <p:cNvPr id="74" name="pl74"/>
            <p:cNvSpPr/>
            <p:nvPr/>
          </p:nvSpPr>
          <p:spPr>
            <a:xfrm>
              <a:off x="1416218" y="2085226"/>
              <a:ext cx="6663577" cy="107413"/>
            </a:xfrm>
            <a:custGeom>
              <a:avLst/>
              <a:pathLst>
                <a:path w="6663577" h="107413">
                  <a:moveTo>
                    <a:pt x="0" y="107413"/>
                  </a:moveTo>
                  <a:lnTo>
                    <a:pt x="266543" y="85930"/>
                  </a:lnTo>
                  <a:lnTo>
                    <a:pt x="533086" y="21482"/>
                  </a:lnTo>
                  <a:lnTo>
                    <a:pt x="799629" y="21482"/>
                  </a:lnTo>
                  <a:lnTo>
                    <a:pt x="1066172" y="0"/>
                  </a:lnTo>
                  <a:lnTo>
                    <a:pt x="1332715" y="0"/>
                  </a:lnTo>
                  <a:lnTo>
                    <a:pt x="1599258" y="0"/>
                  </a:lnTo>
                  <a:lnTo>
                    <a:pt x="1865801" y="85930"/>
                  </a:lnTo>
                  <a:lnTo>
                    <a:pt x="2132344" y="64447"/>
                  </a:lnTo>
                  <a:lnTo>
                    <a:pt x="2398888" y="85930"/>
                  </a:lnTo>
                  <a:lnTo>
                    <a:pt x="2665431" y="64447"/>
                  </a:lnTo>
                  <a:lnTo>
                    <a:pt x="2931974" y="0"/>
                  </a:lnTo>
                  <a:lnTo>
                    <a:pt x="3198517" y="0"/>
                  </a:lnTo>
                  <a:lnTo>
                    <a:pt x="3465060" y="21482"/>
                  </a:lnTo>
                  <a:lnTo>
                    <a:pt x="3731603" y="0"/>
                  </a:lnTo>
                  <a:lnTo>
                    <a:pt x="3998146" y="0"/>
                  </a:lnTo>
                  <a:lnTo>
                    <a:pt x="4264689" y="0"/>
                  </a:lnTo>
                  <a:lnTo>
                    <a:pt x="4531233" y="0"/>
                  </a:lnTo>
                  <a:lnTo>
                    <a:pt x="4797776" y="0"/>
                  </a:lnTo>
                  <a:lnTo>
                    <a:pt x="5064319" y="21482"/>
                  </a:lnTo>
                  <a:lnTo>
                    <a:pt x="5330862" y="64447"/>
                  </a:lnTo>
                  <a:lnTo>
                    <a:pt x="5597405" y="85930"/>
                  </a:lnTo>
                  <a:lnTo>
                    <a:pt x="5863948" y="85930"/>
                  </a:lnTo>
                  <a:lnTo>
                    <a:pt x="6130491" y="64447"/>
                  </a:lnTo>
                  <a:lnTo>
                    <a:pt x="6397034" y="64447"/>
                  </a:lnTo>
                  <a:lnTo>
                    <a:pt x="6663577" y="64447"/>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6" name="tx76"/>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5" name="tx85"/>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6" name="tx86"/>
            <p:cNvSpPr/>
            <p:nvPr/>
          </p:nvSpPr>
          <p:spPr>
            <a:xfrm>
              <a:off x="1324790" y="32615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49.1</a:t>
              </a:r>
            </a:p>
          </p:txBody>
        </p:sp>
        <p:sp>
          <p:nvSpPr>
            <p:cNvPr id="87" name="tx87"/>
            <p:cNvSpPr/>
            <p:nvPr/>
          </p:nvSpPr>
          <p:spPr>
            <a:xfrm>
              <a:off x="2657505" y="33082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46.2</a:t>
              </a:r>
            </a:p>
          </p:txBody>
        </p:sp>
        <p:sp>
          <p:nvSpPr>
            <p:cNvPr id="88" name="tx88"/>
            <p:cNvSpPr/>
            <p:nvPr/>
          </p:nvSpPr>
          <p:spPr>
            <a:xfrm>
              <a:off x="3990221" y="30316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62.9</a:t>
              </a:r>
            </a:p>
          </p:txBody>
        </p:sp>
        <p:sp>
          <p:nvSpPr>
            <p:cNvPr id="89" name="tx89"/>
            <p:cNvSpPr/>
            <p:nvPr/>
          </p:nvSpPr>
          <p:spPr>
            <a:xfrm>
              <a:off x="5322937" y="27870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77.6</a:t>
              </a:r>
            </a:p>
          </p:txBody>
        </p:sp>
        <p:sp>
          <p:nvSpPr>
            <p:cNvPr id="90" name="tx90"/>
            <p:cNvSpPr/>
            <p:nvPr/>
          </p:nvSpPr>
          <p:spPr>
            <a:xfrm>
              <a:off x="6389109" y="28267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75.2</a:t>
              </a:r>
            </a:p>
          </p:txBody>
        </p:sp>
        <p:sp>
          <p:nvSpPr>
            <p:cNvPr id="91" name="tx91"/>
            <p:cNvSpPr/>
            <p:nvPr/>
          </p:nvSpPr>
          <p:spPr>
            <a:xfrm>
              <a:off x="6655652" y="286972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72.7</a:t>
              </a:r>
            </a:p>
          </p:txBody>
        </p:sp>
        <p:sp>
          <p:nvSpPr>
            <p:cNvPr id="92" name="tx92"/>
            <p:cNvSpPr/>
            <p:nvPr/>
          </p:nvSpPr>
          <p:spPr>
            <a:xfrm>
              <a:off x="6922195" y="29225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69.5</a:t>
              </a:r>
            </a:p>
          </p:txBody>
        </p:sp>
        <p:sp>
          <p:nvSpPr>
            <p:cNvPr id="93" name="tx93"/>
            <p:cNvSpPr/>
            <p:nvPr/>
          </p:nvSpPr>
          <p:spPr>
            <a:xfrm>
              <a:off x="7188738" y="29703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66.6</a:t>
              </a:r>
            </a:p>
          </p:txBody>
        </p:sp>
        <p:sp>
          <p:nvSpPr>
            <p:cNvPr id="94" name="tx94"/>
            <p:cNvSpPr/>
            <p:nvPr/>
          </p:nvSpPr>
          <p:spPr>
            <a:xfrm>
              <a:off x="7455282" y="30065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64.4</a:t>
              </a:r>
            </a:p>
          </p:txBody>
        </p:sp>
        <p:sp>
          <p:nvSpPr>
            <p:cNvPr id="95" name="tx95"/>
            <p:cNvSpPr/>
            <p:nvPr/>
          </p:nvSpPr>
          <p:spPr>
            <a:xfrm>
              <a:off x="7721825" y="30367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62.6</a:t>
              </a:r>
            </a:p>
          </p:txBody>
        </p:sp>
        <p:sp>
          <p:nvSpPr>
            <p:cNvPr id="96" name="tx96"/>
            <p:cNvSpPr/>
            <p:nvPr/>
          </p:nvSpPr>
          <p:spPr>
            <a:xfrm>
              <a:off x="8027545" y="306382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a:t>
              </a:r>
            </a:p>
          </p:txBody>
        </p:sp>
        <p:sp>
          <p:nvSpPr>
            <p:cNvPr id="97" name="pl97"/>
            <p:cNvSpPr/>
            <p:nvPr/>
          </p:nvSpPr>
          <p:spPr>
            <a:xfrm>
              <a:off x="1416218"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24790" y="37941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46.1</a:t>
              </a:r>
            </a:p>
          </p:txBody>
        </p:sp>
        <p:sp>
          <p:nvSpPr>
            <p:cNvPr id="109" name="tx109"/>
            <p:cNvSpPr/>
            <p:nvPr/>
          </p:nvSpPr>
          <p:spPr>
            <a:xfrm>
              <a:off x="1350915" y="338684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10" name="tx110"/>
            <p:cNvSpPr/>
            <p:nvPr/>
          </p:nvSpPr>
          <p:spPr>
            <a:xfrm>
              <a:off x="2657505" y="37968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45.8</a:t>
              </a:r>
            </a:p>
          </p:txBody>
        </p:sp>
        <p:sp>
          <p:nvSpPr>
            <p:cNvPr id="111" name="tx111"/>
            <p:cNvSpPr/>
            <p:nvPr/>
          </p:nvSpPr>
          <p:spPr>
            <a:xfrm>
              <a:off x="2695375" y="341405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3990221" y="36756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60.4</a:t>
              </a:r>
            </a:p>
          </p:txBody>
        </p:sp>
        <p:sp>
          <p:nvSpPr>
            <p:cNvPr id="113" name="tx113"/>
            <p:cNvSpPr/>
            <p:nvPr/>
          </p:nvSpPr>
          <p:spPr>
            <a:xfrm>
              <a:off x="4016347" y="315341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14" name="tx114"/>
            <p:cNvSpPr/>
            <p:nvPr/>
          </p:nvSpPr>
          <p:spPr>
            <a:xfrm>
              <a:off x="5322937" y="35389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76.9</a:t>
              </a:r>
            </a:p>
          </p:txBody>
        </p:sp>
        <p:sp>
          <p:nvSpPr>
            <p:cNvPr id="115" name="tx115"/>
            <p:cNvSpPr/>
            <p:nvPr/>
          </p:nvSpPr>
          <p:spPr>
            <a:xfrm>
              <a:off x="5360806" y="289555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6389109" y="356469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73.8</a:t>
              </a:r>
            </a:p>
          </p:txBody>
        </p:sp>
        <p:sp>
          <p:nvSpPr>
            <p:cNvPr id="117" name="tx117"/>
            <p:cNvSpPr/>
            <p:nvPr/>
          </p:nvSpPr>
          <p:spPr>
            <a:xfrm>
              <a:off x="6415235" y="294006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18" name="tx118"/>
            <p:cNvSpPr/>
            <p:nvPr/>
          </p:nvSpPr>
          <p:spPr>
            <a:xfrm>
              <a:off x="6655652" y="35973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69.8</a:t>
              </a:r>
            </a:p>
          </p:txBody>
        </p:sp>
        <p:sp>
          <p:nvSpPr>
            <p:cNvPr id="119" name="tx119"/>
            <p:cNvSpPr/>
            <p:nvPr/>
          </p:nvSpPr>
          <p:spPr>
            <a:xfrm>
              <a:off x="6681778" y="299361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20" name="tx120"/>
            <p:cNvSpPr/>
            <p:nvPr/>
          </p:nvSpPr>
          <p:spPr>
            <a:xfrm>
              <a:off x="6961372" y="362907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a:t>
              </a:r>
            </a:p>
          </p:txBody>
        </p:sp>
        <p:sp>
          <p:nvSpPr>
            <p:cNvPr id="121" name="tx121"/>
            <p:cNvSpPr/>
            <p:nvPr/>
          </p:nvSpPr>
          <p:spPr>
            <a:xfrm>
              <a:off x="6948321" y="305233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22" name="tx122"/>
            <p:cNvSpPr/>
            <p:nvPr/>
          </p:nvSpPr>
          <p:spPr>
            <a:xfrm>
              <a:off x="7188738" y="365169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63.3</a:t>
              </a:r>
            </a:p>
          </p:txBody>
        </p:sp>
        <p:sp>
          <p:nvSpPr>
            <p:cNvPr id="123" name="tx123"/>
            <p:cNvSpPr/>
            <p:nvPr/>
          </p:nvSpPr>
          <p:spPr>
            <a:xfrm>
              <a:off x="7214864" y="309882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24" name="tx124"/>
            <p:cNvSpPr/>
            <p:nvPr/>
          </p:nvSpPr>
          <p:spPr>
            <a:xfrm>
              <a:off x="7455282" y="36636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61.8</a:t>
              </a:r>
            </a:p>
          </p:txBody>
        </p:sp>
        <p:sp>
          <p:nvSpPr>
            <p:cNvPr id="125" name="tx125"/>
            <p:cNvSpPr/>
            <p:nvPr/>
          </p:nvSpPr>
          <p:spPr>
            <a:xfrm>
              <a:off x="7481407" y="312883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26" name="tx126"/>
            <p:cNvSpPr/>
            <p:nvPr/>
          </p:nvSpPr>
          <p:spPr>
            <a:xfrm>
              <a:off x="7721825" y="36781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60.1</a:t>
              </a:r>
            </a:p>
          </p:txBody>
        </p:sp>
        <p:sp>
          <p:nvSpPr>
            <p:cNvPr id="127" name="tx127"/>
            <p:cNvSpPr/>
            <p:nvPr/>
          </p:nvSpPr>
          <p:spPr>
            <a:xfrm>
              <a:off x="7747950" y="315855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28" name="tx128"/>
            <p:cNvSpPr/>
            <p:nvPr/>
          </p:nvSpPr>
          <p:spPr>
            <a:xfrm>
              <a:off x="7988368" y="36910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58.5</a:t>
              </a:r>
            </a:p>
          </p:txBody>
        </p:sp>
        <p:sp>
          <p:nvSpPr>
            <p:cNvPr id="129" name="tx129"/>
            <p:cNvSpPr/>
            <p:nvPr/>
          </p:nvSpPr>
          <p:spPr>
            <a:xfrm>
              <a:off x="8014493" y="318610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30" name="tx130"/>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733081" y="33297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2" name="tx132"/>
            <p:cNvSpPr/>
            <p:nvPr/>
          </p:nvSpPr>
          <p:spPr>
            <a:xfrm>
              <a:off x="655386" y="249963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3" name="rc153"/>
            <p:cNvSpPr/>
            <p:nvPr/>
          </p:nvSpPr>
          <p:spPr>
            <a:xfrm>
              <a:off x="4433341" y="5080163"/>
              <a:ext cx="201456" cy="201456"/>
            </a:xfrm>
            <a:prstGeom prst="rect">
              <a:avLst/>
            </a:prstGeom>
            <a:solidFill>
              <a:srgbClr val="1CABE2">
                <a:alpha val="100000"/>
              </a:srgbClr>
            </a:solidFill>
          </p:spPr>
          <p:txBody>
            <a:bodyPr/>
            <a:lstStyle/>
            <a:p/>
          </p:txBody>
        </p:sp>
        <p:sp>
          <p:nvSpPr>
            <p:cNvPr id="154" name="rc154"/>
            <p:cNvSpPr/>
            <p:nvPr/>
          </p:nvSpPr>
          <p:spPr>
            <a:xfrm>
              <a:off x="5638429" y="5080163"/>
              <a:ext cx="201456" cy="201456"/>
            </a:xfrm>
            <a:prstGeom prst="rect">
              <a:avLst/>
            </a:prstGeom>
            <a:solidFill>
              <a:srgbClr val="80BD41">
                <a:alpha val="100000"/>
              </a:srgbClr>
            </a:solidFill>
          </p:spPr>
          <p:txBody>
            <a:bodyPr/>
            <a:lstStyle/>
            <a:p/>
          </p:txBody>
        </p:sp>
        <p:sp>
          <p:nvSpPr>
            <p:cNvPr id="155" name="tx155"/>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6" name="tx156"/>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8" name="tx158"/>
            <p:cNvSpPr/>
            <p:nvPr/>
          </p:nvSpPr>
          <p:spPr>
            <a:xfrm>
              <a:off x="951100" y="1582906"/>
              <a:ext cx="157514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Mongolia, 2000-2025</a:t>
              </a:r>
            </a:p>
          </p:txBody>
        </p:sp>
        <p:sp>
          <p:nvSpPr>
            <p:cNvPr id="159" name="pl159"/>
            <p:cNvSpPr/>
            <p:nvPr/>
          </p:nvSpPr>
          <p:spPr>
            <a:xfrm>
              <a:off x="216999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391742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566486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741230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304371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79114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53858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828602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840557"/>
              <a:ext cx="6443672" cy="124062"/>
            </a:xfrm>
            <a:prstGeom prst="rect">
              <a:avLst/>
            </a:prstGeom>
            <a:solidFill>
              <a:srgbClr val="80BD41">
                <a:alpha val="100000"/>
              </a:srgbClr>
            </a:solidFill>
          </p:spPr>
          <p:txBody>
            <a:bodyPr/>
            <a:lstStyle/>
            <a:p/>
          </p:txBody>
        </p:sp>
        <p:sp>
          <p:nvSpPr>
            <p:cNvPr id="172" name="rc172"/>
            <p:cNvSpPr/>
            <p:nvPr/>
          </p:nvSpPr>
          <p:spPr>
            <a:xfrm>
              <a:off x="7739946" y="5840557"/>
              <a:ext cx="131057" cy="124062"/>
            </a:xfrm>
            <a:prstGeom prst="rect">
              <a:avLst/>
            </a:prstGeom>
            <a:solidFill>
              <a:srgbClr val="1CABE2">
                <a:alpha val="100000"/>
              </a:srgbClr>
            </a:solidFill>
          </p:spPr>
          <p:txBody>
            <a:bodyPr/>
            <a:lstStyle/>
            <a:p/>
          </p:txBody>
        </p:sp>
        <p:sp>
          <p:nvSpPr>
            <p:cNvPr id="173" name="rc173"/>
            <p:cNvSpPr/>
            <p:nvPr/>
          </p:nvSpPr>
          <p:spPr>
            <a:xfrm>
              <a:off x="1296273" y="5685479"/>
              <a:ext cx="5250173" cy="124062"/>
            </a:xfrm>
            <a:prstGeom prst="rect">
              <a:avLst/>
            </a:prstGeom>
            <a:solidFill>
              <a:srgbClr val="80BD41">
                <a:alpha val="100000"/>
              </a:srgbClr>
            </a:solidFill>
          </p:spPr>
          <p:txBody>
            <a:bodyPr/>
            <a:lstStyle/>
            <a:p/>
          </p:txBody>
        </p:sp>
        <p:sp>
          <p:nvSpPr>
            <p:cNvPr id="174" name="rc174"/>
            <p:cNvSpPr/>
            <p:nvPr/>
          </p:nvSpPr>
          <p:spPr>
            <a:xfrm>
              <a:off x="6546447" y="5685479"/>
              <a:ext cx="218429" cy="124062"/>
            </a:xfrm>
            <a:prstGeom prst="rect">
              <a:avLst/>
            </a:prstGeom>
            <a:solidFill>
              <a:srgbClr val="1CABE2">
                <a:alpha val="100000"/>
              </a:srgbClr>
            </a:solidFill>
          </p:spPr>
          <p:txBody>
            <a:bodyPr/>
            <a:lstStyle/>
            <a:p/>
          </p:txBody>
        </p:sp>
        <p:sp>
          <p:nvSpPr>
            <p:cNvPr id="175" name="rc175"/>
            <p:cNvSpPr/>
            <p:nvPr/>
          </p:nvSpPr>
          <p:spPr>
            <a:xfrm>
              <a:off x="1296273" y="5530401"/>
              <a:ext cx="5113873" cy="124062"/>
            </a:xfrm>
            <a:prstGeom prst="rect">
              <a:avLst/>
            </a:prstGeom>
            <a:solidFill>
              <a:srgbClr val="80BD41">
                <a:alpha val="100000"/>
              </a:srgbClr>
            </a:solidFill>
          </p:spPr>
          <p:txBody>
            <a:bodyPr/>
            <a:lstStyle/>
            <a:p/>
          </p:txBody>
        </p:sp>
        <p:sp>
          <p:nvSpPr>
            <p:cNvPr id="176" name="rc176"/>
            <p:cNvSpPr/>
            <p:nvPr/>
          </p:nvSpPr>
          <p:spPr>
            <a:xfrm>
              <a:off x="6410147" y="5530401"/>
              <a:ext cx="213187" cy="124062"/>
            </a:xfrm>
            <a:prstGeom prst="rect">
              <a:avLst/>
            </a:prstGeom>
            <a:solidFill>
              <a:srgbClr val="1CABE2">
                <a:alpha val="100000"/>
              </a:srgbClr>
            </a:solidFill>
          </p:spPr>
          <p:txBody>
            <a:bodyPr/>
            <a:lstStyle/>
            <a:p/>
          </p:txBody>
        </p:sp>
        <p:sp>
          <p:nvSpPr>
            <p:cNvPr id="177" name="tx177"/>
            <p:cNvSpPr/>
            <p:nvPr/>
          </p:nvSpPr>
          <p:spPr>
            <a:xfrm>
              <a:off x="8087213"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75.2</a:t>
              </a:r>
            </a:p>
          </p:txBody>
        </p:sp>
        <p:sp>
          <p:nvSpPr>
            <p:cNvPr id="178" name="tx178"/>
            <p:cNvSpPr/>
            <p:nvPr/>
          </p:nvSpPr>
          <p:spPr>
            <a:xfrm>
              <a:off x="6926697"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62.6</a:t>
              </a:r>
            </a:p>
          </p:txBody>
        </p:sp>
        <p:sp>
          <p:nvSpPr>
            <p:cNvPr id="179" name="tx179"/>
            <p:cNvSpPr/>
            <p:nvPr/>
          </p:nvSpPr>
          <p:spPr>
            <a:xfrm>
              <a:off x="6825378" y="5549296"/>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a:t>
              </a:r>
            </a:p>
          </p:txBody>
        </p:sp>
        <p:sp>
          <p:nvSpPr>
            <p:cNvPr id="180" name="tx180"/>
            <p:cNvSpPr/>
            <p:nvPr/>
          </p:nvSpPr>
          <p:spPr>
            <a:xfrm>
              <a:off x="4412616" y="58620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73.8</a:t>
              </a:r>
            </a:p>
          </p:txBody>
        </p:sp>
        <p:sp>
          <p:nvSpPr>
            <p:cNvPr id="181" name="tx181"/>
            <p:cNvSpPr/>
            <p:nvPr/>
          </p:nvSpPr>
          <p:spPr>
            <a:xfrm>
              <a:off x="7730126" y="58621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82" name="tx182"/>
            <p:cNvSpPr/>
            <p:nvPr/>
          </p:nvSpPr>
          <p:spPr>
            <a:xfrm>
              <a:off x="3815866"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60.1</a:t>
              </a:r>
            </a:p>
          </p:txBody>
        </p:sp>
        <p:sp>
          <p:nvSpPr>
            <p:cNvPr id="183" name="tx183"/>
            <p:cNvSpPr/>
            <p:nvPr/>
          </p:nvSpPr>
          <p:spPr>
            <a:xfrm>
              <a:off x="6580313" y="57070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84" name="tx184"/>
            <p:cNvSpPr/>
            <p:nvPr/>
          </p:nvSpPr>
          <p:spPr>
            <a:xfrm>
              <a:off x="3747716"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58.5</a:t>
              </a:r>
            </a:p>
          </p:txBody>
        </p:sp>
        <p:sp>
          <p:nvSpPr>
            <p:cNvPr id="185" name="tx185"/>
            <p:cNvSpPr/>
            <p:nvPr/>
          </p:nvSpPr>
          <p:spPr>
            <a:xfrm>
              <a:off x="6441391" y="555331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86" name="tx186"/>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2966015"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1" name="tx191"/>
            <p:cNvSpPr/>
            <p:nvPr/>
          </p:nvSpPr>
          <p:spPr>
            <a:xfrm>
              <a:off x="4713452"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2" name="tx192"/>
            <p:cNvSpPr/>
            <p:nvPr/>
          </p:nvSpPr>
          <p:spPr>
            <a:xfrm>
              <a:off x="6460889"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3" name="tx193"/>
            <p:cNvSpPr/>
            <p:nvPr/>
          </p:nvSpPr>
          <p:spPr>
            <a:xfrm>
              <a:off x="8208325"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94" name="tx194"/>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6" name="tx196"/>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(96%) was lower than in 2019 (98%).
The number of children vaccinated with DTP3 decreased 21% compared to in 2019.
The number of surviving infants decreased approximately 19%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555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4263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92971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41680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90388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69909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1861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67325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16034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809370"/>
              <a:ext cx="239888" cy="402639"/>
            </a:xfrm>
            <a:prstGeom prst="rect">
              <a:avLst/>
            </a:prstGeom>
            <a:solidFill>
              <a:srgbClr val="E2231A">
                <a:alpha val="90196"/>
              </a:srgbClr>
            </a:solidFill>
          </p:spPr>
          <p:txBody>
            <a:bodyPr/>
            <a:lstStyle/>
            <a:p/>
          </p:txBody>
        </p:sp>
        <p:sp>
          <p:nvSpPr>
            <p:cNvPr id="27" name="rc27"/>
            <p:cNvSpPr/>
            <p:nvPr/>
          </p:nvSpPr>
          <p:spPr>
            <a:xfrm>
              <a:off x="1562816" y="3964065"/>
              <a:ext cx="239888" cy="247943"/>
            </a:xfrm>
            <a:prstGeom prst="rect">
              <a:avLst/>
            </a:prstGeom>
            <a:solidFill>
              <a:srgbClr val="E2231A">
                <a:alpha val="90196"/>
              </a:srgbClr>
            </a:solidFill>
          </p:spPr>
          <p:txBody>
            <a:bodyPr/>
            <a:lstStyle/>
            <a:p/>
          </p:txBody>
        </p:sp>
        <p:sp>
          <p:nvSpPr>
            <p:cNvPr id="28" name="rc28"/>
            <p:cNvSpPr/>
            <p:nvPr/>
          </p:nvSpPr>
          <p:spPr>
            <a:xfrm>
              <a:off x="1829360" y="4115786"/>
              <a:ext cx="239888" cy="96223"/>
            </a:xfrm>
            <a:prstGeom prst="rect">
              <a:avLst/>
            </a:prstGeom>
            <a:solidFill>
              <a:srgbClr val="E2231A">
                <a:alpha val="90196"/>
              </a:srgbClr>
            </a:solidFill>
          </p:spPr>
          <p:txBody>
            <a:bodyPr/>
            <a:lstStyle/>
            <a:p/>
          </p:txBody>
        </p:sp>
        <p:sp>
          <p:nvSpPr>
            <p:cNvPr id="29" name="rc29"/>
            <p:cNvSpPr/>
            <p:nvPr/>
          </p:nvSpPr>
          <p:spPr>
            <a:xfrm>
              <a:off x="2095903" y="4118658"/>
              <a:ext cx="239888" cy="93350"/>
            </a:xfrm>
            <a:prstGeom prst="rect">
              <a:avLst/>
            </a:prstGeom>
            <a:solidFill>
              <a:srgbClr val="E2231A">
                <a:alpha val="90196"/>
              </a:srgbClr>
            </a:solidFill>
          </p:spPr>
          <p:txBody>
            <a:bodyPr/>
            <a:lstStyle/>
            <a:p/>
          </p:txBody>
        </p:sp>
        <p:sp>
          <p:nvSpPr>
            <p:cNvPr id="30" name="rc30"/>
            <p:cNvSpPr/>
            <p:nvPr/>
          </p:nvSpPr>
          <p:spPr>
            <a:xfrm>
              <a:off x="2362446" y="4165436"/>
              <a:ext cx="239888" cy="46572"/>
            </a:xfrm>
            <a:prstGeom prst="rect">
              <a:avLst/>
            </a:prstGeom>
            <a:solidFill>
              <a:srgbClr val="E2231A">
                <a:alpha val="90196"/>
              </a:srgbClr>
            </a:solidFill>
          </p:spPr>
          <p:txBody>
            <a:bodyPr/>
            <a:lstStyle/>
            <a:p/>
          </p:txBody>
        </p:sp>
        <p:sp>
          <p:nvSpPr>
            <p:cNvPr id="31" name="rc31"/>
            <p:cNvSpPr/>
            <p:nvPr/>
          </p:nvSpPr>
          <p:spPr>
            <a:xfrm>
              <a:off x="2628989" y="4069623"/>
              <a:ext cx="239888" cy="142385"/>
            </a:xfrm>
            <a:prstGeom prst="rect">
              <a:avLst/>
            </a:prstGeom>
            <a:solidFill>
              <a:srgbClr val="E2231A">
                <a:alpha val="90196"/>
              </a:srgbClr>
            </a:solidFill>
          </p:spPr>
          <p:txBody>
            <a:bodyPr/>
            <a:lstStyle/>
            <a:p/>
          </p:txBody>
        </p:sp>
        <p:sp>
          <p:nvSpPr>
            <p:cNvPr id="32" name="rc32"/>
            <p:cNvSpPr/>
            <p:nvPr/>
          </p:nvSpPr>
          <p:spPr>
            <a:xfrm>
              <a:off x="2895532" y="4160512"/>
              <a:ext cx="239888" cy="51496"/>
            </a:xfrm>
            <a:prstGeom prst="rect">
              <a:avLst/>
            </a:prstGeom>
            <a:solidFill>
              <a:srgbClr val="E2231A">
                <a:alpha val="90196"/>
              </a:srgbClr>
            </a:solidFill>
          </p:spPr>
          <p:txBody>
            <a:bodyPr/>
            <a:lstStyle/>
            <a:p/>
          </p:txBody>
        </p:sp>
        <p:sp>
          <p:nvSpPr>
            <p:cNvPr id="33" name="rc33"/>
            <p:cNvSpPr/>
            <p:nvPr/>
          </p:nvSpPr>
          <p:spPr>
            <a:xfrm>
              <a:off x="3162075" y="4097731"/>
              <a:ext cx="239888" cy="114277"/>
            </a:xfrm>
            <a:prstGeom prst="rect">
              <a:avLst/>
            </a:prstGeom>
            <a:solidFill>
              <a:srgbClr val="E2231A">
                <a:alpha val="90196"/>
              </a:srgbClr>
            </a:solidFill>
          </p:spPr>
          <p:txBody>
            <a:bodyPr/>
            <a:lstStyle/>
            <a:p/>
          </p:txBody>
        </p:sp>
        <p:sp>
          <p:nvSpPr>
            <p:cNvPr id="34" name="rc34"/>
            <p:cNvSpPr/>
            <p:nvPr/>
          </p:nvSpPr>
          <p:spPr>
            <a:xfrm>
              <a:off x="3428618" y="4022640"/>
              <a:ext cx="239888" cy="189368"/>
            </a:xfrm>
            <a:prstGeom prst="rect">
              <a:avLst/>
            </a:prstGeom>
            <a:solidFill>
              <a:srgbClr val="E2231A">
                <a:alpha val="90196"/>
              </a:srgbClr>
            </a:solidFill>
          </p:spPr>
          <p:txBody>
            <a:bodyPr/>
            <a:lstStyle/>
            <a:p/>
          </p:txBody>
        </p:sp>
        <p:sp>
          <p:nvSpPr>
            <p:cNvPr id="35" name="rc35"/>
            <p:cNvSpPr/>
            <p:nvPr/>
          </p:nvSpPr>
          <p:spPr>
            <a:xfrm>
              <a:off x="3695161" y="3813473"/>
              <a:ext cx="239888" cy="398536"/>
            </a:xfrm>
            <a:prstGeom prst="rect">
              <a:avLst/>
            </a:prstGeom>
            <a:solidFill>
              <a:srgbClr val="E2231A">
                <a:alpha val="90196"/>
              </a:srgbClr>
            </a:solidFill>
          </p:spPr>
          <p:txBody>
            <a:bodyPr/>
            <a:lstStyle/>
            <a:p/>
          </p:txBody>
        </p:sp>
        <p:sp>
          <p:nvSpPr>
            <p:cNvPr id="36" name="rc36"/>
            <p:cNvSpPr/>
            <p:nvPr/>
          </p:nvSpPr>
          <p:spPr>
            <a:xfrm>
              <a:off x="3961705" y="4018434"/>
              <a:ext cx="239888" cy="193574"/>
            </a:xfrm>
            <a:prstGeom prst="rect">
              <a:avLst/>
            </a:prstGeom>
            <a:solidFill>
              <a:srgbClr val="E2231A">
                <a:alpha val="90196"/>
              </a:srgbClr>
            </a:solidFill>
          </p:spPr>
          <p:txBody>
            <a:bodyPr/>
            <a:lstStyle/>
            <a:p/>
          </p:txBody>
        </p:sp>
        <p:sp>
          <p:nvSpPr>
            <p:cNvPr id="37" name="rc37"/>
            <p:cNvSpPr/>
            <p:nvPr/>
          </p:nvSpPr>
          <p:spPr>
            <a:xfrm>
              <a:off x="4228248" y="4077420"/>
              <a:ext cx="239888" cy="134589"/>
            </a:xfrm>
            <a:prstGeom prst="rect">
              <a:avLst/>
            </a:prstGeom>
            <a:solidFill>
              <a:srgbClr val="E2231A">
                <a:alpha val="90196"/>
              </a:srgbClr>
            </a:solidFill>
          </p:spPr>
          <p:txBody>
            <a:bodyPr/>
            <a:lstStyle/>
            <a:p/>
          </p:txBody>
        </p:sp>
        <p:sp>
          <p:nvSpPr>
            <p:cNvPr id="38" name="rc38"/>
            <p:cNvSpPr/>
            <p:nvPr/>
          </p:nvSpPr>
          <p:spPr>
            <a:xfrm>
              <a:off x="4494791" y="4139893"/>
              <a:ext cx="239888" cy="72116"/>
            </a:xfrm>
            <a:prstGeom prst="rect">
              <a:avLst/>
            </a:prstGeom>
            <a:solidFill>
              <a:srgbClr val="E2231A">
                <a:alpha val="90196"/>
              </a:srgbClr>
            </a:solidFill>
          </p:spPr>
          <p:txBody>
            <a:bodyPr/>
            <a:lstStyle/>
            <a:p/>
          </p:txBody>
        </p:sp>
        <p:sp>
          <p:nvSpPr>
            <p:cNvPr id="39" name="rc39"/>
            <p:cNvSpPr/>
            <p:nvPr/>
          </p:nvSpPr>
          <p:spPr>
            <a:xfrm>
              <a:off x="4761334" y="3978940"/>
              <a:ext cx="239888" cy="233069"/>
            </a:xfrm>
            <a:prstGeom prst="rect">
              <a:avLst/>
            </a:prstGeom>
            <a:solidFill>
              <a:srgbClr val="E2231A">
                <a:alpha val="90196"/>
              </a:srgbClr>
            </a:solidFill>
          </p:spPr>
          <p:txBody>
            <a:bodyPr/>
            <a:lstStyle/>
            <a:p/>
          </p:txBody>
        </p:sp>
        <p:sp>
          <p:nvSpPr>
            <p:cNvPr id="40" name="rc40"/>
            <p:cNvSpPr/>
            <p:nvPr/>
          </p:nvSpPr>
          <p:spPr>
            <a:xfrm>
              <a:off x="5027877" y="4053826"/>
              <a:ext cx="239888" cy="158183"/>
            </a:xfrm>
            <a:prstGeom prst="rect">
              <a:avLst/>
            </a:prstGeom>
            <a:solidFill>
              <a:srgbClr val="E2231A">
                <a:alpha val="90196"/>
              </a:srgbClr>
            </a:solidFill>
          </p:spPr>
          <p:txBody>
            <a:bodyPr/>
            <a:lstStyle/>
            <a:p/>
          </p:txBody>
        </p:sp>
        <p:sp>
          <p:nvSpPr>
            <p:cNvPr id="41" name="rc41"/>
            <p:cNvSpPr/>
            <p:nvPr/>
          </p:nvSpPr>
          <p:spPr>
            <a:xfrm>
              <a:off x="5294420" y="4052697"/>
              <a:ext cx="239888" cy="159311"/>
            </a:xfrm>
            <a:prstGeom prst="rect">
              <a:avLst/>
            </a:prstGeom>
            <a:solidFill>
              <a:srgbClr val="E2231A">
                <a:alpha val="90196"/>
              </a:srgbClr>
            </a:solidFill>
          </p:spPr>
          <p:txBody>
            <a:bodyPr/>
            <a:lstStyle/>
            <a:p/>
          </p:txBody>
        </p:sp>
        <p:sp>
          <p:nvSpPr>
            <p:cNvPr id="42" name="rc42"/>
            <p:cNvSpPr/>
            <p:nvPr/>
          </p:nvSpPr>
          <p:spPr>
            <a:xfrm>
              <a:off x="5560963" y="4133943"/>
              <a:ext cx="239888" cy="78065"/>
            </a:xfrm>
            <a:prstGeom prst="rect">
              <a:avLst/>
            </a:prstGeom>
            <a:solidFill>
              <a:srgbClr val="E2231A">
                <a:alpha val="90196"/>
              </a:srgbClr>
            </a:solidFill>
          </p:spPr>
          <p:txBody>
            <a:bodyPr/>
            <a:lstStyle/>
            <a:p/>
          </p:txBody>
        </p:sp>
        <p:sp>
          <p:nvSpPr>
            <p:cNvPr id="43" name="rc43"/>
            <p:cNvSpPr/>
            <p:nvPr/>
          </p:nvSpPr>
          <p:spPr>
            <a:xfrm>
              <a:off x="5827506" y="4136200"/>
              <a:ext cx="239888" cy="75809"/>
            </a:xfrm>
            <a:prstGeom prst="rect">
              <a:avLst/>
            </a:prstGeom>
            <a:solidFill>
              <a:srgbClr val="E2231A">
                <a:alpha val="90196"/>
              </a:srgbClr>
            </a:solidFill>
          </p:spPr>
          <p:txBody>
            <a:bodyPr/>
            <a:lstStyle/>
            <a:p/>
          </p:txBody>
        </p:sp>
        <p:sp>
          <p:nvSpPr>
            <p:cNvPr id="44" name="rc44"/>
            <p:cNvSpPr/>
            <p:nvPr/>
          </p:nvSpPr>
          <p:spPr>
            <a:xfrm>
              <a:off x="6094049" y="4136097"/>
              <a:ext cx="239888" cy="75911"/>
            </a:xfrm>
            <a:prstGeom prst="rect">
              <a:avLst/>
            </a:prstGeom>
            <a:solidFill>
              <a:srgbClr val="E2231A">
                <a:alpha val="90196"/>
              </a:srgbClr>
            </a:solidFill>
          </p:spPr>
          <p:txBody>
            <a:bodyPr/>
            <a:lstStyle/>
            <a:p/>
          </p:txBody>
        </p:sp>
        <p:sp>
          <p:nvSpPr>
            <p:cNvPr id="45" name="rc45"/>
            <p:cNvSpPr/>
            <p:nvPr/>
          </p:nvSpPr>
          <p:spPr>
            <a:xfrm>
              <a:off x="6360593" y="4057621"/>
              <a:ext cx="239888" cy="154387"/>
            </a:xfrm>
            <a:prstGeom prst="rect">
              <a:avLst/>
            </a:prstGeom>
            <a:solidFill>
              <a:srgbClr val="E2231A">
                <a:alpha val="90196"/>
              </a:srgbClr>
            </a:solidFill>
          </p:spPr>
          <p:txBody>
            <a:bodyPr/>
            <a:lstStyle/>
            <a:p/>
          </p:txBody>
        </p:sp>
        <p:sp>
          <p:nvSpPr>
            <p:cNvPr id="46" name="rc46"/>
            <p:cNvSpPr/>
            <p:nvPr/>
          </p:nvSpPr>
          <p:spPr>
            <a:xfrm>
              <a:off x="6627136" y="3988172"/>
              <a:ext cx="239888" cy="223836"/>
            </a:xfrm>
            <a:prstGeom prst="rect">
              <a:avLst/>
            </a:prstGeom>
            <a:solidFill>
              <a:srgbClr val="E2231A">
                <a:alpha val="90196"/>
              </a:srgbClr>
            </a:solidFill>
          </p:spPr>
          <p:txBody>
            <a:bodyPr/>
            <a:lstStyle/>
            <a:p/>
          </p:txBody>
        </p:sp>
        <p:sp>
          <p:nvSpPr>
            <p:cNvPr id="47" name="rc47"/>
            <p:cNvSpPr/>
            <p:nvPr/>
          </p:nvSpPr>
          <p:spPr>
            <a:xfrm>
              <a:off x="6893679" y="3855635"/>
              <a:ext cx="239888" cy="356374"/>
            </a:xfrm>
            <a:prstGeom prst="rect">
              <a:avLst/>
            </a:prstGeom>
            <a:solidFill>
              <a:srgbClr val="E2231A">
                <a:alpha val="90196"/>
              </a:srgbClr>
            </a:solidFill>
          </p:spPr>
          <p:txBody>
            <a:bodyPr/>
            <a:lstStyle/>
            <a:p/>
          </p:txBody>
        </p:sp>
        <p:sp>
          <p:nvSpPr>
            <p:cNvPr id="48" name="rc48"/>
            <p:cNvSpPr/>
            <p:nvPr/>
          </p:nvSpPr>
          <p:spPr>
            <a:xfrm>
              <a:off x="7160222" y="3802086"/>
              <a:ext cx="239888" cy="409923"/>
            </a:xfrm>
            <a:prstGeom prst="rect">
              <a:avLst/>
            </a:prstGeom>
            <a:solidFill>
              <a:srgbClr val="E2231A">
                <a:alpha val="90196"/>
              </a:srgbClr>
            </a:solidFill>
          </p:spPr>
          <p:txBody>
            <a:bodyPr/>
            <a:lstStyle/>
            <a:p/>
          </p:txBody>
        </p:sp>
        <p:sp>
          <p:nvSpPr>
            <p:cNvPr id="49" name="rc49"/>
            <p:cNvSpPr/>
            <p:nvPr/>
          </p:nvSpPr>
          <p:spPr>
            <a:xfrm>
              <a:off x="7426765" y="3947652"/>
              <a:ext cx="239888" cy="264357"/>
            </a:xfrm>
            <a:prstGeom prst="rect">
              <a:avLst/>
            </a:prstGeom>
            <a:solidFill>
              <a:srgbClr val="E2231A">
                <a:alpha val="90196"/>
              </a:srgbClr>
            </a:solidFill>
          </p:spPr>
          <p:txBody>
            <a:bodyPr/>
            <a:lstStyle/>
            <a:p/>
          </p:txBody>
        </p:sp>
        <p:sp>
          <p:nvSpPr>
            <p:cNvPr id="50" name="rc50"/>
            <p:cNvSpPr/>
            <p:nvPr/>
          </p:nvSpPr>
          <p:spPr>
            <a:xfrm>
              <a:off x="7693308" y="3955140"/>
              <a:ext cx="239888" cy="256868"/>
            </a:xfrm>
            <a:prstGeom prst="rect">
              <a:avLst/>
            </a:prstGeom>
            <a:solidFill>
              <a:srgbClr val="E2231A">
                <a:alpha val="90196"/>
              </a:srgbClr>
            </a:solidFill>
          </p:spPr>
          <p:txBody>
            <a:bodyPr/>
            <a:lstStyle/>
            <a:p/>
          </p:txBody>
        </p:sp>
        <p:sp>
          <p:nvSpPr>
            <p:cNvPr id="51" name="rc51"/>
            <p:cNvSpPr/>
            <p:nvPr/>
          </p:nvSpPr>
          <p:spPr>
            <a:xfrm>
              <a:off x="7959851" y="4024384"/>
              <a:ext cx="239888" cy="187624"/>
            </a:xfrm>
            <a:prstGeom prst="rect">
              <a:avLst/>
            </a:prstGeom>
            <a:solidFill>
              <a:srgbClr val="E2231A">
                <a:alpha val="90196"/>
              </a:srgbClr>
            </a:solidFill>
          </p:spPr>
          <p:txBody>
            <a:bodyPr/>
            <a:lstStyle/>
            <a:p/>
          </p:txBody>
        </p:sp>
        <p:sp>
          <p:nvSpPr>
            <p:cNvPr id="52" name="rc52"/>
            <p:cNvSpPr/>
            <p:nvPr/>
          </p:nvSpPr>
          <p:spPr>
            <a:xfrm>
              <a:off x="1296273" y="2923049"/>
              <a:ext cx="239888" cy="886320"/>
            </a:xfrm>
            <a:prstGeom prst="rect">
              <a:avLst/>
            </a:prstGeom>
            <a:solidFill>
              <a:srgbClr val="B3B3B3">
                <a:alpha val="90196"/>
              </a:srgbClr>
            </a:solidFill>
          </p:spPr>
          <p:txBody>
            <a:bodyPr/>
            <a:lstStyle/>
            <a:p/>
          </p:txBody>
        </p:sp>
        <p:sp>
          <p:nvSpPr>
            <p:cNvPr id="53" name="rc53"/>
            <p:cNvSpPr/>
            <p:nvPr/>
          </p:nvSpPr>
          <p:spPr>
            <a:xfrm>
              <a:off x="1829360" y="4018537"/>
              <a:ext cx="239888" cy="97249"/>
            </a:xfrm>
            <a:prstGeom prst="rect">
              <a:avLst/>
            </a:prstGeom>
            <a:solidFill>
              <a:srgbClr val="B3B3B3">
                <a:alpha val="90196"/>
              </a:srgbClr>
            </a:solidFill>
          </p:spPr>
          <p:txBody>
            <a:bodyPr/>
            <a:lstStyle/>
            <a:p/>
          </p:txBody>
        </p:sp>
        <p:sp>
          <p:nvSpPr>
            <p:cNvPr id="54" name="rc54"/>
            <p:cNvSpPr/>
            <p:nvPr/>
          </p:nvSpPr>
          <p:spPr>
            <a:xfrm>
              <a:off x="2095903" y="4114760"/>
              <a:ext cx="239888" cy="3898"/>
            </a:xfrm>
            <a:prstGeom prst="rect">
              <a:avLst/>
            </a:prstGeom>
            <a:solidFill>
              <a:srgbClr val="B3B3B3">
                <a:alpha val="90196"/>
              </a:srgbClr>
            </a:solidFill>
          </p:spPr>
          <p:txBody>
            <a:bodyPr/>
            <a:lstStyle/>
            <a:p/>
          </p:txBody>
        </p:sp>
        <p:sp>
          <p:nvSpPr>
            <p:cNvPr id="55" name="rc55"/>
            <p:cNvSpPr/>
            <p:nvPr/>
          </p:nvSpPr>
          <p:spPr>
            <a:xfrm>
              <a:off x="2362446" y="4114760"/>
              <a:ext cx="239888" cy="50676"/>
            </a:xfrm>
            <a:prstGeom prst="rect">
              <a:avLst/>
            </a:prstGeom>
            <a:solidFill>
              <a:srgbClr val="B3B3B3">
                <a:alpha val="90196"/>
              </a:srgbClr>
            </a:solidFill>
          </p:spPr>
          <p:txBody>
            <a:bodyPr/>
            <a:lstStyle/>
            <a:p/>
          </p:txBody>
        </p:sp>
        <p:sp>
          <p:nvSpPr>
            <p:cNvPr id="56" name="rc56"/>
            <p:cNvSpPr/>
            <p:nvPr/>
          </p:nvSpPr>
          <p:spPr>
            <a:xfrm>
              <a:off x="2895532" y="4016383"/>
              <a:ext cx="239888" cy="144129"/>
            </a:xfrm>
            <a:prstGeom prst="rect">
              <a:avLst/>
            </a:prstGeom>
            <a:solidFill>
              <a:srgbClr val="B3B3B3">
                <a:alpha val="90196"/>
              </a:srgbClr>
            </a:solidFill>
          </p:spPr>
          <p:txBody>
            <a:bodyPr/>
            <a:lstStyle/>
            <a:p/>
          </p:txBody>
        </p:sp>
        <p:sp>
          <p:nvSpPr>
            <p:cNvPr id="57" name="rc57"/>
            <p:cNvSpPr/>
            <p:nvPr/>
          </p:nvSpPr>
          <p:spPr>
            <a:xfrm>
              <a:off x="3162075" y="4062443"/>
              <a:ext cx="239888" cy="35288"/>
            </a:xfrm>
            <a:prstGeom prst="rect">
              <a:avLst/>
            </a:prstGeom>
            <a:solidFill>
              <a:srgbClr val="B3B3B3">
                <a:alpha val="90196"/>
              </a:srgbClr>
            </a:solidFill>
          </p:spPr>
          <p:txBody>
            <a:bodyPr/>
            <a:lstStyle/>
            <a:p/>
          </p:txBody>
        </p:sp>
        <p:sp>
          <p:nvSpPr>
            <p:cNvPr id="58" name="rc58"/>
            <p:cNvSpPr/>
            <p:nvPr/>
          </p:nvSpPr>
          <p:spPr>
            <a:xfrm>
              <a:off x="3428618" y="4005304"/>
              <a:ext cx="239888" cy="17336"/>
            </a:xfrm>
            <a:prstGeom prst="rect">
              <a:avLst/>
            </a:prstGeom>
            <a:solidFill>
              <a:srgbClr val="B3B3B3">
                <a:alpha val="90196"/>
              </a:srgbClr>
            </a:solidFill>
          </p:spPr>
          <p:txBody>
            <a:bodyPr/>
            <a:lstStyle/>
            <a:p/>
          </p:txBody>
        </p:sp>
        <p:sp>
          <p:nvSpPr>
            <p:cNvPr id="59" name="rc59"/>
            <p:cNvSpPr/>
            <p:nvPr/>
          </p:nvSpPr>
          <p:spPr>
            <a:xfrm>
              <a:off x="3961705" y="3918621"/>
              <a:ext cx="239888" cy="99813"/>
            </a:xfrm>
            <a:prstGeom prst="rect">
              <a:avLst/>
            </a:prstGeom>
            <a:solidFill>
              <a:srgbClr val="B3B3B3">
                <a:alpha val="90196"/>
              </a:srgbClr>
            </a:solidFill>
          </p:spPr>
          <p:txBody>
            <a:bodyPr/>
            <a:lstStyle/>
            <a:p/>
          </p:txBody>
        </p:sp>
        <p:sp>
          <p:nvSpPr>
            <p:cNvPr id="60" name="rc60"/>
            <p:cNvSpPr/>
            <p:nvPr/>
          </p:nvSpPr>
          <p:spPr>
            <a:xfrm>
              <a:off x="4494791" y="4073932"/>
              <a:ext cx="239888" cy="65961"/>
            </a:xfrm>
            <a:prstGeom prst="rect">
              <a:avLst/>
            </a:prstGeom>
            <a:solidFill>
              <a:srgbClr val="B3B3B3">
                <a:alpha val="90196"/>
              </a:srgbClr>
            </a:solidFill>
          </p:spPr>
          <p:txBody>
            <a:bodyPr/>
            <a:lstStyle/>
            <a:p/>
          </p:txBody>
        </p:sp>
        <p:sp>
          <p:nvSpPr>
            <p:cNvPr id="61" name="rc61"/>
            <p:cNvSpPr/>
            <p:nvPr/>
          </p:nvSpPr>
          <p:spPr>
            <a:xfrm>
              <a:off x="5560963" y="4131686"/>
              <a:ext cx="239888" cy="2256"/>
            </a:xfrm>
            <a:prstGeom prst="rect">
              <a:avLst/>
            </a:prstGeom>
            <a:solidFill>
              <a:srgbClr val="B3B3B3">
                <a:alpha val="90196"/>
              </a:srgbClr>
            </a:solidFill>
          </p:spPr>
          <p:txBody>
            <a:bodyPr/>
            <a:lstStyle/>
            <a:p/>
          </p:txBody>
        </p:sp>
        <p:sp>
          <p:nvSpPr>
            <p:cNvPr id="62" name="rc62"/>
            <p:cNvSpPr/>
            <p:nvPr/>
          </p:nvSpPr>
          <p:spPr>
            <a:xfrm>
              <a:off x="5827506" y="4048081"/>
              <a:ext cx="239888" cy="88119"/>
            </a:xfrm>
            <a:prstGeom prst="rect">
              <a:avLst/>
            </a:prstGeom>
            <a:solidFill>
              <a:srgbClr val="B3B3B3">
                <a:alpha val="90196"/>
              </a:srgbClr>
            </a:solidFill>
          </p:spPr>
          <p:txBody>
            <a:bodyPr/>
            <a:lstStyle/>
            <a:p/>
          </p:txBody>
        </p:sp>
        <p:sp>
          <p:nvSpPr>
            <p:cNvPr id="63" name="rc63"/>
            <p:cNvSpPr/>
            <p:nvPr/>
          </p:nvSpPr>
          <p:spPr>
            <a:xfrm>
              <a:off x="6094049" y="4047876"/>
              <a:ext cx="239888" cy="88221"/>
            </a:xfrm>
            <a:prstGeom prst="rect">
              <a:avLst/>
            </a:prstGeom>
            <a:solidFill>
              <a:srgbClr val="B3B3B3">
                <a:alpha val="90196"/>
              </a:srgbClr>
            </a:solidFill>
          </p:spPr>
          <p:txBody>
            <a:bodyPr/>
            <a:lstStyle/>
            <a:p/>
          </p:txBody>
        </p:sp>
        <p:sp>
          <p:nvSpPr>
            <p:cNvPr id="64" name="rc64"/>
            <p:cNvSpPr/>
            <p:nvPr/>
          </p:nvSpPr>
          <p:spPr>
            <a:xfrm>
              <a:off x="6627136" y="3898002"/>
              <a:ext cx="239888" cy="90170"/>
            </a:xfrm>
            <a:prstGeom prst="rect">
              <a:avLst/>
            </a:prstGeom>
            <a:solidFill>
              <a:srgbClr val="B3B3B3">
                <a:alpha val="90196"/>
              </a:srgbClr>
            </a:solidFill>
          </p:spPr>
          <p:txBody>
            <a:bodyPr/>
            <a:lstStyle/>
            <a:p/>
          </p:txBody>
        </p:sp>
        <p:sp>
          <p:nvSpPr>
            <p:cNvPr id="65" name="rc65"/>
            <p:cNvSpPr/>
            <p:nvPr/>
          </p:nvSpPr>
          <p:spPr>
            <a:xfrm>
              <a:off x="6893679" y="3749871"/>
              <a:ext cx="239888" cy="105763"/>
            </a:xfrm>
            <a:prstGeom prst="rect">
              <a:avLst/>
            </a:prstGeom>
            <a:solidFill>
              <a:srgbClr val="B3B3B3">
                <a:alpha val="90196"/>
              </a:srgbClr>
            </a:solidFill>
          </p:spPr>
          <p:txBody>
            <a:bodyPr/>
            <a:lstStyle/>
            <a:p/>
          </p:txBody>
        </p:sp>
        <p:sp>
          <p:nvSpPr>
            <p:cNvPr id="66" name="rc66"/>
            <p:cNvSpPr/>
            <p:nvPr/>
          </p:nvSpPr>
          <p:spPr>
            <a:xfrm>
              <a:off x="7160222" y="3682782"/>
              <a:ext cx="239888" cy="119304"/>
            </a:xfrm>
            <a:prstGeom prst="rect">
              <a:avLst/>
            </a:prstGeom>
            <a:solidFill>
              <a:srgbClr val="B3B3B3">
                <a:alpha val="90196"/>
              </a:srgbClr>
            </a:solidFill>
          </p:spPr>
          <p:txBody>
            <a:bodyPr/>
            <a:lstStyle/>
            <a:p/>
          </p:txBody>
        </p:sp>
        <p:sp>
          <p:nvSpPr>
            <p:cNvPr id="67" name="rc67"/>
            <p:cNvSpPr/>
            <p:nvPr/>
          </p:nvSpPr>
          <p:spPr>
            <a:xfrm>
              <a:off x="7426765" y="3920980"/>
              <a:ext cx="239888" cy="26671"/>
            </a:xfrm>
            <a:prstGeom prst="rect">
              <a:avLst/>
            </a:prstGeom>
            <a:solidFill>
              <a:srgbClr val="B3B3B3">
                <a:alpha val="90196"/>
              </a:srgbClr>
            </a:solidFill>
          </p:spPr>
          <p:txBody>
            <a:bodyPr/>
            <a:lstStyle/>
            <a:p/>
          </p:txBody>
        </p:sp>
        <p:sp>
          <p:nvSpPr>
            <p:cNvPr id="68" name="rc68"/>
            <p:cNvSpPr/>
            <p:nvPr/>
          </p:nvSpPr>
          <p:spPr>
            <a:xfrm>
              <a:off x="7693308" y="3863944"/>
              <a:ext cx="239888" cy="91196"/>
            </a:xfrm>
            <a:prstGeom prst="rect">
              <a:avLst/>
            </a:prstGeom>
            <a:solidFill>
              <a:srgbClr val="B3B3B3">
                <a:alpha val="90196"/>
              </a:srgbClr>
            </a:solidFill>
          </p:spPr>
          <p:txBody>
            <a:bodyPr/>
            <a:lstStyle/>
            <a:p/>
          </p:txBody>
        </p:sp>
        <p:sp>
          <p:nvSpPr>
            <p:cNvPr id="69" name="rc69"/>
            <p:cNvSpPr/>
            <p:nvPr/>
          </p:nvSpPr>
          <p:spPr>
            <a:xfrm>
              <a:off x="7959851" y="3876767"/>
              <a:ext cx="239888" cy="147617"/>
            </a:xfrm>
            <a:prstGeom prst="rect">
              <a:avLst/>
            </a:prstGeom>
            <a:solidFill>
              <a:srgbClr val="B3B3B3">
                <a:alpha val="90196"/>
              </a:srgbClr>
            </a:solidFill>
          </p:spPr>
          <p:txBody>
            <a:bodyPr/>
            <a:lstStyle/>
            <a:p/>
          </p:txBody>
        </p:sp>
        <p:sp>
          <p:nvSpPr>
            <p:cNvPr id="70" name="pl70"/>
            <p:cNvSpPr/>
            <p:nvPr/>
          </p:nvSpPr>
          <p:spPr>
            <a:xfrm>
              <a:off x="1416218" y="2085226"/>
              <a:ext cx="6663577" cy="150378"/>
            </a:xfrm>
            <a:custGeom>
              <a:avLst/>
              <a:pathLst>
                <a:path w="6663577" h="150378">
                  <a:moveTo>
                    <a:pt x="0" y="150378"/>
                  </a:moveTo>
                  <a:lnTo>
                    <a:pt x="266543" y="85930"/>
                  </a:lnTo>
                  <a:lnTo>
                    <a:pt x="533086" y="21482"/>
                  </a:lnTo>
                  <a:lnTo>
                    <a:pt x="799629" y="21482"/>
                  </a:lnTo>
                  <a:lnTo>
                    <a:pt x="1066172" y="0"/>
                  </a:lnTo>
                  <a:lnTo>
                    <a:pt x="1332715" y="42965"/>
                  </a:lnTo>
                  <a:lnTo>
                    <a:pt x="1599258" y="0"/>
                  </a:lnTo>
                  <a:lnTo>
                    <a:pt x="1865801" y="21482"/>
                  </a:lnTo>
                  <a:lnTo>
                    <a:pt x="2132344" y="42965"/>
                  </a:lnTo>
                  <a:lnTo>
                    <a:pt x="2398888" y="107413"/>
                  </a:lnTo>
                  <a:lnTo>
                    <a:pt x="2665431" y="42965"/>
                  </a:lnTo>
                  <a:lnTo>
                    <a:pt x="2931974" y="21482"/>
                  </a:lnTo>
                  <a:lnTo>
                    <a:pt x="3198517" y="0"/>
                  </a:lnTo>
                  <a:lnTo>
                    <a:pt x="3465060" y="42965"/>
                  </a:lnTo>
                  <a:lnTo>
                    <a:pt x="3731603" y="21482"/>
                  </a:lnTo>
                  <a:lnTo>
                    <a:pt x="3998146" y="21482"/>
                  </a:lnTo>
                  <a:lnTo>
                    <a:pt x="4264689" y="0"/>
                  </a:lnTo>
                  <a:lnTo>
                    <a:pt x="4531233" y="0"/>
                  </a:lnTo>
                  <a:lnTo>
                    <a:pt x="4797776" y="0"/>
                  </a:lnTo>
                  <a:lnTo>
                    <a:pt x="5064319" y="21482"/>
                  </a:lnTo>
                  <a:lnTo>
                    <a:pt x="5330862" y="42965"/>
                  </a:lnTo>
                  <a:lnTo>
                    <a:pt x="5597405" y="85930"/>
                  </a:lnTo>
                  <a:lnTo>
                    <a:pt x="5863948" y="107413"/>
                  </a:lnTo>
                  <a:lnTo>
                    <a:pt x="6130491" y="64447"/>
                  </a:lnTo>
                  <a:lnTo>
                    <a:pt x="6397034" y="64447"/>
                  </a:lnTo>
                  <a:lnTo>
                    <a:pt x="6663577" y="42965"/>
                  </a:lnTo>
                </a:path>
              </a:pathLst>
            </a:custGeom>
            <a:ln w="27101" cap="flat">
              <a:solidFill>
                <a:srgbClr val="3283FE">
                  <a:alpha val="100000"/>
                </a:srgbClr>
              </a:solidFill>
              <a:prstDash val="solid"/>
              <a:round/>
            </a:ln>
          </p:spPr>
          <p:txBody>
            <a:bodyPr/>
            <a:lstStyle/>
            <a:p/>
          </p:txBody>
        </p:sp>
        <p:sp>
          <p:nvSpPr>
            <p:cNvPr id="71" name="pl71"/>
            <p:cNvSpPr/>
            <p:nvPr/>
          </p:nvSpPr>
          <p:spPr>
            <a:xfrm>
              <a:off x="1416218" y="2085226"/>
              <a:ext cx="6663577" cy="515583"/>
            </a:xfrm>
            <a:custGeom>
              <a:avLst/>
              <a:pathLst>
                <a:path w="6663577" h="515583">
                  <a:moveTo>
                    <a:pt x="0" y="515583"/>
                  </a:moveTo>
                  <a:lnTo>
                    <a:pt x="266543" y="85930"/>
                  </a:lnTo>
                  <a:lnTo>
                    <a:pt x="533086" y="64447"/>
                  </a:lnTo>
                  <a:lnTo>
                    <a:pt x="799629" y="21482"/>
                  </a:lnTo>
                  <a:lnTo>
                    <a:pt x="1066172" y="21482"/>
                  </a:lnTo>
                  <a:lnTo>
                    <a:pt x="1332715" y="21482"/>
                  </a:lnTo>
                  <a:lnTo>
                    <a:pt x="1599258" y="64447"/>
                  </a:lnTo>
                  <a:lnTo>
                    <a:pt x="1865801" y="42965"/>
                  </a:lnTo>
                  <a:lnTo>
                    <a:pt x="2132344" y="64447"/>
                  </a:lnTo>
                  <a:lnTo>
                    <a:pt x="2398888" y="42965"/>
                  </a:lnTo>
                  <a:lnTo>
                    <a:pt x="2665431" y="85930"/>
                  </a:lnTo>
                  <a:lnTo>
                    <a:pt x="2931974" y="21482"/>
                  </a:lnTo>
                  <a:lnTo>
                    <a:pt x="3198517" y="21482"/>
                  </a:lnTo>
                  <a:lnTo>
                    <a:pt x="3465060" y="42965"/>
                  </a:lnTo>
                  <a:lnTo>
                    <a:pt x="3731603" y="21482"/>
                  </a:lnTo>
                  <a:lnTo>
                    <a:pt x="3998146" y="21482"/>
                  </a:lnTo>
                  <a:lnTo>
                    <a:pt x="4264689" y="0"/>
                  </a:lnTo>
                  <a:lnTo>
                    <a:pt x="4531233" y="21482"/>
                  </a:lnTo>
                  <a:lnTo>
                    <a:pt x="4797776" y="21482"/>
                  </a:lnTo>
                  <a:lnTo>
                    <a:pt x="5064319" y="0"/>
                  </a:lnTo>
                  <a:lnTo>
                    <a:pt x="5330862" y="64447"/>
                  </a:lnTo>
                  <a:lnTo>
                    <a:pt x="5597405" y="107413"/>
                  </a:lnTo>
                  <a:lnTo>
                    <a:pt x="5863948" y="128895"/>
                  </a:lnTo>
                  <a:lnTo>
                    <a:pt x="6130491" y="64447"/>
                  </a:lnTo>
                  <a:lnTo>
                    <a:pt x="6397034" y="85930"/>
                  </a:lnTo>
                  <a:lnTo>
                    <a:pt x="6663577" y="85930"/>
                  </a:lnTo>
                </a:path>
              </a:pathLst>
            </a:custGeom>
            <a:ln w="27101" cap="flat">
              <a:solidFill>
                <a:srgbClr val="FFA500">
                  <a:alpha val="100000"/>
                </a:srgbClr>
              </a:solidFill>
              <a:prstDash val="solid"/>
              <a:round/>
            </a:ln>
          </p:spPr>
          <p:txBody>
            <a:bodyPr/>
            <a:lstStyle/>
            <a:p/>
          </p:txBody>
        </p:sp>
        <p:sp>
          <p:nvSpPr>
            <p:cNvPr id="72" name="tx72"/>
            <p:cNvSpPr/>
            <p:nvPr/>
          </p:nvSpPr>
          <p:spPr>
            <a:xfrm>
              <a:off x="1345880"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73" name="tx73"/>
            <p:cNvSpPr/>
            <p:nvPr/>
          </p:nvSpPr>
          <p:spPr>
            <a:xfrm>
              <a:off x="1345880" y="266381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75</a:t>
              </a:r>
            </a:p>
          </p:txBody>
        </p:sp>
        <p:sp>
          <p:nvSpPr>
            <p:cNvPr id="74" name="tx74"/>
            <p:cNvSpPr/>
            <p:nvPr/>
          </p:nvSpPr>
          <p:spPr>
            <a:xfrm>
              <a:off x="2678595" y="21896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75" name="tx75"/>
            <p:cNvSpPr/>
            <p:nvPr/>
          </p:nvSpPr>
          <p:spPr>
            <a:xfrm>
              <a:off x="2678595"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76" name="tx76"/>
            <p:cNvSpPr/>
            <p:nvPr/>
          </p:nvSpPr>
          <p:spPr>
            <a:xfrm>
              <a:off x="4011311"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77" name="tx77"/>
            <p:cNvSpPr/>
            <p:nvPr/>
          </p:nvSpPr>
          <p:spPr>
            <a:xfrm>
              <a:off x="4011311"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78" name="tx78"/>
            <p:cNvSpPr/>
            <p:nvPr/>
          </p:nvSpPr>
          <p:spPr>
            <a:xfrm>
              <a:off x="5344027"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79" name="tx79"/>
            <p:cNvSpPr/>
            <p:nvPr/>
          </p:nvSpPr>
          <p:spPr>
            <a:xfrm>
              <a:off x="5344027"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80" name="tx80"/>
            <p:cNvSpPr/>
            <p:nvPr/>
          </p:nvSpPr>
          <p:spPr>
            <a:xfrm>
              <a:off x="6410199"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81" name="tx81"/>
            <p:cNvSpPr/>
            <p:nvPr/>
          </p:nvSpPr>
          <p:spPr>
            <a:xfrm>
              <a:off x="6410199"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82" name="tx82"/>
            <p:cNvSpPr/>
            <p:nvPr/>
          </p:nvSpPr>
          <p:spPr>
            <a:xfrm>
              <a:off x="6676742"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83" name="tx83"/>
            <p:cNvSpPr/>
            <p:nvPr/>
          </p:nvSpPr>
          <p:spPr>
            <a:xfrm>
              <a:off x="6676742"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96</a:t>
              </a:r>
            </a:p>
          </p:txBody>
        </p:sp>
        <p:sp>
          <p:nvSpPr>
            <p:cNvPr id="84" name="tx84"/>
            <p:cNvSpPr/>
            <p:nvPr/>
          </p:nvSpPr>
          <p:spPr>
            <a:xfrm>
              <a:off x="6943285"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85" name="tx85"/>
            <p:cNvSpPr/>
            <p:nvPr/>
          </p:nvSpPr>
          <p:spPr>
            <a:xfrm>
              <a:off x="6943285"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86" name="tx86"/>
            <p:cNvSpPr/>
            <p:nvPr/>
          </p:nvSpPr>
          <p:spPr>
            <a:xfrm>
              <a:off x="7209828"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87" name="tx87"/>
            <p:cNvSpPr/>
            <p:nvPr/>
          </p:nvSpPr>
          <p:spPr>
            <a:xfrm>
              <a:off x="7209828"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88" name="tx88"/>
            <p:cNvSpPr/>
            <p:nvPr/>
          </p:nvSpPr>
          <p:spPr>
            <a:xfrm>
              <a:off x="7476372"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89" name="tx89"/>
            <p:cNvSpPr/>
            <p:nvPr/>
          </p:nvSpPr>
          <p:spPr>
            <a:xfrm>
              <a:off x="7476372"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96</a:t>
              </a:r>
            </a:p>
          </p:txBody>
        </p:sp>
        <p:sp>
          <p:nvSpPr>
            <p:cNvPr id="90" name="tx90"/>
            <p:cNvSpPr/>
            <p:nvPr/>
          </p:nvSpPr>
          <p:spPr>
            <a:xfrm>
              <a:off x="7742915"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91" name="tx91"/>
            <p:cNvSpPr/>
            <p:nvPr/>
          </p:nvSpPr>
          <p:spPr>
            <a:xfrm>
              <a:off x="7742915"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92" name="tx92"/>
            <p:cNvSpPr/>
            <p:nvPr/>
          </p:nvSpPr>
          <p:spPr>
            <a:xfrm>
              <a:off x="8009458"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93" name="tx93"/>
            <p:cNvSpPr/>
            <p:nvPr/>
          </p:nvSpPr>
          <p:spPr>
            <a:xfrm>
              <a:off x="8009458"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94" name="tx94"/>
            <p:cNvSpPr/>
            <p:nvPr/>
          </p:nvSpPr>
          <p:spPr>
            <a:xfrm>
              <a:off x="1340869" y="397019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95" name="tx95"/>
            <p:cNvSpPr/>
            <p:nvPr/>
          </p:nvSpPr>
          <p:spPr>
            <a:xfrm>
              <a:off x="2673584" y="410169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6" name="tx96"/>
            <p:cNvSpPr/>
            <p:nvPr/>
          </p:nvSpPr>
          <p:spPr>
            <a:xfrm>
              <a:off x="4006300" y="40747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97" name="tx97"/>
            <p:cNvSpPr/>
            <p:nvPr/>
          </p:nvSpPr>
          <p:spPr>
            <a:xfrm>
              <a:off x="5339016" y="40919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8" name="tx98"/>
            <p:cNvSpPr/>
            <p:nvPr/>
          </p:nvSpPr>
          <p:spPr>
            <a:xfrm>
              <a:off x="6405188" y="409437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99" name="tx99"/>
            <p:cNvSpPr/>
            <p:nvPr/>
          </p:nvSpPr>
          <p:spPr>
            <a:xfrm>
              <a:off x="6671731" y="406097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00" name="tx100"/>
            <p:cNvSpPr/>
            <p:nvPr/>
          </p:nvSpPr>
          <p:spPr>
            <a:xfrm>
              <a:off x="6938274" y="399332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01" name="tx101"/>
            <p:cNvSpPr/>
            <p:nvPr/>
          </p:nvSpPr>
          <p:spPr>
            <a:xfrm>
              <a:off x="7250022" y="396824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02" name="tx102"/>
            <p:cNvSpPr/>
            <p:nvPr/>
          </p:nvSpPr>
          <p:spPr>
            <a:xfrm>
              <a:off x="7471361" y="403939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03" name="tx103"/>
            <p:cNvSpPr/>
            <p:nvPr/>
          </p:nvSpPr>
          <p:spPr>
            <a:xfrm>
              <a:off x="7737904" y="40431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04" name="tx104"/>
            <p:cNvSpPr/>
            <p:nvPr/>
          </p:nvSpPr>
          <p:spPr>
            <a:xfrm>
              <a:off x="8004447" y="407775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05" name="tx105"/>
            <p:cNvSpPr/>
            <p:nvPr/>
          </p:nvSpPr>
          <p:spPr>
            <a:xfrm>
              <a:off x="1340869" y="332576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106" name="tx106"/>
            <p:cNvSpPr/>
            <p:nvPr/>
          </p:nvSpPr>
          <p:spPr>
            <a:xfrm>
              <a:off x="6983478" y="376363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107" name="tx107"/>
            <p:cNvSpPr/>
            <p:nvPr/>
          </p:nvSpPr>
          <p:spPr>
            <a:xfrm>
              <a:off x="7204817" y="370331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8" name="tx108"/>
            <p:cNvSpPr/>
            <p:nvPr/>
          </p:nvSpPr>
          <p:spPr>
            <a:xfrm>
              <a:off x="8004447" y="391145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9" name="tx109"/>
            <p:cNvSpPr/>
            <p:nvPr/>
          </p:nvSpPr>
          <p:spPr>
            <a:xfrm>
              <a:off x="1321273" y="2816815"/>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12.6</a:t>
              </a:r>
            </a:p>
          </p:txBody>
        </p:sp>
        <p:sp>
          <p:nvSpPr>
            <p:cNvPr id="110" name="tx110"/>
            <p:cNvSpPr/>
            <p:nvPr/>
          </p:nvSpPr>
          <p:spPr>
            <a:xfrm>
              <a:off x="4013835" y="3812386"/>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2.9</a:t>
              </a:r>
            </a:p>
          </p:txBody>
        </p:sp>
        <p:sp>
          <p:nvSpPr>
            <p:cNvPr id="111" name="tx111"/>
            <p:cNvSpPr/>
            <p:nvPr/>
          </p:nvSpPr>
          <p:spPr>
            <a:xfrm>
              <a:off x="6679266" y="3791719"/>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3.1</a:t>
              </a:r>
            </a:p>
          </p:txBody>
        </p:sp>
        <p:sp>
          <p:nvSpPr>
            <p:cNvPr id="112" name="tx112"/>
            <p:cNvSpPr/>
            <p:nvPr/>
          </p:nvSpPr>
          <p:spPr>
            <a:xfrm>
              <a:off x="6945809" y="3643922"/>
              <a:ext cx="135627"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a:t>
              </a:r>
            </a:p>
          </p:txBody>
        </p:sp>
        <p:sp>
          <p:nvSpPr>
            <p:cNvPr id="113" name="tx113"/>
            <p:cNvSpPr/>
            <p:nvPr/>
          </p:nvSpPr>
          <p:spPr>
            <a:xfrm>
              <a:off x="7212352" y="3576547"/>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114" name="tx114"/>
            <p:cNvSpPr/>
            <p:nvPr/>
          </p:nvSpPr>
          <p:spPr>
            <a:xfrm>
              <a:off x="7478895" y="3814745"/>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2.8</a:t>
              </a:r>
            </a:p>
          </p:txBody>
        </p:sp>
        <p:sp>
          <p:nvSpPr>
            <p:cNvPr id="115" name="tx115"/>
            <p:cNvSpPr/>
            <p:nvPr/>
          </p:nvSpPr>
          <p:spPr>
            <a:xfrm>
              <a:off x="7745439" y="3757661"/>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a:t>
              </a:r>
            </a:p>
          </p:txBody>
        </p:sp>
        <p:sp>
          <p:nvSpPr>
            <p:cNvPr id="116" name="tx116"/>
            <p:cNvSpPr/>
            <p:nvPr/>
          </p:nvSpPr>
          <p:spPr>
            <a:xfrm>
              <a:off x="8011982" y="3770484"/>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3.3</a:t>
              </a:r>
            </a:p>
          </p:txBody>
        </p:sp>
        <p:sp>
          <p:nvSpPr>
            <p:cNvPr id="117" name="tx117"/>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8" name="tx118"/>
            <p:cNvSpPr/>
            <p:nvPr/>
          </p:nvSpPr>
          <p:spPr>
            <a:xfrm>
              <a:off x="717597" y="3647387"/>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19" name="tx119"/>
            <p:cNvSpPr/>
            <p:nvPr/>
          </p:nvSpPr>
          <p:spPr>
            <a:xfrm>
              <a:off x="639902" y="313406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20" name="tx120"/>
            <p:cNvSpPr/>
            <p:nvPr/>
          </p:nvSpPr>
          <p:spPr>
            <a:xfrm>
              <a:off x="639902" y="262114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21" name="tx121"/>
            <p:cNvSpPr/>
            <p:nvPr/>
          </p:nvSpPr>
          <p:spPr>
            <a:xfrm>
              <a:off x="639902" y="210822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22" name="tx122"/>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4" name="tx124"/>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5" name="tx125"/>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6" name="tx126"/>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7" name="tx127"/>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8" name="tx128"/>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9" name="tx129"/>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0" name="tx130"/>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1" name="tx131"/>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3" name="tx133"/>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4" name="tx134"/>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5" name="tx135"/>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9" name="tx139"/>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40" name="pl140"/>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41" name="pl141"/>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42" name="tx142"/>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43" name="tx143"/>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44" name="rc144"/>
            <p:cNvSpPr/>
            <p:nvPr/>
          </p:nvSpPr>
          <p:spPr>
            <a:xfrm>
              <a:off x="4678790" y="5080163"/>
              <a:ext cx="201456" cy="201456"/>
            </a:xfrm>
            <a:prstGeom prst="rect">
              <a:avLst/>
            </a:prstGeom>
            <a:solidFill>
              <a:srgbClr val="E2231A">
                <a:alpha val="90196"/>
              </a:srgbClr>
            </a:solidFill>
          </p:spPr>
          <p:txBody>
            <a:bodyPr/>
            <a:lstStyle/>
            <a:p/>
          </p:txBody>
        </p:sp>
        <p:sp>
          <p:nvSpPr>
            <p:cNvPr id="145" name="rc145"/>
            <p:cNvSpPr/>
            <p:nvPr/>
          </p:nvSpPr>
          <p:spPr>
            <a:xfrm>
              <a:off x="5642950" y="5080163"/>
              <a:ext cx="201456" cy="201456"/>
            </a:xfrm>
            <a:prstGeom prst="rect">
              <a:avLst/>
            </a:prstGeom>
            <a:solidFill>
              <a:srgbClr val="B3B3B3">
                <a:alpha val="90196"/>
              </a:srgbClr>
            </a:solidFill>
          </p:spPr>
          <p:txBody>
            <a:bodyPr/>
            <a:lstStyle/>
            <a:p/>
          </p:txBody>
        </p:sp>
        <p:sp>
          <p:nvSpPr>
            <p:cNvPr id="146" name="tx146"/>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7" name="tx147"/>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8" name="tx148"/>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9" name="tx149"/>
            <p:cNvSpPr/>
            <p:nvPr/>
          </p:nvSpPr>
          <p:spPr>
            <a:xfrm>
              <a:off x="951100" y="1582906"/>
              <a:ext cx="157514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Mongolia, 2000-2025</a:t>
              </a:r>
            </a:p>
          </p:txBody>
        </p:sp>
        <p:sp>
          <p:nvSpPr>
            <p:cNvPr id="150" name="pl150"/>
            <p:cNvSpPr/>
            <p:nvPr/>
          </p:nvSpPr>
          <p:spPr>
            <a:xfrm>
              <a:off x="231358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34820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638282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841744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33089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36551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40013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1" name="rc161"/>
            <p:cNvSpPr/>
            <p:nvPr/>
          </p:nvSpPr>
          <p:spPr>
            <a:xfrm>
              <a:off x="1296273" y="5840557"/>
              <a:ext cx="3062103" cy="124062"/>
            </a:xfrm>
            <a:prstGeom prst="rect">
              <a:avLst/>
            </a:prstGeom>
            <a:solidFill>
              <a:srgbClr val="E2231A">
                <a:alpha val="90196"/>
              </a:srgbClr>
            </a:solidFill>
          </p:spPr>
          <p:txBody>
            <a:bodyPr/>
            <a:lstStyle/>
            <a:p/>
          </p:txBody>
        </p:sp>
        <p:sp>
          <p:nvSpPr>
            <p:cNvPr id="162" name="rc162"/>
            <p:cNvSpPr/>
            <p:nvPr/>
          </p:nvSpPr>
          <p:spPr>
            <a:xfrm>
              <a:off x="1296273" y="5685479"/>
              <a:ext cx="5094689" cy="124062"/>
            </a:xfrm>
            <a:prstGeom prst="rect">
              <a:avLst/>
            </a:prstGeom>
            <a:solidFill>
              <a:srgbClr val="E2231A">
                <a:alpha val="90196"/>
              </a:srgbClr>
            </a:solidFill>
          </p:spPr>
          <p:txBody>
            <a:bodyPr/>
            <a:lstStyle/>
            <a:p/>
          </p:txBody>
        </p:sp>
        <p:sp>
          <p:nvSpPr>
            <p:cNvPr id="163" name="rc163"/>
            <p:cNvSpPr/>
            <p:nvPr/>
          </p:nvSpPr>
          <p:spPr>
            <a:xfrm>
              <a:off x="1296273" y="5530401"/>
              <a:ext cx="3721320" cy="124062"/>
            </a:xfrm>
            <a:prstGeom prst="rect">
              <a:avLst/>
            </a:prstGeom>
            <a:solidFill>
              <a:srgbClr val="E2231A">
                <a:alpha val="90196"/>
              </a:srgbClr>
            </a:solidFill>
          </p:spPr>
          <p:txBody>
            <a:bodyPr/>
            <a:lstStyle/>
            <a:p/>
          </p:txBody>
        </p:sp>
        <p:sp>
          <p:nvSpPr>
            <p:cNvPr id="164" name="rc164"/>
            <p:cNvSpPr/>
            <p:nvPr/>
          </p:nvSpPr>
          <p:spPr>
            <a:xfrm>
              <a:off x="6390963" y="5685479"/>
              <a:ext cx="1808777" cy="124062"/>
            </a:xfrm>
            <a:prstGeom prst="rect">
              <a:avLst/>
            </a:prstGeom>
            <a:solidFill>
              <a:srgbClr val="B3B3B3">
                <a:alpha val="90196"/>
              </a:srgbClr>
            </a:solidFill>
          </p:spPr>
          <p:txBody>
            <a:bodyPr/>
            <a:lstStyle/>
            <a:p/>
          </p:txBody>
        </p:sp>
        <p:sp>
          <p:nvSpPr>
            <p:cNvPr id="165" name="rc165"/>
            <p:cNvSpPr/>
            <p:nvPr/>
          </p:nvSpPr>
          <p:spPr>
            <a:xfrm>
              <a:off x="5017594" y="5530401"/>
              <a:ext cx="2927818" cy="124062"/>
            </a:xfrm>
            <a:prstGeom prst="rect">
              <a:avLst/>
            </a:prstGeom>
            <a:solidFill>
              <a:srgbClr val="B3B3B3">
                <a:alpha val="90196"/>
              </a:srgbClr>
            </a:solidFill>
          </p:spPr>
          <p:txBody>
            <a:bodyPr/>
            <a:lstStyle/>
            <a:p/>
          </p:txBody>
        </p:sp>
        <p:sp>
          <p:nvSpPr>
            <p:cNvPr id="166" name="tx166"/>
            <p:cNvSpPr/>
            <p:nvPr/>
          </p:nvSpPr>
          <p:spPr>
            <a:xfrm>
              <a:off x="8280112" y="5704318"/>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a:t>
              </a:r>
            </a:p>
          </p:txBody>
        </p:sp>
        <p:sp>
          <p:nvSpPr>
            <p:cNvPr id="167" name="tx167"/>
            <p:cNvSpPr/>
            <p:nvPr/>
          </p:nvSpPr>
          <p:spPr>
            <a:xfrm>
              <a:off x="8025785" y="554924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a:t>
              </a:r>
            </a:p>
          </p:txBody>
        </p:sp>
        <p:sp>
          <p:nvSpPr>
            <p:cNvPr id="168" name="tx168"/>
            <p:cNvSpPr/>
            <p:nvPr/>
          </p:nvSpPr>
          <p:spPr>
            <a:xfrm>
              <a:off x="2746953"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a:t>
              </a:r>
            </a:p>
          </p:txBody>
        </p:sp>
        <p:sp>
          <p:nvSpPr>
            <p:cNvPr id="169" name="tx169"/>
            <p:cNvSpPr/>
            <p:nvPr/>
          </p:nvSpPr>
          <p:spPr>
            <a:xfrm>
              <a:off x="3763246"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a:t>
              </a:r>
            </a:p>
          </p:txBody>
        </p:sp>
        <p:sp>
          <p:nvSpPr>
            <p:cNvPr id="170" name="tx170"/>
            <p:cNvSpPr/>
            <p:nvPr/>
          </p:nvSpPr>
          <p:spPr>
            <a:xfrm>
              <a:off x="3076562"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a:t>
              </a:r>
            </a:p>
          </p:txBody>
        </p:sp>
        <p:sp>
          <p:nvSpPr>
            <p:cNvPr id="171" name="tx171"/>
            <p:cNvSpPr/>
            <p:nvPr/>
          </p:nvSpPr>
          <p:spPr>
            <a:xfrm>
              <a:off x="7229433" y="5705786"/>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72" name="tx172"/>
            <p:cNvSpPr/>
            <p:nvPr/>
          </p:nvSpPr>
          <p:spPr>
            <a:xfrm>
              <a:off x="6401131" y="555070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a:t>
              </a:r>
            </a:p>
          </p:txBody>
        </p:sp>
        <p:sp>
          <p:nvSpPr>
            <p:cNvPr id="173" name="tx173"/>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4" name="tx174"/>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5" name="tx175"/>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6" name="tx176"/>
            <p:cNvSpPr/>
            <p:nvPr/>
          </p:nvSpPr>
          <p:spPr>
            <a:xfrm>
              <a:off x="121083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7" name="tx177"/>
            <p:cNvSpPr/>
            <p:nvPr/>
          </p:nvSpPr>
          <p:spPr>
            <a:xfrm>
              <a:off x="3245457" y="6057856"/>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78" name="tx178"/>
            <p:cNvSpPr/>
            <p:nvPr/>
          </p:nvSpPr>
          <p:spPr>
            <a:xfrm>
              <a:off x="5280077" y="6057856"/>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79" name="tx179"/>
            <p:cNvSpPr/>
            <p:nvPr/>
          </p:nvSpPr>
          <p:spPr>
            <a:xfrm>
              <a:off x="7314698" y="6056083"/>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80" name="tx180"/>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1" name="tx181"/>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2" name="tx182"/>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97%. This is similar to in 2019, where coverage was 98%.
2,000 children missed their routine first dose of measles vaccine.
MCV2 is typically administered to children between 18 months and five years old. MCV2 coverage remained constant at 95% in 2025.</a:t>
            </a:r>
          </a:p>
        </p:txBody>
      </p:sp>
      <p:sp>
        <p:nvSpPr>
          <p:cNvPr id="18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relatively constant (within 1%) at 96% in 2025, leaving 2,000 children without any protection against measles. MCV2 coverage also remained constant at 95%</a:t>
            </a:r>
          </a:p>
        </p:txBody>
      </p:sp>
      <p:grpSp xmlns:pic="http://schemas.openxmlformats.org/drawingml/2006/picture">
        <p:nvGrpSpPr>
          <p:cNvPr id="185" name=""/>
          <p:cNvGrpSpPr/>
          <p:nvPr/>
        </p:nvGrpSpPr>
        <p:grpSpPr>
          <a:xfrm>
            <a:off x="292608" y="1097280"/>
            <a:ext cx="8595360" cy="28575"/>
            <a:chOff x="292608" y="1097280"/>
            <a:chExt cx="8595360" cy="28575"/>
          </a:xfrm>
        </p:grpSpPr>
        <p:sp>
          <p:nvSpPr>
            <p:cNvPr id="18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53099"/>
            </a:xfrm>
            <a:custGeom>
              <a:avLst/>
              <a:pathLst>
                <a:path w="3397293" h="153099">
                  <a:moveTo>
                    <a:pt x="0" y="153099"/>
                  </a:moveTo>
                  <a:lnTo>
                    <a:pt x="135891" y="87485"/>
                  </a:lnTo>
                  <a:lnTo>
                    <a:pt x="271783" y="21871"/>
                  </a:lnTo>
                  <a:lnTo>
                    <a:pt x="407675" y="21871"/>
                  </a:lnTo>
                  <a:lnTo>
                    <a:pt x="543566" y="0"/>
                  </a:lnTo>
                  <a:lnTo>
                    <a:pt x="679458" y="43742"/>
                  </a:lnTo>
                  <a:lnTo>
                    <a:pt x="815350" y="0"/>
                  </a:lnTo>
                  <a:lnTo>
                    <a:pt x="951242" y="21871"/>
                  </a:lnTo>
                  <a:lnTo>
                    <a:pt x="1087133" y="43742"/>
                  </a:lnTo>
                  <a:lnTo>
                    <a:pt x="1223025" y="109356"/>
                  </a:lnTo>
                  <a:lnTo>
                    <a:pt x="1358917" y="43742"/>
                  </a:lnTo>
                  <a:lnTo>
                    <a:pt x="1494809" y="21871"/>
                  </a:lnTo>
                  <a:lnTo>
                    <a:pt x="1630700" y="0"/>
                  </a:lnTo>
                  <a:lnTo>
                    <a:pt x="1766592" y="43742"/>
                  </a:lnTo>
                  <a:lnTo>
                    <a:pt x="1902484" y="21871"/>
                  </a:lnTo>
                  <a:lnTo>
                    <a:pt x="2038375" y="21871"/>
                  </a:lnTo>
                  <a:lnTo>
                    <a:pt x="2174267" y="0"/>
                  </a:lnTo>
                  <a:lnTo>
                    <a:pt x="2310159" y="0"/>
                  </a:lnTo>
                  <a:lnTo>
                    <a:pt x="2446051" y="0"/>
                  </a:lnTo>
                  <a:lnTo>
                    <a:pt x="2581942" y="21871"/>
                  </a:lnTo>
                  <a:lnTo>
                    <a:pt x="2717834" y="43742"/>
                  </a:lnTo>
                  <a:lnTo>
                    <a:pt x="2853726" y="87485"/>
                  </a:lnTo>
                  <a:lnTo>
                    <a:pt x="2989618" y="109356"/>
                  </a:lnTo>
                  <a:lnTo>
                    <a:pt x="3125509" y="65614"/>
                  </a:lnTo>
                  <a:lnTo>
                    <a:pt x="3261401" y="65614"/>
                  </a:lnTo>
                  <a:lnTo>
                    <a:pt x="3397293" y="4374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62456"/>
            </a:xfrm>
            <a:custGeom>
              <a:avLst/>
              <a:pathLst>
                <a:path w="3397293" h="262456">
                  <a:moveTo>
                    <a:pt x="0" y="262456"/>
                  </a:moveTo>
                  <a:lnTo>
                    <a:pt x="135891" y="262456"/>
                  </a:lnTo>
                  <a:lnTo>
                    <a:pt x="271783" y="262456"/>
                  </a:lnTo>
                  <a:lnTo>
                    <a:pt x="407675" y="240584"/>
                  </a:lnTo>
                  <a:lnTo>
                    <a:pt x="543566" y="196842"/>
                  </a:lnTo>
                  <a:lnTo>
                    <a:pt x="679458" y="196842"/>
                  </a:lnTo>
                  <a:lnTo>
                    <a:pt x="815350" y="109356"/>
                  </a:lnTo>
                  <a:lnTo>
                    <a:pt x="951242" y="131228"/>
                  </a:lnTo>
                  <a:lnTo>
                    <a:pt x="1087133" y="65614"/>
                  </a:lnTo>
                  <a:lnTo>
                    <a:pt x="1223025" y="43742"/>
                  </a:lnTo>
                  <a:lnTo>
                    <a:pt x="1358917" y="43742"/>
                  </a:lnTo>
                  <a:lnTo>
                    <a:pt x="1494809" y="21871"/>
                  </a:lnTo>
                  <a:lnTo>
                    <a:pt x="1630700" y="21871"/>
                  </a:lnTo>
                  <a:lnTo>
                    <a:pt x="1766592" y="0"/>
                  </a:lnTo>
                  <a:lnTo>
                    <a:pt x="1902484" y="21871"/>
                  </a:lnTo>
                  <a:lnTo>
                    <a:pt x="2038375" y="21871"/>
                  </a:lnTo>
                  <a:lnTo>
                    <a:pt x="2174267" y="0"/>
                  </a:lnTo>
                  <a:lnTo>
                    <a:pt x="2310159" y="0"/>
                  </a:lnTo>
                  <a:lnTo>
                    <a:pt x="2446051" y="0"/>
                  </a:lnTo>
                  <a:lnTo>
                    <a:pt x="2581942" y="21871"/>
                  </a:lnTo>
                  <a:lnTo>
                    <a:pt x="2717834" y="87485"/>
                  </a:lnTo>
                  <a:lnTo>
                    <a:pt x="2853726" y="196842"/>
                  </a:lnTo>
                  <a:lnTo>
                    <a:pt x="2989618" y="65614"/>
                  </a:lnTo>
                  <a:lnTo>
                    <a:pt x="3125509" y="153099"/>
                  </a:lnTo>
                  <a:lnTo>
                    <a:pt x="3261401" y="131228"/>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53099"/>
            </a:xfrm>
            <a:custGeom>
              <a:avLst/>
              <a:pathLst>
                <a:path w="3397293" h="153099">
                  <a:moveTo>
                    <a:pt x="0" y="153099"/>
                  </a:moveTo>
                  <a:lnTo>
                    <a:pt x="135891" y="87485"/>
                  </a:lnTo>
                  <a:lnTo>
                    <a:pt x="271783" y="21871"/>
                  </a:lnTo>
                  <a:lnTo>
                    <a:pt x="407675" y="21871"/>
                  </a:lnTo>
                  <a:lnTo>
                    <a:pt x="543566" y="0"/>
                  </a:lnTo>
                  <a:lnTo>
                    <a:pt x="679458" y="43742"/>
                  </a:lnTo>
                  <a:lnTo>
                    <a:pt x="815350" y="0"/>
                  </a:lnTo>
                  <a:lnTo>
                    <a:pt x="951242" y="21871"/>
                  </a:lnTo>
                  <a:lnTo>
                    <a:pt x="1087133" y="43742"/>
                  </a:lnTo>
                  <a:lnTo>
                    <a:pt x="1223025" y="109356"/>
                  </a:lnTo>
                  <a:lnTo>
                    <a:pt x="1358917" y="43742"/>
                  </a:lnTo>
                  <a:lnTo>
                    <a:pt x="1494809" y="21871"/>
                  </a:lnTo>
                  <a:lnTo>
                    <a:pt x="1630700" y="0"/>
                  </a:lnTo>
                  <a:lnTo>
                    <a:pt x="1766592" y="43742"/>
                  </a:lnTo>
                  <a:lnTo>
                    <a:pt x="1902484" y="21871"/>
                  </a:lnTo>
                  <a:lnTo>
                    <a:pt x="2038375" y="21871"/>
                  </a:lnTo>
                  <a:lnTo>
                    <a:pt x="2174267" y="0"/>
                  </a:lnTo>
                  <a:lnTo>
                    <a:pt x="2310159" y="0"/>
                  </a:lnTo>
                  <a:lnTo>
                    <a:pt x="2446051" y="0"/>
                  </a:lnTo>
                  <a:lnTo>
                    <a:pt x="2581942" y="21871"/>
                  </a:lnTo>
                  <a:lnTo>
                    <a:pt x="2717834" y="43742"/>
                  </a:lnTo>
                  <a:lnTo>
                    <a:pt x="2853726" y="87485"/>
                  </a:lnTo>
                  <a:lnTo>
                    <a:pt x="2989618" y="109356"/>
                  </a:lnTo>
                  <a:lnTo>
                    <a:pt x="3125509" y="65614"/>
                  </a:lnTo>
                  <a:lnTo>
                    <a:pt x="3261401" y="65614"/>
                  </a:lnTo>
                  <a:lnTo>
                    <a:pt x="3397293" y="4374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53099"/>
            </a:xfrm>
            <a:custGeom>
              <a:avLst/>
              <a:pathLst>
                <a:path w="3397293" h="153099">
                  <a:moveTo>
                    <a:pt x="0" y="153099"/>
                  </a:moveTo>
                  <a:lnTo>
                    <a:pt x="135891" y="87485"/>
                  </a:lnTo>
                  <a:lnTo>
                    <a:pt x="271783" y="21871"/>
                  </a:lnTo>
                  <a:lnTo>
                    <a:pt x="407675" y="21871"/>
                  </a:lnTo>
                  <a:lnTo>
                    <a:pt x="543566" y="0"/>
                  </a:lnTo>
                  <a:lnTo>
                    <a:pt x="679458" y="43742"/>
                  </a:lnTo>
                  <a:lnTo>
                    <a:pt x="815350" y="0"/>
                  </a:lnTo>
                  <a:lnTo>
                    <a:pt x="951242" y="21871"/>
                  </a:lnTo>
                  <a:lnTo>
                    <a:pt x="1087133" y="43742"/>
                  </a:lnTo>
                  <a:lnTo>
                    <a:pt x="1223025" y="109356"/>
                  </a:lnTo>
                  <a:lnTo>
                    <a:pt x="1358917" y="43742"/>
                  </a:lnTo>
                  <a:lnTo>
                    <a:pt x="1494809" y="21871"/>
                  </a:lnTo>
                  <a:lnTo>
                    <a:pt x="1630700" y="0"/>
                  </a:lnTo>
                  <a:lnTo>
                    <a:pt x="1766592" y="43742"/>
                  </a:lnTo>
                  <a:lnTo>
                    <a:pt x="1902484" y="21871"/>
                  </a:lnTo>
                  <a:lnTo>
                    <a:pt x="2038375" y="21871"/>
                  </a:lnTo>
                  <a:lnTo>
                    <a:pt x="2174267" y="0"/>
                  </a:lnTo>
                  <a:lnTo>
                    <a:pt x="2310159" y="0"/>
                  </a:lnTo>
                  <a:lnTo>
                    <a:pt x="2446051" y="0"/>
                  </a:lnTo>
                  <a:lnTo>
                    <a:pt x="2581942" y="21871"/>
                  </a:lnTo>
                  <a:lnTo>
                    <a:pt x="2717834" y="43742"/>
                  </a:lnTo>
                  <a:lnTo>
                    <a:pt x="2853726" y="87485"/>
                  </a:lnTo>
                  <a:lnTo>
                    <a:pt x="2989618" y="109356"/>
                  </a:lnTo>
                  <a:lnTo>
                    <a:pt x="3125509" y="65614"/>
                  </a:lnTo>
                  <a:lnTo>
                    <a:pt x="3261401" y="65614"/>
                  </a:lnTo>
                  <a:lnTo>
                    <a:pt x="3397293" y="4374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6282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6282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8837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5082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29919" y="4962980"/>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Mongolia</a:t>
              </a:r>
            </a:p>
          </p:txBody>
        </p:sp>
        <p:sp>
          <p:nvSpPr>
            <p:cNvPr id="60" name="tx60"/>
            <p:cNvSpPr/>
            <p:nvPr/>
          </p:nvSpPr>
          <p:spPr>
            <a:xfrm>
              <a:off x="285547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17925"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514947" y="1403693"/>
              <a:ext cx="260932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Mongolia, 2000-2025</a:t>
              </a:r>
            </a:p>
          </p:txBody>
        </p:sp>
        <p:sp>
          <p:nvSpPr>
            <p:cNvPr id="63" name="pl63"/>
            <p:cNvSpPr/>
            <p:nvPr/>
          </p:nvSpPr>
          <p:spPr>
            <a:xfrm>
              <a:off x="5267799" y="383887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972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556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51397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0723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180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1764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73479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931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85152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646469"/>
              <a:ext cx="3397293" cy="618286"/>
            </a:xfrm>
            <a:custGeom>
              <a:avLst/>
              <a:pathLst>
                <a:path w="3397293" h="618286">
                  <a:moveTo>
                    <a:pt x="0" y="618286"/>
                  </a:moveTo>
                  <a:lnTo>
                    <a:pt x="135891" y="353306"/>
                  </a:lnTo>
                  <a:lnTo>
                    <a:pt x="271783" y="88326"/>
                  </a:lnTo>
                  <a:lnTo>
                    <a:pt x="407675" y="88326"/>
                  </a:lnTo>
                  <a:lnTo>
                    <a:pt x="543566" y="0"/>
                  </a:lnTo>
                  <a:lnTo>
                    <a:pt x="679458" y="176653"/>
                  </a:lnTo>
                  <a:lnTo>
                    <a:pt x="815350" y="0"/>
                  </a:lnTo>
                  <a:lnTo>
                    <a:pt x="951242" y="88326"/>
                  </a:lnTo>
                  <a:lnTo>
                    <a:pt x="1087133" y="176653"/>
                  </a:lnTo>
                  <a:lnTo>
                    <a:pt x="1223025" y="441633"/>
                  </a:lnTo>
                  <a:lnTo>
                    <a:pt x="1358917" y="176653"/>
                  </a:lnTo>
                  <a:lnTo>
                    <a:pt x="1494809" y="88326"/>
                  </a:lnTo>
                  <a:lnTo>
                    <a:pt x="1630700" y="0"/>
                  </a:lnTo>
                  <a:lnTo>
                    <a:pt x="1766592" y="176653"/>
                  </a:lnTo>
                  <a:lnTo>
                    <a:pt x="1902484" y="88326"/>
                  </a:lnTo>
                  <a:lnTo>
                    <a:pt x="2038375" y="88326"/>
                  </a:lnTo>
                  <a:lnTo>
                    <a:pt x="2174267" y="0"/>
                  </a:lnTo>
                  <a:lnTo>
                    <a:pt x="2310159" y="0"/>
                  </a:lnTo>
                  <a:lnTo>
                    <a:pt x="2446051" y="0"/>
                  </a:lnTo>
                  <a:lnTo>
                    <a:pt x="2581942" y="88326"/>
                  </a:lnTo>
                  <a:lnTo>
                    <a:pt x="2717834" y="176653"/>
                  </a:lnTo>
                  <a:lnTo>
                    <a:pt x="2853726" y="353306"/>
                  </a:lnTo>
                  <a:lnTo>
                    <a:pt x="2989618" y="441633"/>
                  </a:lnTo>
                  <a:lnTo>
                    <a:pt x="3125509" y="264979"/>
                  </a:lnTo>
                  <a:lnTo>
                    <a:pt x="3261401" y="264979"/>
                  </a:lnTo>
                  <a:lnTo>
                    <a:pt x="3397293" y="176653"/>
                  </a:lnTo>
                </a:path>
              </a:pathLst>
            </a:custGeom>
            <a:ln w="27101" cap="flat">
              <a:solidFill>
                <a:srgbClr val="0058AB">
                  <a:alpha val="100000"/>
                </a:srgbClr>
              </a:solidFill>
              <a:prstDash val="solid"/>
              <a:round/>
            </a:ln>
          </p:spPr>
          <p:txBody>
            <a:bodyPr/>
            <a:lstStyle/>
            <a:p/>
          </p:txBody>
        </p:sp>
        <p:sp>
          <p:nvSpPr>
            <p:cNvPr id="82" name="pl82"/>
            <p:cNvSpPr/>
            <p:nvPr/>
          </p:nvSpPr>
          <p:spPr>
            <a:xfrm>
              <a:off x="5437664" y="2734795"/>
              <a:ext cx="3397293" cy="1324899"/>
            </a:xfrm>
            <a:custGeom>
              <a:avLst/>
              <a:pathLst>
                <a:path w="3397293" h="1324899">
                  <a:moveTo>
                    <a:pt x="0" y="1324899"/>
                  </a:moveTo>
                  <a:lnTo>
                    <a:pt x="135891" y="1236572"/>
                  </a:lnTo>
                  <a:lnTo>
                    <a:pt x="271783" y="1236572"/>
                  </a:lnTo>
                  <a:lnTo>
                    <a:pt x="407675" y="1148245"/>
                  </a:lnTo>
                  <a:lnTo>
                    <a:pt x="543566" y="971592"/>
                  </a:lnTo>
                  <a:lnTo>
                    <a:pt x="679458" y="794939"/>
                  </a:lnTo>
                  <a:lnTo>
                    <a:pt x="815350" y="618286"/>
                  </a:lnTo>
                  <a:lnTo>
                    <a:pt x="951242" y="618286"/>
                  </a:lnTo>
                  <a:lnTo>
                    <a:pt x="1087133" y="441633"/>
                  </a:lnTo>
                  <a:lnTo>
                    <a:pt x="1223025" y="264979"/>
                  </a:lnTo>
                  <a:lnTo>
                    <a:pt x="1358917" y="176653"/>
                  </a:lnTo>
                  <a:lnTo>
                    <a:pt x="1494809" y="176653"/>
                  </a:lnTo>
                  <a:lnTo>
                    <a:pt x="1630700" y="176653"/>
                  </a:lnTo>
                  <a:lnTo>
                    <a:pt x="1766592" y="176653"/>
                  </a:lnTo>
                  <a:lnTo>
                    <a:pt x="1902484" y="176653"/>
                  </a:lnTo>
                  <a:lnTo>
                    <a:pt x="2038375" y="176653"/>
                  </a:lnTo>
                  <a:lnTo>
                    <a:pt x="2174267" y="88326"/>
                  </a:lnTo>
                  <a:lnTo>
                    <a:pt x="2310159" y="88326"/>
                  </a:lnTo>
                  <a:lnTo>
                    <a:pt x="2446051" y="0"/>
                  </a:lnTo>
                  <a:lnTo>
                    <a:pt x="2581942" y="0"/>
                  </a:lnTo>
                  <a:lnTo>
                    <a:pt x="2717834" y="264979"/>
                  </a:lnTo>
                  <a:lnTo>
                    <a:pt x="2853726" y="441633"/>
                  </a:lnTo>
                  <a:lnTo>
                    <a:pt x="2989618" y="264979"/>
                  </a:lnTo>
                  <a:lnTo>
                    <a:pt x="3125509" y="264979"/>
                  </a:lnTo>
                  <a:lnTo>
                    <a:pt x="3261401" y="176653"/>
                  </a:lnTo>
                  <a:lnTo>
                    <a:pt x="3397293" y="176653"/>
                  </a:lnTo>
                </a:path>
              </a:pathLst>
            </a:custGeom>
            <a:ln w="27101" cap="flat">
              <a:solidFill>
                <a:srgbClr val="80BD41">
                  <a:alpha val="100000"/>
                </a:srgbClr>
              </a:solidFill>
              <a:prstDash val="solid"/>
              <a:round/>
            </a:ln>
          </p:spPr>
          <p:txBody>
            <a:bodyPr/>
            <a:lstStyle/>
            <a:p/>
          </p:txBody>
        </p:sp>
        <p:sp>
          <p:nvSpPr>
            <p:cNvPr id="83" name="pl83"/>
            <p:cNvSpPr/>
            <p:nvPr/>
          </p:nvSpPr>
          <p:spPr>
            <a:xfrm>
              <a:off x="5437664" y="2646469"/>
              <a:ext cx="3397293" cy="1059919"/>
            </a:xfrm>
            <a:custGeom>
              <a:avLst/>
              <a:pathLst>
                <a:path w="3397293" h="1059919">
                  <a:moveTo>
                    <a:pt x="0" y="1059919"/>
                  </a:moveTo>
                  <a:lnTo>
                    <a:pt x="135891" y="1059919"/>
                  </a:lnTo>
                  <a:lnTo>
                    <a:pt x="271783" y="1059919"/>
                  </a:lnTo>
                  <a:lnTo>
                    <a:pt x="407675" y="971592"/>
                  </a:lnTo>
                  <a:lnTo>
                    <a:pt x="543566" y="794939"/>
                  </a:lnTo>
                  <a:lnTo>
                    <a:pt x="679458" y="794939"/>
                  </a:lnTo>
                  <a:lnTo>
                    <a:pt x="815350" y="441633"/>
                  </a:lnTo>
                  <a:lnTo>
                    <a:pt x="951242" y="529959"/>
                  </a:lnTo>
                  <a:lnTo>
                    <a:pt x="1087133" y="264979"/>
                  </a:lnTo>
                  <a:lnTo>
                    <a:pt x="1223025" y="176653"/>
                  </a:lnTo>
                  <a:lnTo>
                    <a:pt x="1358917" y="176653"/>
                  </a:lnTo>
                  <a:lnTo>
                    <a:pt x="1494809" y="88326"/>
                  </a:lnTo>
                  <a:lnTo>
                    <a:pt x="1630700" y="88326"/>
                  </a:lnTo>
                  <a:lnTo>
                    <a:pt x="1766592" y="0"/>
                  </a:lnTo>
                  <a:lnTo>
                    <a:pt x="1902484" y="88326"/>
                  </a:lnTo>
                  <a:lnTo>
                    <a:pt x="2038375" y="88326"/>
                  </a:lnTo>
                  <a:lnTo>
                    <a:pt x="2174267" y="0"/>
                  </a:lnTo>
                  <a:lnTo>
                    <a:pt x="2310159" y="0"/>
                  </a:lnTo>
                  <a:lnTo>
                    <a:pt x="2446051" y="0"/>
                  </a:lnTo>
                  <a:lnTo>
                    <a:pt x="2581942" y="88326"/>
                  </a:lnTo>
                  <a:lnTo>
                    <a:pt x="2717834" y="353306"/>
                  </a:lnTo>
                  <a:lnTo>
                    <a:pt x="2853726" y="794939"/>
                  </a:lnTo>
                  <a:lnTo>
                    <a:pt x="2989618" y="264979"/>
                  </a:lnTo>
                  <a:lnTo>
                    <a:pt x="3125509" y="618286"/>
                  </a:lnTo>
                  <a:lnTo>
                    <a:pt x="3261401" y="529959"/>
                  </a:lnTo>
                  <a:lnTo>
                    <a:pt x="3397293" y="529959"/>
                  </a:lnTo>
                </a:path>
              </a:pathLst>
            </a:custGeom>
            <a:ln w="27101" cap="flat">
              <a:solidFill>
                <a:srgbClr val="961A49">
                  <a:alpha val="100000"/>
                </a:srgbClr>
              </a:solidFill>
              <a:prstDash val="solid"/>
              <a:round/>
            </a:ln>
          </p:spPr>
          <p:txBody>
            <a:bodyPr/>
            <a:lstStyle/>
            <a:p/>
          </p:txBody>
        </p:sp>
        <p:sp>
          <p:nvSpPr>
            <p:cNvPr id="84" name="pl84"/>
            <p:cNvSpPr/>
            <p:nvPr/>
          </p:nvSpPr>
          <p:spPr>
            <a:xfrm>
              <a:off x="5437664" y="2734795"/>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646469"/>
              <a:ext cx="3397293" cy="618286"/>
            </a:xfrm>
            <a:custGeom>
              <a:avLst/>
              <a:pathLst>
                <a:path w="3397293" h="618286">
                  <a:moveTo>
                    <a:pt x="0" y="618286"/>
                  </a:moveTo>
                  <a:lnTo>
                    <a:pt x="135891" y="353306"/>
                  </a:lnTo>
                  <a:lnTo>
                    <a:pt x="271783" y="88326"/>
                  </a:lnTo>
                  <a:lnTo>
                    <a:pt x="407675" y="88326"/>
                  </a:lnTo>
                  <a:lnTo>
                    <a:pt x="543566" y="0"/>
                  </a:lnTo>
                  <a:lnTo>
                    <a:pt x="679458" y="176653"/>
                  </a:lnTo>
                  <a:lnTo>
                    <a:pt x="815350" y="0"/>
                  </a:lnTo>
                  <a:lnTo>
                    <a:pt x="951242" y="88326"/>
                  </a:lnTo>
                  <a:lnTo>
                    <a:pt x="1087133" y="176653"/>
                  </a:lnTo>
                  <a:lnTo>
                    <a:pt x="1223025" y="441633"/>
                  </a:lnTo>
                  <a:lnTo>
                    <a:pt x="1358917" y="176653"/>
                  </a:lnTo>
                  <a:lnTo>
                    <a:pt x="1494809" y="88326"/>
                  </a:lnTo>
                  <a:lnTo>
                    <a:pt x="1630700" y="0"/>
                  </a:lnTo>
                  <a:lnTo>
                    <a:pt x="1766592" y="176653"/>
                  </a:lnTo>
                  <a:lnTo>
                    <a:pt x="1902484" y="88326"/>
                  </a:lnTo>
                  <a:lnTo>
                    <a:pt x="2038375" y="88326"/>
                  </a:lnTo>
                  <a:lnTo>
                    <a:pt x="2174267" y="0"/>
                  </a:lnTo>
                  <a:lnTo>
                    <a:pt x="2310159" y="0"/>
                  </a:lnTo>
                  <a:lnTo>
                    <a:pt x="2446051" y="0"/>
                  </a:lnTo>
                  <a:lnTo>
                    <a:pt x="2581942" y="88326"/>
                  </a:lnTo>
                  <a:lnTo>
                    <a:pt x="2717834" y="176653"/>
                  </a:lnTo>
                  <a:lnTo>
                    <a:pt x="2853726" y="353306"/>
                  </a:lnTo>
                  <a:lnTo>
                    <a:pt x="2989618" y="441633"/>
                  </a:lnTo>
                  <a:lnTo>
                    <a:pt x="3125509" y="264979"/>
                  </a:lnTo>
                  <a:lnTo>
                    <a:pt x="3261401" y="264979"/>
                  </a:lnTo>
                  <a:lnTo>
                    <a:pt x="3397293" y="176653"/>
                  </a:lnTo>
                </a:path>
              </a:pathLst>
            </a:custGeom>
            <a:ln w="43362" cap="flat">
              <a:solidFill>
                <a:srgbClr val="000000">
                  <a:alpha val="100000"/>
                </a:srgbClr>
              </a:solidFill>
              <a:prstDash val="solid"/>
              <a:round/>
            </a:ln>
          </p:spPr>
          <p:txBody>
            <a:bodyPr/>
            <a:lstStyle/>
            <a:p/>
          </p:txBody>
        </p:sp>
        <p:sp>
          <p:nvSpPr>
            <p:cNvPr id="86" name="pl86"/>
            <p:cNvSpPr/>
            <p:nvPr/>
          </p:nvSpPr>
          <p:spPr>
            <a:xfrm>
              <a:off x="5437664" y="2505146"/>
              <a:ext cx="0" cy="759608"/>
            </a:xfrm>
            <a:custGeom>
              <a:avLst/>
              <a:pathLst>
                <a:path w="0" h="759608">
                  <a:moveTo>
                    <a:pt x="0" y="75960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505146"/>
              <a:ext cx="0" cy="317975"/>
            </a:xfrm>
            <a:custGeom>
              <a:avLst/>
              <a:pathLst>
                <a:path w="0" h="317975">
                  <a:moveTo>
                    <a:pt x="0" y="31797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505146"/>
              <a:ext cx="0" cy="317975"/>
            </a:xfrm>
            <a:custGeom>
              <a:avLst/>
              <a:pathLst>
                <a:path w="0" h="317975">
                  <a:moveTo>
                    <a:pt x="0" y="31797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505146"/>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505146"/>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505146"/>
              <a:ext cx="0" cy="406302"/>
            </a:xfrm>
            <a:custGeom>
              <a:avLst/>
              <a:pathLst>
                <a:path w="0" h="406302">
                  <a:moveTo>
                    <a:pt x="0" y="40630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505146"/>
              <a:ext cx="0" cy="317975"/>
            </a:xfrm>
            <a:custGeom>
              <a:avLst/>
              <a:pathLst>
                <a:path w="0" h="317975">
                  <a:moveTo>
                    <a:pt x="0" y="31797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646469"/>
              <a:ext cx="3397293" cy="618286"/>
            </a:xfrm>
            <a:custGeom>
              <a:avLst/>
              <a:pathLst>
                <a:path w="3397293" h="618286">
                  <a:moveTo>
                    <a:pt x="0" y="618286"/>
                  </a:moveTo>
                  <a:lnTo>
                    <a:pt x="135891" y="353306"/>
                  </a:lnTo>
                  <a:lnTo>
                    <a:pt x="271783" y="88326"/>
                  </a:lnTo>
                  <a:lnTo>
                    <a:pt x="407675" y="88326"/>
                  </a:lnTo>
                  <a:lnTo>
                    <a:pt x="543566" y="0"/>
                  </a:lnTo>
                  <a:lnTo>
                    <a:pt x="679458" y="176653"/>
                  </a:lnTo>
                  <a:lnTo>
                    <a:pt x="815350" y="0"/>
                  </a:lnTo>
                  <a:lnTo>
                    <a:pt x="951242" y="88326"/>
                  </a:lnTo>
                  <a:lnTo>
                    <a:pt x="1087133" y="176653"/>
                  </a:lnTo>
                  <a:lnTo>
                    <a:pt x="1223025" y="441633"/>
                  </a:lnTo>
                  <a:lnTo>
                    <a:pt x="1358917" y="176653"/>
                  </a:lnTo>
                  <a:lnTo>
                    <a:pt x="1494809" y="88326"/>
                  </a:lnTo>
                  <a:lnTo>
                    <a:pt x="1630700" y="0"/>
                  </a:lnTo>
                  <a:lnTo>
                    <a:pt x="1766592" y="176653"/>
                  </a:lnTo>
                  <a:lnTo>
                    <a:pt x="1902484" y="88326"/>
                  </a:lnTo>
                  <a:lnTo>
                    <a:pt x="2038375" y="88326"/>
                  </a:lnTo>
                  <a:lnTo>
                    <a:pt x="2174267" y="0"/>
                  </a:lnTo>
                  <a:lnTo>
                    <a:pt x="2310159" y="0"/>
                  </a:lnTo>
                  <a:lnTo>
                    <a:pt x="2446051" y="0"/>
                  </a:lnTo>
                  <a:lnTo>
                    <a:pt x="2581942" y="88326"/>
                  </a:lnTo>
                  <a:lnTo>
                    <a:pt x="2717834" y="176653"/>
                  </a:lnTo>
                  <a:lnTo>
                    <a:pt x="2853726" y="353306"/>
                  </a:lnTo>
                  <a:lnTo>
                    <a:pt x="2989618" y="441633"/>
                  </a:lnTo>
                  <a:lnTo>
                    <a:pt x="3125509" y="264979"/>
                  </a:lnTo>
                  <a:lnTo>
                    <a:pt x="3261401" y="264979"/>
                  </a:lnTo>
                  <a:lnTo>
                    <a:pt x="3397293" y="176653"/>
                  </a:lnTo>
                </a:path>
              </a:pathLst>
            </a:custGeom>
            <a:ln w="27101" cap="flat">
              <a:solidFill>
                <a:srgbClr val="0058AB">
                  <a:alpha val="100000"/>
                </a:srgbClr>
              </a:solidFill>
              <a:prstDash val="solid"/>
              <a:round/>
            </a:ln>
          </p:spPr>
          <p:txBody>
            <a:bodyPr/>
            <a:lstStyle/>
            <a:p/>
          </p:txBody>
        </p:sp>
        <p:sp>
          <p:nvSpPr>
            <p:cNvPr id="94" name="tx94"/>
            <p:cNvSpPr/>
            <p:nvPr/>
          </p:nvSpPr>
          <p:spPr>
            <a:xfrm>
              <a:off x="5389469" y="2429375"/>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5" name="tx95"/>
            <p:cNvSpPr/>
            <p:nvPr/>
          </p:nvSpPr>
          <p:spPr>
            <a:xfrm>
              <a:off x="6068928" y="243069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6748386" y="243069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7445895" y="2429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989462" y="2429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50870" y="243069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0" name="tx100"/>
            <p:cNvSpPr/>
            <p:nvPr/>
          </p:nvSpPr>
          <p:spPr>
            <a:xfrm>
              <a:off x="8786762" y="243069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902429" y="28723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902429" y="3137364"/>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3" name="tx103"/>
            <p:cNvSpPr/>
            <p:nvPr/>
          </p:nvSpPr>
          <p:spPr>
            <a:xfrm>
              <a:off x="5003259" y="40075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56594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3126087"/>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68268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2242821"/>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179941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97951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97951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90507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66752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246618" y="4962980"/>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Mongolia</a:t>
              </a:r>
            </a:p>
          </p:txBody>
        </p:sp>
        <p:sp>
          <p:nvSpPr>
            <p:cNvPr id="122" name="tx122"/>
            <p:cNvSpPr/>
            <p:nvPr/>
          </p:nvSpPr>
          <p:spPr>
            <a:xfrm>
              <a:off x="717217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934624"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4" name="tx124"/>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04816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351013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97211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643408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789606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277915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24112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570310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16507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862704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9" name="rc139"/>
            <p:cNvSpPr/>
            <p:nvPr/>
          </p:nvSpPr>
          <p:spPr>
            <a:xfrm>
              <a:off x="1317178" y="5887395"/>
              <a:ext cx="4400541" cy="114824"/>
            </a:xfrm>
            <a:prstGeom prst="rect">
              <a:avLst/>
            </a:prstGeom>
            <a:solidFill>
              <a:srgbClr val="E2231A">
                <a:alpha val="80000"/>
              </a:srgbClr>
            </a:solidFill>
          </p:spPr>
          <p:txBody>
            <a:bodyPr/>
            <a:lstStyle/>
            <a:p/>
          </p:txBody>
        </p:sp>
        <p:sp>
          <p:nvSpPr>
            <p:cNvPr id="140" name="rc140"/>
            <p:cNvSpPr/>
            <p:nvPr/>
          </p:nvSpPr>
          <p:spPr>
            <a:xfrm>
              <a:off x="1317178" y="5743865"/>
              <a:ext cx="7321564" cy="114824"/>
            </a:xfrm>
            <a:prstGeom prst="rect">
              <a:avLst/>
            </a:prstGeom>
            <a:solidFill>
              <a:srgbClr val="E2231A">
                <a:alpha val="80000"/>
              </a:srgbClr>
            </a:solidFill>
          </p:spPr>
          <p:txBody>
            <a:bodyPr/>
            <a:lstStyle/>
            <a:p/>
          </p:txBody>
        </p:sp>
        <p:sp>
          <p:nvSpPr>
            <p:cNvPr id="141" name="rc141"/>
            <p:cNvSpPr/>
            <p:nvPr/>
          </p:nvSpPr>
          <p:spPr>
            <a:xfrm>
              <a:off x="1317178" y="5600334"/>
              <a:ext cx="5347900" cy="114824"/>
            </a:xfrm>
            <a:prstGeom prst="rect">
              <a:avLst/>
            </a:prstGeom>
            <a:solidFill>
              <a:srgbClr val="E2231A">
                <a:alpha val="80000"/>
              </a:srgbClr>
            </a:solidFill>
          </p:spPr>
          <p:txBody>
            <a:bodyPr/>
            <a:lstStyle/>
            <a:p/>
          </p:txBody>
        </p:sp>
        <p:sp>
          <p:nvSpPr>
            <p:cNvPr id="142" name="tx142"/>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5" name="tx145"/>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2546069"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7" name="tx147"/>
            <p:cNvSpPr/>
            <p:nvPr/>
          </p:nvSpPr>
          <p:spPr>
            <a:xfrm>
              <a:off x="3891535"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8" name="tx148"/>
            <p:cNvSpPr/>
            <p:nvPr/>
          </p:nvSpPr>
          <p:spPr>
            <a:xfrm>
              <a:off x="5353509"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9" name="tx149"/>
            <p:cNvSpPr/>
            <p:nvPr/>
          </p:nvSpPr>
          <p:spPr>
            <a:xfrm>
              <a:off x="681548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50" name="tx150"/>
            <p:cNvSpPr/>
            <p:nvPr/>
          </p:nvSpPr>
          <p:spPr>
            <a:xfrm>
              <a:off x="827745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a:t>
              </a:r>
            </a:p>
          </p:txBody>
        </p:sp>
        <p:sp>
          <p:nvSpPr>
            <p:cNvPr id="151" name="tx151"/>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52" name="tx152"/>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Mongolia (97%) was 13 percentage points higher than the global average (84%) and 8 percentage points higher than the average across all EAPR countries (89%).
National MCV1 coverage was 1 percentage point lower than in 2019 (98%).
This equates to 2,000 unvaccinated children in 2025 - the same number of unvaccinated children as in 2019.</a:t>
            </a:r>
          </a:p>
        </p:txBody>
      </p:sp>
      <p:sp>
        <p:nvSpPr>
          <p:cNvPr id="15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Mongolia MCV1 coverage was 97% - this is 1 percentage point lower than in 2019 and higher than both the global and regional averages.</a:t>
            </a:r>
          </a:p>
        </p:txBody>
      </p:sp>
      <p:grpSp xmlns:pic="http://schemas.openxmlformats.org/drawingml/2006/picture">
        <p:nvGrpSpPr>
          <p:cNvPr id="156" name=""/>
          <p:cNvGrpSpPr/>
          <p:nvPr/>
        </p:nvGrpSpPr>
        <p:grpSpPr>
          <a:xfrm>
            <a:off x="292608" y="1005840"/>
            <a:ext cx="8595360" cy="28575"/>
            <a:chOff x="292608" y="1005840"/>
            <a:chExt cx="8595360" cy="28575"/>
          </a:xfrm>
        </p:grpSpPr>
        <p:sp>
          <p:nvSpPr>
            <p:cNvPr id="15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EAPR from lowest to highest coverage, and the rank of the top 10 countries with the most unvaccinated children, based on absolute numbers.
In 2025, Mongolia ranked number 22 out of 27 countries for lowest MCV1 coverage (based on tied ranks).
Mongolia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Mongolia had MCV1 coverage of 97%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7613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123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485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442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8045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528199"/>
              <a:ext cx="239888" cy="779822"/>
            </a:xfrm>
            <a:prstGeom prst="rect">
              <a:avLst/>
            </a:prstGeom>
            <a:solidFill>
              <a:srgbClr val="80BD41">
                <a:alpha val="100000"/>
              </a:srgbClr>
            </a:solidFill>
          </p:spPr>
          <p:txBody>
            <a:bodyPr/>
            <a:lstStyle/>
            <a:p/>
          </p:txBody>
        </p:sp>
        <p:sp>
          <p:nvSpPr>
            <p:cNvPr id="23" name="rc23"/>
            <p:cNvSpPr/>
            <p:nvPr/>
          </p:nvSpPr>
          <p:spPr>
            <a:xfrm>
              <a:off x="1296273" y="3460479"/>
              <a:ext cx="239888" cy="67720"/>
            </a:xfrm>
            <a:prstGeom prst="rect">
              <a:avLst/>
            </a:prstGeom>
            <a:solidFill>
              <a:srgbClr val="E2231A">
                <a:alpha val="100000"/>
              </a:srgbClr>
            </a:solidFill>
          </p:spPr>
          <p:txBody>
            <a:bodyPr/>
            <a:lstStyle/>
            <a:p/>
          </p:txBody>
        </p:sp>
        <p:sp>
          <p:nvSpPr>
            <p:cNvPr id="24" name="rc24"/>
            <p:cNvSpPr/>
            <p:nvPr/>
          </p:nvSpPr>
          <p:spPr>
            <a:xfrm>
              <a:off x="1562816" y="3514724"/>
              <a:ext cx="239888" cy="793297"/>
            </a:xfrm>
            <a:prstGeom prst="rect">
              <a:avLst/>
            </a:prstGeom>
            <a:solidFill>
              <a:srgbClr val="80BD41">
                <a:alpha val="100000"/>
              </a:srgbClr>
            </a:solidFill>
          </p:spPr>
          <p:txBody>
            <a:bodyPr/>
            <a:lstStyle/>
            <a:p/>
          </p:txBody>
        </p:sp>
        <p:sp>
          <p:nvSpPr>
            <p:cNvPr id="25" name="rc25"/>
            <p:cNvSpPr/>
            <p:nvPr/>
          </p:nvSpPr>
          <p:spPr>
            <a:xfrm>
              <a:off x="1562816" y="3472917"/>
              <a:ext cx="239888" cy="41807"/>
            </a:xfrm>
            <a:prstGeom prst="rect">
              <a:avLst/>
            </a:prstGeom>
            <a:solidFill>
              <a:srgbClr val="E2231A">
                <a:alpha val="100000"/>
              </a:srgbClr>
            </a:solidFill>
          </p:spPr>
          <p:txBody>
            <a:bodyPr/>
            <a:lstStyle/>
            <a:p/>
          </p:txBody>
        </p:sp>
        <p:sp>
          <p:nvSpPr>
            <p:cNvPr id="26" name="rc26"/>
            <p:cNvSpPr/>
            <p:nvPr/>
          </p:nvSpPr>
          <p:spPr>
            <a:xfrm>
              <a:off x="1829360" y="3514379"/>
              <a:ext cx="239888" cy="793642"/>
            </a:xfrm>
            <a:prstGeom prst="rect">
              <a:avLst/>
            </a:prstGeom>
            <a:solidFill>
              <a:srgbClr val="80BD41">
                <a:alpha val="100000"/>
              </a:srgbClr>
            </a:solidFill>
          </p:spPr>
          <p:txBody>
            <a:bodyPr/>
            <a:lstStyle/>
            <a:p/>
          </p:txBody>
        </p:sp>
        <p:sp>
          <p:nvSpPr>
            <p:cNvPr id="27" name="rc27"/>
            <p:cNvSpPr/>
            <p:nvPr/>
          </p:nvSpPr>
          <p:spPr>
            <a:xfrm>
              <a:off x="1829360" y="3498139"/>
              <a:ext cx="239888" cy="16239"/>
            </a:xfrm>
            <a:prstGeom prst="rect">
              <a:avLst/>
            </a:prstGeom>
            <a:solidFill>
              <a:srgbClr val="E2231A">
                <a:alpha val="100000"/>
              </a:srgbClr>
            </a:solidFill>
          </p:spPr>
          <p:txBody>
            <a:bodyPr/>
            <a:lstStyle/>
            <a:p/>
          </p:txBody>
        </p:sp>
        <p:sp>
          <p:nvSpPr>
            <p:cNvPr id="28" name="rc28"/>
            <p:cNvSpPr/>
            <p:nvPr/>
          </p:nvSpPr>
          <p:spPr>
            <a:xfrm>
              <a:off x="2095903" y="3537701"/>
              <a:ext cx="239888" cy="770320"/>
            </a:xfrm>
            <a:prstGeom prst="rect">
              <a:avLst/>
            </a:prstGeom>
            <a:solidFill>
              <a:srgbClr val="80BD41">
                <a:alpha val="100000"/>
              </a:srgbClr>
            </a:solidFill>
          </p:spPr>
          <p:txBody>
            <a:bodyPr/>
            <a:lstStyle/>
            <a:p/>
          </p:txBody>
        </p:sp>
        <p:sp>
          <p:nvSpPr>
            <p:cNvPr id="29" name="rc29"/>
            <p:cNvSpPr/>
            <p:nvPr/>
          </p:nvSpPr>
          <p:spPr>
            <a:xfrm>
              <a:off x="2095903" y="3521980"/>
              <a:ext cx="239888" cy="15720"/>
            </a:xfrm>
            <a:prstGeom prst="rect">
              <a:avLst/>
            </a:prstGeom>
            <a:solidFill>
              <a:srgbClr val="E2231A">
                <a:alpha val="100000"/>
              </a:srgbClr>
            </a:solidFill>
          </p:spPr>
          <p:txBody>
            <a:bodyPr/>
            <a:lstStyle/>
            <a:p/>
          </p:txBody>
        </p:sp>
        <p:sp>
          <p:nvSpPr>
            <p:cNvPr id="30" name="rc30"/>
            <p:cNvSpPr/>
            <p:nvPr/>
          </p:nvSpPr>
          <p:spPr>
            <a:xfrm>
              <a:off x="2362446" y="3532172"/>
              <a:ext cx="239888" cy="775848"/>
            </a:xfrm>
            <a:prstGeom prst="rect">
              <a:avLst/>
            </a:prstGeom>
            <a:solidFill>
              <a:srgbClr val="80BD41">
                <a:alpha val="100000"/>
              </a:srgbClr>
            </a:solidFill>
          </p:spPr>
          <p:txBody>
            <a:bodyPr/>
            <a:lstStyle/>
            <a:p/>
          </p:txBody>
        </p:sp>
        <p:sp>
          <p:nvSpPr>
            <p:cNvPr id="31" name="rc31"/>
            <p:cNvSpPr/>
            <p:nvPr/>
          </p:nvSpPr>
          <p:spPr>
            <a:xfrm>
              <a:off x="2362446" y="3524398"/>
              <a:ext cx="239888" cy="7774"/>
            </a:xfrm>
            <a:prstGeom prst="rect">
              <a:avLst/>
            </a:prstGeom>
            <a:solidFill>
              <a:srgbClr val="E2231A">
                <a:alpha val="100000"/>
              </a:srgbClr>
            </a:solidFill>
          </p:spPr>
          <p:txBody>
            <a:bodyPr/>
            <a:lstStyle/>
            <a:p/>
          </p:txBody>
        </p:sp>
        <p:sp>
          <p:nvSpPr>
            <p:cNvPr id="32" name="rc32"/>
            <p:cNvSpPr/>
            <p:nvPr/>
          </p:nvSpPr>
          <p:spPr>
            <a:xfrm>
              <a:off x="2628989" y="3533036"/>
              <a:ext cx="239888" cy="774984"/>
            </a:xfrm>
            <a:prstGeom prst="rect">
              <a:avLst/>
            </a:prstGeom>
            <a:solidFill>
              <a:srgbClr val="80BD41">
                <a:alpha val="100000"/>
              </a:srgbClr>
            </a:solidFill>
          </p:spPr>
          <p:txBody>
            <a:bodyPr/>
            <a:lstStyle/>
            <a:p/>
          </p:txBody>
        </p:sp>
        <p:sp>
          <p:nvSpPr>
            <p:cNvPr id="33" name="rc33"/>
            <p:cNvSpPr/>
            <p:nvPr/>
          </p:nvSpPr>
          <p:spPr>
            <a:xfrm>
              <a:off x="2628989" y="3509023"/>
              <a:ext cx="239888" cy="24013"/>
            </a:xfrm>
            <a:prstGeom prst="rect">
              <a:avLst/>
            </a:prstGeom>
            <a:solidFill>
              <a:srgbClr val="E2231A">
                <a:alpha val="100000"/>
              </a:srgbClr>
            </a:solidFill>
          </p:spPr>
          <p:txBody>
            <a:bodyPr/>
            <a:lstStyle/>
            <a:p/>
          </p:txBody>
        </p:sp>
        <p:sp>
          <p:nvSpPr>
            <p:cNvPr id="34" name="rc34"/>
            <p:cNvSpPr/>
            <p:nvPr/>
          </p:nvSpPr>
          <p:spPr>
            <a:xfrm>
              <a:off x="2895532" y="3448731"/>
              <a:ext cx="239888" cy="859290"/>
            </a:xfrm>
            <a:prstGeom prst="rect">
              <a:avLst/>
            </a:prstGeom>
            <a:solidFill>
              <a:srgbClr val="80BD41">
                <a:alpha val="100000"/>
              </a:srgbClr>
            </a:solidFill>
          </p:spPr>
          <p:txBody>
            <a:bodyPr/>
            <a:lstStyle/>
            <a:p/>
          </p:txBody>
        </p:sp>
        <p:sp>
          <p:nvSpPr>
            <p:cNvPr id="35" name="rc35"/>
            <p:cNvSpPr/>
            <p:nvPr/>
          </p:nvSpPr>
          <p:spPr>
            <a:xfrm>
              <a:off x="2895532" y="3440093"/>
              <a:ext cx="239888" cy="8637"/>
            </a:xfrm>
            <a:prstGeom prst="rect">
              <a:avLst/>
            </a:prstGeom>
            <a:solidFill>
              <a:srgbClr val="E2231A">
                <a:alpha val="100000"/>
              </a:srgbClr>
            </a:solidFill>
          </p:spPr>
          <p:txBody>
            <a:bodyPr/>
            <a:lstStyle/>
            <a:p/>
          </p:txBody>
        </p:sp>
        <p:sp>
          <p:nvSpPr>
            <p:cNvPr id="36" name="rc36"/>
            <p:cNvSpPr/>
            <p:nvPr/>
          </p:nvSpPr>
          <p:spPr>
            <a:xfrm>
              <a:off x="3162075" y="3365117"/>
              <a:ext cx="239888" cy="942904"/>
            </a:xfrm>
            <a:prstGeom prst="rect">
              <a:avLst/>
            </a:prstGeom>
            <a:solidFill>
              <a:srgbClr val="80BD41">
                <a:alpha val="100000"/>
              </a:srgbClr>
            </a:solidFill>
          </p:spPr>
          <p:txBody>
            <a:bodyPr/>
            <a:lstStyle/>
            <a:p/>
          </p:txBody>
        </p:sp>
        <p:sp>
          <p:nvSpPr>
            <p:cNvPr id="37" name="rc37"/>
            <p:cNvSpPr/>
            <p:nvPr/>
          </p:nvSpPr>
          <p:spPr>
            <a:xfrm>
              <a:off x="3162075" y="3345941"/>
              <a:ext cx="239888" cy="19175"/>
            </a:xfrm>
            <a:prstGeom prst="rect">
              <a:avLst/>
            </a:prstGeom>
            <a:solidFill>
              <a:srgbClr val="E2231A">
                <a:alpha val="100000"/>
              </a:srgbClr>
            </a:solidFill>
          </p:spPr>
          <p:txBody>
            <a:bodyPr/>
            <a:lstStyle/>
            <a:p/>
          </p:txBody>
        </p:sp>
        <p:sp>
          <p:nvSpPr>
            <p:cNvPr id="38" name="rc38"/>
            <p:cNvSpPr/>
            <p:nvPr/>
          </p:nvSpPr>
          <p:spPr>
            <a:xfrm>
              <a:off x="3428618" y="3277011"/>
              <a:ext cx="239888" cy="1031009"/>
            </a:xfrm>
            <a:prstGeom prst="rect">
              <a:avLst/>
            </a:prstGeom>
            <a:solidFill>
              <a:srgbClr val="80BD41">
                <a:alpha val="100000"/>
              </a:srgbClr>
            </a:solidFill>
          </p:spPr>
          <p:txBody>
            <a:bodyPr/>
            <a:lstStyle/>
            <a:p/>
          </p:txBody>
        </p:sp>
        <p:sp>
          <p:nvSpPr>
            <p:cNvPr id="39" name="rc39"/>
            <p:cNvSpPr/>
            <p:nvPr/>
          </p:nvSpPr>
          <p:spPr>
            <a:xfrm>
              <a:off x="3428618" y="3245051"/>
              <a:ext cx="239888" cy="31959"/>
            </a:xfrm>
            <a:prstGeom prst="rect">
              <a:avLst/>
            </a:prstGeom>
            <a:solidFill>
              <a:srgbClr val="E2231A">
                <a:alpha val="100000"/>
              </a:srgbClr>
            </a:solidFill>
          </p:spPr>
          <p:txBody>
            <a:bodyPr/>
            <a:lstStyle/>
            <a:p/>
          </p:txBody>
        </p:sp>
        <p:sp>
          <p:nvSpPr>
            <p:cNvPr id="40" name="rc40"/>
            <p:cNvSpPr/>
            <p:nvPr/>
          </p:nvSpPr>
          <p:spPr>
            <a:xfrm>
              <a:off x="3695161" y="3256626"/>
              <a:ext cx="239888" cy="1051395"/>
            </a:xfrm>
            <a:prstGeom prst="rect">
              <a:avLst/>
            </a:prstGeom>
            <a:solidFill>
              <a:srgbClr val="80BD41">
                <a:alpha val="100000"/>
              </a:srgbClr>
            </a:solidFill>
          </p:spPr>
          <p:txBody>
            <a:bodyPr/>
            <a:lstStyle/>
            <a:p/>
          </p:txBody>
        </p:sp>
        <p:sp>
          <p:nvSpPr>
            <p:cNvPr id="41" name="rc41"/>
            <p:cNvSpPr/>
            <p:nvPr/>
          </p:nvSpPr>
          <p:spPr>
            <a:xfrm>
              <a:off x="3695161" y="3189597"/>
              <a:ext cx="239888" cy="67029"/>
            </a:xfrm>
            <a:prstGeom prst="rect">
              <a:avLst/>
            </a:prstGeom>
            <a:solidFill>
              <a:srgbClr val="E2231A">
                <a:alpha val="100000"/>
              </a:srgbClr>
            </a:solidFill>
          </p:spPr>
          <p:txBody>
            <a:bodyPr/>
            <a:lstStyle/>
            <a:p/>
          </p:txBody>
        </p:sp>
        <p:sp>
          <p:nvSpPr>
            <p:cNvPr id="42" name="rc42"/>
            <p:cNvSpPr/>
            <p:nvPr/>
          </p:nvSpPr>
          <p:spPr>
            <a:xfrm>
              <a:off x="3961705" y="3253862"/>
              <a:ext cx="239888" cy="1054159"/>
            </a:xfrm>
            <a:prstGeom prst="rect">
              <a:avLst/>
            </a:prstGeom>
            <a:solidFill>
              <a:srgbClr val="80BD41">
                <a:alpha val="100000"/>
              </a:srgbClr>
            </a:solidFill>
          </p:spPr>
          <p:txBody>
            <a:bodyPr/>
            <a:lstStyle/>
            <a:p/>
          </p:txBody>
        </p:sp>
        <p:sp>
          <p:nvSpPr>
            <p:cNvPr id="43" name="rc43"/>
            <p:cNvSpPr/>
            <p:nvPr/>
          </p:nvSpPr>
          <p:spPr>
            <a:xfrm>
              <a:off x="3961705" y="3221211"/>
              <a:ext cx="239888" cy="32650"/>
            </a:xfrm>
            <a:prstGeom prst="rect">
              <a:avLst/>
            </a:prstGeom>
            <a:solidFill>
              <a:srgbClr val="E2231A">
                <a:alpha val="100000"/>
              </a:srgbClr>
            </a:solidFill>
          </p:spPr>
          <p:txBody>
            <a:bodyPr/>
            <a:lstStyle/>
            <a:p/>
          </p:txBody>
        </p:sp>
        <p:sp>
          <p:nvSpPr>
            <p:cNvPr id="44" name="rc44"/>
            <p:cNvSpPr/>
            <p:nvPr/>
          </p:nvSpPr>
          <p:spPr>
            <a:xfrm>
              <a:off x="4228248" y="3197371"/>
              <a:ext cx="239888" cy="1110650"/>
            </a:xfrm>
            <a:prstGeom prst="rect">
              <a:avLst/>
            </a:prstGeom>
            <a:solidFill>
              <a:srgbClr val="80BD41">
                <a:alpha val="100000"/>
              </a:srgbClr>
            </a:solidFill>
          </p:spPr>
          <p:txBody>
            <a:bodyPr/>
            <a:lstStyle/>
            <a:p/>
          </p:txBody>
        </p:sp>
        <p:sp>
          <p:nvSpPr>
            <p:cNvPr id="45" name="rc45"/>
            <p:cNvSpPr/>
            <p:nvPr/>
          </p:nvSpPr>
          <p:spPr>
            <a:xfrm>
              <a:off x="4228248" y="3174740"/>
              <a:ext cx="239888" cy="22631"/>
            </a:xfrm>
            <a:prstGeom prst="rect">
              <a:avLst/>
            </a:prstGeom>
            <a:solidFill>
              <a:srgbClr val="E2231A">
                <a:alpha val="100000"/>
              </a:srgbClr>
            </a:solidFill>
          </p:spPr>
          <p:txBody>
            <a:bodyPr/>
            <a:lstStyle/>
            <a:p/>
          </p:txBody>
        </p:sp>
        <p:sp>
          <p:nvSpPr>
            <p:cNvPr id="46" name="rc46"/>
            <p:cNvSpPr/>
            <p:nvPr/>
          </p:nvSpPr>
          <p:spPr>
            <a:xfrm>
              <a:off x="4494791" y="3105291"/>
              <a:ext cx="239888" cy="1202729"/>
            </a:xfrm>
            <a:prstGeom prst="rect">
              <a:avLst/>
            </a:prstGeom>
            <a:solidFill>
              <a:srgbClr val="80BD41">
                <a:alpha val="100000"/>
              </a:srgbClr>
            </a:solidFill>
          </p:spPr>
          <p:txBody>
            <a:bodyPr/>
            <a:lstStyle/>
            <a:p/>
          </p:txBody>
        </p:sp>
        <p:sp>
          <p:nvSpPr>
            <p:cNvPr id="47" name="rc47"/>
            <p:cNvSpPr/>
            <p:nvPr/>
          </p:nvSpPr>
          <p:spPr>
            <a:xfrm>
              <a:off x="4494791" y="3093199"/>
              <a:ext cx="239888" cy="12092"/>
            </a:xfrm>
            <a:prstGeom prst="rect">
              <a:avLst/>
            </a:prstGeom>
            <a:solidFill>
              <a:srgbClr val="E2231A">
                <a:alpha val="100000"/>
              </a:srgbClr>
            </a:solidFill>
          </p:spPr>
          <p:txBody>
            <a:bodyPr/>
            <a:lstStyle/>
            <a:p/>
          </p:txBody>
        </p:sp>
        <p:sp>
          <p:nvSpPr>
            <p:cNvPr id="48" name="rc48"/>
            <p:cNvSpPr/>
            <p:nvPr/>
          </p:nvSpPr>
          <p:spPr>
            <a:xfrm>
              <a:off x="4761334" y="3038953"/>
              <a:ext cx="239888" cy="1269068"/>
            </a:xfrm>
            <a:prstGeom prst="rect">
              <a:avLst/>
            </a:prstGeom>
            <a:solidFill>
              <a:srgbClr val="80BD41">
                <a:alpha val="100000"/>
              </a:srgbClr>
            </a:solidFill>
          </p:spPr>
          <p:txBody>
            <a:bodyPr/>
            <a:lstStyle/>
            <a:p/>
          </p:txBody>
        </p:sp>
        <p:sp>
          <p:nvSpPr>
            <p:cNvPr id="49" name="rc49"/>
            <p:cNvSpPr/>
            <p:nvPr/>
          </p:nvSpPr>
          <p:spPr>
            <a:xfrm>
              <a:off x="4761334" y="2999737"/>
              <a:ext cx="239888" cy="39215"/>
            </a:xfrm>
            <a:prstGeom prst="rect">
              <a:avLst/>
            </a:prstGeom>
            <a:solidFill>
              <a:srgbClr val="E2231A">
                <a:alpha val="100000"/>
              </a:srgbClr>
            </a:solidFill>
          </p:spPr>
          <p:txBody>
            <a:bodyPr/>
            <a:lstStyle/>
            <a:p/>
          </p:txBody>
        </p:sp>
        <p:sp>
          <p:nvSpPr>
            <p:cNvPr id="50" name="rc50"/>
            <p:cNvSpPr/>
            <p:nvPr/>
          </p:nvSpPr>
          <p:spPr>
            <a:xfrm>
              <a:off x="5027877" y="3003020"/>
              <a:ext cx="239888" cy="1305001"/>
            </a:xfrm>
            <a:prstGeom prst="rect">
              <a:avLst/>
            </a:prstGeom>
            <a:solidFill>
              <a:srgbClr val="80BD41">
                <a:alpha val="100000"/>
              </a:srgbClr>
            </a:solidFill>
          </p:spPr>
          <p:txBody>
            <a:bodyPr/>
            <a:lstStyle/>
            <a:p/>
          </p:txBody>
        </p:sp>
        <p:sp>
          <p:nvSpPr>
            <p:cNvPr id="51" name="rc51"/>
            <p:cNvSpPr/>
            <p:nvPr/>
          </p:nvSpPr>
          <p:spPr>
            <a:xfrm>
              <a:off x="5027877" y="2976415"/>
              <a:ext cx="239888" cy="26604"/>
            </a:xfrm>
            <a:prstGeom prst="rect">
              <a:avLst/>
            </a:prstGeom>
            <a:solidFill>
              <a:srgbClr val="E2231A">
                <a:alpha val="100000"/>
              </a:srgbClr>
            </a:solidFill>
          </p:spPr>
          <p:txBody>
            <a:bodyPr/>
            <a:lstStyle/>
            <a:p/>
          </p:txBody>
        </p:sp>
        <p:sp>
          <p:nvSpPr>
            <p:cNvPr id="52" name="rc52"/>
            <p:cNvSpPr/>
            <p:nvPr/>
          </p:nvSpPr>
          <p:spPr>
            <a:xfrm>
              <a:off x="5294420" y="2993691"/>
              <a:ext cx="239888" cy="1314330"/>
            </a:xfrm>
            <a:prstGeom prst="rect">
              <a:avLst/>
            </a:prstGeom>
            <a:solidFill>
              <a:srgbClr val="80BD41">
                <a:alpha val="100000"/>
              </a:srgbClr>
            </a:solidFill>
          </p:spPr>
          <p:txBody>
            <a:bodyPr/>
            <a:lstStyle/>
            <a:p/>
          </p:txBody>
        </p:sp>
        <p:sp>
          <p:nvSpPr>
            <p:cNvPr id="53" name="rc53"/>
            <p:cNvSpPr/>
            <p:nvPr/>
          </p:nvSpPr>
          <p:spPr>
            <a:xfrm>
              <a:off x="5294420" y="2966914"/>
              <a:ext cx="239888" cy="26777"/>
            </a:xfrm>
            <a:prstGeom prst="rect">
              <a:avLst/>
            </a:prstGeom>
            <a:solidFill>
              <a:srgbClr val="E2231A">
                <a:alpha val="100000"/>
              </a:srgbClr>
            </a:solidFill>
          </p:spPr>
          <p:txBody>
            <a:bodyPr/>
            <a:lstStyle/>
            <a:p/>
          </p:txBody>
        </p:sp>
        <p:sp>
          <p:nvSpPr>
            <p:cNvPr id="54" name="rc54"/>
            <p:cNvSpPr/>
            <p:nvPr/>
          </p:nvSpPr>
          <p:spPr>
            <a:xfrm>
              <a:off x="5560963" y="3006129"/>
              <a:ext cx="239888" cy="1301891"/>
            </a:xfrm>
            <a:prstGeom prst="rect">
              <a:avLst/>
            </a:prstGeom>
            <a:solidFill>
              <a:srgbClr val="80BD41">
                <a:alpha val="100000"/>
              </a:srgbClr>
            </a:solidFill>
          </p:spPr>
          <p:txBody>
            <a:bodyPr/>
            <a:lstStyle/>
            <a:p/>
          </p:txBody>
        </p:sp>
        <p:sp>
          <p:nvSpPr>
            <p:cNvPr id="55" name="rc55"/>
            <p:cNvSpPr/>
            <p:nvPr/>
          </p:nvSpPr>
          <p:spPr>
            <a:xfrm>
              <a:off x="5560963" y="2993000"/>
              <a:ext cx="239888" cy="13129"/>
            </a:xfrm>
            <a:prstGeom prst="rect">
              <a:avLst/>
            </a:prstGeom>
            <a:solidFill>
              <a:srgbClr val="E2231A">
                <a:alpha val="100000"/>
              </a:srgbClr>
            </a:solidFill>
          </p:spPr>
          <p:txBody>
            <a:bodyPr/>
            <a:lstStyle/>
            <a:p/>
          </p:txBody>
        </p:sp>
        <p:sp>
          <p:nvSpPr>
            <p:cNvPr id="56" name="rc56"/>
            <p:cNvSpPr/>
            <p:nvPr/>
          </p:nvSpPr>
          <p:spPr>
            <a:xfrm>
              <a:off x="5827506" y="3043272"/>
              <a:ext cx="239888" cy="1264749"/>
            </a:xfrm>
            <a:prstGeom prst="rect">
              <a:avLst/>
            </a:prstGeom>
            <a:solidFill>
              <a:srgbClr val="80BD41">
                <a:alpha val="100000"/>
              </a:srgbClr>
            </a:solidFill>
          </p:spPr>
          <p:txBody>
            <a:bodyPr/>
            <a:lstStyle/>
            <a:p/>
          </p:txBody>
        </p:sp>
        <p:sp>
          <p:nvSpPr>
            <p:cNvPr id="57" name="rc57"/>
            <p:cNvSpPr/>
            <p:nvPr/>
          </p:nvSpPr>
          <p:spPr>
            <a:xfrm>
              <a:off x="5827506" y="3030488"/>
              <a:ext cx="239888" cy="12783"/>
            </a:xfrm>
            <a:prstGeom prst="rect">
              <a:avLst/>
            </a:prstGeom>
            <a:solidFill>
              <a:srgbClr val="E2231A">
                <a:alpha val="100000"/>
              </a:srgbClr>
            </a:solidFill>
          </p:spPr>
          <p:txBody>
            <a:bodyPr/>
            <a:lstStyle/>
            <a:p/>
          </p:txBody>
        </p:sp>
        <p:sp>
          <p:nvSpPr>
            <p:cNvPr id="58" name="rc58"/>
            <p:cNvSpPr/>
            <p:nvPr/>
          </p:nvSpPr>
          <p:spPr>
            <a:xfrm>
              <a:off x="6094049" y="3042063"/>
              <a:ext cx="239888" cy="1265958"/>
            </a:xfrm>
            <a:prstGeom prst="rect">
              <a:avLst/>
            </a:prstGeom>
            <a:solidFill>
              <a:srgbClr val="80BD41">
                <a:alpha val="100000"/>
              </a:srgbClr>
            </a:solidFill>
          </p:spPr>
          <p:txBody>
            <a:bodyPr/>
            <a:lstStyle/>
            <a:p/>
          </p:txBody>
        </p:sp>
        <p:sp>
          <p:nvSpPr>
            <p:cNvPr id="59" name="rc59"/>
            <p:cNvSpPr/>
            <p:nvPr/>
          </p:nvSpPr>
          <p:spPr>
            <a:xfrm>
              <a:off x="6094049" y="3029279"/>
              <a:ext cx="239888" cy="12783"/>
            </a:xfrm>
            <a:prstGeom prst="rect">
              <a:avLst/>
            </a:prstGeom>
            <a:solidFill>
              <a:srgbClr val="E2231A">
                <a:alpha val="100000"/>
              </a:srgbClr>
            </a:solidFill>
          </p:spPr>
          <p:txBody>
            <a:bodyPr/>
            <a:lstStyle/>
            <a:p/>
          </p:txBody>
        </p:sp>
        <p:sp>
          <p:nvSpPr>
            <p:cNvPr id="60" name="rc60"/>
            <p:cNvSpPr/>
            <p:nvPr/>
          </p:nvSpPr>
          <p:spPr>
            <a:xfrm>
              <a:off x="6360593" y="3033943"/>
              <a:ext cx="239888" cy="1274078"/>
            </a:xfrm>
            <a:prstGeom prst="rect">
              <a:avLst/>
            </a:prstGeom>
            <a:solidFill>
              <a:srgbClr val="80BD41">
                <a:alpha val="100000"/>
              </a:srgbClr>
            </a:solidFill>
          </p:spPr>
          <p:txBody>
            <a:bodyPr/>
            <a:lstStyle/>
            <a:p/>
          </p:txBody>
        </p:sp>
        <p:sp>
          <p:nvSpPr>
            <p:cNvPr id="61" name="rc61"/>
            <p:cNvSpPr/>
            <p:nvPr/>
          </p:nvSpPr>
          <p:spPr>
            <a:xfrm>
              <a:off x="6360593" y="3008030"/>
              <a:ext cx="239888" cy="25913"/>
            </a:xfrm>
            <a:prstGeom prst="rect">
              <a:avLst/>
            </a:prstGeom>
            <a:solidFill>
              <a:srgbClr val="E2231A">
                <a:alpha val="100000"/>
              </a:srgbClr>
            </a:solidFill>
          </p:spPr>
          <p:txBody>
            <a:bodyPr/>
            <a:lstStyle/>
            <a:p/>
          </p:txBody>
        </p:sp>
        <p:sp>
          <p:nvSpPr>
            <p:cNvPr id="62" name="rc62"/>
            <p:cNvSpPr/>
            <p:nvPr/>
          </p:nvSpPr>
          <p:spPr>
            <a:xfrm>
              <a:off x="6627136" y="3089225"/>
              <a:ext cx="239888" cy="1218796"/>
            </a:xfrm>
            <a:prstGeom prst="rect">
              <a:avLst/>
            </a:prstGeom>
            <a:solidFill>
              <a:srgbClr val="80BD41">
                <a:alpha val="100000"/>
              </a:srgbClr>
            </a:solidFill>
          </p:spPr>
          <p:txBody>
            <a:bodyPr/>
            <a:lstStyle/>
            <a:p/>
          </p:txBody>
        </p:sp>
        <p:sp>
          <p:nvSpPr>
            <p:cNvPr id="63" name="rc63"/>
            <p:cNvSpPr/>
            <p:nvPr/>
          </p:nvSpPr>
          <p:spPr>
            <a:xfrm>
              <a:off x="6627136" y="3051564"/>
              <a:ext cx="239888" cy="37660"/>
            </a:xfrm>
            <a:prstGeom prst="rect">
              <a:avLst/>
            </a:prstGeom>
            <a:solidFill>
              <a:srgbClr val="E2231A">
                <a:alpha val="100000"/>
              </a:srgbClr>
            </a:solidFill>
          </p:spPr>
          <p:txBody>
            <a:bodyPr/>
            <a:lstStyle/>
            <a:p/>
          </p:txBody>
        </p:sp>
        <p:sp>
          <p:nvSpPr>
            <p:cNvPr id="64" name="rc64"/>
            <p:cNvSpPr/>
            <p:nvPr/>
          </p:nvSpPr>
          <p:spPr>
            <a:xfrm>
              <a:off x="6893679" y="3167829"/>
              <a:ext cx="239888" cy="1140191"/>
            </a:xfrm>
            <a:prstGeom prst="rect">
              <a:avLst/>
            </a:prstGeom>
            <a:solidFill>
              <a:srgbClr val="80BD41">
                <a:alpha val="100000"/>
              </a:srgbClr>
            </a:solidFill>
          </p:spPr>
          <p:txBody>
            <a:bodyPr/>
            <a:lstStyle/>
            <a:p/>
          </p:txBody>
        </p:sp>
        <p:sp>
          <p:nvSpPr>
            <p:cNvPr id="65" name="rc65"/>
            <p:cNvSpPr/>
            <p:nvPr/>
          </p:nvSpPr>
          <p:spPr>
            <a:xfrm>
              <a:off x="6893679" y="3107883"/>
              <a:ext cx="239888" cy="59946"/>
            </a:xfrm>
            <a:prstGeom prst="rect">
              <a:avLst/>
            </a:prstGeom>
            <a:solidFill>
              <a:srgbClr val="E2231A">
                <a:alpha val="100000"/>
              </a:srgbClr>
            </a:solidFill>
          </p:spPr>
          <p:txBody>
            <a:bodyPr/>
            <a:lstStyle/>
            <a:p/>
          </p:txBody>
        </p:sp>
        <p:sp>
          <p:nvSpPr>
            <p:cNvPr id="66" name="rc66"/>
            <p:cNvSpPr/>
            <p:nvPr/>
          </p:nvSpPr>
          <p:spPr>
            <a:xfrm>
              <a:off x="7160222" y="3226566"/>
              <a:ext cx="239888" cy="1081454"/>
            </a:xfrm>
            <a:prstGeom prst="rect">
              <a:avLst/>
            </a:prstGeom>
            <a:solidFill>
              <a:srgbClr val="80BD41">
                <a:alpha val="100000"/>
              </a:srgbClr>
            </a:solidFill>
          </p:spPr>
          <p:txBody>
            <a:bodyPr/>
            <a:lstStyle/>
            <a:p/>
          </p:txBody>
        </p:sp>
        <p:sp>
          <p:nvSpPr>
            <p:cNvPr id="67" name="rc67"/>
            <p:cNvSpPr/>
            <p:nvPr/>
          </p:nvSpPr>
          <p:spPr>
            <a:xfrm>
              <a:off x="7160222" y="3157464"/>
              <a:ext cx="239888" cy="69102"/>
            </a:xfrm>
            <a:prstGeom prst="rect">
              <a:avLst/>
            </a:prstGeom>
            <a:solidFill>
              <a:srgbClr val="E2231A">
                <a:alpha val="100000"/>
              </a:srgbClr>
            </a:solidFill>
          </p:spPr>
          <p:txBody>
            <a:bodyPr/>
            <a:lstStyle/>
            <a:p/>
          </p:txBody>
        </p:sp>
        <p:sp>
          <p:nvSpPr>
            <p:cNvPr id="68" name="rc68"/>
            <p:cNvSpPr/>
            <p:nvPr/>
          </p:nvSpPr>
          <p:spPr>
            <a:xfrm>
              <a:off x="7426765" y="3239696"/>
              <a:ext cx="239888" cy="1068325"/>
            </a:xfrm>
            <a:prstGeom prst="rect">
              <a:avLst/>
            </a:prstGeom>
            <a:solidFill>
              <a:srgbClr val="80BD41">
                <a:alpha val="100000"/>
              </a:srgbClr>
            </a:solidFill>
          </p:spPr>
          <p:txBody>
            <a:bodyPr/>
            <a:lstStyle/>
            <a:p/>
          </p:txBody>
        </p:sp>
        <p:sp>
          <p:nvSpPr>
            <p:cNvPr id="69" name="rc69"/>
            <p:cNvSpPr/>
            <p:nvPr/>
          </p:nvSpPr>
          <p:spPr>
            <a:xfrm>
              <a:off x="7426765" y="3195125"/>
              <a:ext cx="239888" cy="44571"/>
            </a:xfrm>
            <a:prstGeom prst="rect">
              <a:avLst/>
            </a:prstGeom>
            <a:solidFill>
              <a:srgbClr val="E2231A">
                <a:alpha val="100000"/>
              </a:srgbClr>
            </a:solidFill>
          </p:spPr>
          <p:txBody>
            <a:bodyPr/>
            <a:lstStyle/>
            <a:p/>
          </p:txBody>
        </p:sp>
        <p:sp>
          <p:nvSpPr>
            <p:cNvPr id="70" name="rc70"/>
            <p:cNvSpPr/>
            <p:nvPr/>
          </p:nvSpPr>
          <p:spPr>
            <a:xfrm>
              <a:off x="7693308" y="3269928"/>
              <a:ext cx="239888" cy="1038092"/>
            </a:xfrm>
            <a:prstGeom prst="rect">
              <a:avLst/>
            </a:prstGeom>
            <a:solidFill>
              <a:srgbClr val="80BD41">
                <a:alpha val="100000"/>
              </a:srgbClr>
            </a:solidFill>
          </p:spPr>
          <p:txBody>
            <a:bodyPr/>
            <a:lstStyle/>
            <a:p/>
          </p:txBody>
        </p:sp>
        <p:sp>
          <p:nvSpPr>
            <p:cNvPr id="71" name="rc71"/>
            <p:cNvSpPr/>
            <p:nvPr/>
          </p:nvSpPr>
          <p:spPr>
            <a:xfrm>
              <a:off x="7693308" y="3226739"/>
              <a:ext cx="239888" cy="43189"/>
            </a:xfrm>
            <a:prstGeom prst="rect">
              <a:avLst/>
            </a:prstGeom>
            <a:solidFill>
              <a:srgbClr val="E2231A">
                <a:alpha val="100000"/>
              </a:srgbClr>
            </a:solidFill>
          </p:spPr>
          <p:txBody>
            <a:bodyPr/>
            <a:lstStyle/>
            <a:p/>
          </p:txBody>
        </p:sp>
        <p:sp>
          <p:nvSpPr>
            <p:cNvPr id="72" name="rc72"/>
            <p:cNvSpPr/>
            <p:nvPr/>
          </p:nvSpPr>
          <p:spPr>
            <a:xfrm>
              <a:off x="7959851" y="3286340"/>
              <a:ext cx="239888" cy="1021681"/>
            </a:xfrm>
            <a:prstGeom prst="rect">
              <a:avLst/>
            </a:prstGeom>
            <a:solidFill>
              <a:srgbClr val="80BD41">
                <a:alpha val="100000"/>
              </a:srgbClr>
            </a:solidFill>
          </p:spPr>
          <p:txBody>
            <a:bodyPr/>
            <a:lstStyle/>
            <a:p/>
          </p:txBody>
        </p:sp>
        <p:sp>
          <p:nvSpPr>
            <p:cNvPr id="73" name="rc73"/>
            <p:cNvSpPr/>
            <p:nvPr/>
          </p:nvSpPr>
          <p:spPr>
            <a:xfrm>
              <a:off x="7959851" y="3254726"/>
              <a:ext cx="239888" cy="31614"/>
            </a:xfrm>
            <a:prstGeom prst="rect">
              <a:avLst/>
            </a:prstGeom>
            <a:solidFill>
              <a:srgbClr val="E2231A">
                <a:alpha val="100000"/>
              </a:srgbClr>
            </a:solidFill>
          </p:spPr>
          <p:txBody>
            <a:bodyPr/>
            <a:lstStyle/>
            <a:p/>
          </p:txBody>
        </p:sp>
        <p:sp>
          <p:nvSpPr>
            <p:cNvPr id="74" name="pl74"/>
            <p:cNvSpPr/>
            <p:nvPr/>
          </p:nvSpPr>
          <p:spPr>
            <a:xfrm>
              <a:off x="1416218" y="2095023"/>
              <a:ext cx="6663577" cy="156474"/>
            </a:xfrm>
            <a:custGeom>
              <a:avLst/>
              <a:pathLst>
                <a:path w="6663577" h="156474">
                  <a:moveTo>
                    <a:pt x="0" y="156474"/>
                  </a:moveTo>
                  <a:lnTo>
                    <a:pt x="266543" y="89414"/>
                  </a:lnTo>
                  <a:lnTo>
                    <a:pt x="533086" y="22353"/>
                  </a:lnTo>
                  <a:lnTo>
                    <a:pt x="799629" y="22353"/>
                  </a:lnTo>
                  <a:lnTo>
                    <a:pt x="1066172" y="0"/>
                  </a:lnTo>
                  <a:lnTo>
                    <a:pt x="1332715" y="44707"/>
                  </a:lnTo>
                  <a:lnTo>
                    <a:pt x="1599258" y="0"/>
                  </a:lnTo>
                  <a:lnTo>
                    <a:pt x="1865801" y="22353"/>
                  </a:lnTo>
                  <a:lnTo>
                    <a:pt x="2132344" y="44707"/>
                  </a:lnTo>
                  <a:lnTo>
                    <a:pt x="2398888" y="111767"/>
                  </a:lnTo>
                  <a:lnTo>
                    <a:pt x="2665431" y="44707"/>
                  </a:lnTo>
                  <a:lnTo>
                    <a:pt x="2931974" y="22353"/>
                  </a:lnTo>
                  <a:lnTo>
                    <a:pt x="3198517" y="0"/>
                  </a:lnTo>
                  <a:lnTo>
                    <a:pt x="3465060" y="44707"/>
                  </a:lnTo>
                  <a:lnTo>
                    <a:pt x="3731603" y="22353"/>
                  </a:lnTo>
                  <a:lnTo>
                    <a:pt x="3998146" y="22353"/>
                  </a:lnTo>
                  <a:lnTo>
                    <a:pt x="4264689" y="0"/>
                  </a:lnTo>
                  <a:lnTo>
                    <a:pt x="4531233" y="0"/>
                  </a:lnTo>
                  <a:lnTo>
                    <a:pt x="4797776" y="0"/>
                  </a:lnTo>
                  <a:lnTo>
                    <a:pt x="5064319" y="22353"/>
                  </a:lnTo>
                  <a:lnTo>
                    <a:pt x="5330862" y="44707"/>
                  </a:lnTo>
                  <a:lnTo>
                    <a:pt x="5597405" y="89414"/>
                  </a:lnTo>
                  <a:lnTo>
                    <a:pt x="5863948" y="111767"/>
                  </a:lnTo>
                  <a:lnTo>
                    <a:pt x="6130491" y="67060"/>
                  </a:lnTo>
                  <a:lnTo>
                    <a:pt x="6397034" y="67060"/>
                  </a:lnTo>
                  <a:lnTo>
                    <a:pt x="6663577" y="44707"/>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6" name="tx76"/>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3" name="tx83"/>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5" name="tx85"/>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6" name="tx86"/>
            <p:cNvSpPr/>
            <p:nvPr/>
          </p:nvSpPr>
          <p:spPr>
            <a:xfrm>
              <a:off x="1324790" y="33245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49.1</a:t>
              </a:r>
            </a:p>
          </p:txBody>
        </p:sp>
        <p:sp>
          <p:nvSpPr>
            <p:cNvPr id="87" name="tx87"/>
            <p:cNvSpPr/>
            <p:nvPr/>
          </p:nvSpPr>
          <p:spPr>
            <a:xfrm>
              <a:off x="2657505" y="33730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46.2</a:t>
              </a:r>
            </a:p>
          </p:txBody>
        </p:sp>
        <p:sp>
          <p:nvSpPr>
            <p:cNvPr id="88" name="tx88"/>
            <p:cNvSpPr/>
            <p:nvPr/>
          </p:nvSpPr>
          <p:spPr>
            <a:xfrm>
              <a:off x="3990221" y="30852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62.9</a:t>
              </a:r>
            </a:p>
          </p:txBody>
        </p:sp>
        <p:sp>
          <p:nvSpPr>
            <p:cNvPr id="89" name="tx89"/>
            <p:cNvSpPr/>
            <p:nvPr/>
          </p:nvSpPr>
          <p:spPr>
            <a:xfrm>
              <a:off x="5322937" y="28308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77.6</a:t>
              </a:r>
            </a:p>
          </p:txBody>
        </p:sp>
        <p:sp>
          <p:nvSpPr>
            <p:cNvPr id="90" name="tx90"/>
            <p:cNvSpPr/>
            <p:nvPr/>
          </p:nvSpPr>
          <p:spPr>
            <a:xfrm>
              <a:off x="6389109" y="28721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75.2</a:t>
              </a:r>
            </a:p>
          </p:txBody>
        </p:sp>
        <p:sp>
          <p:nvSpPr>
            <p:cNvPr id="91" name="tx91"/>
            <p:cNvSpPr/>
            <p:nvPr/>
          </p:nvSpPr>
          <p:spPr>
            <a:xfrm>
              <a:off x="6655652" y="291678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72.7</a:t>
              </a:r>
            </a:p>
          </p:txBody>
        </p:sp>
        <p:sp>
          <p:nvSpPr>
            <p:cNvPr id="92" name="tx92"/>
            <p:cNvSpPr/>
            <p:nvPr/>
          </p:nvSpPr>
          <p:spPr>
            <a:xfrm>
              <a:off x="6922195" y="29717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69.5</a:t>
              </a:r>
            </a:p>
          </p:txBody>
        </p:sp>
        <p:sp>
          <p:nvSpPr>
            <p:cNvPr id="93" name="tx93"/>
            <p:cNvSpPr/>
            <p:nvPr/>
          </p:nvSpPr>
          <p:spPr>
            <a:xfrm>
              <a:off x="7188738" y="30215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66.6</a:t>
              </a:r>
            </a:p>
          </p:txBody>
        </p:sp>
        <p:sp>
          <p:nvSpPr>
            <p:cNvPr id="94" name="tx94"/>
            <p:cNvSpPr/>
            <p:nvPr/>
          </p:nvSpPr>
          <p:spPr>
            <a:xfrm>
              <a:off x="7455282" y="30591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64.4</a:t>
              </a:r>
            </a:p>
          </p:txBody>
        </p:sp>
        <p:sp>
          <p:nvSpPr>
            <p:cNvPr id="95" name="tx95"/>
            <p:cNvSpPr/>
            <p:nvPr/>
          </p:nvSpPr>
          <p:spPr>
            <a:xfrm>
              <a:off x="7721825" y="30906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62.6</a:t>
              </a:r>
            </a:p>
          </p:txBody>
        </p:sp>
        <p:sp>
          <p:nvSpPr>
            <p:cNvPr id="96" name="tx96"/>
            <p:cNvSpPr/>
            <p:nvPr/>
          </p:nvSpPr>
          <p:spPr>
            <a:xfrm>
              <a:off x="8027545" y="311880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a:t>
              </a:r>
            </a:p>
          </p:txBody>
        </p:sp>
        <p:sp>
          <p:nvSpPr>
            <p:cNvPr id="97" name="pl97"/>
            <p:cNvSpPr/>
            <p:nvPr/>
          </p:nvSpPr>
          <p:spPr>
            <a:xfrm>
              <a:off x="1416218"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24790" y="38830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45.1</a:t>
              </a:r>
            </a:p>
          </p:txBody>
        </p:sp>
        <p:sp>
          <p:nvSpPr>
            <p:cNvPr id="109" name="tx109"/>
            <p:cNvSpPr/>
            <p:nvPr/>
          </p:nvSpPr>
          <p:spPr>
            <a:xfrm>
              <a:off x="1350915" y="345924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10" name="tx110"/>
            <p:cNvSpPr/>
            <p:nvPr/>
          </p:nvSpPr>
          <p:spPr>
            <a:xfrm>
              <a:off x="2657505" y="38854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44.9</a:t>
              </a:r>
            </a:p>
          </p:txBody>
        </p:sp>
        <p:sp>
          <p:nvSpPr>
            <p:cNvPr id="111" name="tx111"/>
            <p:cNvSpPr/>
            <p:nvPr/>
          </p:nvSpPr>
          <p:spPr>
            <a:xfrm>
              <a:off x="2683631" y="348712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2" name="tx112"/>
            <p:cNvSpPr/>
            <p:nvPr/>
          </p:nvSpPr>
          <p:spPr>
            <a:xfrm>
              <a:off x="4029398" y="3745893"/>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a:t>
              </a:r>
            </a:p>
          </p:txBody>
        </p:sp>
        <p:sp>
          <p:nvSpPr>
            <p:cNvPr id="113" name="tx113"/>
            <p:cNvSpPr/>
            <p:nvPr/>
          </p:nvSpPr>
          <p:spPr>
            <a:xfrm>
              <a:off x="4016347" y="320248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14" name="tx114"/>
            <p:cNvSpPr/>
            <p:nvPr/>
          </p:nvSpPr>
          <p:spPr>
            <a:xfrm>
              <a:off x="5322937" y="36158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76.1</a:t>
              </a:r>
            </a:p>
          </p:txBody>
        </p:sp>
        <p:sp>
          <p:nvSpPr>
            <p:cNvPr id="115" name="tx115"/>
            <p:cNvSpPr/>
            <p:nvPr/>
          </p:nvSpPr>
          <p:spPr>
            <a:xfrm>
              <a:off x="5349062" y="294525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6" name="tx116"/>
            <p:cNvSpPr/>
            <p:nvPr/>
          </p:nvSpPr>
          <p:spPr>
            <a:xfrm>
              <a:off x="6389109" y="363588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73.8</a:t>
              </a:r>
            </a:p>
          </p:txBody>
        </p:sp>
        <p:sp>
          <p:nvSpPr>
            <p:cNvPr id="117" name="tx117"/>
            <p:cNvSpPr/>
            <p:nvPr/>
          </p:nvSpPr>
          <p:spPr>
            <a:xfrm>
              <a:off x="6415235" y="298593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18" name="tx118"/>
            <p:cNvSpPr/>
            <p:nvPr/>
          </p:nvSpPr>
          <p:spPr>
            <a:xfrm>
              <a:off x="6655652" y="36635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70.6</a:t>
              </a:r>
            </a:p>
          </p:txBody>
        </p:sp>
        <p:sp>
          <p:nvSpPr>
            <p:cNvPr id="119" name="tx119"/>
            <p:cNvSpPr/>
            <p:nvPr/>
          </p:nvSpPr>
          <p:spPr>
            <a:xfrm>
              <a:off x="6681778" y="303649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20" name="tx120"/>
            <p:cNvSpPr/>
            <p:nvPr/>
          </p:nvSpPr>
          <p:spPr>
            <a:xfrm>
              <a:off x="6961372" y="370287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a:t>
              </a:r>
            </a:p>
          </p:txBody>
        </p:sp>
        <p:sp>
          <p:nvSpPr>
            <p:cNvPr id="121" name="tx121"/>
            <p:cNvSpPr/>
            <p:nvPr/>
          </p:nvSpPr>
          <p:spPr>
            <a:xfrm>
              <a:off x="6948321" y="310276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22" name="tx122"/>
            <p:cNvSpPr/>
            <p:nvPr/>
          </p:nvSpPr>
          <p:spPr>
            <a:xfrm>
              <a:off x="7188738" y="37322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62.6</a:t>
              </a:r>
            </a:p>
          </p:txBody>
        </p:sp>
        <p:sp>
          <p:nvSpPr>
            <p:cNvPr id="123" name="tx123"/>
            <p:cNvSpPr/>
            <p:nvPr/>
          </p:nvSpPr>
          <p:spPr>
            <a:xfrm>
              <a:off x="7254041" y="3158389"/>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24" name="tx124"/>
            <p:cNvSpPr/>
            <p:nvPr/>
          </p:nvSpPr>
          <p:spPr>
            <a:xfrm>
              <a:off x="7455282" y="37388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61.8</a:t>
              </a:r>
            </a:p>
          </p:txBody>
        </p:sp>
        <p:sp>
          <p:nvSpPr>
            <p:cNvPr id="125" name="tx125"/>
            <p:cNvSpPr/>
            <p:nvPr/>
          </p:nvSpPr>
          <p:spPr>
            <a:xfrm>
              <a:off x="7481407" y="318236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26" name="tx126"/>
            <p:cNvSpPr/>
            <p:nvPr/>
          </p:nvSpPr>
          <p:spPr>
            <a:xfrm>
              <a:off x="7721825" y="37539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60.1</a:t>
              </a:r>
            </a:p>
          </p:txBody>
        </p:sp>
        <p:sp>
          <p:nvSpPr>
            <p:cNvPr id="127" name="tx127"/>
            <p:cNvSpPr/>
            <p:nvPr/>
          </p:nvSpPr>
          <p:spPr>
            <a:xfrm>
              <a:off x="7747950" y="321328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28" name="tx128"/>
            <p:cNvSpPr/>
            <p:nvPr/>
          </p:nvSpPr>
          <p:spPr>
            <a:xfrm>
              <a:off x="7988368" y="37621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59.1</a:t>
              </a:r>
            </a:p>
          </p:txBody>
        </p:sp>
        <p:sp>
          <p:nvSpPr>
            <p:cNvPr id="129" name="tx129"/>
            <p:cNvSpPr/>
            <p:nvPr/>
          </p:nvSpPr>
          <p:spPr>
            <a:xfrm>
              <a:off x="8014493" y="323548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30" name="tx130"/>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733081" y="339212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2" name="tx132"/>
            <p:cNvSpPr/>
            <p:nvPr/>
          </p:nvSpPr>
          <p:spPr>
            <a:xfrm>
              <a:off x="655386" y="252834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3" name="rc153"/>
            <p:cNvSpPr/>
            <p:nvPr/>
          </p:nvSpPr>
          <p:spPr>
            <a:xfrm>
              <a:off x="4448859" y="5180747"/>
              <a:ext cx="201456" cy="201456"/>
            </a:xfrm>
            <a:prstGeom prst="rect">
              <a:avLst/>
            </a:prstGeom>
            <a:solidFill>
              <a:srgbClr val="E2231A">
                <a:alpha val="100000"/>
              </a:srgbClr>
            </a:solidFill>
          </p:spPr>
          <p:txBody>
            <a:bodyPr/>
            <a:lstStyle/>
            <a:p/>
          </p:txBody>
        </p:sp>
        <p:sp>
          <p:nvSpPr>
            <p:cNvPr id="154" name="rc154"/>
            <p:cNvSpPr/>
            <p:nvPr/>
          </p:nvSpPr>
          <p:spPr>
            <a:xfrm>
              <a:off x="5653947" y="5180747"/>
              <a:ext cx="201456" cy="201456"/>
            </a:xfrm>
            <a:prstGeom prst="rect">
              <a:avLst/>
            </a:prstGeom>
            <a:solidFill>
              <a:srgbClr val="80BD41">
                <a:alpha val="100000"/>
              </a:srgbClr>
            </a:solidFill>
          </p:spPr>
          <p:txBody>
            <a:bodyPr/>
            <a:lstStyle/>
            <a:p/>
          </p:txBody>
        </p:sp>
        <p:sp>
          <p:nvSpPr>
            <p:cNvPr id="155" name="tx155"/>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6" name="tx156"/>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8" name="tx158"/>
            <p:cNvSpPr/>
            <p:nvPr/>
          </p:nvSpPr>
          <p:spPr>
            <a:xfrm>
              <a:off x="951100" y="1582906"/>
              <a:ext cx="157514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Mongolia, 2000-2025</a:t>
              </a:r>
            </a:p>
          </p:txBody>
        </p:sp>
        <p:sp>
          <p:nvSpPr>
            <p:cNvPr id="159" name="pl159"/>
            <p:cNvSpPr/>
            <p:nvPr/>
          </p:nvSpPr>
          <p:spPr>
            <a:xfrm>
              <a:off x="216999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391742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566486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741230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304371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79114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53858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828602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954972"/>
              <a:ext cx="6443672" cy="129091"/>
            </a:xfrm>
            <a:prstGeom prst="rect">
              <a:avLst/>
            </a:prstGeom>
            <a:solidFill>
              <a:srgbClr val="80BD41">
                <a:alpha val="100000"/>
              </a:srgbClr>
            </a:solidFill>
          </p:spPr>
          <p:txBody>
            <a:bodyPr/>
            <a:lstStyle/>
            <a:p/>
          </p:txBody>
        </p:sp>
        <p:sp>
          <p:nvSpPr>
            <p:cNvPr id="172" name="rc172"/>
            <p:cNvSpPr/>
            <p:nvPr/>
          </p:nvSpPr>
          <p:spPr>
            <a:xfrm>
              <a:off x="7739946" y="5954972"/>
              <a:ext cx="131057" cy="129091"/>
            </a:xfrm>
            <a:prstGeom prst="rect">
              <a:avLst/>
            </a:prstGeom>
            <a:solidFill>
              <a:srgbClr val="E2231A">
                <a:alpha val="100000"/>
              </a:srgbClr>
            </a:solidFill>
          </p:spPr>
          <p:txBody>
            <a:bodyPr/>
            <a:lstStyle/>
            <a:p/>
          </p:txBody>
        </p:sp>
        <p:sp>
          <p:nvSpPr>
            <p:cNvPr id="173" name="rc173"/>
            <p:cNvSpPr/>
            <p:nvPr/>
          </p:nvSpPr>
          <p:spPr>
            <a:xfrm>
              <a:off x="1296273" y="5793607"/>
              <a:ext cx="5250173" cy="129091"/>
            </a:xfrm>
            <a:prstGeom prst="rect">
              <a:avLst/>
            </a:prstGeom>
            <a:solidFill>
              <a:srgbClr val="80BD41">
                <a:alpha val="100000"/>
              </a:srgbClr>
            </a:solidFill>
          </p:spPr>
          <p:txBody>
            <a:bodyPr/>
            <a:lstStyle/>
            <a:p/>
          </p:txBody>
        </p:sp>
        <p:sp>
          <p:nvSpPr>
            <p:cNvPr id="174" name="rc174"/>
            <p:cNvSpPr/>
            <p:nvPr/>
          </p:nvSpPr>
          <p:spPr>
            <a:xfrm>
              <a:off x="6546447" y="5793607"/>
              <a:ext cx="218429" cy="129091"/>
            </a:xfrm>
            <a:prstGeom prst="rect">
              <a:avLst/>
            </a:prstGeom>
            <a:solidFill>
              <a:srgbClr val="E2231A">
                <a:alpha val="100000"/>
              </a:srgbClr>
            </a:solidFill>
          </p:spPr>
          <p:txBody>
            <a:bodyPr/>
            <a:lstStyle/>
            <a:p/>
          </p:txBody>
        </p:sp>
        <p:sp>
          <p:nvSpPr>
            <p:cNvPr id="175" name="rc175"/>
            <p:cNvSpPr/>
            <p:nvPr/>
          </p:nvSpPr>
          <p:spPr>
            <a:xfrm>
              <a:off x="1296273" y="5632243"/>
              <a:ext cx="5167170" cy="129091"/>
            </a:xfrm>
            <a:prstGeom prst="rect">
              <a:avLst/>
            </a:prstGeom>
            <a:solidFill>
              <a:srgbClr val="80BD41">
                <a:alpha val="100000"/>
              </a:srgbClr>
            </a:solidFill>
          </p:spPr>
          <p:txBody>
            <a:bodyPr/>
            <a:lstStyle/>
            <a:p/>
          </p:txBody>
        </p:sp>
        <p:sp>
          <p:nvSpPr>
            <p:cNvPr id="176" name="rc176"/>
            <p:cNvSpPr/>
            <p:nvPr/>
          </p:nvSpPr>
          <p:spPr>
            <a:xfrm>
              <a:off x="6463443" y="5632243"/>
              <a:ext cx="159890" cy="129091"/>
            </a:xfrm>
            <a:prstGeom prst="rect">
              <a:avLst/>
            </a:prstGeom>
            <a:solidFill>
              <a:srgbClr val="E2231A">
                <a:alpha val="100000"/>
              </a:srgbClr>
            </a:solidFill>
          </p:spPr>
          <p:txBody>
            <a:bodyPr/>
            <a:lstStyle/>
            <a:p/>
          </p:txBody>
        </p:sp>
        <p:sp>
          <p:nvSpPr>
            <p:cNvPr id="177" name="tx177"/>
            <p:cNvSpPr/>
            <p:nvPr/>
          </p:nvSpPr>
          <p:spPr>
            <a:xfrm>
              <a:off x="808721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75.2</a:t>
              </a:r>
            </a:p>
          </p:txBody>
        </p:sp>
        <p:sp>
          <p:nvSpPr>
            <p:cNvPr id="178" name="tx178"/>
            <p:cNvSpPr/>
            <p:nvPr/>
          </p:nvSpPr>
          <p:spPr>
            <a:xfrm>
              <a:off x="6926697"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62.6</a:t>
              </a:r>
            </a:p>
          </p:txBody>
        </p:sp>
        <p:sp>
          <p:nvSpPr>
            <p:cNvPr id="179" name="tx179"/>
            <p:cNvSpPr/>
            <p:nvPr/>
          </p:nvSpPr>
          <p:spPr>
            <a:xfrm>
              <a:off x="6825378" y="5653652"/>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a:t>
              </a:r>
            </a:p>
          </p:txBody>
        </p:sp>
        <p:sp>
          <p:nvSpPr>
            <p:cNvPr id="180" name="tx180"/>
            <p:cNvSpPr/>
            <p:nvPr/>
          </p:nvSpPr>
          <p:spPr>
            <a:xfrm>
              <a:off x="4412616"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73.8</a:t>
              </a:r>
            </a:p>
          </p:txBody>
        </p:sp>
        <p:sp>
          <p:nvSpPr>
            <p:cNvPr id="181" name="tx181"/>
            <p:cNvSpPr/>
            <p:nvPr/>
          </p:nvSpPr>
          <p:spPr>
            <a:xfrm>
              <a:off x="7730126"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82" name="tx182"/>
            <p:cNvSpPr/>
            <p:nvPr/>
          </p:nvSpPr>
          <p:spPr>
            <a:xfrm>
              <a:off x="3815866"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60.1</a:t>
              </a:r>
            </a:p>
          </p:txBody>
        </p:sp>
        <p:sp>
          <p:nvSpPr>
            <p:cNvPr id="183" name="tx183"/>
            <p:cNvSpPr/>
            <p:nvPr/>
          </p:nvSpPr>
          <p:spPr>
            <a:xfrm>
              <a:off x="6580313"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84" name="tx184"/>
            <p:cNvSpPr/>
            <p:nvPr/>
          </p:nvSpPr>
          <p:spPr>
            <a:xfrm>
              <a:off x="3774365"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59.1</a:t>
              </a:r>
            </a:p>
          </p:txBody>
        </p:sp>
        <p:sp>
          <p:nvSpPr>
            <p:cNvPr id="185" name="tx185"/>
            <p:cNvSpPr/>
            <p:nvPr/>
          </p:nvSpPr>
          <p:spPr>
            <a:xfrm>
              <a:off x="6468040"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86" name="tx186"/>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2966015"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1" name="tx191"/>
            <p:cNvSpPr/>
            <p:nvPr/>
          </p:nvSpPr>
          <p:spPr>
            <a:xfrm>
              <a:off x="4713452"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2" name="tx192"/>
            <p:cNvSpPr/>
            <p:nvPr/>
          </p:nvSpPr>
          <p:spPr>
            <a:xfrm>
              <a:off x="6460889"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3" name="tx193"/>
            <p:cNvSpPr/>
            <p:nvPr/>
          </p:nvSpPr>
          <p:spPr>
            <a:xfrm>
              <a:off x="8208325"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94" name="tx194"/>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(97%) was relatively constant within 1% compared to 2019 (98%).
The number of children vaccinated with MCV1 decreased 20% compared to in 2019.
The number of surviving infants decreased approximately 19%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8" name=""/>
          <p:cNvGrpSpPr/>
          <p:nvPr/>
        </p:nvGrpSpPr>
        <p:grpSpPr>
          <a:xfrm>
            <a:off x="292608" y="1005840"/>
            <a:ext cx="8595360" cy="28575"/>
            <a:chOff x="292608" y="1005840"/>
            <a:chExt cx="8595360" cy="28575"/>
          </a:xfrm>
        </p:grpSpPr>
        <p:sp>
          <p:nvSpPr>
            <p:cNvPr id="1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29806" y="4545062"/>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5" name="pl5"/>
            <p:cNvSpPr/>
            <p:nvPr/>
          </p:nvSpPr>
          <p:spPr>
            <a:xfrm>
              <a:off x="1029806" y="3729922"/>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6" name="pl6"/>
            <p:cNvSpPr/>
            <p:nvPr/>
          </p:nvSpPr>
          <p:spPr>
            <a:xfrm>
              <a:off x="1029806" y="2914782"/>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7" name="pl7"/>
            <p:cNvSpPr/>
            <p:nvPr/>
          </p:nvSpPr>
          <p:spPr>
            <a:xfrm>
              <a:off x="1029806" y="2099641"/>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8" name="pl8"/>
            <p:cNvSpPr/>
            <p:nvPr/>
          </p:nvSpPr>
          <p:spPr>
            <a:xfrm>
              <a:off x="1029806" y="4952633"/>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9" name="pl9"/>
            <p:cNvSpPr/>
            <p:nvPr/>
          </p:nvSpPr>
          <p:spPr>
            <a:xfrm>
              <a:off x="1029806" y="4137492"/>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0" name="pl10"/>
            <p:cNvSpPr/>
            <p:nvPr/>
          </p:nvSpPr>
          <p:spPr>
            <a:xfrm>
              <a:off x="1029806" y="3322352"/>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1" name="pl11"/>
            <p:cNvSpPr/>
            <p:nvPr/>
          </p:nvSpPr>
          <p:spPr>
            <a:xfrm>
              <a:off x="1029806" y="2507212"/>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2" name="pl12"/>
            <p:cNvSpPr/>
            <p:nvPr/>
          </p:nvSpPr>
          <p:spPr>
            <a:xfrm>
              <a:off x="1029806" y="1692071"/>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3" name="pl13"/>
            <p:cNvSpPr/>
            <p:nvPr/>
          </p:nvSpPr>
          <p:spPr>
            <a:xfrm>
              <a:off x="130471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6290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22108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7927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3746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59564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5383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201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97020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42839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88657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34476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0294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26113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098534" y="4952633"/>
              <a:ext cx="412367" cy="0"/>
            </a:xfrm>
            <a:prstGeom prst="rect">
              <a:avLst/>
            </a:prstGeom>
            <a:solidFill>
              <a:srgbClr val="1CABE2">
                <a:alpha val="100000"/>
              </a:srgbClr>
            </a:solidFill>
          </p:spPr>
          <p:txBody>
            <a:bodyPr/>
            <a:lstStyle/>
            <a:p/>
          </p:txBody>
        </p:sp>
        <p:sp>
          <p:nvSpPr>
            <p:cNvPr id="28" name="rc28"/>
            <p:cNvSpPr/>
            <p:nvPr/>
          </p:nvSpPr>
          <p:spPr>
            <a:xfrm>
              <a:off x="1556720" y="4952633"/>
              <a:ext cx="412367" cy="0"/>
            </a:xfrm>
            <a:prstGeom prst="rect">
              <a:avLst/>
            </a:prstGeom>
            <a:solidFill>
              <a:srgbClr val="1CABE2">
                <a:alpha val="100000"/>
              </a:srgbClr>
            </a:solidFill>
          </p:spPr>
          <p:txBody>
            <a:bodyPr/>
            <a:lstStyle/>
            <a:p/>
          </p:txBody>
        </p:sp>
        <p:sp>
          <p:nvSpPr>
            <p:cNvPr id="29" name="rc29"/>
            <p:cNvSpPr/>
            <p:nvPr/>
          </p:nvSpPr>
          <p:spPr>
            <a:xfrm>
              <a:off x="2014906" y="4952633"/>
              <a:ext cx="412367" cy="0"/>
            </a:xfrm>
            <a:prstGeom prst="rect">
              <a:avLst/>
            </a:prstGeom>
            <a:solidFill>
              <a:srgbClr val="1CABE2">
                <a:alpha val="100000"/>
              </a:srgbClr>
            </a:solidFill>
          </p:spPr>
          <p:txBody>
            <a:bodyPr/>
            <a:lstStyle/>
            <a:p/>
          </p:txBody>
        </p:sp>
        <p:sp>
          <p:nvSpPr>
            <p:cNvPr id="30" name="rc30"/>
            <p:cNvSpPr/>
            <p:nvPr/>
          </p:nvSpPr>
          <p:spPr>
            <a:xfrm>
              <a:off x="2473091" y="4279783"/>
              <a:ext cx="412367" cy="672849"/>
            </a:xfrm>
            <a:prstGeom prst="rect">
              <a:avLst/>
            </a:prstGeom>
            <a:solidFill>
              <a:srgbClr val="1CABE2">
                <a:alpha val="100000"/>
              </a:srgbClr>
            </a:solidFill>
          </p:spPr>
          <p:txBody>
            <a:bodyPr/>
            <a:lstStyle/>
            <a:p/>
          </p:txBody>
        </p:sp>
        <p:sp>
          <p:nvSpPr>
            <p:cNvPr id="31" name="rc31"/>
            <p:cNvSpPr/>
            <p:nvPr/>
          </p:nvSpPr>
          <p:spPr>
            <a:xfrm>
              <a:off x="2931277" y="4016754"/>
              <a:ext cx="412367" cy="935878"/>
            </a:xfrm>
            <a:prstGeom prst="rect">
              <a:avLst/>
            </a:prstGeom>
            <a:solidFill>
              <a:srgbClr val="1CABE2">
                <a:alpha val="100000"/>
              </a:srgbClr>
            </a:solidFill>
          </p:spPr>
          <p:txBody>
            <a:bodyPr/>
            <a:lstStyle/>
            <a:p/>
          </p:txBody>
        </p:sp>
        <p:sp>
          <p:nvSpPr>
            <p:cNvPr id="32" name="rc32"/>
            <p:cNvSpPr/>
            <p:nvPr/>
          </p:nvSpPr>
          <p:spPr>
            <a:xfrm>
              <a:off x="3389463" y="4952339"/>
              <a:ext cx="412367" cy="293"/>
            </a:xfrm>
            <a:prstGeom prst="rect">
              <a:avLst/>
            </a:prstGeom>
            <a:solidFill>
              <a:srgbClr val="1CABE2">
                <a:alpha val="100000"/>
              </a:srgbClr>
            </a:solidFill>
          </p:spPr>
          <p:txBody>
            <a:bodyPr/>
            <a:lstStyle/>
            <a:p/>
          </p:txBody>
        </p:sp>
        <p:sp>
          <p:nvSpPr>
            <p:cNvPr id="33" name="rc33"/>
            <p:cNvSpPr/>
            <p:nvPr/>
          </p:nvSpPr>
          <p:spPr>
            <a:xfrm>
              <a:off x="3847649" y="4952600"/>
              <a:ext cx="412367" cy="32"/>
            </a:xfrm>
            <a:prstGeom prst="rect">
              <a:avLst/>
            </a:prstGeom>
            <a:solidFill>
              <a:srgbClr val="1CABE2">
                <a:alpha val="100000"/>
              </a:srgbClr>
            </a:solidFill>
          </p:spPr>
          <p:txBody>
            <a:bodyPr/>
            <a:lstStyle/>
            <a:p/>
          </p:txBody>
        </p:sp>
        <p:sp>
          <p:nvSpPr>
            <p:cNvPr id="34" name="rc34"/>
            <p:cNvSpPr/>
            <p:nvPr/>
          </p:nvSpPr>
          <p:spPr>
            <a:xfrm>
              <a:off x="4305835" y="4952567"/>
              <a:ext cx="412367" cy="65"/>
            </a:xfrm>
            <a:prstGeom prst="rect">
              <a:avLst/>
            </a:prstGeom>
            <a:solidFill>
              <a:srgbClr val="1CABE2">
                <a:alpha val="100000"/>
              </a:srgbClr>
            </a:solidFill>
          </p:spPr>
          <p:txBody>
            <a:bodyPr/>
            <a:lstStyle/>
            <a:p/>
          </p:txBody>
        </p:sp>
        <p:sp>
          <p:nvSpPr>
            <p:cNvPr id="35" name="rc35"/>
            <p:cNvSpPr/>
            <p:nvPr/>
          </p:nvSpPr>
          <p:spPr>
            <a:xfrm>
              <a:off x="4764021" y="4952633"/>
              <a:ext cx="412367" cy="0"/>
            </a:xfrm>
            <a:prstGeom prst="rect">
              <a:avLst/>
            </a:prstGeom>
            <a:solidFill>
              <a:srgbClr val="1CABE2">
                <a:alpha val="100000"/>
              </a:srgbClr>
            </a:solidFill>
          </p:spPr>
          <p:txBody>
            <a:bodyPr/>
            <a:lstStyle/>
            <a:p/>
          </p:txBody>
        </p:sp>
        <p:sp>
          <p:nvSpPr>
            <p:cNvPr id="36" name="rc36"/>
            <p:cNvSpPr/>
            <p:nvPr/>
          </p:nvSpPr>
          <p:spPr>
            <a:xfrm>
              <a:off x="5222207" y="4952633"/>
              <a:ext cx="412367" cy="0"/>
            </a:xfrm>
            <a:prstGeom prst="rect">
              <a:avLst/>
            </a:prstGeom>
            <a:solidFill>
              <a:srgbClr val="1CABE2">
                <a:alpha val="100000"/>
              </a:srgbClr>
            </a:solidFill>
          </p:spPr>
          <p:txBody>
            <a:bodyPr/>
            <a:lstStyle/>
            <a:p/>
          </p:txBody>
        </p:sp>
        <p:sp>
          <p:nvSpPr>
            <p:cNvPr id="37" name="rc37"/>
            <p:cNvSpPr/>
            <p:nvPr/>
          </p:nvSpPr>
          <p:spPr>
            <a:xfrm>
              <a:off x="5680393" y="4952633"/>
              <a:ext cx="412367" cy="0"/>
            </a:xfrm>
            <a:prstGeom prst="rect">
              <a:avLst/>
            </a:prstGeom>
            <a:solidFill>
              <a:srgbClr val="1CABE2">
                <a:alpha val="100000"/>
              </a:srgbClr>
            </a:solidFill>
          </p:spPr>
          <p:txBody>
            <a:bodyPr/>
            <a:lstStyle/>
            <a:p/>
          </p:txBody>
        </p:sp>
        <p:sp>
          <p:nvSpPr>
            <p:cNvPr id="38" name="rc38"/>
            <p:cNvSpPr/>
            <p:nvPr/>
          </p:nvSpPr>
          <p:spPr>
            <a:xfrm>
              <a:off x="6138579" y="4952633"/>
              <a:ext cx="412367" cy="0"/>
            </a:xfrm>
            <a:prstGeom prst="rect">
              <a:avLst/>
            </a:prstGeom>
            <a:solidFill>
              <a:srgbClr val="1CABE2">
                <a:alpha val="100000"/>
              </a:srgbClr>
            </a:solidFill>
          </p:spPr>
          <p:txBody>
            <a:bodyPr/>
            <a:lstStyle/>
            <a:p/>
          </p:txBody>
        </p:sp>
        <p:sp>
          <p:nvSpPr>
            <p:cNvPr id="39" name="rc39"/>
            <p:cNvSpPr/>
            <p:nvPr/>
          </p:nvSpPr>
          <p:spPr>
            <a:xfrm>
              <a:off x="6596765" y="4952241"/>
              <a:ext cx="412367" cy="391"/>
            </a:xfrm>
            <a:prstGeom prst="rect">
              <a:avLst/>
            </a:prstGeom>
            <a:solidFill>
              <a:srgbClr val="1CABE2">
                <a:alpha val="100000"/>
              </a:srgbClr>
            </a:solidFill>
          </p:spPr>
          <p:txBody>
            <a:bodyPr/>
            <a:lstStyle/>
            <a:p/>
          </p:txBody>
        </p:sp>
        <p:sp>
          <p:nvSpPr>
            <p:cNvPr id="40" name="rc40"/>
            <p:cNvSpPr/>
            <p:nvPr/>
          </p:nvSpPr>
          <p:spPr>
            <a:xfrm>
              <a:off x="7054951" y="4514576"/>
              <a:ext cx="412367" cy="438056"/>
            </a:xfrm>
            <a:prstGeom prst="rect">
              <a:avLst/>
            </a:prstGeom>
            <a:solidFill>
              <a:srgbClr val="1CABE2">
                <a:alpha val="100000"/>
              </a:srgbClr>
            </a:solidFill>
          </p:spPr>
          <p:txBody>
            <a:bodyPr/>
            <a:lstStyle/>
            <a:p/>
          </p:txBody>
        </p:sp>
        <p:sp>
          <p:nvSpPr>
            <p:cNvPr id="41" name="pl41"/>
            <p:cNvSpPr/>
            <p:nvPr/>
          </p:nvSpPr>
          <p:spPr>
            <a:xfrm>
              <a:off x="1304717" y="1864232"/>
              <a:ext cx="5956416" cy="155979"/>
            </a:xfrm>
            <a:custGeom>
              <a:avLst/>
              <a:pathLst>
                <a:path w="5956416" h="155979">
                  <a:moveTo>
                    <a:pt x="0" y="0"/>
                  </a:moveTo>
                  <a:lnTo>
                    <a:pt x="458185" y="62391"/>
                  </a:lnTo>
                  <a:lnTo>
                    <a:pt x="916371" y="31195"/>
                  </a:lnTo>
                  <a:lnTo>
                    <a:pt x="1374557" y="31195"/>
                  </a:lnTo>
                  <a:lnTo>
                    <a:pt x="1832743" y="0"/>
                  </a:lnTo>
                  <a:lnTo>
                    <a:pt x="2290929" y="0"/>
                  </a:lnTo>
                  <a:lnTo>
                    <a:pt x="2749115" y="0"/>
                  </a:lnTo>
                  <a:lnTo>
                    <a:pt x="3207301" y="31195"/>
                  </a:lnTo>
                  <a:lnTo>
                    <a:pt x="3665487" y="62391"/>
                  </a:lnTo>
                  <a:lnTo>
                    <a:pt x="4123673" y="124783"/>
                  </a:lnTo>
                  <a:lnTo>
                    <a:pt x="4581859" y="155979"/>
                  </a:lnTo>
                  <a:lnTo>
                    <a:pt x="5040045" y="93587"/>
                  </a:lnTo>
                  <a:lnTo>
                    <a:pt x="5498230" y="93587"/>
                  </a:lnTo>
                  <a:lnTo>
                    <a:pt x="5956416" y="62391"/>
                  </a:lnTo>
                </a:path>
              </a:pathLst>
            </a:custGeom>
            <a:ln w="27101" cap="flat">
              <a:solidFill>
                <a:srgbClr val="00833D">
                  <a:alpha val="100000"/>
                </a:srgbClr>
              </a:solidFill>
              <a:prstDash val="solid"/>
              <a:round/>
            </a:ln>
          </p:spPr>
          <p:txBody>
            <a:bodyPr/>
            <a:lstStyle/>
            <a:p/>
          </p:txBody>
        </p:sp>
        <p:sp>
          <p:nvSpPr>
            <p:cNvPr id="42" name="pl42"/>
            <p:cNvSpPr/>
            <p:nvPr/>
          </p:nvSpPr>
          <p:spPr>
            <a:xfrm>
              <a:off x="1304717" y="1864232"/>
              <a:ext cx="5956416" cy="187175"/>
            </a:xfrm>
            <a:custGeom>
              <a:avLst/>
              <a:pathLst>
                <a:path w="5956416" h="187175">
                  <a:moveTo>
                    <a:pt x="0" y="31195"/>
                  </a:moveTo>
                  <a:lnTo>
                    <a:pt x="458185" y="62391"/>
                  </a:lnTo>
                  <a:lnTo>
                    <a:pt x="916371" y="31195"/>
                  </a:lnTo>
                  <a:lnTo>
                    <a:pt x="1374557" y="31195"/>
                  </a:lnTo>
                  <a:lnTo>
                    <a:pt x="1832743" y="0"/>
                  </a:lnTo>
                  <a:lnTo>
                    <a:pt x="2290929" y="31195"/>
                  </a:lnTo>
                  <a:lnTo>
                    <a:pt x="2749115" y="31195"/>
                  </a:lnTo>
                  <a:lnTo>
                    <a:pt x="3207301" y="0"/>
                  </a:lnTo>
                  <a:lnTo>
                    <a:pt x="3665487" y="93587"/>
                  </a:lnTo>
                  <a:lnTo>
                    <a:pt x="4123673" y="155979"/>
                  </a:lnTo>
                  <a:lnTo>
                    <a:pt x="4581859" y="187175"/>
                  </a:lnTo>
                  <a:lnTo>
                    <a:pt x="5040045" y="93587"/>
                  </a:lnTo>
                  <a:lnTo>
                    <a:pt x="5498230" y="124783"/>
                  </a:lnTo>
                  <a:lnTo>
                    <a:pt x="5956416" y="124783"/>
                  </a:lnTo>
                </a:path>
              </a:pathLst>
            </a:custGeom>
            <a:ln w="27101" cap="flat">
              <a:solidFill>
                <a:srgbClr val="002759">
                  <a:alpha val="100000"/>
                </a:srgbClr>
              </a:solidFill>
              <a:prstDash val="solid"/>
              <a:round/>
            </a:ln>
          </p:spPr>
          <p:txBody>
            <a:bodyPr/>
            <a:lstStyle/>
            <a:p/>
          </p:txBody>
        </p:sp>
        <p:sp>
          <p:nvSpPr>
            <p:cNvPr id="43" name="pt43"/>
            <p:cNvSpPr/>
            <p:nvPr/>
          </p:nvSpPr>
          <p:spPr>
            <a:xfrm>
              <a:off x="1273116"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1731302" y="1895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189488" y="18638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647674" y="18638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105860"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564046"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022232"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480417" y="18638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4938603" y="1895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396789" y="19574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5854975" y="198861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313161"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6771347"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7229533" y="1895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1273116" y="186382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1731302" y="189502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189488" y="186382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2647674" y="186382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105860" y="18326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564046" y="186382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4022232" y="186382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480417" y="18326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4938603" y="19262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5396789" y="198861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5854975" y="201980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6313161" y="19262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6771347" y="195741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7229533" y="195741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tx71"/>
            <p:cNvSpPr/>
            <p:nvPr/>
          </p:nvSpPr>
          <p:spPr>
            <a:xfrm>
              <a:off x="1271558"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2" name="tx72"/>
            <p:cNvSpPr/>
            <p:nvPr/>
          </p:nvSpPr>
          <p:spPr>
            <a:xfrm>
              <a:off x="1729744"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3" name="tx73"/>
            <p:cNvSpPr/>
            <p:nvPr/>
          </p:nvSpPr>
          <p:spPr>
            <a:xfrm>
              <a:off x="2187930"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4" name="tx74"/>
            <p:cNvSpPr/>
            <p:nvPr/>
          </p:nvSpPr>
          <p:spPr>
            <a:xfrm>
              <a:off x="2496913" y="4134511"/>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20,636</a:t>
              </a:r>
            </a:p>
          </p:txBody>
        </p:sp>
        <p:sp>
          <p:nvSpPr>
            <p:cNvPr id="75" name="tx75"/>
            <p:cNvSpPr/>
            <p:nvPr/>
          </p:nvSpPr>
          <p:spPr>
            <a:xfrm>
              <a:off x="2955099" y="3871481"/>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28,703</a:t>
              </a:r>
            </a:p>
          </p:txBody>
        </p:sp>
        <p:sp>
          <p:nvSpPr>
            <p:cNvPr id="76" name="tx76"/>
            <p:cNvSpPr/>
            <p:nvPr/>
          </p:nvSpPr>
          <p:spPr>
            <a:xfrm>
              <a:off x="3562488" y="482249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a:t>
              </a:r>
            </a:p>
          </p:txBody>
        </p:sp>
        <p:sp>
          <p:nvSpPr>
            <p:cNvPr id="77" name="tx77"/>
            <p:cNvSpPr/>
            <p:nvPr/>
          </p:nvSpPr>
          <p:spPr>
            <a:xfrm>
              <a:off x="4020673" y="4824213"/>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8" name="tx78"/>
            <p:cNvSpPr/>
            <p:nvPr/>
          </p:nvSpPr>
          <p:spPr>
            <a:xfrm>
              <a:off x="4478859" y="4824181"/>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79" name="tx79"/>
            <p:cNvSpPr/>
            <p:nvPr/>
          </p:nvSpPr>
          <p:spPr>
            <a:xfrm>
              <a:off x="4937045"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0" name="tx80"/>
            <p:cNvSpPr/>
            <p:nvPr/>
          </p:nvSpPr>
          <p:spPr>
            <a:xfrm>
              <a:off x="5395231"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1" name="tx81"/>
            <p:cNvSpPr/>
            <p:nvPr/>
          </p:nvSpPr>
          <p:spPr>
            <a:xfrm>
              <a:off x="5853417"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2" name="tx82"/>
            <p:cNvSpPr/>
            <p:nvPr/>
          </p:nvSpPr>
          <p:spPr>
            <a:xfrm>
              <a:off x="6311603"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3" name="tx83"/>
            <p:cNvSpPr/>
            <p:nvPr/>
          </p:nvSpPr>
          <p:spPr>
            <a:xfrm>
              <a:off x="6736630" y="4823854"/>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a:t>
              </a:r>
            </a:p>
          </p:txBody>
        </p:sp>
        <p:sp>
          <p:nvSpPr>
            <p:cNvPr id="84" name="tx84"/>
            <p:cNvSpPr/>
            <p:nvPr/>
          </p:nvSpPr>
          <p:spPr>
            <a:xfrm>
              <a:off x="7078772" y="4369304"/>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13,435</a:t>
              </a:r>
            </a:p>
          </p:txBody>
        </p:sp>
        <p:sp>
          <p:nvSpPr>
            <p:cNvPr id="85" name="pl85"/>
            <p:cNvSpPr/>
            <p:nvPr/>
          </p:nvSpPr>
          <p:spPr>
            <a:xfrm>
              <a:off x="7279150" y="1824850"/>
              <a:ext cx="583153" cy="98723"/>
            </a:xfrm>
            <a:custGeom>
              <a:avLst/>
              <a:pathLst>
                <a:path w="583153" h="98723">
                  <a:moveTo>
                    <a:pt x="583153" y="0"/>
                  </a:moveTo>
                  <a:lnTo>
                    <a:pt x="0" y="98723"/>
                  </a:lnTo>
                </a:path>
              </a:pathLst>
            </a:custGeom>
          </p:spPr>
          <p:txBody>
            <a:bodyPr/>
            <a:lstStyle/>
            <a:p/>
          </p:txBody>
        </p:sp>
        <p:sp>
          <p:nvSpPr>
            <p:cNvPr id="86" name="pl86"/>
            <p:cNvSpPr/>
            <p:nvPr/>
          </p:nvSpPr>
          <p:spPr>
            <a:xfrm>
              <a:off x="7279336" y="1991818"/>
              <a:ext cx="582968" cy="89744"/>
            </a:xfrm>
            <a:custGeom>
              <a:avLst/>
              <a:pathLst>
                <a:path w="582968" h="89744">
                  <a:moveTo>
                    <a:pt x="582968" y="89744"/>
                  </a:moveTo>
                  <a:lnTo>
                    <a:pt x="0" y="0"/>
                  </a:lnTo>
                </a:path>
              </a:pathLst>
            </a:custGeom>
          </p:spPr>
          <p:txBody>
            <a:bodyPr/>
            <a:lstStyle/>
            <a:p/>
          </p:txBody>
        </p:sp>
        <p:sp>
          <p:nvSpPr>
            <p:cNvPr id="87" name="pg87"/>
            <p:cNvSpPr/>
            <p:nvPr/>
          </p:nvSpPr>
          <p:spPr>
            <a:xfrm>
              <a:off x="7793724" y="173074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8" name="tx88"/>
            <p:cNvSpPr/>
            <p:nvPr/>
          </p:nvSpPr>
          <p:spPr>
            <a:xfrm>
              <a:off x="7816584" y="177186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97%</a:t>
              </a:r>
            </a:p>
          </p:txBody>
        </p:sp>
        <p:sp>
          <p:nvSpPr>
            <p:cNvPr id="89" name="pg89"/>
            <p:cNvSpPr/>
            <p:nvPr/>
          </p:nvSpPr>
          <p:spPr>
            <a:xfrm>
              <a:off x="7793724" y="1998050"/>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90" name="tx90"/>
            <p:cNvSpPr/>
            <p:nvPr/>
          </p:nvSpPr>
          <p:spPr>
            <a:xfrm>
              <a:off x="7816584" y="2039170"/>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95%</a:t>
              </a:r>
            </a:p>
          </p:txBody>
        </p:sp>
        <p:sp>
          <p:nvSpPr>
            <p:cNvPr id="91" name="rc91"/>
            <p:cNvSpPr/>
            <p:nvPr/>
          </p:nvSpPr>
          <p:spPr>
            <a:xfrm>
              <a:off x="1029806" y="1578789"/>
              <a:ext cx="7605886" cy="3534502"/>
            </a:xfrm>
            <a:prstGeom prst="rect">
              <a:avLst/>
            </a:prstGeom>
            <a:ln w="13550" cap="rnd">
              <a:solidFill>
                <a:srgbClr val="BEBEBE">
                  <a:alpha val="100000"/>
                </a:srgbClr>
              </a:solidFill>
              <a:prstDash val="solid"/>
              <a:round/>
            </a:ln>
          </p:spPr>
          <p:txBody>
            <a:bodyPr/>
            <a:lstStyle/>
            <a:p/>
          </p:txBody>
        </p:sp>
        <p:sp>
          <p:nvSpPr>
            <p:cNvPr id="92" name="tx92"/>
            <p:cNvSpPr/>
            <p:nvPr/>
          </p:nvSpPr>
          <p:spPr>
            <a:xfrm>
              <a:off x="896544"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578734" y="4073682"/>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25,000</a:t>
              </a:r>
            </a:p>
          </p:txBody>
        </p:sp>
        <p:sp>
          <p:nvSpPr>
            <p:cNvPr id="94" name="tx94"/>
            <p:cNvSpPr/>
            <p:nvPr/>
          </p:nvSpPr>
          <p:spPr>
            <a:xfrm>
              <a:off x="578734" y="3258542"/>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50,000</a:t>
              </a:r>
            </a:p>
          </p:txBody>
        </p:sp>
        <p:sp>
          <p:nvSpPr>
            <p:cNvPr id="95" name="tx95"/>
            <p:cNvSpPr/>
            <p:nvPr/>
          </p:nvSpPr>
          <p:spPr>
            <a:xfrm>
              <a:off x="578734" y="2443402"/>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75,000</a:t>
              </a:r>
            </a:p>
          </p:txBody>
        </p:sp>
        <p:sp>
          <p:nvSpPr>
            <p:cNvPr id="96" name="tx96"/>
            <p:cNvSpPr/>
            <p:nvPr/>
          </p:nvSpPr>
          <p:spPr>
            <a:xfrm>
              <a:off x="508103" y="1628261"/>
              <a:ext cx="459072"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100,000</a:t>
              </a:r>
            </a:p>
          </p:txBody>
        </p:sp>
        <p:sp>
          <p:nvSpPr>
            <p:cNvPr id="97" name="tx97"/>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8" name="tx98"/>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9" name="tx99"/>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100" name="tx100"/>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101" name="tx101"/>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102" name="tx102"/>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3" name="tx103"/>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4" name="tx104"/>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5" name="tx105"/>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6" name="tx106"/>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7" name="tx107"/>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8" name="tx108"/>
            <p:cNvSpPr/>
            <p:nvPr/>
          </p:nvSpPr>
          <p:spPr>
            <a:xfrm rot="-5400000">
              <a:off x="1162493"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9" name="tx109"/>
            <p:cNvSpPr/>
            <p:nvPr/>
          </p:nvSpPr>
          <p:spPr>
            <a:xfrm rot="-5400000">
              <a:off x="1620648"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10" name="tx110"/>
            <p:cNvSpPr/>
            <p:nvPr/>
          </p:nvSpPr>
          <p:spPr>
            <a:xfrm rot="-5400000">
              <a:off x="207886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11" name="tx111"/>
            <p:cNvSpPr/>
            <p:nvPr/>
          </p:nvSpPr>
          <p:spPr>
            <a:xfrm rot="-5400000">
              <a:off x="253705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12" name="tx112"/>
            <p:cNvSpPr/>
            <p:nvPr/>
          </p:nvSpPr>
          <p:spPr>
            <a:xfrm rot="-5400000">
              <a:off x="299523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3" name="tx113"/>
            <p:cNvSpPr/>
            <p:nvPr/>
          </p:nvSpPr>
          <p:spPr>
            <a:xfrm rot="-5400000">
              <a:off x="3453423"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4" name="tx114"/>
            <p:cNvSpPr/>
            <p:nvPr/>
          </p:nvSpPr>
          <p:spPr>
            <a:xfrm rot="-5400000">
              <a:off x="3911609"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5" name="tx115"/>
            <p:cNvSpPr/>
            <p:nvPr/>
          </p:nvSpPr>
          <p:spPr>
            <a:xfrm rot="-5400000">
              <a:off x="436979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6" name="tx116"/>
            <p:cNvSpPr/>
            <p:nvPr/>
          </p:nvSpPr>
          <p:spPr>
            <a:xfrm rot="-5400000">
              <a:off x="482798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7" name="tx117"/>
            <p:cNvSpPr/>
            <p:nvPr/>
          </p:nvSpPr>
          <p:spPr>
            <a:xfrm rot="-5400000">
              <a:off x="528616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8" name="tx118"/>
            <p:cNvSpPr/>
            <p:nvPr/>
          </p:nvSpPr>
          <p:spPr>
            <a:xfrm rot="-5400000">
              <a:off x="5744353"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9" name="tx119"/>
            <p:cNvSpPr/>
            <p:nvPr/>
          </p:nvSpPr>
          <p:spPr>
            <a:xfrm rot="-5400000">
              <a:off x="6172122" y="5299945"/>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20" name="tx120"/>
            <p:cNvSpPr/>
            <p:nvPr/>
          </p:nvSpPr>
          <p:spPr>
            <a:xfrm rot="-5400000">
              <a:off x="666072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21" name="tx121"/>
            <p:cNvSpPr/>
            <p:nvPr/>
          </p:nvSpPr>
          <p:spPr>
            <a:xfrm rot="-5400000">
              <a:off x="7088525"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22" name="tx122"/>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3" name="tx123"/>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4" name="pl124"/>
            <p:cNvSpPr/>
            <p:nvPr/>
          </p:nvSpPr>
          <p:spPr>
            <a:xfrm>
              <a:off x="2783544"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5" name="pt125"/>
            <p:cNvSpPr/>
            <p:nvPr/>
          </p:nvSpPr>
          <p:spPr>
            <a:xfrm>
              <a:off x="2839726"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6" name="pl126"/>
            <p:cNvSpPr/>
            <p:nvPr/>
          </p:nvSpPr>
          <p:spPr>
            <a:xfrm>
              <a:off x="4143817"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7" name="pt127"/>
            <p:cNvSpPr/>
            <p:nvPr/>
          </p:nvSpPr>
          <p:spPr>
            <a:xfrm>
              <a:off x="4199998"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8" name="tx128"/>
            <p:cNvSpPr/>
            <p:nvPr/>
          </p:nvSpPr>
          <p:spPr>
            <a:xfrm>
              <a:off x="3050644"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9" name="tx129"/>
            <p:cNvSpPr/>
            <p:nvPr/>
          </p:nvSpPr>
          <p:spPr>
            <a:xfrm>
              <a:off x="4410916"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30" name="rc130"/>
            <p:cNvSpPr/>
            <p:nvPr/>
          </p:nvSpPr>
          <p:spPr>
            <a:xfrm>
              <a:off x="5699910" y="5900002"/>
              <a:ext cx="201456" cy="201456"/>
            </a:xfrm>
            <a:prstGeom prst="rect">
              <a:avLst/>
            </a:prstGeom>
            <a:solidFill>
              <a:srgbClr val="1CABE2">
                <a:alpha val="100000"/>
              </a:srgbClr>
            </a:solidFill>
          </p:spPr>
          <p:txBody>
            <a:bodyPr/>
            <a:lstStyle/>
            <a:p/>
          </p:txBody>
        </p:sp>
        <p:sp>
          <p:nvSpPr>
            <p:cNvPr id="131" name="tx131"/>
            <p:cNvSpPr/>
            <p:nvPr/>
          </p:nvSpPr>
          <p:spPr>
            <a:xfrm>
              <a:off x="5979955"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32" name="tx132"/>
            <p:cNvSpPr/>
            <p:nvPr/>
          </p:nvSpPr>
          <p:spPr>
            <a:xfrm>
              <a:off x="2066853" y="1334104"/>
              <a:ext cx="553179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Mongolia, 2012-2025</a:t>
              </a:r>
            </a:p>
          </p:txBody>
        </p:sp>
        <p:sp>
          <p:nvSpPr>
            <p:cNvPr id="133" name="tx133"/>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5" name="tx135"/>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6" name="tx136"/>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13,435 confirmed measles cases in Mongolia. In the same year, MCV1 coverage was 97% and MCV2 coverage was 95%.
The number of cases in 2025 was 1119.6 times more cases than in 2024 (n=12).
The highest number of measles cases was reported in 2016 (n=28,703). In this year, MCV1 coverage was 99%.
Mongolia reported measles vaccine stockouts in 2005.
There were measles-containing vaccine supplementary immunization activities/campaigns in 2023 and 2025.</a:t>
            </a:r>
          </a:p>
        </p:txBody>
      </p:sp>
      <p:sp>
        <p:nvSpPr>
          <p:cNvPr id="13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Mongolia experienced an increase in measles cases compared with 2024, while MCV1 coverage was 97% and MCV2 coverage was 95%.</a:t>
            </a:r>
          </a:p>
        </p:txBody>
      </p:sp>
      <p:grpSp xmlns:pic="http://schemas.openxmlformats.org/drawingml/2006/picture">
        <p:nvGrpSpPr>
          <p:cNvPr id="139" name=""/>
          <p:cNvGrpSpPr/>
          <p:nvPr/>
        </p:nvGrpSpPr>
        <p:grpSpPr>
          <a:xfrm>
            <a:off x="292608" y="1097280"/>
            <a:ext cx="8595360" cy="28575"/>
            <a:chOff x="292608" y="1097280"/>
            <a:chExt cx="8595360" cy="28575"/>
          </a:xfrm>
        </p:grpSpPr>
        <p:sp>
          <p:nvSpPr>
            <p:cNvPr id="14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08879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37739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66598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95458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224317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473309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402168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3102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259888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188747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4448532"/>
              <a:ext cx="3520101" cy="284561"/>
            </a:xfrm>
            <a:custGeom>
              <a:avLst/>
              <a:pathLst>
                <a:path w="3520101" h="284561">
                  <a:moveTo>
                    <a:pt x="0" y="142280"/>
                  </a:moveTo>
                  <a:lnTo>
                    <a:pt x="140804" y="284561"/>
                  </a:lnTo>
                  <a:lnTo>
                    <a:pt x="281608" y="142280"/>
                  </a:lnTo>
                  <a:lnTo>
                    <a:pt x="422412" y="284561"/>
                  </a:lnTo>
                  <a:lnTo>
                    <a:pt x="563216" y="284561"/>
                  </a:lnTo>
                  <a:lnTo>
                    <a:pt x="704020" y="284561"/>
                  </a:lnTo>
                  <a:lnTo>
                    <a:pt x="844824" y="284561"/>
                  </a:lnTo>
                  <a:lnTo>
                    <a:pt x="985628" y="284561"/>
                  </a:lnTo>
                  <a:lnTo>
                    <a:pt x="1126432" y="0"/>
                  </a:lnTo>
                  <a:lnTo>
                    <a:pt x="1267236" y="284561"/>
                  </a:lnTo>
                  <a:lnTo>
                    <a:pt x="1408040" y="0"/>
                  </a:lnTo>
                  <a:lnTo>
                    <a:pt x="1548844" y="284561"/>
                  </a:lnTo>
                  <a:lnTo>
                    <a:pt x="1689648" y="284561"/>
                  </a:lnTo>
                  <a:lnTo>
                    <a:pt x="1830452" y="284561"/>
                  </a:lnTo>
                  <a:lnTo>
                    <a:pt x="1971256" y="284561"/>
                  </a:lnTo>
                  <a:lnTo>
                    <a:pt x="2112061" y="284561"/>
                  </a:lnTo>
                  <a:lnTo>
                    <a:pt x="2252865" y="284561"/>
                  </a:lnTo>
                  <a:lnTo>
                    <a:pt x="2393669" y="284561"/>
                  </a:lnTo>
                  <a:lnTo>
                    <a:pt x="2534473" y="284561"/>
                  </a:lnTo>
                  <a:lnTo>
                    <a:pt x="2675277" y="142280"/>
                  </a:lnTo>
                  <a:lnTo>
                    <a:pt x="2816081" y="0"/>
                  </a:lnTo>
                  <a:lnTo>
                    <a:pt x="2956885" y="0"/>
                  </a:lnTo>
                  <a:lnTo>
                    <a:pt x="3097689" y="0"/>
                  </a:lnTo>
                  <a:lnTo>
                    <a:pt x="3238493" y="0"/>
                  </a:lnTo>
                  <a:lnTo>
                    <a:pt x="3379297" y="142280"/>
                  </a:lnTo>
                  <a:lnTo>
                    <a:pt x="3520101" y="142280"/>
                  </a:lnTo>
                </a:path>
              </a:pathLst>
            </a:custGeom>
            <a:ln w="27101" cap="flat">
              <a:solidFill>
                <a:srgbClr val="0058AB">
                  <a:alpha val="80000"/>
                </a:srgbClr>
              </a:solidFill>
              <a:prstDash val="solid"/>
              <a:round/>
            </a:ln>
          </p:spPr>
          <p:txBody>
            <a:bodyPr/>
            <a:lstStyle/>
            <a:p/>
          </p:txBody>
        </p:sp>
        <p:sp>
          <p:nvSpPr>
            <p:cNvPr id="23" name="pl23"/>
            <p:cNvSpPr/>
            <p:nvPr/>
          </p:nvSpPr>
          <p:spPr>
            <a:xfrm>
              <a:off x="943464" y="2883441"/>
              <a:ext cx="3520101" cy="1280528"/>
            </a:xfrm>
            <a:custGeom>
              <a:avLst/>
              <a:pathLst>
                <a:path w="3520101" h="1280528">
                  <a:moveTo>
                    <a:pt x="0" y="0"/>
                  </a:moveTo>
                  <a:lnTo>
                    <a:pt x="140804" y="142280"/>
                  </a:lnTo>
                  <a:lnTo>
                    <a:pt x="281608" y="0"/>
                  </a:lnTo>
                  <a:lnTo>
                    <a:pt x="422412" y="284561"/>
                  </a:lnTo>
                  <a:lnTo>
                    <a:pt x="563216" y="426842"/>
                  </a:lnTo>
                  <a:lnTo>
                    <a:pt x="704020" y="284561"/>
                  </a:lnTo>
                  <a:lnTo>
                    <a:pt x="844824" y="426842"/>
                  </a:lnTo>
                  <a:lnTo>
                    <a:pt x="985628" y="426842"/>
                  </a:lnTo>
                  <a:lnTo>
                    <a:pt x="1126432" y="711404"/>
                  </a:lnTo>
                  <a:lnTo>
                    <a:pt x="1267236" y="853685"/>
                  </a:lnTo>
                  <a:lnTo>
                    <a:pt x="1408040" y="995966"/>
                  </a:lnTo>
                  <a:lnTo>
                    <a:pt x="1548844" y="995966"/>
                  </a:lnTo>
                  <a:lnTo>
                    <a:pt x="1689648" y="995966"/>
                  </a:lnTo>
                  <a:lnTo>
                    <a:pt x="1830452" y="995966"/>
                  </a:lnTo>
                  <a:lnTo>
                    <a:pt x="1971256" y="1138247"/>
                  </a:lnTo>
                  <a:lnTo>
                    <a:pt x="2112061" y="1138247"/>
                  </a:lnTo>
                  <a:lnTo>
                    <a:pt x="2252865" y="1138247"/>
                  </a:lnTo>
                  <a:lnTo>
                    <a:pt x="2393669" y="1138247"/>
                  </a:lnTo>
                  <a:lnTo>
                    <a:pt x="2534473" y="1280528"/>
                  </a:lnTo>
                  <a:lnTo>
                    <a:pt x="2675277" y="1280528"/>
                  </a:lnTo>
                  <a:lnTo>
                    <a:pt x="2816081" y="1138247"/>
                  </a:lnTo>
                  <a:lnTo>
                    <a:pt x="2956885" y="995966"/>
                  </a:lnTo>
                  <a:lnTo>
                    <a:pt x="3097689" y="995966"/>
                  </a:lnTo>
                  <a:lnTo>
                    <a:pt x="3238493" y="995966"/>
                  </a:lnTo>
                  <a:lnTo>
                    <a:pt x="3379297" y="1138247"/>
                  </a:lnTo>
                  <a:lnTo>
                    <a:pt x="3520101" y="1138247"/>
                  </a:lnTo>
                </a:path>
              </a:pathLst>
            </a:custGeom>
            <a:ln w="27101" cap="flat">
              <a:solidFill>
                <a:srgbClr val="1CABE2">
                  <a:alpha val="80000"/>
                </a:srgbClr>
              </a:solidFill>
              <a:prstDash val="solid"/>
              <a:round/>
            </a:ln>
          </p:spPr>
          <p:txBody>
            <a:bodyPr/>
            <a:lstStyle/>
            <a:p/>
          </p:txBody>
        </p:sp>
        <p:sp>
          <p:nvSpPr>
            <p:cNvPr id="24" name="pl24"/>
            <p:cNvSpPr/>
            <p:nvPr/>
          </p:nvSpPr>
          <p:spPr>
            <a:xfrm>
              <a:off x="943464" y="3310284"/>
              <a:ext cx="3520101" cy="1280528"/>
            </a:xfrm>
            <a:custGeom>
              <a:avLst/>
              <a:pathLst>
                <a:path w="3520101" h="1280528">
                  <a:moveTo>
                    <a:pt x="0" y="0"/>
                  </a:moveTo>
                  <a:lnTo>
                    <a:pt x="140804" y="142280"/>
                  </a:lnTo>
                  <a:lnTo>
                    <a:pt x="281608" y="0"/>
                  </a:lnTo>
                  <a:lnTo>
                    <a:pt x="422412" y="142280"/>
                  </a:lnTo>
                  <a:lnTo>
                    <a:pt x="563216" y="284561"/>
                  </a:lnTo>
                  <a:lnTo>
                    <a:pt x="704020" y="284561"/>
                  </a:lnTo>
                  <a:lnTo>
                    <a:pt x="844824" y="426842"/>
                  </a:lnTo>
                  <a:lnTo>
                    <a:pt x="985628" y="569123"/>
                  </a:lnTo>
                  <a:lnTo>
                    <a:pt x="1126432" y="853685"/>
                  </a:lnTo>
                  <a:lnTo>
                    <a:pt x="1267236" y="1138247"/>
                  </a:lnTo>
                  <a:lnTo>
                    <a:pt x="1408040" y="1138247"/>
                  </a:lnTo>
                  <a:lnTo>
                    <a:pt x="1548844" y="1138247"/>
                  </a:lnTo>
                  <a:lnTo>
                    <a:pt x="1689648" y="1280528"/>
                  </a:lnTo>
                  <a:lnTo>
                    <a:pt x="1830452" y="995966"/>
                  </a:lnTo>
                  <a:lnTo>
                    <a:pt x="1971256" y="1138247"/>
                  </a:lnTo>
                  <a:lnTo>
                    <a:pt x="2112061" y="1138247"/>
                  </a:lnTo>
                  <a:lnTo>
                    <a:pt x="2252865" y="1138247"/>
                  </a:lnTo>
                  <a:lnTo>
                    <a:pt x="2393669" y="1138247"/>
                  </a:lnTo>
                  <a:lnTo>
                    <a:pt x="2534473" y="1138247"/>
                  </a:lnTo>
                  <a:lnTo>
                    <a:pt x="2675277" y="1138247"/>
                  </a:lnTo>
                  <a:lnTo>
                    <a:pt x="2816081" y="1138247"/>
                  </a:lnTo>
                  <a:lnTo>
                    <a:pt x="2956885" y="995966"/>
                  </a:lnTo>
                  <a:lnTo>
                    <a:pt x="3097689" y="1138247"/>
                  </a:lnTo>
                  <a:lnTo>
                    <a:pt x="3238493" y="995966"/>
                  </a:lnTo>
                  <a:lnTo>
                    <a:pt x="3379297" y="995966"/>
                  </a:lnTo>
                  <a:lnTo>
                    <a:pt x="3520101" y="1138247"/>
                  </a:lnTo>
                </a:path>
              </a:pathLst>
            </a:custGeom>
            <a:ln w="27101" cap="flat">
              <a:solidFill>
                <a:srgbClr val="00833D">
                  <a:alpha val="80000"/>
                </a:srgbClr>
              </a:solidFill>
              <a:prstDash val="solid"/>
              <a:round/>
            </a:ln>
          </p:spPr>
          <p:txBody>
            <a:bodyPr/>
            <a:lstStyle/>
            <a:p/>
          </p:txBody>
        </p:sp>
        <p:sp>
          <p:nvSpPr>
            <p:cNvPr id="25" name="pl25"/>
            <p:cNvSpPr/>
            <p:nvPr/>
          </p:nvSpPr>
          <p:spPr>
            <a:xfrm>
              <a:off x="943464" y="4448532"/>
              <a:ext cx="3520101" cy="284561"/>
            </a:xfrm>
            <a:custGeom>
              <a:avLst/>
              <a:pathLst>
                <a:path w="3520101" h="284561">
                  <a:moveTo>
                    <a:pt x="0" y="142280"/>
                  </a:moveTo>
                  <a:lnTo>
                    <a:pt x="140804" y="284561"/>
                  </a:lnTo>
                  <a:lnTo>
                    <a:pt x="281608" y="142280"/>
                  </a:lnTo>
                  <a:lnTo>
                    <a:pt x="422412" y="284561"/>
                  </a:lnTo>
                  <a:lnTo>
                    <a:pt x="563216" y="284561"/>
                  </a:lnTo>
                  <a:lnTo>
                    <a:pt x="704020" y="284561"/>
                  </a:lnTo>
                  <a:lnTo>
                    <a:pt x="844824" y="284561"/>
                  </a:lnTo>
                  <a:lnTo>
                    <a:pt x="985628" y="284561"/>
                  </a:lnTo>
                  <a:lnTo>
                    <a:pt x="1126432" y="0"/>
                  </a:lnTo>
                  <a:lnTo>
                    <a:pt x="1267236" y="284561"/>
                  </a:lnTo>
                  <a:lnTo>
                    <a:pt x="1408040" y="0"/>
                  </a:lnTo>
                  <a:lnTo>
                    <a:pt x="1548844" y="284561"/>
                  </a:lnTo>
                  <a:lnTo>
                    <a:pt x="1689648" y="284561"/>
                  </a:lnTo>
                  <a:lnTo>
                    <a:pt x="1830452" y="284561"/>
                  </a:lnTo>
                  <a:lnTo>
                    <a:pt x="1971256" y="284561"/>
                  </a:lnTo>
                  <a:lnTo>
                    <a:pt x="2112061" y="284561"/>
                  </a:lnTo>
                  <a:lnTo>
                    <a:pt x="2252865" y="284561"/>
                  </a:lnTo>
                  <a:lnTo>
                    <a:pt x="2393669" y="284561"/>
                  </a:lnTo>
                  <a:lnTo>
                    <a:pt x="2534473" y="284561"/>
                  </a:lnTo>
                  <a:lnTo>
                    <a:pt x="2675277" y="142280"/>
                  </a:lnTo>
                  <a:lnTo>
                    <a:pt x="2816081" y="0"/>
                  </a:lnTo>
                  <a:lnTo>
                    <a:pt x="2956885" y="0"/>
                  </a:lnTo>
                  <a:lnTo>
                    <a:pt x="3097689" y="0"/>
                  </a:lnTo>
                  <a:lnTo>
                    <a:pt x="3238493" y="0"/>
                  </a:lnTo>
                  <a:lnTo>
                    <a:pt x="3379297" y="142280"/>
                  </a:lnTo>
                  <a:lnTo>
                    <a:pt x="3520101" y="142280"/>
                  </a:lnTo>
                </a:path>
              </a:pathLst>
            </a:custGeom>
            <a:ln w="43362" cap="flat">
              <a:solidFill>
                <a:srgbClr val="000000">
                  <a:alpha val="100000"/>
                </a:srgbClr>
              </a:solidFill>
              <a:prstDash val="solid"/>
              <a:round/>
            </a:ln>
          </p:spPr>
          <p:txBody>
            <a:bodyPr/>
            <a:lstStyle/>
            <a:p/>
          </p:txBody>
        </p:sp>
        <p:sp>
          <p:nvSpPr>
            <p:cNvPr id="26" name="pl26"/>
            <p:cNvSpPr/>
            <p:nvPr/>
          </p:nvSpPr>
          <p:spPr>
            <a:xfrm>
              <a:off x="943464" y="4448532"/>
              <a:ext cx="3520101" cy="284561"/>
            </a:xfrm>
            <a:custGeom>
              <a:avLst/>
              <a:pathLst>
                <a:path w="3520101" h="284561">
                  <a:moveTo>
                    <a:pt x="0" y="142280"/>
                  </a:moveTo>
                  <a:lnTo>
                    <a:pt x="140804" y="284561"/>
                  </a:lnTo>
                  <a:lnTo>
                    <a:pt x="281608" y="142280"/>
                  </a:lnTo>
                  <a:lnTo>
                    <a:pt x="422412" y="284561"/>
                  </a:lnTo>
                  <a:lnTo>
                    <a:pt x="563216" y="284561"/>
                  </a:lnTo>
                  <a:lnTo>
                    <a:pt x="704020" y="284561"/>
                  </a:lnTo>
                  <a:lnTo>
                    <a:pt x="844824" y="284561"/>
                  </a:lnTo>
                  <a:lnTo>
                    <a:pt x="985628" y="284561"/>
                  </a:lnTo>
                  <a:lnTo>
                    <a:pt x="1126432" y="0"/>
                  </a:lnTo>
                  <a:lnTo>
                    <a:pt x="1267236" y="284561"/>
                  </a:lnTo>
                  <a:lnTo>
                    <a:pt x="1408040" y="0"/>
                  </a:lnTo>
                  <a:lnTo>
                    <a:pt x="1548844" y="284561"/>
                  </a:lnTo>
                  <a:lnTo>
                    <a:pt x="1689648" y="284561"/>
                  </a:lnTo>
                  <a:lnTo>
                    <a:pt x="1830452" y="284561"/>
                  </a:lnTo>
                  <a:lnTo>
                    <a:pt x="1971256" y="284561"/>
                  </a:lnTo>
                  <a:lnTo>
                    <a:pt x="2112061" y="284561"/>
                  </a:lnTo>
                  <a:lnTo>
                    <a:pt x="2252865" y="284561"/>
                  </a:lnTo>
                  <a:lnTo>
                    <a:pt x="2393669" y="284561"/>
                  </a:lnTo>
                  <a:lnTo>
                    <a:pt x="2534473" y="284561"/>
                  </a:lnTo>
                  <a:lnTo>
                    <a:pt x="2675277" y="142280"/>
                  </a:lnTo>
                  <a:lnTo>
                    <a:pt x="2816081" y="0"/>
                  </a:lnTo>
                  <a:lnTo>
                    <a:pt x="2956885" y="0"/>
                  </a:lnTo>
                  <a:lnTo>
                    <a:pt x="3097689" y="0"/>
                  </a:lnTo>
                  <a:lnTo>
                    <a:pt x="3238493" y="0"/>
                  </a:lnTo>
                  <a:lnTo>
                    <a:pt x="3379297" y="142280"/>
                  </a:lnTo>
                  <a:lnTo>
                    <a:pt x="3520101" y="142280"/>
                  </a:lnTo>
                </a:path>
              </a:pathLst>
            </a:custGeom>
            <a:ln w="27101" cap="flat">
              <a:solidFill>
                <a:srgbClr val="0058AB">
                  <a:alpha val="100000"/>
                </a:srgbClr>
              </a:solidFill>
              <a:prstDash val="solid"/>
              <a:round/>
            </a:ln>
          </p:spPr>
          <p:txBody>
            <a:bodyPr/>
            <a:lstStyle/>
            <a:p/>
          </p:txBody>
        </p:sp>
        <p:sp>
          <p:nvSpPr>
            <p:cNvPr id="27" name="pl27"/>
            <p:cNvSpPr/>
            <p:nvPr/>
          </p:nvSpPr>
          <p:spPr>
            <a:xfrm>
              <a:off x="767459" y="4733093"/>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8" name="pl28"/>
            <p:cNvSpPr/>
            <p:nvPr/>
          </p:nvSpPr>
          <p:spPr>
            <a:xfrm>
              <a:off x="943464" y="4163970"/>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47484" y="4306251"/>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351504" y="4021689"/>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055525" y="4306251"/>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618741" y="4163970"/>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22761" y="4163970"/>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3565" y="4163970"/>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884975" y="409740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915328" y="412746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7" name="pg37"/>
            <p:cNvSpPr/>
            <p:nvPr/>
          </p:nvSpPr>
          <p:spPr>
            <a:xfrm>
              <a:off x="1588995" y="42396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19349" y="426850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2293016" y="395512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23369" y="398518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1" name="pg41"/>
            <p:cNvSpPr/>
            <p:nvPr/>
          </p:nvSpPr>
          <p:spPr>
            <a:xfrm>
              <a:off x="2997036" y="42396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027389" y="426850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3560252" y="409740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590606" y="412746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5" name="pg45"/>
            <p:cNvSpPr/>
            <p:nvPr/>
          </p:nvSpPr>
          <p:spPr>
            <a:xfrm>
              <a:off x="4264273" y="409740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94626" y="412746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7" name="pg47"/>
            <p:cNvSpPr/>
            <p:nvPr/>
          </p:nvSpPr>
          <p:spPr>
            <a:xfrm>
              <a:off x="4405077" y="409740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5430" y="412746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9" name="tx49"/>
            <p:cNvSpPr/>
            <p:nvPr/>
          </p:nvSpPr>
          <p:spPr>
            <a:xfrm>
              <a:off x="4523855" y="398262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23855" y="440941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51" name="tx51"/>
            <p:cNvSpPr/>
            <p:nvPr/>
          </p:nvSpPr>
          <p:spPr>
            <a:xfrm>
              <a:off x="641260" y="469045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2" name="tx52"/>
            <p:cNvSpPr/>
            <p:nvPr/>
          </p:nvSpPr>
          <p:spPr>
            <a:xfrm>
              <a:off x="641260" y="3980501"/>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3" name="tx53"/>
            <p:cNvSpPr/>
            <p:nvPr/>
          </p:nvSpPr>
          <p:spPr>
            <a:xfrm>
              <a:off x="577692" y="326764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4" name="tx54"/>
            <p:cNvSpPr/>
            <p:nvPr/>
          </p:nvSpPr>
          <p:spPr>
            <a:xfrm>
              <a:off x="577692" y="25562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5" name="tx55"/>
            <p:cNvSpPr/>
            <p:nvPr/>
          </p:nvSpPr>
          <p:spPr>
            <a:xfrm>
              <a:off x="577692" y="184483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6" name="tx56"/>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3" name="tx63"/>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546723"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546723"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472274"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3234729"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813822" y="6093143"/>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Mongolia</a:t>
              </a:r>
            </a:p>
          </p:txBody>
        </p:sp>
        <p:sp>
          <p:nvSpPr>
            <p:cNvPr id="69" name="tx69"/>
            <p:cNvSpPr/>
            <p:nvPr/>
          </p:nvSpPr>
          <p:spPr>
            <a:xfrm>
              <a:off x="2739374"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501828" y="6122543"/>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71" name="tx71"/>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32709" y="508879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37739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366598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295458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224317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473309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402168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33102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259888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188747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08715" y="4306251"/>
              <a:ext cx="3520101" cy="853685"/>
            </a:xfrm>
            <a:custGeom>
              <a:avLst/>
              <a:pathLst>
                <a:path w="3520101" h="853685">
                  <a:moveTo>
                    <a:pt x="0" y="0"/>
                  </a:moveTo>
                  <a:lnTo>
                    <a:pt x="140804" y="426842"/>
                  </a:lnTo>
                  <a:lnTo>
                    <a:pt x="281608" y="284561"/>
                  </a:lnTo>
                  <a:lnTo>
                    <a:pt x="422412" y="426842"/>
                  </a:lnTo>
                  <a:lnTo>
                    <a:pt x="563216" y="426842"/>
                  </a:lnTo>
                  <a:lnTo>
                    <a:pt x="704020" y="142280"/>
                  </a:lnTo>
                  <a:lnTo>
                    <a:pt x="844824" y="426842"/>
                  </a:lnTo>
                  <a:lnTo>
                    <a:pt x="985628" y="853685"/>
                  </a:lnTo>
                  <a:lnTo>
                    <a:pt x="1126432" y="284561"/>
                  </a:lnTo>
                  <a:lnTo>
                    <a:pt x="1267236" y="284561"/>
                  </a:lnTo>
                  <a:lnTo>
                    <a:pt x="1408040" y="284561"/>
                  </a:lnTo>
                  <a:lnTo>
                    <a:pt x="1548844" y="284561"/>
                  </a:lnTo>
                  <a:lnTo>
                    <a:pt x="1689648" y="426842"/>
                  </a:lnTo>
                  <a:lnTo>
                    <a:pt x="1830452" y="284561"/>
                  </a:lnTo>
                  <a:lnTo>
                    <a:pt x="1971256" y="284561"/>
                  </a:lnTo>
                  <a:lnTo>
                    <a:pt x="2112061" y="284561"/>
                  </a:lnTo>
                  <a:lnTo>
                    <a:pt x="2252865" y="426842"/>
                  </a:lnTo>
                  <a:lnTo>
                    <a:pt x="2393669" y="426842"/>
                  </a:lnTo>
                  <a:lnTo>
                    <a:pt x="2534473" y="426842"/>
                  </a:lnTo>
                  <a:lnTo>
                    <a:pt x="2675277" y="284561"/>
                  </a:lnTo>
                  <a:lnTo>
                    <a:pt x="2816081" y="284561"/>
                  </a:lnTo>
                  <a:lnTo>
                    <a:pt x="2956885" y="142280"/>
                  </a:lnTo>
                  <a:lnTo>
                    <a:pt x="3097689" y="0"/>
                  </a:lnTo>
                  <a:lnTo>
                    <a:pt x="3238493" y="142280"/>
                  </a:lnTo>
                  <a:lnTo>
                    <a:pt x="3379297" y="284561"/>
                  </a:lnTo>
                  <a:lnTo>
                    <a:pt x="3520101" y="426842"/>
                  </a:lnTo>
                </a:path>
              </a:pathLst>
            </a:custGeom>
            <a:ln w="27101" cap="flat">
              <a:solidFill>
                <a:srgbClr val="0058AB">
                  <a:alpha val="80000"/>
                </a:srgbClr>
              </a:solidFill>
              <a:prstDash val="solid"/>
              <a:round/>
            </a:ln>
          </p:spPr>
          <p:txBody>
            <a:bodyPr/>
            <a:lstStyle/>
            <a:p/>
          </p:txBody>
        </p:sp>
        <p:sp>
          <p:nvSpPr>
            <p:cNvPr id="90" name="pl90"/>
            <p:cNvSpPr/>
            <p:nvPr/>
          </p:nvSpPr>
          <p:spPr>
            <a:xfrm>
              <a:off x="5308715" y="2741161"/>
              <a:ext cx="3520101" cy="1280528"/>
            </a:xfrm>
            <a:custGeom>
              <a:avLst/>
              <a:pathLst>
                <a:path w="3520101" h="1280528">
                  <a:moveTo>
                    <a:pt x="0" y="0"/>
                  </a:moveTo>
                  <a:lnTo>
                    <a:pt x="140804" y="142280"/>
                  </a:lnTo>
                  <a:lnTo>
                    <a:pt x="281608" y="142280"/>
                  </a:lnTo>
                  <a:lnTo>
                    <a:pt x="422412" y="284561"/>
                  </a:lnTo>
                  <a:lnTo>
                    <a:pt x="563216" y="426842"/>
                  </a:lnTo>
                  <a:lnTo>
                    <a:pt x="704020" y="426842"/>
                  </a:lnTo>
                  <a:lnTo>
                    <a:pt x="844824" y="569123"/>
                  </a:lnTo>
                  <a:lnTo>
                    <a:pt x="985628" y="711404"/>
                  </a:lnTo>
                  <a:lnTo>
                    <a:pt x="1126432" y="853685"/>
                  </a:lnTo>
                  <a:lnTo>
                    <a:pt x="1267236" y="995966"/>
                  </a:lnTo>
                  <a:lnTo>
                    <a:pt x="1408040" y="1138247"/>
                  </a:lnTo>
                  <a:lnTo>
                    <a:pt x="1548844" y="1138247"/>
                  </a:lnTo>
                  <a:lnTo>
                    <a:pt x="1689648" y="1138247"/>
                  </a:lnTo>
                  <a:lnTo>
                    <a:pt x="1830452" y="1138247"/>
                  </a:lnTo>
                  <a:lnTo>
                    <a:pt x="1971256" y="1138247"/>
                  </a:lnTo>
                  <a:lnTo>
                    <a:pt x="2112061" y="1280528"/>
                  </a:lnTo>
                  <a:lnTo>
                    <a:pt x="2252865" y="1138247"/>
                  </a:lnTo>
                  <a:lnTo>
                    <a:pt x="2393669" y="1138247"/>
                  </a:lnTo>
                  <a:lnTo>
                    <a:pt x="2534473" y="1280528"/>
                  </a:lnTo>
                  <a:lnTo>
                    <a:pt x="2675277" y="1280528"/>
                  </a:lnTo>
                  <a:lnTo>
                    <a:pt x="2816081" y="1280528"/>
                  </a:lnTo>
                  <a:lnTo>
                    <a:pt x="2956885" y="1138247"/>
                  </a:lnTo>
                  <a:lnTo>
                    <a:pt x="3097689" y="995966"/>
                  </a:lnTo>
                  <a:lnTo>
                    <a:pt x="3238493" y="995966"/>
                  </a:lnTo>
                  <a:lnTo>
                    <a:pt x="3379297" y="1138247"/>
                  </a:lnTo>
                  <a:lnTo>
                    <a:pt x="3520101" y="1138247"/>
                  </a:lnTo>
                </a:path>
              </a:pathLst>
            </a:custGeom>
            <a:ln w="27101" cap="flat">
              <a:solidFill>
                <a:srgbClr val="1CABE2">
                  <a:alpha val="80000"/>
                </a:srgbClr>
              </a:solidFill>
              <a:prstDash val="solid"/>
              <a:round/>
            </a:ln>
          </p:spPr>
          <p:txBody>
            <a:bodyPr/>
            <a:lstStyle/>
            <a:p/>
          </p:txBody>
        </p:sp>
        <p:sp>
          <p:nvSpPr>
            <p:cNvPr id="91" name="pl91"/>
            <p:cNvSpPr/>
            <p:nvPr/>
          </p:nvSpPr>
          <p:spPr>
            <a:xfrm>
              <a:off x="5308715" y="3310284"/>
              <a:ext cx="3520101" cy="1422809"/>
            </a:xfrm>
            <a:custGeom>
              <a:avLst/>
              <a:pathLst>
                <a:path w="3520101" h="1422809">
                  <a:moveTo>
                    <a:pt x="0" y="0"/>
                  </a:moveTo>
                  <a:lnTo>
                    <a:pt x="140804" y="142280"/>
                  </a:lnTo>
                  <a:lnTo>
                    <a:pt x="281608" y="284561"/>
                  </a:lnTo>
                  <a:lnTo>
                    <a:pt x="422412" y="142280"/>
                  </a:lnTo>
                  <a:lnTo>
                    <a:pt x="563216" y="426842"/>
                  </a:lnTo>
                  <a:lnTo>
                    <a:pt x="704020" y="426842"/>
                  </a:lnTo>
                  <a:lnTo>
                    <a:pt x="844824" y="711404"/>
                  </a:lnTo>
                  <a:lnTo>
                    <a:pt x="985628" y="569123"/>
                  </a:lnTo>
                  <a:lnTo>
                    <a:pt x="1126432" y="853685"/>
                  </a:lnTo>
                  <a:lnTo>
                    <a:pt x="1267236" y="995966"/>
                  </a:lnTo>
                  <a:lnTo>
                    <a:pt x="1408040" y="1138247"/>
                  </a:lnTo>
                  <a:lnTo>
                    <a:pt x="1548844" y="1138247"/>
                  </a:lnTo>
                  <a:lnTo>
                    <a:pt x="1689648" y="995966"/>
                  </a:lnTo>
                  <a:lnTo>
                    <a:pt x="1830452" y="1138247"/>
                  </a:lnTo>
                  <a:lnTo>
                    <a:pt x="1971256" y="1138247"/>
                  </a:lnTo>
                  <a:lnTo>
                    <a:pt x="2112061" y="1280528"/>
                  </a:lnTo>
                  <a:lnTo>
                    <a:pt x="2252865" y="1280528"/>
                  </a:lnTo>
                  <a:lnTo>
                    <a:pt x="2393669" y="1280528"/>
                  </a:lnTo>
                  <a:lnTo>
                    <a:pt x="2534473" y="1422809"/>
                  </a:lnTo>
                  <a:lnTo>
                    <a:pt x="2675277" y="1280528"/>
                  </a:lnTo>
                  <a:lnTo>
                    <a:pt x="2816081" y="1138247"/>
                  </a:lnTo>
                  <a:lnTo>
                    <a:pt x="2956885" y="1280528"/>
                  </a:lnTo>
                  <a:lnTo>
                    <a:pt x="3097689" y="1138247"/>
                  </a:lnTo>
                  <a:lnTo>
                    <a:pt x="3238493" y="995966"/>
                  </a:lnTo>
                  <a:lnTo>
                    <a:pt x="3379297" y="1280528"/>
                  </a:lnTo>
                  <a:lnTo>
                    <a:pt x="3520101" y="1138247"/>
                  </a:lnTo>
                </a:path>
              </a:pathLst>
            </a:custGeom>
            <a:ln w="27101" cap="flat">
              <a:solidFill>
                <a:srgbClr val="00833D">
                  <a:alpha val="80000"/>
                </a:srgbClr>
              </a:solidFill>
              <a:prstDash val="solid"/>
              <a:round/>
            </a:ln>
          </p:spPr>
          <p:txBody>
            <a:bodyPr/>
            <a:lstStyle/>
            <a:p/>
          </p:txBody>
        </p:sp>
        <p:sp>
          <p:nvSpPr>
            <p:cNvPr id="92" name="pl92"/>
            <p:cNvSpPr/>
            <p:nvPr/>
          </p:nvSpPr>
          <p:spPr>
            <a:xfrm>
              <a:off x="5308715" y="4306251"/>
              <a:ext cx="3520101" cy="853685"/>
            </a:xfrm>
            <a:custGeom>
              <a:avLst/>
              <a:pathLst>
                <a:path w="3520101" h="853685">
                  <a:moveTo>
                    <a:pt x="0" y="0"/>
                  </a:moveTo>
                  <a:lnTo>
                    <a:pt x="140804" y="426842"/>
                  </a:lnTo>
                  <a:lnTo>
                    <a:pt x="281608" y="284561"/>
                  </a:lnTo>
                  <a:lnTo>
                    <a:pt x="422412" y="426842"/>
                  </a:lnTo>
                  <a:lnTo>
                    <a:pt x="563216" y="426842"/>
                  </a:lnTo>
                  <a:lnTo>
                    <a:pt x="704020" y="142280"/>
                  </a:lnTo>
                  <a:lnTo>
                    <a:pt x="844824" y="426842"/>
                  </a:lnTo>
                  <a:lnTo>
                    <a:pt x="985628" y="853685"/>
                  </a:lnTo>
                  <a:lnTo>
                    <a:pt x="1126432" y="284561"/>
                  </a:lnTo>
                  <a:lnTo>
                    <a:pt x="1267236" y="284561"/>
                  </a:lnTo>
                  <a:lnTo>
                    <a:pt x="1408040" y="284561"/>
                  </a:lnTo>
                  <a:lnTo>
                    <a:pt x="1548844" y="284561"/>
                  </a:lnTo>
                  <a:lnTo>
                    <a:pt x="1689648" y="426842"/>
                  </a:lnTo>
                  <a:lnTo>
                    <a:pt x="1830452" y="284561"/>
                  </a:lnTo>
                  <a:lnTo>
                    <a:pt x="1971256" y="284561"/>
                  </a:lnTo>
                  <a:lnTo>
                    <a:pt x="2112061" y="284561"/>
                  </a:lnTo>
                  <a:lnTo>
                    <a:pt x="2252865" y="426842"/>
                  </a:lnTo>
                  <a:lnTo>
                    <a:pt x="2393669" y="426842"/>
                  </a:lnTo>
                  <a:lnTo>
                    <a:pt x="2534473" y="426842"/>
                  </a:lnTo>
                  <a:lnTo>
                    <a:pt x="2675277" y="284561"/>
                  </a:lnTo>
                  <a:lnTo>
                    <a:pt x="2816081" y="284561"/>
                  </a:lnTo>
                  <a:lnTo>
                    <a:pt x="2956885" y="142280"/>
                  </a:lnTo>
                  <a:lnTo>
                    <a:pt x="3097689" y="0"/>
                  </a:lnTo>
                  <a:lnTo>
                    <a:pt x="3238493" y="142280"/>
                  </a:lnTo>
                  <a:lnTo>
                    <a:pt x="3379297" y="284561"/>
                  </a:lnTo>
                  <a:lnTo>
                    <a:pt x="3520101" y="426842"/>
                  </a:lnTo>
                </a:path>
              </a:pathLst>
            </a:custGeom>
            <a:ln w="43362" cap="flat">
              <a:solidFill>
                <a:srgbClr val="000000">
                  <a:alpha val="100000"/>
                </a:srgbClr>
              </a:solidFill>
              <a:prstDash val="solid"/>
              <a:round/>
            </a:ln>
          </p:spPr>
          <p:txBody>
            <a:bodyPr/>
            <a:lstStyle/>
            <a:p/>
          </p:txBody>
        </p:sp>
        <p:sp>
          <p:nvSpPr>
            <p:cNvPr id="93" name="pl93"/>
            <p:cNvSpPr/>
            <p:nvPr/>
          </p:nvSpPr>
          <p:spPr>
            <a:xfrm>
              <a:off x="5308715" y="4306251"/>
              <a:ext cx="3520101" cy="853685"/>
            </a:xfrm>
            <a:custGeom>
              <a:avLst/>
              <a:pathLst>
                <a:path w="3520101" h="853685">
                  <a:moveTo>
                    <a:pt x="0" y="0"/>
                  </a:moveTo>
                  <a:lnTo>
                    <a:pt x="140804" y="426842"/>
                  </a:lnTo>
                  <a:lnTo>
                    <a:pt x="281608" y="284561"/>
                  </a:lnTo>
                  <a:lnTo>
                    <a:pt x="422412" y="426842"/>
                  </a:lnTo>
                  <a:lnTo>
                    <a:pt x="563216" y="426842"/>
                  </a:lnTo>
                  <a:lnTo>
                    <a:pt x="704020" y="142280"/>
                  </a:lnTo>
                  <a:lnTo>
                    <a:pt x="844824" y="426842"/>
                  </a:lnTo>
                  <a:lnTo>
                    <a:pt x="985628" y="853685"/>
                  </a:lnTo>
                  <a:lnTo>
                    <a:pt x="1126432" y="284561"/>
                  </a:lnTo>
                  <a:lnTo>
                    <a:pt x="1267236" y="284561"/>
                  </a:lnTo>
                  <a:lnTo>
                    <a:pt x="1408040" y="284561"/>
                  </a:lnTo>
                  <a:lnTo>
                    <a:pt x="1548844" y="284561"/>
                  </a:lnTo>
                  <a:lnTo>
                    <a:pt x="1689648" y="426842"/>
                  </a:lnTo>
                  <a:lnTo>
                    <a:pt x="1830452" y="284561"/>
                  </a:lnTo>
                  <a:lnTo>
                    <a:pt x="1971256" y="284561"/>
                  </a:lnTo>
                  <a:lnTo>
                    <a:pt x="2112061" y="284561"/>
                  </a:lnTo>
                  <a:lnTo>
                    <a:pt x="2252865" y="426842"/>
                  </a:lnTo>
                  <a:lnTo>
                    <a:pt x="2393669" y="426842"/>
                  </a:lnTo>
                  <a:lnTo>
                    <a:pt x="2534473" y="426842"/>
                  </a:lnTo>
                  <a:lnTo>
                    <a:pt x="2675277" y="284561"/>
                  </a:lnTo>
                  <a:lnTo>
                    <a:pt x="2816081" y="284561"/>
                  </a:lnTo>
                  <a:lnTo>
                    <a:pt x="2956885" y="142280"/>
                  </a:lnTo>
                  <a:lnTo>
                    <a:pt x="3097689" y="0"/>
                  </a:lnTo>
                  <a:lnTo>
                    <a:pt x="3238493" y="142280"/>
                  </a:lnTo>
                  <a:lnTo>
                    <a:pt x="3379297" y="284561"/>
                  </a:lnTo>
                  <a:lnTo>
                    <a:pt x="3520101" y="426842"/>
                  </a:lnTo>
                </a:path>
              </a:pathLst>
            </a:custGeom>
            <a:ln w="27101" cap="flat">
              <a:solidFill>
                <a:srgbClr val="0058AB">
                  <a:alpha val="100000"/>
                </a:srgbClr>
              </a:solidFill>
              <a:prstDash val="solid"/>
              <a:round/>
            </a:ln>
          </p:spPr>
          <p:txBody>
            <a:bodyPr/>
            <a:lstStyle/>
            <a:p/>
          </p:txBody>
        </p:sp>
        <p:sp>
          <p:nvSpPr>
            <p:cNvPr id="94" name="pl94"/>
            <p:cNvSpPr/>
            <p:nvPr/>
          </p:nvSpPr>
          <p:spPr>
            <a:xfrm>
              <a:off x="5132709" y="4733093"/>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5" name="pl95"/>
            <p:cNvSpPr/>
            <p:nvPr/>
          </p:nvSpPr>
          <p:spPr>
            <a:xfrm>
              <a:off x="5308715" y="3879408"/>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12735" y="4021689"/>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16755" y="4163970"/>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420776" y="4163970"/>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983992" y="4163970"/>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8012" y="4163970"/>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28816" y="4306251"/>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50226" y="381284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80579" y="384161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4" name="pg104"/>
            <p:cNvSpPr/>
            <p:nvPr/>
          </p:nvSpPr>
          <p:spPr>
            <a:xfrm>
              <a:off x="5954246" y="395512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5984600" y="398518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6" name="pg106"/>
            <p:cNvSpPr/>
            <p:nvPr/>
          </p:nvSpPr>
          <p:spPr>
            <a:xfrm>
              <a:off x="6658267" y="409740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688620" y="412746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8" name="pg108"/>
            <p:cNvSpPr/>
            <p:nvPr/>
          </p:nvSpPr>
          <p:spPr>
            <a:xfrm>
              <a:off x="7362287" y="409740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392640" y="412746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0" name="pg110"/>
            <p:cNvSpPr/>
            <p:nvPr/>
          </p:nvSpPr>
          <p:spPr>
            <a:xfrm>
              <a:off x="7925503" y="409740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7955857" y="412746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2" name="pg112"/>
            <p:cNvSpPr/>
            <p:nvPr/>
          </p:nvSpPr>
          <p:spPr>
            <a:xfrm>
              <a:off x="8629524" y="409740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59877" y="412746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4" name="pg114"/>
            <p:cNvSpPr/>
            <p:nvPr/>
          </p:nvSpPr>
          <p:spPr>
            <a:xfrm>
              <a:off x="8770328" y="42396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800681" y="426850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6" name="tx116"/>
            <p:cNvSpPr/>
            <p:nvPr/>
          </p:nvSpPr>
          <p:spPr>
            <a:xfrm>
              <a:off x="8889106" y="38389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889106" y="440941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118" name="tx118"/>
            <p:cNvSpPr/>
            <p:nvPr/>
          </p:nvSpPr>
          <p:spPr>
            <a:xfrm>
              <a:off x="5006511" y="469045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9" name="tx119"/>
            <p:cNvSpPr/>
            <p:nvPr/>
          </p:nvSpPr>
          <p:spPr>
            <a:xfrm>
              <a:off x="5006511" y="3980501"/>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0" name="tx120"/>
            <p:cNvSpPr/>
            <p:nvPr/>
          </p:nvSpPr>
          <p:spPr>
            <a:xfrm>
              <a:off x="4942943" y="326764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1" name="tx121"/>
            <p:cNvSpPr/>
            <p:nvPr/>
          </p:nvSpPr>
          <p:spPr>
            <a:xfrm>
              <a:off x="4942943" y="25562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2" name="tx122"/>
            <p:cNvSpPr/>
            <p:nvPr/>
          </p:nvSpPr>
          <p:spPr>
            <a:xfrm>
              <a:off x="4942943" y="184483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3" name="tx123"/>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0" name="tx130"/>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5911974"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911974"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837525"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599980"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6179073" y="6093143"/>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Mongolia</a:t>
              </a:r>
            </a:p>
          </p:txBody>
        </p:sp>
        <p:sp>
          <p:nvSpPr>
            <p:cNvPr id="136" name="tx136"/>
            <p:cNvSpPr/>
            <p:nvPr/>
          </p:nvSpPr>
          <p:spPr>
            <a:xfrm>
              <a:off x="7104625"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867079" y="6122543"/>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38" name="tx138"/>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1% of children who received DTP1 did not receive DTP3 (left), and roughly all children who received DTP1 also received MCV1 (right).
The low DTP drop-out rate implies good ability to provide a complete series of vaccines early in life. The absence of DTP-MCV drop-out implies very good retention in immunization programmes and ability to provide a full course of vaccines in infancy (up to one year).
In 2025, Mongolia DTP drop-out was lower than the global rate, while DTP-MCV drop-out was lower than the global rate.</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low (1%) and DTP1-MCV1 drop-out was no (0%) in Mongolia, indicating good ability to deliver the primary series early on, but very good ability to provide the full course of vaccines in infacy.</a:t>
            </a:r>
          </a:p>
        </p:txBody>
      </p:sp>
      <p:grpSp xmlns:pic="http://schemas.openxmlformats.org/drawingml/2006/picture">
        <p:nvGrpSpPr>
          <p:cNvPr id="144" name=""/>
          <p:cNvGrpSpPr/>
          <p:nvPr/>
        </p:nvGrpSpPr>
        <p:grpSpPr>
          <a:xfrm>
            <a:off x="292608" y="1097280"/>
            <a:ext cx="8595360" cy="28575"/>
            <a:chOff x="292608" y="1097280"/>
            <a:chExt cx="8595360" cy="28575"/>
          </a:xfrm>
        </p:grpSpPr>
        <p:sp>
          <p:nvSpPr>
            <p:cNvPr id="14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37162"/>
              <a:ext cx="2135265" cy="27805"/>
            </a:xfrm>
            <a:custGeom>
              <a:avLst/>
              <a:pathLst>
                <a:path w="2135265" h="27805">
                  <a:moveTo>
                    <a:pt x="0" y="27805"/>
                  </a:moveTo>
                  <a:lnTo>
                    <a:pt x="85410" y="13902"/>
                  </a:lnTo>
                  <a:lnTo>
                    <a:pt x="170821" y="13902"/>
                  </a:lnTo>
                  <a:lnTo>
                    <a:pt x="256231" y="13902"/>
                  </a:lnTo>
                  <a:lnTo>
                    <a:pt x="341642" y="13902"/>
                  </a:lnTo>
                  <a:lnTo>
                    <a:pt x="427053" y="0"/>
                  </a:lnTo>
                  <a:lnTo>
                    <a:pt x="512463" y="13902"/>
                  </a:lnTo>
                  <a:lnTo>
                    <a:pt x="597874" y="0"/>
                  </a:lnTo>
                  <a:lnTo>
                    <a:pt x="683284" y="13902"/>
                  </a:lnTo>
                  <a:lnTo>
                    <a:pt x="768695" y="13902"/>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0"/>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727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1" name="tx51"/>
            <p:cNvSpPr/>
            <p:nvPr/>
          </p:nvSpPr>
          <p:spPr>
            <a:xfrm>
              <a:off x="3223926"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tx52"/>
            <p:cNvSpPr/>
            <p:nvPr/>
          </p:nvSpPr>
          <p:spPr>
            <a:xfrm>
              <a:off x="2624645"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3" name="tx53"/>
            <p:cNvSpPr/>
            <p:nvPr/>
          </p:nvSpPr>
          <p:spPr>
            <a:xfrm>
              <a:off x="3051698"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678906" y="4045544"/>
              <a:ext cx="512463" cy="486593"/>
            </a:xfrm>
            <a:custGeom>
              <a:avLst/>
              <a:pathLst>
                <a:path w="512463" h="486593">
                  <a:moveTo>
                    <a:pt x="0" y="486593"/>
                  </a:moveTo>
                  <a:lnTo>
                    <a:pt x="85410" y="69513"/>
                  </a:lnTo>
                  <a:lnTo>
                    <a:pt x="170821" y="13902"/>
                  </a:lnTo>
                  <a:lnTo>
                    <a:pt x="256231" y="27805"/>
                  </a:lnTo>
                  <a:lnTo>
                    <a:pt x="341642" y="0"/>
                  </a:lnTo>
                  <a:lnTo>
                    <a:pt x="427053" y="13902"/>
                  </a:lnTo>
                  <a:lnTo>
                    <a:pt x="512463" y="13902"/>
                  </a:lnTo>
                </a:path>
              </a:pathLst>
            </a:custGeom>
            <a:ln w="27101" cap="flat">
              <a:solidFill>
                <a:srgbClr val="1CABE2">
                  <a:alpha val="100000"/>
                </a:srgbClr>
              </a:solidFill>
              <a:prstDash val="solid"/>
              <a:round/>
            </a:ln>
          </p:spPr>
          <p:txBody>
            <a:bodyPr/>
            <a:lstStyle/>
            <a:p/>
          </p:txBody>
        </p:sp>
        <p:sp>
          <p:nvSpPr>
            <p:cNvPr id="74" name="pt74"/>
            <p:cNvSpPr/>
            <p:nvPr/>
          </p:nvSpPr>
          <p:spPr>
            <a:xfrm>
              <a:off x="2660855" y="45140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746266"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831676"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917087"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3002498"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3087908"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3173319"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tx81"/>
            <p:cNvSpPr/>
            <p:nvPr/>
          </p:nvSpPr>
          <p:spPr>
            <a:xfrm>
              <a:off x="2526976" y="44398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82" name="tx82"/>
            <p:cNvSpPr/>
            <p:nvPr/>
          </p:nvSpPr>
          <p:spPr>
            <a:xfrm>
              <a:off x="3223926" y="39671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83" name="tx83"/>
            <p:cNvSpPr/>
            <p:nvPr/>
          </p:nvSpPr>
          <p:spPr>
            <a:xfrm>
              <a:off x="2624645" y="43909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84" name="tx84"/>
            <p:cNvSpPr/>
            <p:nvPr/>
          </p:nvSpPr>
          <p:spPr>
            <a:xfrm>
              <a:off x="3051698" y="39182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85" name="pl85"/>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6" name="pl86"/>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7" name="pl87"/>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8" name="pl88"/>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2" name="pl92"/>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3" name="pl93"/>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4" name="pl94"/>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3850292" y="2037162"/>
              <a:ext cx="2135265" cy="55610"/>
            </a:xfrm>
            <a:custGeom>
              <a:avLst/>
              <a:pathLst>
                <a:path w="2135265" h="55610">
                  <a:moveTo>
                    <a:pt x="0" y="55610"/>
                  </a:moveTo>
                  <a:lnTo>
                    <a:pt x="85410" y="55610"/>
                  </a:lnTo>
                  <a:lnTo>
                    <a:pt x="170821" y="0"/>
                  </a:lnTo>
                  <a:lnTo>
                    <a:pt x="256231" y="13902"/>
                  </a:lnTo>
                  <a:lnTo>
                    <a:pt x="341642" y="0"/>
                  </a:lnTo>
                  <a:lnTo>
                    <a:pt x="427053" y="0"/>
                  </a:lnTo>
                  <a:lnTo>
                    <a:pt x="512463" y="0"/>
                  </a:lnTo>
                  <a:lnTo>
                    <a:pt x="597874" y="55610"/>
                  </a:lnTo>
                  <a:lnTo>
                    <a:pt x="683284" y="13902"/>
                  </a:lnTo>
                  <a:lnTo>
                    <a:pt x="768695" y="55610"/>
                  </a:lnTo>
                  <a:lnTo>
                    <a:pt x="854106" y="13902"/>
                  </a:lnTo>
                  <a:lnTo>
                    <a:pt x="939516" y="0"/>
                  </a:lnTo>
                  <a:lnTo>
                    <a:pt x="1024927" y="0"/>
                  </a:lnTo>
                  <a:lnTo>
                    <a:pt x="1110337" y="13902"/>
                  </a:lnTo>
                  <a:lnTo>
                    <a:pt x="1195748" y="0"/>
                  </a:lnTo>
                  <a:lnTo>
                    <a:pt x="1281159" y="0"/>
                  </a:lnTo>
                  <a:lnTo>
                    <a:pt x="1366569" y="0"/>
                  </a:lnTo>
                  <a:lnTo>
                    <a:pt x="1451980" y="0"/>
                  </a:lnTo>
                  <a:lnTo>
                    <a:pt x="1537390" y="0"/>
                  </a:lnTo>
                  <a:lnTo>
                    <a:pt x="1622801" y="0"/>
                  </a:lnTo>
                  <a:lnTo>
                    <a:pt x="1708212" y="13902"/>
                  </a:lnTo>
                  <a:lnTo>
                    <a:pt x="1793622" y="27805"/>
                  </a:lnTo>
                  <a:lnTo>
                    <a:pt x="1879033" y="27805"/>
                  </a:lnTo>
                  <a:lnTo>
                    <a:pt x="1964443" y="13902"/>
                  </a:lnTo>
                  <a:lnTo>
                    <a:pt x="2049854" y="27805"/>
                  </a:lnTo>
                  <a:lnTo>
                    <a:pt x="2135265" y="27805"/>
                  </a:lnTo>
                </a:path>
              </a:pathLst>
            </a:custGeom>
            <a:ln w="27101" cap="flat">
              <a:solidFill>
                <a:srgbClr val="1CABE2">
                  <a:alpha val="100000"/>
                </a:srgbClr>
              </a:solidFill>
              <a:prstDash val="solid"/>
              <a:round/>
            </a:ln>
          </p:spPr>
          <p:txBody>
            <a:bodyPr/>
            <a:lstStyle/>
            <a:p/>
          </p:txBody>
        </p:sp>
        <p:sp>
          <p:nvSpPr>
            <p:cNvPr id="105" name="pt105"/>
            <p:cNvSpPr/>
            <p:nvPr/>
          </p:nvSpPr>
          <p:spPr>
            <a:xfrm>
              <a:off x="3832241"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6" name="pt106"/>
            <p:cNvSpPr/>
            <p:nvPr/>
          </p:nvSpPr>
          <p:spPr>
            <a:xfrm>
              <a:off x="3917652"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7" name="pt107"/>
            <p:cNvSpPr/>
            <p:nvPr/>
          </p:nvSpPr>
          <p:spPr>
            <a:xfrm>
              <a:off x="400306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8" name="pt108"/>
            <p:cNvSpPr/>
            <p:nvPr/>
          </p:nvSpPr>
          <p:spPr>
            <a:xfrm>
              <a:off x="408847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417388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425929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434470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4430115" y="20747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3" name="pt113"/>
            <p:cNvSpPr/>
            <p:nvPr/>
          </p:nvSpPr>
          <p:spPr>
            <a:xfrm>
              <a:off x="451552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4600936"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4686347"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477175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485716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4942579"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502798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511340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519881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528422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536963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545504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554045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5625864"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5711274"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579668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588209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5967506"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tx131"/>
            <p:cNvSpPr/>
            <p:nvPr/>
          </p:nvSpPr>
          <p:spPr>
            <a:xfrm>
              <a:off x="3698362" y="2000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32" name="tx132"/>
            <p:cNvSpPr/>
            <p:nvPr/>
          </p:nvSpPr>
          <p:spPr>
            <a:xfrm>
              <a:off x="6018113" y="19727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33" name="tx133"/>
            <p:cNvSpPr/>
            <p:nvPr/>
          </p:nvSpPr>
          <p:spPr>
            <a:xfrm>
              <a:off x="5418832"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34" name="tx134"/>
            <p:cNvSpPr/>
            <p:nvPr/>
          </p:nvSpPr>
          <p:spPr>
            <a:xfrm>
              <a:off x="5845885" y="19238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35" name="pl135"/>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6" name="pl136"/>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7" name="pl137"/>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8" name="pl138"/>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9" name="pl139"/>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0" name="pl140"/>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1" name="pl141"/>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2" name="pl142"/>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3" name="pl143"/>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4" name="pl144"/>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5" name="pl145"/>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6" name="pl146"/>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7" name="pl147"/>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3850292" y="4003836"/>
              <a:ext cx="2135265" cy="97318"/>
            </a:xfrm>
            <a:custGeom>
              <a:avLst/>
              <a:pathLst>
                <a:path w="2135265" h="97318">
                  <a:moveTo>
                    <a:pt x="0" y="97318"/>
                  </a:moveTo>
                  <a:lnTo>
                    <a:pt x="85410" y="55610"/>
                  </a:lnTo>
                  <a:lnTo>
                    <a:pt x="170821" y="13902"/>
                  </a:lnTo>
                  <a:lnTo>
                    <a:pt x="256231" y="13902"/>
                  </a:lnTo>
                  <a:lnTo>
                    <a:pt x="341642" y="0"/>
                  </a:lnTo>
                  <a:lnTo>
                    <a:pt x="427053" y="27805"/>
                  </a:lnTo>
                  <a:lnTo>
                    <a:pt x="512463" y="0"/>
                  </a:lnTo>
                  <a:lnTo>
                    <a:pt x="597874" y="13902"/>
                  </a:lnTo>
                  <a:lnTo>
                    <a:pt x="683284" y="27805"/>
                  </a:lnTo>
                  <a:lnTo>
                    <a:pt x="768695" y="69513"/>
                  </a:lnTo>
                  <a:lnTo>
                    <a:pt x="854106" y="27805"/>
                  </a:lnTo>
                  <a:lnTo>
                    <a:pt x="939516" y="13902"/>
                  </a:lnTo>
                  <a:lnTo>
                    <a:pt x="1024927" y="0"/>
                  </a:lnTo>
                  <a:lnTo>
                    <a:pt x="1110337" y="27805"/>
                  </a:lnTo>
                  <a:lnTo>
                    <a:pt x="1195748" y="13902"/>
                  </a:lnTo>
                  <a:lnTo>
                    <a:pt x="1281159" y="13902"/>
                  </a:lnTo>
                  <a:lnTo>
                    <a:pt x="1366569" y="0"/>
                  </a:lnTo>
                  <a:lnTo>
                    <a:pt x="1451980" y="0"/>
                  </a:lnTo>
                  <a:lnTo>
                    <a:pt x="1537390" y="0"/>
                  </a:lnTo>
                  <a:lnTo>
                    <a:pt x="1622801" y="13902"/>
                  </a:lnTo>
                  <a:lnTo>
                    <a:pt x="1708212" y="27805"/>
                  </a:lnTo>
                  <a:lnTo>
                    <a:pt x="1793622" y="55610"/>
                  </a:lnTo>
                  <a:lnTo>
                    <a:pt x="1879033" y="69513"/>
                  </a:lnTo>
                  <a:lnTo>
                    <a:pt x="1964443" y="41708"/>
                  </a:lnTo>
                  <a:lnTo>
                    <a:pt x="2049854" y="41708"/>
                  </a:lnTo>
                  <a:lnTo>
                    <a:pt x="2135265" y="27805"/>
                  </a:lnTo>
                </a:path>
              </a:pathLst>
            </a:custGeom>
            <a:ln w="27101" cap="flat">
              <a:solidFill>
                <a:srgbClr val="1CABE2">
                  <a:alpha val="100000"/>
                </a:srgbClr>
              </a:solidFill>
              <a:prstDash val="solid"/>
              <a:round/>
            </a:ln>
          </p:spPr>
          <p:txBody>
            <a:bodyPr/>
            <a:lstStyle/>
            <a:p/>
          </p:txBody>
        </p:sp>
        <p:sp>
          <p:nvSpPr>
            <p:cNvPr id="155" name="pt155"/>
            <p:cNvSpPr/>
            <p:nvPr/>
          </p:nvSpPr>
          <p:spPr>
            <a:xfrm>
              <a:off x="3832241"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3917652"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4003062"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4088473"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17388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259294" y="401359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1" name="pt161"/>
            <p:cNvSpPr/>
            <p:nvPr/>
          </p:nvSpPr>
          <p:spPr>
            <a:xfrm>
              <a:off x="434470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430115"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4515526"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4600936"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4686347"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4771758"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485716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4942579"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5027989"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5113400"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5198811"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5284221"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369632"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455042"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540453"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5625864"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5711274"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5796685"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5882095"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5967506"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tx181"/>
            <p:cNvSpPr/>
            <p:nvPr/>
          </p:nvSpPr>
          <p:spPr>
            <a:xfrm>
              <a:off x="3698362" y="40088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82" name="tx182"/>
            <p:cNvSpPr/>
            <p:nvPr/>
          </p:nvSpPr>
          <p:spPr>
            <a:xfrm>
              <a:off x="6018113" y="39393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83" name="tx183"/>
            <p:cNvSpPr/>
            <p:nvPr/>
          </p:nvSpPr>
          <p:spPr>
            <a:xfrm>
              <a:off x="5418832" y="38765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84" name="tx184"/>
            <p:cNvSpPr/>
            <p:nvPr/>
          </p:nvSpPr>
          <p:spPr>
            <a:xfrm>
              <a:off x="5845885" y="39043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85" name="pl185"/>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6" name="pl186"/>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7" name="pl187"/>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8" name="pl188"/>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9" name="pl189"/>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0" name="pl190"/>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1" name="pl191"/>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2" name="pl192"/>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3" name="pl193"/>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4" name="pl194"/>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5" name="pl195"/>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6" name="pl196"/>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7" name="pl197"/>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6644479" y="2037162"/>
              <a:ext cx="2135265" cy="69513"/>
            </a:xfrm>
            <a:custGeom>
              <a:avLst/>
              <a:pathLst>
                <a:path w="2135265" h="69513">
                  <a:moveTo>
                    <a:pt x="0" y="69513"/>
                  </a:moveTo>
                  <a:lnTo>
                    <a:pt x="85410" y="55610"/>
                  </a:lnTo>
                  <a:lnTo>
                    <a:pt x="170821" y="13902"/>
                  </a:lnTo>
                  <a:lnTo>
                    <a:pt x="256231" y="13902"/>
                  </a:lnTo>
                  <a:lnTo>
                    <a:pt x="341642" y="0"/>
                  </a:lnTo>
                  <a:lnTo>
                    <a:pt x="427053" y="0"/>
                  </a:lnTo>
                  <a:lnTo>
                    <a:pt x="512463" y="0"/>
                  </a:lnTo>
                  <a:lnTo>
                    <a:pt x="597874" y="55610"/>
                  </a:lnTo>
                  <a:lnTo>
                    <a:pt x="683284" y="41708"/>
                  </a:lnTo>
                  <a:lnTo>
                    <a:pt x="768695" y="55610"/>
                  </a:lnTo>
                  <a:lnTo>
                    <a:pt x="854106" y="41708"/>
                  </a:lnTo>
                  <a:lnTo>
                    <a:pt x="939516" y="0"/>
                  </a:lnTo>
                  <a:lnTo>
                    <a:pt x="1024927" y="0"/>
                  </a:lnTo>
                  <a:lnTo>
                    <a:pt x="1110337" y="13902"/>
                  </a:lnTo>
                  <a:lnTo>
                    <a:pt x="1195748" y="0"/>
                  </a:lnTo>
                  <a:lnTo>
                    <a:pt x="1281159" y="0"/>
                  </a:lnTo>
                  <a:lnTo>
                    <a:pt x="1366569" y="0"/>
                  </a:lnTo>
                  <a:lnTo>
                    <a:pt x="1451980" y="0"/>
                  </a:lnTo>
                  <a:lnTo>
                    <a:pt x="1537390" y="0"/>
                  </a:lnTo>
                  <a:lnTo>
                    <a:pt x="1622801" y="13902"/>
                  </a:lnTo>
                  <a:lnTo>
                    <a:pt x="1708212" y="41708"/>
                  </a:lnTo>
                  <a:lnTo>
                    <a:pt x="1793622" y="55610"/>
                  </a:lnTo>
                  <a:lnTo>
                    <a:pt x="1879033" y="55610"/>
                  </a:lnTo>
                  <a:lnTo>
                    <a:pt x="1964443" y="41708"/>
                  </a:lnTo>
                  <a:lnTo>
                    <a:pt x="2049854" y="41708"/>
                  </a:lnTo>
                  <a:lnTo>
                    <a:pt x="2135265" y="41708"/>
                  </a:lnTo>
                </a:path>
              </a:pathLst>
            </a:custGeom>
            <a:ln w="27101" cap="flat">
              <a:solidFill>
                <a:srgbClr val="1CABE2">
                  <a:alpha val="100000"/>
                </a:srgbClr>
              </a:solidFill>
              <a:prstDash val="solid"/>
              <a:round/>
            </a:ln>
          </p:spPr>
          <p:txBody>
            <a:bodyPr/>
            <a:lstStyle/>
            <a:p/>
          </p:txBody>
        </p:sp>
        <p:sp>
          <p:nvSpPr>
            <p:cNvPr id="205" name="pt205"/>
            <p:cNvSpPr/>
            <p:nvPr/>
          </p:nvSpPr>
          <p:spPr>
            <a:xfrm>
              <a:off x="6626428"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6711839"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6797249"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6882660"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696807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705348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713889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7224302" y="20747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3" name="pt213"/>
            <p:cNvSpPr/>
            <p:nvPr/>
          </p:nvSpPr>
          <p:spPr>
            <a:xfrm>
              <a:off x="7309713"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7395124"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7480534"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756594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765135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773676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782217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790758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799299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807840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816381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8249230"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8334640"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8420051"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8505461"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8590872"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676283"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8761693"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tx231"/>
            <p:cNvSpPr/>
            <p:nvPr/>
          </p:nvSpPr>
          <p:spPr>
            <a:xfrm>
              <a:off x="6492549" y="20144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32" name="tx232"/>
            <p:cNvSpPr/>
            <p:nvPr/>
          </p:nvSpPr>
          <p:spPr>
            <a:xfrm>
              <a:off x="8812300" y="19866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33" name="tx233"/>
            <p:cNvSpPr/>
            <p:nvPr/>
          </p:nvSpPr>
          <p:spPr>
            <a:xfrm>
              <a:off x="8213020" y="19099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34" name="tx234"/>
            <p:cNvSpPr/>
            <p:nvPr/>
          </p:nvSpPr>
          <p:spPr>
            <a:xfrm>
              <a:off x="8640073" y="19377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35" name="pl235"/>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6" name="pl236"/>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7" name="pl237"/>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8" name="pl238"/>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9" name="pl239"/>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2" name="pl242"/>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3" name="pl243"/>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4" name="pl244"/>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5" name="pl245"/>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6" name="pl246"/>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7" name="pl247"/>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8" name="pl248"/>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9" name="pl249"/>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0" name="pl250"/>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1" name="pl251"/>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6644479" y="4003836"/>
              <a:ext cx="2135265" cy="333664"/>
            </a:xfrm>
            <a:custGeom>
              <a:avLst/>
              <a:pathLst>
                <a:path w="2135265" h="333664">
                  <a:moveTo>
                    <a:pt x="0" y="333664"/>
                  </a:moveTo>
                  <a:lnTo>
                    <a:pt x="85410" y="55610"/>
                  </a:lnTo>
                  <a:lnTo>
                    <a:pt x="170821" y="41708"/>
                  </a:lnTo>
                  <a:lnTo>
                    <a:pt x="256231" y="13902"/>
                  </a:lnTo>
                  <a:lnTo>
                    <a:pt x="341642" y="13902"/>
                  </a:lnTo>
                  <a:lnTo>
                    <a:pt x="427053" y="13902"/>
                  </a:lnTo>
                  <a:lnTo>
                    <a:pt x="512463" y="41708"/>
                  </a:lnTo>
                  <a:lnTo>
                    <a:pt x="597874" y="27805"/>
                  </a:lnTo>
                  <a:lnTo>
                    <a:pt x="683284" y="41708"/>
                  </a:lnTo>
                  <a:lnTo>
                    <a:pt x="768695" y="27805"/>
                  </a:lnTo>
                  <a:lnTo>
                    <a:pt x="854106" y="55610"/>
                  </a:lnTo>
                  <a:lnTo>
                    <a:pt x="939516" y="13902"/>
                  </a:lnTo>
                  <a:lnTo>
                    <a:pt x="1024927" y="13902"/>
                  </a:lnTo>
                  <a:lnTo>
                    <a:pt x="1110337" y="27805"/>
                  </a:lnTo>
                  <a:lnTo>
                    <a:pt x="1195748" y="13902"/>
                  </a:lnTo>
                  <a:lnTo>
                    <a:pt x="1281159" y="13902"/>
                  </a:lnTo>
                  <a:lnTo>
                    <a:pt x="1366569" y="0"/>
                  </a:lnTo>
                  <a:lnTo>
                    <a:pt x="1451980" y="13902"/>
                  </a:lnTo>
                  <a:lnTo>
                    <a:pt x="1537390" y="13902"/>
                  </a:lnTo>
                  <a:lnTo>
                    <a:pt x="1622801" y="0"/>
                  </a:lnTo>
                  <a:lnTo>
                    <a:pt x="1708212" y="41708"/>
                  </a:lnTo>
                  <a:lnTo>
                    <a:pt x="1793622" y="69513"/>
                  </a:lnTo>
                  <a:lnTo>
                    <a:pt x="1879033" y="83416"/>
                  </a:lnTo>
                  <a:lnTo>
                    <a:pt x="1964443" y="41708"/>
                  </a:lnTo>
                  <a:lnTo>
                    <a:pt x="2049854" y="55610"/>
                  </a:lnTo>
                  <a:lnTo>
                    <a:pt x="2135265" y="55610"/>
                  </a:lnTo>
                </a:path>
              </a:pathLst>
            </a:custGeom>
            <a:ln w="27101" cap="flat">
              <a:solidFill>
                <a:srgbClr val="1CABE2">
                  <a:alpha val="100000"/>
                </a:srgbClr>
              </a:solidFill>
              <a:prstDash val="solid"/>
              <a:round/>
            </a:ln>
          </p:spPr>
          <p:txBody>
            <a:bodyPr/>
            <a:lstStyle/>
            <a:p/>
          </p:txBody>
        </p:sp>
        <p:sp>
          <p:nvSpPr>
            <p:cNvPr id="255" name="pt255"/>
            <p:cNvSpPr/>
            <p:nvPr/>
          </p:nvSpPr>
          <p:spPr>
            <a:xfrm>
              <a:off x="6626428" y="43194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6711839"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6797249"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6882660"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6968071"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7053481" y="399968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1" name="pt261"/>
            <p:cNvSpPr/>
            <p:nvPr/>
          </p:nvSpPr>
          <p:spPr>
            <a:xfrm>
              <a:off x="7138892"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7224302"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7309713"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7395124"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7480534"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7565945"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7651355"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7736766"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7822177"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7907587"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799299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8078408"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pt273"/>
            <p:cNvSpPr/>
            <p:nvPr/>
          </p:nvSpPr>
          <p:spPr>
            <a:xfrm>
              <a:off x="8163819"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4" name="pt274"/>
            <p:cNvSpPr/>
            <p:nvPr/>
          </p:nvSpPr>
          <p:spPr>
            <a:xfrm>
              <a:off x="8249230"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5" name="pt275"/>
            <p:cNvSpPr/>
            <p:nvPr/>
          </p:nvSpPr>
          <p:spPr>
            <a:xfrm>
              <a:off x="8334640"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6" name="pt276"/>
            <p:cNvSpPr/>
            <p:nvPr/>
          </p:nvSpPr>
          <p:spPr>
            <a:xfrm>
              <a:off x="8420051"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7" name="pt277"/>
            <p:cNvSpPr/>
            <p:nvPr/>
          </p:nvSpPr>
          <p:spPr>
            <a:xfrm>
              <a:off x="8505461"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8" name="pt278"/>
            <p:cNvSpPr/>
            <p:nvPr/>
          </p:nvSpPr>
          <p:spPr>
            <a:xfrm>
              <a:off x="8590872"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9" name="pt279"/>
            <p:cNvSpPr/>
            <p:nvPr/>
          </p:nvSpPr>
          <p:spPr>
            <a:xfrm>
              <a:off x="8676283"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0" name="pt280"/>
            <p:cNvSpPr/>
            <p:nvPr/>
          </p:nvSpPr>
          <p:spPr>
            <a:xfrm>
              <a:off x="8761693"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1" name="tx281"/>
            <p:cNvSpPr/>
            <p:nvPr/>
          </p:nvSpPr>
          <p:spPr>
            <a:xfrm>
              <a:off x="6492549" y="424642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282" name="tx282"/>
            <p:cNvSpPr/>
            <p:nvPr/>
          </p:nvSpPr>
          <p:spPr>
            <a:xfrm>
              <a:off x="8812300" y="39671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83" name="tx283"/>
            <p:cNvSpPr/>
            <p:nvPr/>
          </p:nvSpPr>
          <p:spPr>
            <a:xfrm>
              <a:off x="8213020"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4" name="tx284"/>
            <p:cNvSpPr/>
            <p:nvPr/>
          </p:nvSpPr>
          <p:spPr>
            <a:xfrm>
              <a:off x="8640073" y="39182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85" name="tx285"/>
            <p:cNvSpPr/>
            <p:nvPr/>
          </p:nvSpPr>
          <p:spPr>
            <a:xfrm>
              <a:off x="2002591" y="362668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86" name="tx286"/>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87" name="tx287"/>
            <p:cNvSpPr/>
            <p:nvPr/>
          </p:nvSpPr>
          <p:spPr>
            <a:xfrm>
              <a:off x="7556859"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88" name="tx288"/>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89" name="tx289"/>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90" name="tx290"/>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91" name="tx291"/>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2" name="tx292"/>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3" name="tx293"/>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4" name="tx294"/>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5" name="tx295"/>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96" name="tx296"/>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97" name="tx297"/>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98" name="tx298"/>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9" name="tx299"/>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00" name="tx300"/>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01" name="tx301"/>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2" name="tx302"/>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3" name="tx303"/>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4" name="tx304"/>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5" name="tx305"/>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06" name="tx306"/>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07" name="tx307"/>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08" name="tx308"/>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9" name="tx309"/>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10" name="tx310"/>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11" name="tx311"/>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12" name="tx312"/>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13" name="tx313"/>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14" name="tx314"/>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15" name="tx315"/>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16" name="tx316"/>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17" name="tx317"/>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18" name="tx318"/>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19" name="tx319"/>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20" name="tx320"/>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21" name="tx321"/>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22" name="tx322"/>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3" name="tx323"/>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4" name="tx324"/>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25" name="pt325"/>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6" name="pt326"/>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7" name="tx327"/>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28" name="tx328"/>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29" name="tx329"/>
            <p:cNvSpPr/>
            <p:nvPr/>
          </p:nvSpPr>
          <p:spPr>
            <a:xfrm>
              <a:off x="2336530" y="1330710"/>
              <a:ext cx="51627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Mongolia, 2000-2025</a:t>
              </a:r>
            </a:p>
          </p:txBody>
        </p:sp>
        <p:sp>
          <p:nvSpPr>
            <p:cNvPr id="330" name="tx330"/>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31" name="tx331"/>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IPV1 and MCV2 had the lowest coverage (95%), followed by DTP3 (96%).
Compared to 2019, coverage of one vaccine remained constant (BCG), 4 vaccines decreased (DTP1, DTP3, MCV1 and MCV2), and one vaccine increased (IPV1).
Compared to 2024, coverage of 5 vaccines remained constant (BCG, DTP1, DTP3, IPV1 and MCV2) and one vaccine increased (MCV1).</a:t>
            </a:r>
          </a:p>
        </p:txBody>
      </p:sp>
      <p:sp>
        <p:nvSpPr>
          <p:cNvPr id="33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Mongolia had its lowest coverage in IPV1 and MCV2 (95%), while most other routine vaccines clustered around 96-99%; 4 antigens decreased since 2019, and 5 antigens remained constant since 2024.</a:t>
            </a:r>
          </a:p>
        </p:txBody>
      </p:sp>
      <p:grpSp xmlns:pic="http://schemas.openxmlformats.org/drawingml/2006/picture">
        <p:nvGrpSpPr>
          <p:cNvPr id="334" name=""/>
          <p:cNvGrpSpPr/>
          <p:nvPr/>
        </p:nvGrpSpPr>
        <p:grpSpPr>
          <a:xfrm>
            <a:off x="292608" y="1097280"/>
            <a:ext cx="8595360" cy="28575"/>
            <a:chOff x="292608" y="1097280"/>
            <a:chExt cx="8595360" cy="28575"/>
          </a:xfrm>
        </p:grpSpPr>
        <p:sp>
          <p:nvSpPr>
            <p:cNvPr id="33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3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237248"/>
            </a:xfrm>
            <a:custGeom>
              <a:avLst/>
              <a:pathLst>
                <a:path w="6518190" h="237248">
                  <a:moveTo>
                    <a:pt x="0" y="237248"/>
                  </a:moveTo>
                  <a:lnTo>
                    <a:pt x="260727" y="189798"/>
                  </a:lnTo>
                  <a:lnTo>
                    <a:pt x="521455" y="47449"/>
                  </a:lnTo>
                  <a:lnTo>
                    <a:pt x="782182" y="47449"/>
                  </a:lnTo>
                  <a:lnTo>
                    <a:pt x="1042910" y="0"/>
                  </a:lnTo>
                  <a:lnTo>
                    <a:pt x="1303638" y="0"/>
                  </a:lnTo>
                  <a:lnTo>
                    <a:pt x="1564365" y="0"/>
                  </a:lnTo>
                  <a:lnTo>
                    <a:pt x="1825093" y="189798"/>
                  </a:lnTo>
                  <a:lnTo>
                    <a:pt x="2085820" y="142348"/>
                  </a:lnTo>
                  <a:lnTo>
                    <a:pt x="2346548" y="189798"/>
                  </a:lnTo>
                  <a:lnTo>
                    <a:pt x="2607276" y="142348"/>
                  </a:lnTo>
                  <a:lnTo>
                    <a:pt x="2868003" y="0"/>
                  </a:lnTo>
                  <a:lnTo>
                    <a:pt x="3128731" y="0"/>
                  </a:lnTo>
                  <a:lnTo>
                    <a:pt x="3389458" y="47449"/>
                  </a:lnTo>
                  <a:lnTo>
                    <a:pt x="3650186" y="0"/>
                  </a:lnTo>
                  <a:lnTo>
                    <a:pt x="3910914" y="0"/>
                  </a:lnTo>
                  <a:lnTo>
                    <a:pt x="4171641" y="0"/>
                  </a:lnTo>
                  <a:lnTo>
                    <a:pt x="4432369" y="0"/>
                  </a:lnTo>
                  <a:lnTo>
                    <a:pt x="4693096" y="0"/>
                  </a:lnTo>
                  <a:lnTo>
                    <a:pt x="4953824" y="47449"/>
                  </a:lnTo>
                  <a:lnTo>
                    <a:pt x="5214552" y="142348"/>
                  </a:lnTo>
                  <a:lnTo>
                    <a:pt x="5475279" y="189798"/>
                  </a:lnTo>
                  <a:lnTo>
                    <a:pt x="5736007" y="189798"/>
                  </a:lnTo>
                  <a:lnTo>
                    <a:pt x="5996734" y="142348"/>
                  </a:lnTo>
                  <a:lnTo>
                    <a:pt x="6257462" y="142348"/>
                  </a:lnTo>
                  <a:lnTo>
                    <a:pt x="6518190" y="142348"/>
                  </a:lnTo>
                </a:path>
              </a:pathLst>
            </a:custGeom>
            <a:ln w="27101" cap="flat">
              <a:solidFill>
                <a:srgbClr val="1C86EE">
                  <a:alpha val="100000"/>
                </a:srgbClr>
              </a:solidFill>
              <a:prstDash val="solid"/>
              <a:round/>
            </a:ln>
          </p:spPr>
          <p:txBody>
            <a:bodyPr/>
            <a:lstStyle/>
            <a:p/>
          </p:txBody>
        </p:sp>
        <p:sp>
          <p:nvSpPr>
            <p:cNvPr id="39" name="pl39"/>
            <p:cNvSpPr/>
            <p:nvPr/>
          </p:nvSpPr>
          <p:spPr>
            <a:xfrm>
              <a:off x="1135255" y="930799"/>
              <a:ext cx="6518190" cy="284697"/>
            </a:xfrm>
            <a:custGeom>
              <a:avLst/>
              <a:pathLst>
                <a:path w="6518190" h="284697">
                  <a:moveTo>
                    <a:pt x="0" y="284697"/>
                  </a:moveTo>
                  <a:lnTo>
                    <a:pt x="260727" y="189798"/>
                  </a:lnTo>
                  <a:lnTo>
                    <a:pt x="521455" y="47449"/>
                  </a:lnTo>
                  <a:lnTo>
                    <a:pt x="782182" y="47449"/>
                  </a:lnTo>
                  <a:lnTo>
                    <a:pt x="1042910" y="47449"/>
                  </a:lnTo>
                  <a:lnTo>
                    <a:pt x="1303638" y="47449"/>
                  </a:lnTo>
                  <a:lnTo>
                    <a:pt x="1564365" y="47449"/>
                  </a:lnTo>
                  <a:lnTo>
                    <a:pt x="1825093" y="47449"/>
                  </a:lnTo>
                  <a:lnTo>
                    <a:pt x="2085820" y="142348"/>
                  </a:lnTo>
                  <a:lnTo>
                    <a:pt x="2346548" y="94899"/>
                  </a:lnTo>
                  <a:lnTo>
                    <a:pt x="2607276" y="142348"/>
                  </a:lnTo>
                  <a:lnTo>
                    <a:pt x="2868003" y="0"/>
                  </a:lnTo>
                  <a:lnTo>
                    <a:pt x="3128731" y="0"/>
                  </a:lnTo>
                  <a:lnTo>
                    <a:pt x="3389458" y="47449"/>
                  </a:lnTo>
                  <a:lnTo>
                    <a:pt x="3650186" y="0"/>
                  </a:lnTo>
                  <a:lnTo>
                    <a:pt x="3910914" y="0"/>
                  </a:lnTo>
                  <a:lnTo>
                    <a:pt x="4171641" y="0"/>
                  </a:lnTo>
                  <a:lnTo>
                    <a:pt x="4432369" y="0"/>
                  </a:lnTo>
                  <a:lnTo>
                    <a:pt x="4693096" y="0"/>
                  </a:lnTo>
                  <a:lnTo>
                    <a:pt x="4953824" y="47449"/>
                  </a:lnTo>
                  <a:lnTo>
                    <a:pt x="5214552" y="142348"/>
                  </a:lnTo>
                  <a:lnTo>
                    <a:pt x="5475279" y="189798"/>
                  </a:lnTo>
                  <a:lnTo>
                    <a:pt x="5736007" y="189798"/>
                  </a:lnTo>
                  <a:lnTo>
                    <a:pt x="5996734" y="142348"/>
                  </a:lnTo>
                  <a:lnTo>
                    <a:pt x="6257462" y="142348"/>
                  </a:lnTo>
                  <a:lnTo>
                    <a:pt x="6518190" y="142348"/>
                  </a:lnTo>
                </a:path>
              </a:pathLst>
            </a:custGeom>
            <a:ln w="27101" cap="flat">
              <a:solidFill>
                <a:srgbClr val="80BD41">
                  <a:alpha val="100000"/>
                </a:srgbClr>
              </a:solidFill>
              <a:prstDash val="solid"/>
              <a:round/>
            </a:ln>
          </p:spPr>
          <p:txBody>
            <a:bodyPr/>
            <a:lstStyle/>
            <a:p/>
          </p:txBody>
        </p:sp>
        <p:sp>
          <p:nvSpPr>
            <p:cNvPr id="40" name="pl40"/>
            <p:cNvSpPr/>
            <p:nvPr/>
          </p:nvSpPr>
          <p:spPr>
            <a:xfrm>
              <a:off x="2438893" y="930799"/>
              <a:ext cx="5214552" cy="3368922"/>
            </a:xfrm>
            <a:custGeom>
              <a:avLst/>
              <a:pathLst>
                <a:path w="5214552" h="3368922">
                  <a:moveTo>
                    <a:pt x="0" y="3368922"/>
                  </a:moveTo>
                  <a:lnTo>
                    <a:pt x="260727" y="2040333"/>
                  </a:lnTo>
                  <a:lnTo>
                    <a:pt x="521455" y="996441"/>
                  </a:lnTo>
                  <a:lnTo>
                    <a:pt x="782182" y="142348"/>
                  </a:lnTo>
                  <a:lnTo>
                    <a:pt x="1042910" y="94899"/>
                  </a:lnTo>
                  <a:lnTo>
                    <a:pt x="1303638" y="142348"/>
                  </a:lnTo>
                  <a:lnTo>
                    <a:pt x="1564365" y="0"/>
                  </a:lnTo>
                  <a:lnTo>
                    <a:pt x="1825093" y="0"/>
                  </a:lnTo>
                  <a:lnTo>
                    <a:pt x="2085820" y="47449"/>
                  </a:lnTo>
                  <a:lnTo>
                    <a:pt x="2346548" y="0"/>
                  </a:lnTo>
                  <a:lnTo>
                    <a:pt x="2607276" y="0"/>
                  </a:lnTo>
                  <a:lnTo>
                    <a:pt x="2868003" y="0"/>
                  </a:lnTo>
                  <a:lnTo>
                    <a:pt x="3128731" y="0"/>
                  </a:lnTo>
                  <a:lnTo>
                    <a:pt x="3389458" y="0"/>
                  </a:lnTo>
                  <a:lnTo>
                    <a:pt x="3650186" y="47449"/>
                  </a:lnTo>
                  <a:lnTo>
                    <a:pt x="3910914" y="142348"/>
                  </a:lnTo>
                  <a:lnTo>
                    <a:pt x="4171641" y="189798"/>
                  </a:lnTo>
                  <a:lnTo>
                    <a:pt x="4432369" y="189798"/>
                  </a:lnTo>
                  <a:lnTo>
                    <a:pt x="4693096" y="142348"/>
                  </a:lnTo>
                  <a:lnTo>
                    <a:pt x="4953824" y="142348"/>
                  </a:lnTo>
                  <a:lnTo>
                    <a:pt x="5214552" y="142348"/>
                  </a:lnTo>
                </a:path>
              </a:pathLst>
            </a:custGeom>
            <a:ln w="27101" cap="flat">
              <a:solidFill>
                <a:srgbClr val="EE00EE">
                  <a:alpha val="100000"/>
                </a:srgbClr>
              </a:solidFill>
              <a:prstDash val="solid"/>
              <a:round/>
            </a:ln>
          </p:spPr>
          <p:txBody>
            <a:bodyPr/>
            <a:lstStyle/>
            <a:p/>
          </p:txBody>
        </p:sp>
        <p:sp>
          <p:nvSpPr>
            <p:cNvPr id="41" name="pl41"/>
            <p:cNvSpPr/>
            <p:nvPr/>
          </p:nvSpPr>
          <p:spPr>
            <a:xfrm>
              <a:off x="7392717" y="3113481"/>
              <a:ext cx="260727" cy="1328589"/>
            </a:xfrm>
            <a:custGeom>
              <a:avLst/>
              <a:pathLst>
                <a:path w="260727" h="1328589">
                  <a:moveTo>
                    <a:pt x="0" y="1328589"/>
                  </a:moveTo>
                  <a:lnTo>
                    <a:pt x="260727" y="0"/>
                  </a:lnTo>
                </a:path>
              </a:pathLst>
            </a:custGeom>
            <a:ln w="27101" cap="flat">
              <a:solidFill>
                <a:srgbClr val="6A3D9A">
                  <a:alpha val="100000"/>
                </a:srgbClr>
              </a:solidFill>
              <a:prstDash val="solid"/>
              <a:round/>
            </a:ln>
          </p:spPr>
          <p:txBody>
            <a:bodyPr/>
            <a:lstStyle/>
            <a:p/>
          </p:txBody>
        </p:sp>
        <p:sp>
          <p:nvSpPr>
            <p:cNvPr id="42" name="pl42"/>
            <p:cNvSpPr/>
            <p:nvPr/>
          </p:nvSpPr>
          <p:spPr>
            <a:xfrm>
              <a:off x="6089079" y="1073148"/>
              <a:ext cx="1564365" cy="1660736"/>
            </a:xfrm>
            <a:custGeom>
              <a:avLst/>
              <a:pathLst>
                <a:path w="1564365" h="1660736">
                  <a:moveTo>
                    <a:pt x="0" y="1660736"/>
                  </a:moveTo>
                  <a:lnTo>
                    <a:pt x="260727" y="237248"/>
                  </a:lnTo>
                  <a:lnTo>
                    <a:pt x="521455" y="47449"/>
                  </a:lnTo>
                  <a:lnTo>
                    <a:pt x="782182" y="94899"/>
                  </a:lnTo>
                  <a:lnTo>
                    <a:pt x="1042910" y="0"/>
                  </a:lnTo>
                  <a:lnTo>
                    <a:pt x="1303638" y="47449"/>
                  </a:lnTo>
                  <a:lnTo>
                    <a:pt x="1564365" y="47449"/>
                  </a:lnTo>
                </a:path>
              </a:pathLst>
            </a:custGeom>
            <a:ln w="27101" cap="flat">
              <a:solidFill>
                <a:srgbClr val="E31A1C">
                  <a:alpha val="100000"/>
                </a:srgbClr>
              </a:solidFill>
              <a:prstDash val="solid"/>
              <a:round/>
            </a:ln>
          </p:spPr>
          <p:txBody>
            <a:bodyPr/>
            <a:lstStyle/>
            <a:p/>
          </p:txBody>
        </p:sp>
        <p:sp>
          <p:nvSpPr>
            <p:cNvPr id="43" name="pl43"/>
            <p:cNvSpPr/>
            <p:nvPr/>
          </p:nvSpPr>
          <p:spPr>
            <a:xfrm>
              <a:off x="1135255" y="930799"/>
              <a:ext cx="6518190" cy="332147"/>
            </a:xfrm>
            <a:custGeom>
              <a:avLst/>
              <a:pathLst>
                <a:path w="6518190" h="332147">
                  <a:moveTo>
                    <a:pt x="0" y="332147"/>
                  </a:moveTo>
                  <a:lnTo>
                    <a:pt x="260727" y="189798"/>
                  </a:lnTo>
                  <a:lnTo>
                    <a:pt x="521455" y="47449"/>
                  </a:lnTo>
                  <a:lnTo>
                    <a:pt x="782182" y="47449"/>
                  </a:lnTo>
                  <a:lnTo>
                    <a:pt x="1042910" y="0"/>
                  </a:lnTo>
                  <a:lnTo>
                    <a:pt x="1303638" y="94899"/>
                  </a:lnTo>
                  <a:lnTo>
                    <a:pt x="1564365" y="0"/>
                  </a:lnTo>
                  <a:lnTo>
                    <a:pt x="1825093" y="47449"/>
                  </a:lnTo>
                  <a:lnTo>
                    <a:pt x="2085820" y="94899"/>
                  </a:lnTo>
                  <a:lnTo>
                    <a:pt x="2346548" y="237248"/>
                  </a:lnTo>
                  <a:lnTo>
                    <a:pt x="2607276" y="94899"/>
                  </a:lnTo>
                  <a:lnTo>
                    <a:pt x="2868003" y="47449"/>
                  </a:lnTo>
                  <a:lnTo>
                    <a:pt x="3128731" y="0"/>
                  </a:lnTo>
                  <a:lnTo>
                    <a:pt x="3389458" y="94899"/>
                  </a:lnTo>
                  <a:lnTo>
                    <a:pt x="3650186" y="47449"/>
                  </a:lnTo>
                  <a:lnTo>
                    <a:pt x="3910914" y="47449"/>
                  </a:lnTo>
                  <a:lnTo>
                    <a:pt x="4171641" y="0"/>
                  </a:lnTo>
                  <a:lnTo>
                    <a:pt x="4432369" y="0"/>
                  </a:lnTo>
                  <a:lnTo>
                    <a:pt x="4693096" y="0"/>
                  </a:lnTo>
                  <a:lnTo>
                    <a:pt x="4953824" y="47449"/>
                  </a:lnTo>
                  <a:lnTo>
                    <a:pt x="5214552" y="94899"/>
                  </a:lnTo>
                  <a:lnTo>
                    <a:pt x="5475279" y="189798"/>
                  </a:lnTo>
                  <a:lnTo>
                    <a:pt x="5736007" y="237248"/>
                  </a:lnTo>
                  <a:lnTo>
                    <a:pt x="5996734" y="142348"/>
                  </a:lnTo>
                  <a:lnTo>
                    <a:pt x="6257462" y="142348"/>
                  </a:lnTo>
                  <a:lnTo>
                    <a:pt x="6518190" y="94899"/>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1138790"/>
            </a:xfrm>
            <a:custGeom>
              <a:avLst/>
              <a:pathLst>
                <a:path w="6518190" h="1138790">
                  <a:moveTo>
                    <a:pt x="0" y="1138790"/>
                  </a:moveTo>
                  <a:lnTo>
                    <a:pt x="260727" y="189798"/>
                  </a:lnTo>
                  <a:lnTo>
                    <a:pt x="521455" y="142348"/>
                  </a:lnTo>
                  <a:lnTo>
                    <a:pt x="782182" y="47449"/>
                  </a:lnTo>
                  <a:lnTo>
                    <a:pt x="1042910" y="47449"/>
                  </a:lnTo>
                  <a:lnTo>
                    <a:pt x="1303638" y="47449"/>
                  </a:lnTo>
                  <a:lnTo>
                    <a:pt x="1564365" y="142348"/>
                  </a:lnTo>
                  <a:lnTo>
                    <a:pt x="1825093" y="94899"/>
                  </a:lnTo>
                  <a:lnTo>
                    <a:pt x="2085820" y="142348"/>
                  </a:lnTo>
                  <a:lnTo>
                    <a:pt x="2346548" y="94899"/>
                  </a:lnTo>
                  <a:lnTo>
                    <a:pt x="2607276" y="189798"/>
                  </a:lnTo>
                  <a:lnTo>
                    <a:pt x="2868003" y="47449"/>
                  </a:lnTo>
                  <a:lnTo>
                    <a:pt x="3128731" y="47449"/>
                  </a:lnTo>
                  <a:lnTo>
                    <a:pt x="3389458" y="94899"/>
                  </a:lnTo>
                  <a:lnTo>
                    <a:pt x="3650186" y="47449"/>
                  </a:lnTo>
                  <a:lnTo>
                    <a:pt x="3910914" y="47449"/>
                  </a:lnTo>
                  <a:lnTo>
                    <a:pt x="4171641" y="0"/>
                  </a:lnTo>
                  <a:lnTo>
                    <a:pt x="4432369" y="47449"/>
                  </a:lnTo>
                  <a:lnTo>
                    <a:pt x="4693096" y="47449"/>
                  </a:lnTo>
                  <a:lnTo>
                    <a:pt x="4953824" y="0"/>
                  </a:lnTo>
                  <a:lnTo>
                    <a:pt x="5214552" y="142348"/>
                  </a:lnTo>
                  <a:lnTo>
                    <a:pt x="5475279" y="237248"/>
                  </a:lnTo>
                  <a:lnTo>
                    <a:pt x="5736007" y="284697"/>
                  </a:lnTo>
                  <a:lnTo>
                    <a:pt x="5996734" y="142348"/>
                  </a:lnTo>
                  <a:lnTo>
                    <a:pt x="6257462" y="189798"/>
                  </a:lnTo>
                  <a:lnTo>
                    <a:pt x="6518190" y="189798"/>
                  </a:lnTo>
                </a:path>
              </a:pathLst>
            </a:custGeom>
            <a:ln w="27101" cap="flat">
              <a:solidFill>
                <a:srgbClr val="FFC20E">
                  <a:alpha val="100000"/>
                </a:srgbClr>
              </a:solidFill>
              <a:prstDash val="solid"/>
              <a:round/>
            </a:ln>
          </p:spPr>
          <p:txBody>
            <a:bodyPr/>
            <a:lstStyle/>
            <a:p/>
          </p:txBody>
        </p:sp>
        <p:sp>
          <p:nvSpPr>
            <p:cNvPr id="45" name="pl45"/>
            <p:cNvSpPr/>
            <p:nvPr/>
          </p:nvSpPr>
          <p:spPr>
            <a:xfrm>
              <a:off x="5567624" y="1073148"/>
              <a:ext cx="2085820" cy="3938317"/>
            </a:xfrm>
            <a:custGeom>
              <a:avLst/>
              <a:pathLst>
                <a:path w="2085820" h="3938317">
                  <a:moveTo>
                    <a:pt x="0" y="3938317"/>
                  </a:moveTo>
                  <a:lnTo>
                    <a:pt x="260727" y="3321472"/>
                  </a:lnTo>
                  <a:lnTo>
                    <a:pt x="521455" y="2230131"/>
                  </a:lnTo>
                  <a:lnTo>
                    <a:pt x="782182" y="189798"/>
                  </a:lnTo>
                  <a:lnTo>
                    <a:pt x="1042910" y="47449"/>
                  </a:lnTo>
                  <a:lnTo>
                    <a:pt x="1303638" y="94899"/>
                  </a:lnTo>
                  <a:lnTo>
                    <a:pt x="1564365" y="0"/>
                  </a:lnTo>
                  <a:lnTo>
                    <a:pt x="1825093" y="0"/>
                  </a:lnTo>
                  <a:lnTo>
                    <a:pt x="2085820" y="0"/>
                  </a:lnTo>
                </a:path>
              </a:pathLst>
            </a:custGeom>
            <a:ln w="27101" cap="flat">
              <a:solidFill>
                <a:srgbClr val="008B00">
                  <a:alpha val="100000"/>
                </a:srgbClr>
              </a:solidFill>
              <a:prstDash val="solid"/>
              <a:round/>
            </a:ln>
          </p:spPr>
          <p:txBody>
            <a:bodyPr/>
            <a:lstStyle/>
            <a:p/>
          </p:txBody>
        </p:sp>
        <p:sp>
          <p:nvSpPr>
            <p:cNvPr id="46" name="pl46"/>
            <p:cNvSpPr/>
            <p:nvPr/>
          </p:nvSpPr>
          <p:spPr>
            <a:xfrm>
              <a:off x="3481803" y="930799"/>
              <a:ext cx="4171641" cy="237248"/>
            </a:xfrm>
            <a:custGeom>
              <a:avLst/>
              <a:pathLst>
                <a:path w="4171641" h="237248">
                  <a:moveTo>
                    <a:pt x="0" y="237248"/>
                  </a:moveTo>
                  <a:lnTo>
                    <a:pt x="260727" y="94899"/>
                  </a:lnTo>
                  <a:lnTo>
                    <a:pt x="521455" y="47449"/>
                  </a:lnTo>
                  <a:lnTo>
                    <a:pt x="782182" y="0"/>
                  </a:lnTo>
                  <a:lnTo>
                    <a:pt x="1042910" y="94899"/>
                  </a:lnTo>
                  <a:lnTo>
                    <a:pt x="1303638" y="47449"/>
                  </a:lnTo>
                  <a:lnTo>
                    <a:pt x="1564365" y="47449"/>
                  </a:lnTo>
                  <a:lnTo>
                    <a:pt x="1825093" y="0"/>
                  </a:lnTo>
                  <a:lnTo>
                    <a:pt x="2085820" y="0"/>
                  </a:lnTo>
                  <a:lnTo>
                    <a:pt x="2346548" y="0"/>
                  </a:lnTo>
                  <a:lnTo>
                    <a:pt x="2607276" y="47449"/>
                  </a:lnTo>
                  <a:lnTo>
                    <a:pt x="2868003" y="94899"/>
                  </a:lnTo>
                  <a:lnTo>
                    <a:pt x="3128731" y="189798"/>
                  </a:lnTo>
                  <a:lnTo>
                    <a:pt x="3389458" y="237248"/>
                  </a:lnTo>
                  <a:lnTo>
                    <a:pt x="3650186" y="142348"/>
                  </a:lnTo>
                  <a:lnTo>
                    <a:pt x="3910914" y="142348"/>
                  </a:lnTo>
                  <a:lnTo>
                    <a:pt x="4171641" y="94899"/>
                  </a:lnTo>
                </a:path>
              </a:pathLst>
            </a:custGeom>
            <a:ln w="27101" cap="flat">
              <a:solidFill>
                <a:srgbClr val="9A32CD">
                  <a:alpha val="100000"/>
                </a:srgbClr>
              </a:solidFill>
              <a:prstDash val="solid"/>
              <a:round/>
            </a:ln>
          </p:spPr>
          <p:txBody>
            <a:bodyPr/>
            <a:lstStyle/>
            <a:p/>
          </p:txBody>
        </p:sp>
        <p:sp>
          <p:nvSpPr>
            <p:cNvPr id="47" name="pl47"/>
            <p:cNvSpPr/>
            <p:nvPr/>
          </p:nvSpPr>
          <p:spPr>
            <a:xfrm>
              <a:off x="7669341" y="782280"/>
              <a:ext cx="689520" cy="237932"/>
            </a:xfrm>
            <a:custGeom>
              <a:avLst/>
              <a:pathLst>
                <a:path w="689520" h="237932">
                  <a:moveTo>
                    <a:pt x="689520" y="0"/>
                  </a:moveTo>
                  <a:lnTo>
                    <a:pt x="0" y="237932"/>
                  </a:lnTo>
                </a:path>
              </a:pathLst>
            </a:custGeom>
          </p:spPr>
          <p:txBody>
            <a:bodyPr/>
            <a:lstStyle/>
            <a:p/>
          </p:txBody>
        </p:sp>
        <p:sp>
          <p:nvSpPr>
            <p:cNvPr id="48" name="pl48"/>
            <p:cNvSpPr/>
            <p:nvPr/>
          </p:nvSpPr>
          <p:spPr>
            <a:xfrm>
              <a:off x="7671582" y="1025921"/>
              <a:ext cx="620849" cy="7648"/>
            </a:xfrm>
            <a:custGeom>
              <a:avLst/>
              <a:pathLst>
                <a:path w="620849" h="7648">
                  <a:moveTo>
                    <a:pt x="620849" y="7648"/>
                  </a:moveTo>
                  <a:lnTo>
                    <a:pt x="0" y="0"/>
                  </a:lnTo>
                </a:path>
              </a:pathLst>
            </a:custGeom>
          </p:spPr>
          <p:txBody>
            <a:bodyPr/>
            <a:lstStyle/>
            <a:p/>
          </p:txBody>
        </p:sp>
        <p:sp>
          <p:nvSpPr>
            <p:cNvPr id="49" name="pl49"/>
            <p:cNvSpPr/>
            <p:nvPr/>
          </p:nvSpPr>
          <p:spPr>
            <a:xfrm>
              <a:off x="7660988" y="1083501"/>
              <a:ext cx="721957" cy="990896"/>
            </a:xfrm>
            <a:custGeom>
              <a:avLst/>
              <a:pathLst>
                <a:path w="721957" h="990896">
                  <a:moveTo>
                    <a:pt x="721957" y="990896"/>
                  </a:moveTo>
                  <a:lnTo>
                    <a:pt x="0" y="0"/>
                  </a:lnTo>
                </a:path>
              </a:pathLst>
            </a:custGeom>
          </p:spPr>
          <p:txBody>
            <a:bodyPr/>
            <a:lstStyle/>
            <a:p/>
          </p:txBody>
        </p:sp>
        <p:sp>
          <p:nvSpPr>
            <p:cNvPr id="50" name="pl50"/>
            <p:cNvSpPr/>
            <p:nvPr/>
          </p:nvSpPr>
          <p:spPr>
            <a:xfrm>
              <a:off x="7665519" y="1081644"/>
              <a:ext cx="663065" cy="466596"/>
            </a:xfrm>
            <a:custGeom>
              <a:avLst/>
              <a:pathLst>
                <a:path w="663065" h="466596">
                  <a:moveTo>
                    <a:pt x="663065" y="466596"/>
                  </a:moveTo>
                  <a:lnTo>
                    <a:pt x="0" y="0"/>
                  </a:lnTo>
                </a:path>
              </a:pathLst>
            </a:custGeom>
          </p:spPr>
          <p:txBody>
            <a:bodyPr/>
            <a:lstStyle/>
            <a:p/>
          </p:txBody>
        </p:sp>
        <p:sp>
          <p:nvSpPr>
            <p:cNvPr id="51" name="pl51"/>
            <p:cNvSpPr/>
            <p:nvPr/>
          </p:nvSpPr>
          <p:spPr>
            <a:xfrm>
              <a:off x="7670068" y="1077705"/>
              <a:ext cx="767026" cy="210286"/>
            </a:xfrm>
            <a:custGeom>
              <a:avLst/>
              <a:pathLst>
                <a:path w="767026" h="210286">
                  <a:moveTo>
                    <a:pt x="767026" y="210286"/>
                  </a:moveTo>
                  <a:lnTo>
                    <a:pt x="0" y="0"/>
                  </a:lnTo>
                </a:path>
              </a:pathLst>
            </a:custGeom>
          </p:spPr>
          <p:txBody>
            <a:bodyPr/>
            <a:lstStyle/>
            <a:p/>
          </p:txBody>
        </p:sp>
        <p:sp>
          <p:nvSpPr>
            <p:cNvPr id="52" name="pl52"/>
            <p:cNvSpPr/>
            <p:nvPr/>
          </p:nvSpPr>
          <p:spPr>
            <a:xfrm>
              <a:off x="7663028" y="1082814"/>
              <a:ext cx="719917" cy="726192"/>
            </a:xfrm>
            <a:custGeom>
              <a:avLst/>
              <a:pathLst>
                <a:path w="719917" h="726192">
                  <a:moveTo>
                    <a:pt x="719917" y="726192"/>
                  </a:moveTo>
                  <a:lnTo>
                    <a:pt x="0" y="0"/>
                  </a:lnTo>
                </a:path>
              </a:pathLst>
            </a:custGeom>
          </p:spPr>
          <p:txBody>
            <a:bodyPr/>
            <a:lstStyle/>
            <a:p/>
          </p:txBody>
        </p:sp>
        <p:sp>
          <p:nvSpPr>
            <p:cNvPr id="53" name="pl53"/>
            <p:cNvSpPr/>
            <p:nvPr/>
          </p:nvSpPr>
          <p:spPr>
            <a:xfrm>
              <a:off x="7661222" y="1130882"/>
              <a:ext cx="1051616" cy="1390814"/>
            </a:xfrm>
            <a:custGeom>
              <a:avLst/>
              <a:pathLst>
                <a:path w="1051616" h="1390814">
                  <a:moveTo>
                    <a:pt x="1051616" y="1390814"/>
                  </a:moveTo>
                  <a:lnTo>
                    <a:pt x="0" y="0"/>
                  </a:lnTo>
                </a:path>
              </a:pathLst>
            </a:custGeom>
          </p:spPr>
          <p:txBody>
            <a:bodyPr/>
            <a:lstStyle/>
            <a:p/>
          </p:txBody>
        </p:sp>
        <p:sp>
          <p:nvSpPr>
            <p:cNvPr id="54" name="pl54"/>
            <p:cNvSpPr/>
            <p:nvPr/>
          </p:nvSpPr>
          <p:spPr>
            <a:xfrm>
              <a:off x="7659641" y="1131297"/>
              <a:ext cx="699220" cy="1207504"/>
            </a:xfrm>
            <a:custGeom>
              <a:avLst/>
              <a:pathLst>
                <a:path w="699220" h="1207504">
                  <a:moveTo>
                    <a:pt x="699220" y="1207504"/>
                  </a:moveTo>
                  <a:lnTo>
                    <a:pt x="0" y="0"/>
                  </a:lnTo>
                </a:path>
              </a:pathLst>
            </a:custGeom>
          </p:spPr>
          <p:txBody>
            <a:bodyPr/>
            <a:lstStyle/>
            <a:p/>
          </p:txBody>
        </p:sp>
        <p:sp>
          <p:nvSpPr>
            <p:cNvPr id="55" name="pl55"/>
            <p:cNvSpPr/>
            <p:nvPr/>
          </p:nvSpPr>
          <p:spPr>
            <a:xfrm>
              <a:off x="7671585" y="3113481"/>
              <a:ext cx="711359" cy="3"/>
            </a:xfrm>
            <a:custGeom>
              <a:avLst/>
              <a:pathLst>
                <a:path w="711359" h="3">
                  <a:moveTo>
                    <a:pt x="711359" y="3"/>
                  </a:moveTo>
                  <a:lnTo>
                    <a:pt x="0" y="0"/>
                  </a:lnTo>
                </a:path>
              </a:pathLst>
            </a:custGeom>
          </p:spPr>
          <p:txBody>
            <a:bodyPr/>
            <a:lstStyle/>
            <a:p/>
          </p:txBody>
        </p:sp>
        <p:sp>
          <p:nvSpPr>
            <p:cNvPr id="56" name="pg56"/>
            <p:cNvSpPr/>
            <p:nvPr/>
          </p:nvSpPr>
          <p:spPr>
            <a:xfrm>
              <a:off x="8290281" y="69182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57" name="tx57"/>
            <p:cNvSpPr/>
            <p:nvPr/>
          </p:nvSpPr>
          <p:spPr>
            <a:xfrm>
              <a:off x="8313141" y="73335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97%</a:t>
              </a:r>
            </a:p>
          </p:txBody>
        </p:sp>
        <p:sp>
          <p:nvSpPr>
            <p:cNvPr id="58" name="pg58"/>
            <p:cNvSpPr/>
            <p:nvPr/>
          </p:nvSpPr>
          <p:spPr>
            <a:xfrm>
              <a:off x="8223851" y="949052"/>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59" name="tx59"/>
            <p:cNvSpPr/>
            <p:nvPr/>
          </p:nvSpPr>
          <p:spPr>
            <a:xfrm>
              <a:off x="8246711" y="990591"/>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Rubella: 97%</a:t>
              </a:r>
            </a:p>
          </p:txBody>
        </p:sp>
        <p:sp>
          <p:nvSpPr>
            <p:cNvPr id="60" name="pg60"/>
            <p:cNvSpPr/>
            <p:nvPr/>
          </p:nvSpPr>
          <p:spPr>
            <a:xfrm>
              <a:off x="8314365" y="199571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1" name="tx61"/>
            <p:cNvSpPr/>
            <p:nvPr/>
          </p:nvSpPr>
          <p:spPr>
            <a:xfrm>
              <a:off x="8337225" y="203725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96%</a:t>
              </a:r>
            </a:p>
          </p:txBody>
        </p:sp>
        <p:sp>
          <p:nvSpPr>
            <p:cNvPr id="62" name="pg62"/>
            <p:cNvSpPr/>
            <p:nvPr/>
          </p:nvSpPr>
          <p:spPr>
            <a:xfrm>
              <a:off x="8260004" y="1471727"/>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3" name="tx63"/>
            <p:cNvSpPr/>
            <p:nvPr/>
          </p:nvSpPr>
          <p:spPr>
            <a:xfrm>
              <a:off x="8282864" y="1494580"/>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96%</a:t>
              </a:r>
            </a:p>
          </p:txBody>
        </p:sp>
        <p:sp>
          <p:nvSpPr>
            <p:cNvPr id="64" name="pg64"/>
            <p:cNvSpPr/>
            <p:nvPr/>
          </p:nvSpPr>
          <p:spPr>
            <a:xfrm>
              <a:off x="8368515" y="1207953"/>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5" name="tx65"/>
            <p:cNvSpPr/>
            <p:nvPr/>
          </p:nvSpPr>
          <p:spPr>
            <a:xfrm>
              <a:off x="8391375" y="1249492"/>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96%</a:t>
              </a:r>
            </a:p>
          </p:txBody>
        </p:sp>
        <p:sp>
          <p:nvSpPr>
            <p:cNvPr id="66" name="pg66"/>
            <p:cNvSpPr/>
            <p:nvPr/>
          </p:nvSpPr>
          <p:spPr>
            <a:xfrm>
              <a:off x="8314365" y="173133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7" name="tx67"/>
            <p:cNvSpPr/>
            <p:nvPr/>
          </p:nvSpPr>
          <p:spPr>
            <a:xfrm>
              <a:off x="8337225" y="177287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PcVC: 96%</a:t>
              </a:r>
            </a:p>
          </p:txBody>
        </p:sp>
        <p:sp>
          <p:nvSpPr>
            <p:cNvPr id="68" name="pg68"/>
            <p:cNvSpPr/>
            <p:nvPr/>
          </p:nvSpPr>
          <p:spPr>
            <a:xfrm>
              <a:off x="8356446" y="2521696"/>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9" name="tx69"/>
            <p:cNvSpPr/>
            <p:nvPr/>
          </p:nvSpPr>
          <p:spPr>
            <a:xfrm>
              <a:off x="8379306" y="2563235"/>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95%</a:t>
              </a:r>
            </a:p>
          </p:txBody>
        </p:sp>
        <p:sp>
          <p:nvSpPr>
            <p:cNvPr id="70" name="pg70"/>
            <p:cNvSpPr/>
            <p:nvPr/>
          </p:nvSpPr>
          <p:spPr>
            <a:xfrm>
              <a:off x="8290281" y="225942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1" name="tx71"/>
            <p:cNvSpPr/>
            <p:nvPr/>
          </p:nvSpPr>
          <p:spPr>
            <a:xfrm>
              <a:off x="8313141" y="230096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95%</a:t>
              </a:r>
            </a:p>
          </p:txBody>
        </p:sp>
        <p:sp>
          <p:nvSpPr>
            <p:cNvPr id="72" name="pg72"/>
            <p:cNvSpPr/>
            <p:nvPr/>
          </p:nvSpPr>
          <p:spPr>
            <a:xfrm>
              <a:off x="8314365" y="302896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3" name="tx73"/>
            <p:cNvSpPr/>
            <p:nvPr/>
          </p:nvSpPr>
          <p:spPr>
            <a:xfrm>
              <a:off x="8337225" y="307050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53%</a:t>
              </a:r>
            </a:p>
          </p:txBody>
        </p:sp>
        <p:sp>
          <p:nvSpPr>
            <p:cNvPr id="74" name="pl74"/>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5" name="rc75"/>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6" name="tx76"/>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7" name="tx77"/>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 name="tx78"/>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9" name="tx79"/>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 name="tx80"/>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1" name="tx81"/>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2" name="tx82"/>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3" name="tx83"/>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4" name="tx84"/>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5" name="tx85"/>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6" name="tx86"/>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7" name="tx87"/>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8" name="tx88"/>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9" name="tx89"/>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0" name="tx90"/>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1" name="tx91"/>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2" name="tx92"/>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3" name="tx93"/>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4" name="tx94"/>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5" name="tx95"/>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6" name="tx96"/>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7" name="tx97"/>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8" name="tx98"/>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9" name="tx99"/>
            <p:cNvSpPr/>
            <p:nvPr/>
          </p:nvSpPr>
          <p:spPr>
            <a:xfrm>
              <a:off x="3412083" y="401416"/>
              <a:ext cx="300744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Mongolia, 2000-2025</a:t>
              </a:r>
            </a:p>
          </p:txBody>
        </p:sp>
        <p:sp>
          <p:nvSpPr>
            <p:cNvPr id="100" name="tx10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2025, HPVc had the lowest coverage of all vaccines (53%), followed by IPV1 and MCV2 (95%).
Coverage of 6 vaccines decreased (DTP3, HEPB3, HIB3, MCV1, MCV2 and RUBELLA) and 1 vaccine increased (IPV1) compared to respective coverage in 2019.
Coverage of 5 vaccines were the same (DTP3, HEPB3, HIB3, IPV1 and MCV2) and 3 vaccines increased (HPVC, MCV1 and RUBELLA)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641112" y="907931"/>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1" name="pl21"/>
            <p:cNvSpPr/>
            <p:nvPr/>
          </p:nvSpPr>
          <p:spPr>
            <a:xfrm>
              <a:off x="8496679" y="1320786"/>
              <a:ext cx="144432" cy="0"/>
            </a:xfrm>
            <a:custGeom>
              <a:avLst/>
              <a:pathLst>
                <a:path w="144432" h="0">
                  <a:moveTo>
                    <a:pt x="0" y="0"/>
                  </a:moveTo>
                  <a:lnTo>
                    <a:pt x="0" y="0"/>
                  </a:lnTo>
                  <a:lnTo>
                    <a:pt x="0" y="0"/>
                  </a:lnTo>
                  <a:lnTo>
                    <a:pt x="0"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22" name="pl22"/>
            <p:cNvSpPr/>
            <p:nvPr/>
          </p:nvSpPr>
          <p:spPr>
            <a:xfrm>
              <a:off x="8352246" y="1733641"/>
              <a:ext cx="216649" cy="0"/>
            </a:xfrm>
            <a:custGeom>
              <a:avLst/>
              <a:pathLst>
                <a:path w="216649" h="0">
                  <a:moveTo>
                    <a:pt x="0" y="0"/>
                  </a:moveTo>
                  <a:lnTo>
                    <a:pt x="0" y="0"/>
                  </a:lnTo>
                  <a:lnTo>
                    <a:pt x="72216" y="0"/>
                  </a:lnTo>
                  <a:lnTo>
                    <a:pt x="72216" y="0"/>
                  </a:lnTo>
                  <a:lnTo>
                    <a:pt x="72216" y="0"/>
                  </a:lnTo>
                  <a:lnTo>
                    <a:pt x="72216" y="0"/>
                  </a:lnTo>
                  <a:lnTo>
                    <a:pt x="216649" y="0"/>
                  </a:lnTo>
                </a:path>
              </a:pathLst>
            </a:custGeom>
            <a:ln w="116535" cap="flat">
              <a:solidFill>
                <a:srgbClr val="E8E8E8">
                  <a:alpha val="100000"/>
                </a:srgbClr>
              </a:solidFill>
              <a:prstDash val="solid"/>
              <a:round/>
            </a:ln>
          </p:spPr>
          <p:txBody>
            <a:bodyPr/>
            <a:lstStyle/>
            <a:p/>
          </p:txBody>
        </p:sp>
        <p:sp>
          <p:nvSpPr>
            <p:cNvPr id="23" name="pl23"/>
            <p:cNvSpPr/>
            <p:nvPr/>
          </p:nvSpPr>
          <p:spPr>
            <a:xfrm>
              <a:off x="8352246" y="2146496"/>
              <a:ext cx="216649" cy="0"/>
            </a:xfrm>
            <a:custGeom>
              <a:avLst/>
              <a:pathLst>
                <a:path w="216649" h="0">
                  <a:moveTo>
                    <a:pt x="0" y="0"/>
                  </a:moveTo>
                  <a:lnTo>
                    <a:pt x="0" y="0"/>
                  </a:lnTo>
                  <a:lnTo>
                    <a:pt x="72216" y="0"/>
                  </a:lnTo>
                  <a:lnTo>
                    <a:pt x="72216" y="0"/>
                  </a:lnTo>
                  <a:lnTo>
                    <a:pt x="72216" y="0"/>
                  </a:lnTo>
                  <a:lnTo>
                    <a:pt x="72216" y="0"/>
                  </a:lnTo>
                  <a:lnTo>
                    <a:pt x="216649" y="0"/>
                  </a:lnTo>
                </a:path>
              </a:pathLst>
            </a:custGeom>
            <a:ln w="116535" cap="flat">
              <a:solidFill>
                <a:srgbClr val="E8E8E8">
                  <a:alpha val="100000"/>
                </a:srgbClr>
              </a:solidFill>
              <a:prstDash val="solid"/>
              <a:round/>
            </a:ln>
          </p:spPr>
          <p:txBody>
            <a:bodyPr/>
            <a:lstStyle/>
            <a:p/>
          </p:txBody>
        </p:sp>
        <p:sp>
          <p:nvSpPr>
            <p:cNvPr id="24" name="pl24"/>
            <p:cNvSpPr/>
            <p:nvPr/>
          </p:nvSpPr>
          <p:spPr>
            <a:xfrm>
              <a:off x="8568896" y="2559351"/>
              <a:ext cx="72216" cy="0"/>
            </a:xfrm>
            <a:custGeom>
              <a:avLst/>
              <a:pathLst>
                <a:path w="72216" h="0">
                  <a:moveTo>
                    <a:pt x="0" y="0"/>
                  </a:moveTo>
                  <a:lnTo>
                    <a:pt x="0" y="0"/>
                  </a:ln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5" name="pl25"/>
            <p:cNvSpPr/>
            <p:nvPr/>
          </p:nvSpPr>
          <p:spPr>
            <a:xfrm>
              <a:off x="8352246" y="2972206"/>
              <a:ext cx="216649" cy="0"/>
            </a:xfrm>
            <a:custGeom>
              <a:avLst/>
              <a:pathLst>
                <a:path w="216649" h="0">
                  <a:moveTo>
                    <a:pt x="0" y="0"/>
                  </a:moveTo>
                  <a:lnTo>
                    <a:pt x="0" y="0"/>
                  </a:lnTo>
                  <a:lnTo>
                    <a:pt x="72216" y="0"/>
                  </a:lnTo>
                  <a:lnTo>
                    <a:pt x="72216" y="0"/>
                  </a:lnTo>
                  <a:lnTo>
                    <a:pt x="72216" y="0"/>
                  </a:lnTo>
                  <a:lnTo>
                    <a:pt x="72216" y="0"/>
                  </a:lnTo>
                  <a:lnTo>
                    <a:pt x="216649" y="0"/>
                  </a:lnTo>
                </a:path>
              </a:pathLst>
            </a:custGeom>
            <a:ln w="116535" cap="flat">
              <a:solidFill>
                <a:srgbClr val="E8E8E8">
                  <a:alpha val="100000"/>
                </a:srgbClr>
              </a:solidFill>
              <a:prstDash val="solid"/>
              <a:round/>
            </a:ln>
          </p:spPr>
          <p:txBody>
            <a:bodyPr/>
            <a:lstStyle/>
            <a:p/>
          </p:txBody>
        </p:sp>
        <p:sp>
          <p:nvSpPr>
            <p:cNvPr id="26" name="pl26"/>
            <p:cNvSpPr/>
            <p:nvPr/>
          </p:nvSpPr>
          <p:spPr>
            <a:xfrm>
              <a:off x="5896889" y="3385062"/>
              <a:ext cx="2527574" cy="0"/>
            </a:xfrm>
            <a:custGeom>
              <a:avLst/>
              <a:pathLst>
                <a:path w="2527574" h="0">
                  <a:moveTo>
                    <a:pt x="0" y="0"/>
                  </a:moveTo>
                  <a:lnTo>
                    <a:pt x="2166492" y="0"/>
                  </a:lnTo>
                  <a:lnTo>
                    <a:pt x="2383141" y="0"/>
                  </a:lnTo>
                  <a:lnTo>
                    <a:pt x="2455357" y="0"/>
                  </a:lnTo>
                  <a:lnTo>
                    <a:pt x="2455357" y="0"/>
                  </a:lnTo>
                  <a:lnTo>
                    <a:pt x="2455357" y="0"/>
                  </a:lnTo>
                  <a:lnTo>
                    <a:pt x="2527574" y="0"/>
                  </a:lnTo>
                </a:path>
              </a:pathLst>
            </a:custGeom>
            <a:ln w="116535" cap="flat">
              <a:solidFill>
                <a:srgbClr val="E8E8E8">
                  <a:alpha val="100000"/>
                </a:srgbClr>
              </a:solidFill>
              <a:prstDash val="solid"/>
              <a:round/>
            </a:ln>
          </p:spPr>
          <p:txBody>
            <a:bodyPr/>
            <a:lstStyle/>
            <a:p/>
          </p:txBody>
        </p:sp>
        <p:sp>
          <p:nvSpPr>
            <p:cNvPr id="27" name="pl27"/>
            <p:cNvSpPr/>
            <p:nvPr/>
          </p:nvSpPr>
          <p:spPr>
            <a:xfrm>
              <a:off x="8280030" y="3797917"/>
              <a:ext cx="288865" cy="0"/>
            </a:xfrm>
            <a:custGeom>
              <a:avLst/>
              <a:pathLst>
                <a:path w="288865" h="0">
                  <a:moveTo>
                    <a:pt x="0" y="0"/>
                  </a:moveTo>
                  <a:lnTo>
                    <a:pt x="72216" y="0"/>
                  </a:lnTo>
                  <a:lnTo>
                    <a:pt x="144432" y="0"/>
                  </a:lnTo>
                  <a:lnTo>
                    <a:pt x="144432" y="0"/>
                  </a:lnTo>
                  <a:lnTo>
                    <a:pt x="216649" y="0"/>
                  </a:lnTo>
                  <a:lnTo>
                    <a:pt x="216649" y="0"/>
                  </a:lnTo>
                  <a:lnTo>
                    <a:pt x="288865" y="0"/>
                  </a:lnTo>
                </a:path>
              </a:pathLst>
            </a:custGeom>
            <a:ln w="116535" cap="flat">
              <a:solidFill>
                <a:srgbClr val="E8E8E8">
                  <a:alpha val="100000"/>
                </a:srgbClr>
              </a:solidFill>
              <a:prstDash val="solid"/>
              <a:round/>
            </a:ln>
          </p:spPr>
          <p:txBody>
            <a:bodyPr/>
            <a:lstStyle/>
            <a:p/>
          </p:txBody>
        </p:sp>
        <p:sp>
          <p:nvSpPr>
            <p:cNvPr id="28" name="pl28"/>
            <p:cNvSpPr/>
            <p:nvPr/>
          </p:nvSpPr>
          <p:spPr>
            <a:xfrm>
              <a:off x="8207814" y="4210772"/>
              <a:ext cx="433298" cy="0"/>
            </a:xfrm>
            <a:custGeom>
              <a:avLst/>
              <a:pathLst>
                <a:path w="433298" h="0">
                  <a:moveTo>
                    <a:pt x="0" y="0"/>
                  </a:moveTo>
                  <a:lnTo>
                    <a:pt x="72216" y="0"/>
                  </a:lnTo>
                  <a:lnTo>
                    <a:pt x="144432" y="0"/>
                  </a:lnTo>
                  <a:lnTo>
                    <a:pt x="144432" y="0"/>
                  </a:lnTo>
                  <a:lnTo>
                    <a:pt x="216649" y="0"/>
                  </a:lnTo>
                  <a:lnTo>
                    <a:pt x="216649" y="0"/>
                  </a:lnTo>
                  <a:lnTo>
                    <a:pt x="433298" y="0"/>
                  </a:lnTo>
                </a:path>
              </a:pathLst>
            </a:custGeom>
            <a:ln w="116535" cap="flat">
              <a:solidFill>
                <a:srgbClr val="E8E8E8">
                  <a:alpha val="100000"/>
                </a:srgbClr>
              </a:solidFill>
              <a:prstDash val="solid"/>
              <a:round/>
            </a:ln>
          </p:spPr>
          <p:txBody>
            <a:bodyPr/>
            <a:lstStyle/>
            <a:p/>
          </p:txBody>
        </p:sp>
        <p:sp>
          <p:nvSpPr>
            <p:cNvPr id="29" name="pl29"/>
            <p:cNvSpPr/>
            <p:nvPr/>
          </p:nvSpPr>
          <p:spPr>
            <a:xfrm>
              <a:off x="5030292" y="4623627"/>
              <a:ext cx="3394171" cy="0"/>
            </a:xfrm>
            <a:custGeom>
              <a:avLst/>
              <a:pathLst>
                <a:path w="3394171" h="0">
                  <a:moveTo>
                    <a:pt x="0" y="0"/>
                  </a:moveTo>
                  <a:lnTo>
                    <a:pt x="3105305" y="0"/>
                  </a:lnTo>
                  <a:lnTo>
                    <a:pt x="3249738" y="0"/>
                  </a:lnTo>
                  <a:lnTo>
                    <a:pt x="3321954" y="0"/>
                  </a:lnTo>
                  <a:lnTo>
                    <a:pt x="3394171" y="0"/>
                  </a:lnTo>
                  <a:lnTo>
                    <a:pt x="3394171" y="0"/>
                  </a:lnTo>
                  <a:lnTo>
                    <a:pt x="3394171" y="0"/>
                  </a:lnTo>
                </a:path>
              </a:pathLst>
            </a:custGeom>
            <a:ln w="116535" cap="flat">
              <a:solidFill>
                <a:srgbClr val="E8E8E8">
                  <a:alpha val="100000"/>
                </a:srgbClr>
              </a:solidFill>
              <a:prstDash val="solid"/>
              <a:round/>
            </a:ln>
          </p:spPr>
          <p:txBody>
            <a:bodyPr/>
            <a:lstStyle/>
            <a:p/>
          </p:txBody>
        </p:sp>
        <p:sp>
          <p:nvSpPr>
            <p:cNvPr id="30" name="pl30"/>
            <p:cNvSpPr/>
            <p:nvPr/>
          </p:nvSpPr>
          <p:spPr>
            <a:xfrm>
              <a:off x="8280030" y="5036482"/>
              <a:ext cx="288865" cy="0"/>
            </a:xfrm>
            <a:custGeom>
              <a:avLst/>
              <a:pathLst>
                <a:path w="288865" h="0">
                  <a:moveTo>
                    <a:pt x="0" y="0"/>
                  </a:moveTo>
                  <a:lnTo>
                    <a:pt x="72216" y="0"/>
                  </a:lnTo>
                  <a:lnTo>
                    <a:pt x="144432" y="0"/>
                  </a:lnTo>
                  <a:lnTo>
                    <a:pt x="144432" y="0"/>
                  </a:lnTo>
                  <a:lnTo>
                    <a:pt x="216649" y="0"/>
                  </a:lnTo>
                  <a:lnTo>
                    <a:pt x="216649" y="0"/>
                  </a:lnTo>
                  <a:lnTo>
                    <a:pt x="288865" y="0"/>
                  </a:lnTo>
                </a:path>
              </a:pathLst>
            </a:custGeom>
            <a:ln w="116535" cap="flat">
              <a:solidFill>
                <a:srgbClr val="E8E8E8">
                  <a:alpha val="100000"/>
                </a:srgbClr>
              </a:solidFill>
              <a:prstDash val="solid"/>
              <a:round/>
            </a:ln>
          </p:spPr>
          <p:txBody>
            <a:bodyPr/>
            <a:lstStyle/>
            <a:p/>
          </p:txBody>
        </p:sp>
        <p:sp>
          <p:nvSpPr>
            <p:cNvPr id="31" name="pt31"/>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9217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9217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49217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9217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56439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41996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34774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34774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41996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41996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41996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56439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41996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34774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34774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41996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41996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41996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56439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56439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56439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56439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3477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3477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89238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058881"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34774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27553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41996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34774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34774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56439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49217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34774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27553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41996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41996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49217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41996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27553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20331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41996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34774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34774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02579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131097"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34774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27553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419963"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419963"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419963"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56439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49217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34774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27553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41996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41996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49217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578344"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578344"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578344"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578344"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433912"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433912"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506128"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361695"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361695"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506128"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361695"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361695"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506128"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578344"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506128"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506128"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361695"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361695"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5834121"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289479"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289479"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506128"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361695"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433912"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578344"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289479"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289479"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4967524"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361695"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361695"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506128"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361695"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8433912"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508103" y="495808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42" name="tx142"/>
            <p:cNvSpPr/>
            <p:nvPr/>
          </p:nvSpPr>
          <p:spPr>
            <a:xfrm>
              <a:off x="609275" y="454313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43" name="tx143"/>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44" name="tx144"/>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5" name="tx145"/>
            <p:cNvSpPr/>
            <p:nvPr/>
          </p:nvSpPr>
          <p:spPr>
            <a:xfrm>
              <a:off x="710044" y="330811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46" name="tx146"/>
            <p:cNvSpPr/>
            <p:nvPr/>
          </p:nvSpPr>
          <p:spPr>
            <a:xfrm>
              <a:off x="72842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7" name="tx147"/>
            <p:cNvSpPr/>
            <p:nvPr/>
          </p:nvSpPr>
          <p:spPr>
            <a:xfrm>
              <a:off x="544863" y="245007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HepBB</a:t>
              </a:r>
            </a:p>
          </p:txBody>
        </p:sp>
        <p:sp>
          <p:nvSpPr>
            <p:cNvPr id="148" name="tx148"/>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49" name="tx149"/>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0" name="tx150"/>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1" name="tx151"/>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52" name="tx152"/>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3" name="tx153"/>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4" name="tx154"/>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5" name="tx155"/>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6" name="tx156"/>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7" name="tx157"/>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pt158"/>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0" name="pt160"/>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tx161"/>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2" name="tx162"/>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3" name="tx163"/>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64" name="tx164"/>
            <p:cNvSpPr/>
            <p:nvPr/>
          </p:nvSpPr>
          <p:spPr>
            <a:xfrm>
              <a:off x="1130606" y="398022"/>
              <a:ext cx="33081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Mongolia, 2019-2025</a:t>
              </a:r>
            </a:p>
          </p:txBody>
        </p:sp>
        <p:sp>
          <p:nvSpPr>
            <p:cNvPr id="165" name="tx165"/>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6" name="tx166"/>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67" name="tx167"/>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68" name="tx168"/>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(99%) and 2024 (97%). DTP1 coverage remained the same in 2025 (97%) compared to 2024, and was lower than in 2019. In 2019-2025, DTP1 coverage was at it's lowest level in 2021, 2022, 2024, and 2025 (97%).
In 2024, 7 vaccines had lower coverage than in 2019.
In 2025, 7 vaccines had lower coverage than in 2019.
In 2025, 1 vaccine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21942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4439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194285" y="3556073"/>
              <a:ext cx="1249639" cy="765522"/>
            </a:xfrm>
            <a:custGeom>
              <a:avLst/>
              <a:pathLst>
                <a:path w="1249639" h="765522">
                  <a:moveTo>
                    <a:pt x="0" y="765522"/>
                  </a:moveTo>
                  <a:lnTo>
                    <a:pt x="1249639" y="0"/>
                  </a:lnTo>
                </a:path>
              </a:pathLst>
            </a:custGeom>
            <a:ln w="29811" cap="flat">
              <a:solidFill>
                <a:srgbClr val="FF0000">
                  <a:alpha val="100000"/>
                </a:srgbClr>
              </a:solidFill>
              <a:prstDash val="solid"/>
              <a:round/>
            </a:ln>
          </p:spPr>
          <p:txBody>
            <a:bodyPr/>
            <a:lstStyle/>
            <a:p/>
          </p:txBody>
        </p:sp>
        <p:sp>
          <p:nvSpPr>
            <p:cNvPr id="20" name="pl20"/>
            <p:cNvSpPr/>
            <p:nvPr/>
          </p:nvSpPr>
          <p:spPr>
            <a:xfrm>
              <a:off x="2194285" y="3556073"/>
              <a:ext cx="1249639" cy="765522"/>
            </a:xfrm>
            <a:custGeom>
              <a:avLst/>
              <a:pathLst>
                <a:path w="1249639" h="765522">
                  <a:moveTo>
                    <a:pt x="0" y="765522"/>
                  </a:moveTo>
                  <a:lnTo>
                    <a:pt x="1249639" y="0"/>
                  </a:lnTo>
                </a:path>
              </a:pathLst>
            </a:custGeom>
            <a:ln w="29811" cap="flat">
              <a:solidFill>
                <a:srgbClr val="0058AB">
                  <a:alpha val="100000"/>
                </a:srgbClr>
              </a:solidFill>
              <a:prstDash val="solid"/>
              <a:round/>
            </a:ln>
          </p:spPr>
          <p:txBody>
            <a:bodyPr/>
            <a:lstStyle/>
            <a:p/>
          </p:txBody>
        </p:sp>
        <p:sp>
          <p:nvSpPr>
            <p:cNvPr id="21" name="pt21"/>
            <p:cNvSpPr/>
            <p:nvPr/>
          </p:nvSpPr>
          <p:spPr>
            <a:xfrm>
              <a:off x="2169459" y="429677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 name="pt22"/>
            <p:cNvSpPr/>
            <p:nvPr/>
          </p:nvSpPr>
          <p:spPr>
            <a:xfrm>
              <a:off x="3419099" y="35312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 name="pt23"/>
            <p:cNvSpPr/>
            <p:nvPr/>
          </p:nvSpPr>
          <p:spPr>
            <a:xfrm>
              <a:off x="2169459" y="429677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4" name="pt24"/>
            <p:cNvSpPr/>
            <p:nvPr/>
          </p:nvSpPr>
          <p:spPr>
            <a:xfrm>
              <a:off x="3419099" y="35312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5" name="tx25"/>
            <p:cNvSpPr/>
            <p:nvPr/>
          </p:nvSpPr>
          <p:spPr>
            <a:xfrm>
              <a:off x="2194285" y="439122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25</a:t>
              </a:r>
            </a:p>
          </p:txBody>
        </p:sp>
        <p:sp>
          <p:nvSpPr>
            <p:cNvPr id="26" name="tx26"/>
            <p:cNvSpPr/>
            <p:nvPr/>
          </p:nvSpPr>
          <p:spPr>
            <a:xfrm>
              <a:off x="3443925" y="362565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53</a:t>
              </a:r>
            </a:p>
          </p:txBody>
        </p:sp>
        <p:sp>
          <p:nvSpPr>
            <p:cNvPr id="27" name="tx27"/>
            <p:cNvSpPr/>
            <p:nvPr/>
          </p:nvSpPr>
          <p:spPr>
            <a:xfrm>
              <a:off x="2194285" y="414937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25</a:t>
              </a:r>
            </a:p>
          </p:txBody>
        </p:sp>
        <p:sp>
          <p:nvSpPr>
            <p:cNvPr id="28" name="tx28"/>
            <p:cNvSpPr/>
            <p:nvPr/>
          </p:nvSpPr>
          <p:spPr>
            <a:xfrm>
              <a:off x="3443925" y="338380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53</a:t>
              </a:r>
            </a:p>
          </p:txBody>
        </p:sp>
        <p:sp>
          <p:nvSpPr>
            <p:cNvPr id="29" name="pl29"/>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30" name="tx30"/>
            <p:cNvSpPr/>
            <p:nvPr/>
          </p:nvSpPr>
          <p:spPr>
            <a:xfrm>
              <a:off x="1733723" y="185951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31" name="tx31"/>
            <p:cNvSpPr/>
            <p:nvPr/>
          </p:nvSpPr>
          <p:spPr>
            <a:xfrm>
              <a:off x="1797052" y="2042001"/>
              <a:ext cx="794467"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at introduction</a:t>
              </a:r>
            </a:p>
          </p:txBody>
        </p:sp>
        <p:sp>
          <p:nvSpPr>
            <p:cNvPr id="32" name="rc32"/>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33" name="pl33"/>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4" name="pl34"/>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5" name="pl35"/>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6" name="pl36"/>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7" name="pl37"/>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8" name="pl38"/>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9" name="pl39"/>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0" name="pl40"/>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1" name="pl41"/>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2" name="pl42"/>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3" name="pl43"/>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4" name="pl44"/>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5" name="pl45"/>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6" name="pl46"/>
            <p:cNvSpPr/>
            <p:nvPr/>
          </p:nvSpPr>
          <p:spPr>
            <a:xfrm>
              <a:off x="63876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76373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6387685" y="3556073"/>
              <a:ext cx="1249639" cy="765522"/>
            </a:xfrm>
            <a:custGeom>
              <a:avLst/>
              <a:pathLst>
                <a:path w="1249639" h="765522">
                  <a:moveTo>
                    <a:pt x="0" y="765522"/>
                  </a:moveTo>
                  <a:lnTo>
                    <a:pt x="1249639" y="0"/>
                  </a:lnTo>
                </a:path>
              </a:pathLst>
            </a:custGeom>
            <a:ln w="29811" cap="flat">
              <a:solidFill>
                <a:srgbClr val="FF0000">
                  <a:alpha val="100000"/>
                </a:srgbClr>
              </a:solidFill>
              <a:prstDash val="solid"/>
              <a:round/>
            </a:ln>
          </p:spPr>
          <p:txBody>
            <a:bodyPr/>
            <a:lstStyle/>
            <a:p/>
          </p:txBody>
        </p:sp>
        <p:sp>
          <p:nvSpPr>
            <p:cNvPr id="49" name="pl49"/>
            <p:cNvSpPr/>
            <p:nvPr/>
          </p:nvSpPr>
          <p:spPr>
            <a:xfrm>
              <a:off x="6387685" y="3556073"/>
              <a:ext cx="1249639" cy="765522"/>
            </a:xfrm>
            <a:custGeom>
              <a:avLst/>
              <a:pathLst>
                <a:path w="1249639" h="765522">
                  <a:moveTo>
                    <a:pt x="0" y="765522"/>
                  </a:moveTo>
                  <a:lnTo>
                    <a:pt x="1249639" y="0"/>
                  </a:lnTo>
                </a:path>
              </a:pathLst>
            </a:custGeom>
            <a:ln w="29811" cap="flat">
              <a:solidFill>
                <a:srgbClr val="0058AB">
                  <a:alpha val="100000"/>
                </a:srgbClr>
              </a:solidFill>
              <a:prstDash val="solid"/>
              <a:round/>
            </a:ln>
          </p:spPr>
          <p:txBody>
            <a:bodyPr/>
            <a:lstStyle/>
            <a:p/>
          </p:txBody>
        </p:sp>
        <p:sp>
          <p:nvSpPr>
            <p:cNvPr id="50" name="pt50"/>
            <p:cNvSpPr/>
            <p:nvPr/>
          </p:nvSpPr>
          <p:spPr>
            <a:xfrm>
              <a:off x="6362859" y="429677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1" name="pt51"/>
            <p:cNvSpPr/>
            <p:nvPr/>
          </p:nvSpPr>
          <p:spPr>
            <a:xfrm>
              <a:off x="7612499" y="35312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2" name="pt52"/>
            <p:cNvSpPr/>
            <p:nvPr/>
          </p:nvSpPr>
          <p:spPr>
            <a:xfrm>
              <a:off x="6362859" y="429677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7612499" y="35312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tx54"/>
            <p:cNvSpPr/>
            <p:nvPr/>
          </p:nvSpPr>
          <p:spPr>
            <a:xfrm>
              <a:off x="6387685" y="439122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25</a:t>
              </a:r>
            </a:p>
          </p:txBody>
        </p:sp>
        <p:sp>
          <p:nvSpPr>
            <p:cNvPr id="55" name="tx55"/>
            <p:cNvSpPr/>
            <p:nvPr/>
          </p:nvSpPr>
          <p:spPr>
            <a:xfrm>
              <a:off x="7637325" y="362565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53</a:t>
              </a:r>
            </a:p>
          </p:txBody>
        </p:sp>
        <p:sp>
          <p:nvSpPr>
            <p:cNvPr id="56" name="tx56"/>
            <p:cNvSpPr/>
            <p:nvPr/>
          </p:nvSpPr>
          <p:spPr>
            <a:xfrm>
              <a:off x="6387685" y="414937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25</a:t>
              </a:r>
            </a:p>
          </p:txBody>
        </p:sp>
        <p:sp>
          <p:nvSpPr>
            <p:cNvPr id="57" name="tx57"/>
            <p:cNvSpPr/>
            <p:nvPr/>
          </p:nvSpPr>
          <p:spPr>
            <a:xfrm>
              <a:off x="7637325" y="338380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53</a:t>
              </a:r>
            </a:p>
          </p:txBody>
        </p:sp>
        <p:sp>
          <p:nvSpPr>
            <p:cNvPr id="58" name="pl58"/>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59" name="tx59"/>
            <p:cNvSpPr/>
            <p:nvPr/>
          </p:nvSpPr>
          <p:spPr>
            <a:xfrm>
              <a:off x="5927123" y="185951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60" name="tx60"/>
            <p:cNvSpPr/>
            <p:nvPr/>
          </p:nvSpPr>
          <p:spPr>
            <a:xfrm>
              <a:off x="5990452" y="2042001"/>
              <a:ext cx="794467"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at introduction</a:t>
              </a:r>
            </a:p>
          </p:txBody>
        </p:sp>
        <p:sp>
          <p:nvSpPr>
            <p:cNvPr id="61" name="rc61"/>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62" name="tx62"/>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63" name="tx63"/>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64" name="tx64"/>
            <p:cNvSpPr/>
            <p:nvPr/>
          </p:nvSpPr>
          <p:spPr>
            <a:xfrm rot="-5400000">
              <a:off x="20662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65" name="tx65"/>
            <p:cNvSpPr/>
            <p:nvPr/>
          </p:nvSpPr>
          <p:spPr>
            <a:xfrm rot="-5400000">
              <a:off x="331592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66" name="tx66"/>
            <p:cNvSpPr/>
            <p:nvPr/>
          </p:nvSpPr>
          <p:spPr>
            <a:xfrm rot="-5400000">
              <a:off x="62596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67" name="tx67"/>
            <p:cNvSpPr/>
            <p:nvPr/>
          </p:nvSpPr>
          <p:spPr>
            <a:xfrm rot="-5400000">
              <a:off x="750932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68" name="tx68"/>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9" name="tx69"/>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0" name="tx70"/>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1" name="tx71"/>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2" name="tx72"/>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3" name="tx73"/>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4" name="tx74"/>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5" name="pl75"/>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76" name="pl76"/>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77" name="tx77"/>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78" name="tx78"/>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79" name="tx79"/>
            <p:cNvSpPr/>
            <p:nvPr/>
          </p:nvSpPr>
          <p:spPr>
            <a:xfrm>
              <a:off x="757200" y="1330710"/>
              <a:ext cx="548816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Mongolia, 2024-2025</a:t>
              </a:r>
            </a:p>
          </p:txBody>
        </p:sp>
        <p:sp>
          <p:nvSpPr>
            <p:cNvPr id="80" name="tx80"/>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1" name="tx81"/>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Mongolia was 2024.
In 2025, first dose (HPV1) programme coverage among girls was 53%. In 2025, last dose (HPVc) programme coverage among girls was 53%.</a:t>
            </a:r>
          </a:p>
        </p:txBody>
      </p:sp>
      <p:sp>
        <p:nvSpPr>
          <p:cNvPr id="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53% and coverage among boys increased to 53%, following single dose schedule at introduction in 2024.</a:t>
            </a:r>
          </a:p>
        </p:txBody>
      </p:sp>
      <p:grpSp xmlns:pic="http://schemas.openxmlformats.org/drawingml/2006/picture">
        <p:nvGrpSpPr>
          <p:cNvPr id="84" name=""/>
          <p:cNvGrpSpPr/>
          <p:nvPr/>
        </p:nvGrpSpPr>
        <p:grpSpPr>
          <a:xfrm>
            <a:off x="292608" y="1005840"/>
            <a:ext cx="8595360" cy="28575"/>
            <a:chOff x="292608" y="1005840"/>
            <a:chExt cx="8595360" cy="28575"/>
          </a:xfrm>
        </p:grpSpPr>
        <p:sp>
          <p:nvSpPr>
            <p:cNvPr id="8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35571"/>
              <a:ext cx="6481656" cy="150469"/>
            </a:xfrm>
            <a:custGeom>
              <a:avLst/>
              <a:pathLst>
                <a:path w="6481656" h="150469">
                  <a:moveTo>
                    <a:pt x="0" y="150469"/>
                  </a:moveTo>
                  <a:lnTo>
                    <a:pt x="259266" y="120375"/>
                  </a:lnTo>
                  <a:lnTo>
                    <a:pt x="518532" y="30093"/>
                  </a:lnTo>
                  <a:lnTo>
                    <a:pt x="777798" y="30093"/>
                  </a:lnTo>
                  <a:lnTo>
                    <a:pt x="1037065" y="0"/>
                  </a:lnTo>
                  <a:lnTo>
                    <a:pt x="1296331" y="0"/>
                  </a:lnTo>
                  <a:lnTo>
                    <a:pt x="1555597" y="0"/>
                  </a:lnTo>
                  <a:lnTo>
                    <a:pt x="1814863" y="120375"/>
                  </a:lnTo>
                  <a:lnTo>
                    <a:pt x="2074130" y="90281"/>
                  </a:lnTo>
                  <a:lnTo>
                    <a:pt x="2333396" y="120375"/>
                  </a:lnTo>
                  <a:lnTo>
                    <a:pt x="2592662" y="90281"/>
                  </a:lnTo>
                  <a:lnTo>
                    <a:pt x="2851928" y="0"/>
                  </a:lnTo>
                  <a:lnTo>
                    <a:pt x="3111195" y="0"/>
                  </a:lnTo>
                  <a:lnTo>
                    <a:pt x="3370461" y="30093"/>
                  </a:lnTo>
                  <a:lnTo>
                    <a:pt x="3629727" y="0"/>
                  </a:lnTo>
                  <a:lnTo>
                    <a:pt x="3888994" y="0"/>
                  </a:lnTo>
                  <a:lnTo>
                    <a:pt x="4148260" y="0"/>
                  </a:lnTo>
                  <a:lnTo>
                    <a:pt x="4407526" y="0"/>
                  </a:lnTo>
                  <a:lnTo>
                    <a:pt x="4666792" y="0"/>
                  </a:lnTo>
                  <a:lnTo>
                    <a:pt x="4926059" y="30093"/>
                  </a:lnTo>
                  <a:lnTo>
                    <a:pt x="5185325" y="90281"/>
                  </a:lnTo>
                  <a:lnTo>
                    <a:pt x="5444591" y="120375"/>
                  </a:lnTo>
                  <a:lnTo>
                    <a:pt x="5703857" y="120375"/>
                  </a:lnTo>
                  <a:lnTo>
                    <a:pt x="5963124" y="90281"/>
                  </a:lnTo>
                  <a:lnTo>
                    <a:pt x="6222390" y="90281"/>
                  </a:lnTo>
                  <a:lnTo>
                    <a:pt x="6481656" y="90281"/>
                  </a:lnTo>
                </a:path>
              </a:pathLst>
            </a:custGeom>
            <a:ln w="27101" cap="flat">
              <a:solidFill>
                <a:srgbClr val="F8766D">
                  <a:alpha val="100000"/>
                </a:srgbClr>
              </a:solidFill>
              <a:prstDash val="solid"/>
              <a:round/>
            </a:ln>
          </p:spPr>
          <p:txBody>
            <a:bodyPr/>
            <a:lstStyle/>
            <a:p/>
          </p:txBody>
        </p:sp>
        <p:sp>
          <p:nvSpPr>
            <p:cNvPr id="28" name="pl28"/>
            <p:cNvSpPr/>
            <p:nvPr/>
          </p:nvSpPr>
          <p:spPr>
            <a:xfrm>
              <a:off x="1439019" y="2135571"/>
              <a:ext cx="6481656" cy="722252"/>
            </a:xfrm>
            <a:custGeom>
              <a:avLst/>
              <a:pathLst>
                <a:path w="6481656" h="722252">
                  <a:moveTo>
                    <a:pt x="0" y="722252"/>
                  </a:moveTo>
                  <a:lnTo>
                    <a:pt x="259266" y="120375"/>
                  </a:lnTo>
                  <a:lnTo>
                    <a:pt x="518532" y="90281"/>
                  </a:lnTo>
                  <a:lnTo>
                    <a:pt x="777798" y="30093"/>
                  </a:lnTo>
                  <a:lnTo>
                    <a:pt x="1037065" y="30093"/>
                  </a:lnTo>
                  <a:lnTo>
                    <a:pt x="1296331" y="30093"/>
                  </a:lnTo>
                  <a:lnTo>
                    <a:pt x="1555597" y="90281"/>
                  </a:lnTo>
                  <a:lnTo>
                    <a:pt x="1814863" y="60187"/>
                  </a:lnTo>
                  <a:lnTo>
                    <a:pt x="2074130" y="90281"/>
                  </a:lnTo>
                  <a:lnTo>
                    <a:pt x="2333396" y="60187"/>
                  </a:lnTo>
                  <a:lnTo>
                    <a:pt x="2592662" y="120375"/>
                  </a:lnTo>
                  <a:lnTo>
                    <a:pt x="2851928" y="30093"/>
                  </a:lnTo>
                  <a:lnTo>
                    <a:pt x="3111195" y="30093"/>
                  </a:lnTo>
                  <a:lnTo>
                    <a:pt x="3370461" y="60187"/>
                  </a:lnTo>
                  <a:lnTo>
                    <a:pt x="3629727" y="30093"/>
                  </a:lnTo>
                  <a:lnTo>
                    <a:pt x="3888994" y="30093"/>
                  </a:lnTo>
                  <a:lnTo>
                    <a:pt x="4148260" y="0"/>
                  </a:lnTo>
                  <a:lnTo>
                    <a:pt x="4407526" y="30093"/>
                  </a:lnTo>
                  <a:lnTo>
                    <a:pt x="4666792" y="30093"/>
                  </a:lnTo>
                  <a:lnTo>
                    <a:pt x="4926059" y="0"/>
                  </a:lnTo>
                  <a:lnTo>
                    <a:pt x="5185325" y="90281"/>
                  </a:lnTo>
                  <a:lnTo>
                    <a:pt x="5444591" y="150469"/>
                  </a:lnTo>
                  <a:lnTo>
                    <a:pt x="5703857" y="180563"/>
                  </a:lnTo>
                  <a:lnTo>
                    <a:pt x="5963124" y="90281"/>
                  </a:lnTo>
                  <a:lnTo>
                    <a:pt x="6222390" y="120375"/>
                  </a:lnTo>
                  <a:lnTo>
                    <a:pt x="6481656" y="120375"/>
                  </a:lnTo>
                </a:path>
              </a:pathLst>
            </a:custGeom>
            <a:ln w="27101" cap="flat">
              <a:solidFill>
                <a:srgbClr val="7CAE00">
                  <a:alpha val="100000"/>
                </a:srgbClr>
              </a:solidFill>
              <a:prstDash val="solid"/>
              <a:round/>
            </a:ln>
          </p:spPr>
          <p:txBody>
            <a:bodyPr/>
            <a:lstStyle/>
            <a:p/>
          </p:txBody>
        </p:sp>
        <p:sp>
          <p:nvSpPr>
            <p:cNvPr id="29" name="pl29"/>
            <p:cNvSpPr/>
            <p:nvPr/>
          </p:nvSpPr>
          <p:spPr>
            <a:xfrm>
              <a:off x="5846545" y="2225853"/>
              <a:ext cx="2074130" cy="2497791"/>
            </a:xfrm>
            <a:custGeom>
              <a:avLst/>
              <a:pathLst>
                <a:path w="2074130" h="2497791">
                  <a:moveTo>
                    <a:pt x="0" y="2497791"/>
                  </a:moveTo>
                  <a:lnTo>
                    <a:pt x="259266" y="2106570"/>
                  </a:lnTo>
                  <a:lnTo>
                    <a:pt x="518532" y="1414411"/>
                  </a:lnTo>
                  <a:lnTo>
                    <a:pt x="777798" y="120375"/>
                  </a:lnTo>
                  <a:lnTo>
                    <a:pt x="1037065" y="30093"/>
                  </a:lnTo>
                  <a:lnTo>
                    <a:pt x="1296331" y="60187"/>
                  </a:lnTo>
                  <a:lnTo>
                    <a:pt x="1555597" y="0"/>
                  </a:lnTo>
                  <a:lnTo>
                    <a:pt x="1814863" y="0"/>
                  </a:lnTo>
                  <a:lnTo>
                    <a:pt x="2074130" y="0"/>
                  </a:lnTo>
                </a:path>
              </a:pathLst>
            </a:custGeom>
            <a:ln w="27101" cap="flat">
              <a:solidFill>
                <a:srgbClr val="00BFC4">
                  <a:alpha val="100000"/>
                </a:srgbClr>
              </a:solidFill>
              <a:prstDash val="solid"/>
              <a:round/>
            </a:ln>
          </p:spPr>
          <p:txBody>
            <a:bodyPr/>
            <a:lstStyle/>
            <a:p/>
          </p:txBody>
        </p:sp>
        <p:sp>
          <p:nvSpPr>
            <p:cNvPr id="30" name="pl30"/>
            <p:cNvSpPr/>
            <p:nvPr/>
          </p:nvSpPr>
          <p:spPr>
            <a:xfrm>
              <a:off x="7661409" y="3519889"/>
              <a:ext cx="259266" cy="842628"/>
            </a:xfrm>
            <a:custGeom>
              <a:avLst/>
              <a:pathLst>
                <a:path w="259266" h="842628">
                  <a:moveTo>
                    <a:pt x="0" y="842628"/>
                  </a:moveTo>
                  <a:lnTo>
                    <a:pt x="259266"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18747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21757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18747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348151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24766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0642" y="281944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5808169" y="468526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7623033" y="432414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4030" y="2231456"/>
              <a:ext cx="245911" cy="103180"/>
            </a:xfrm>
            <a:custGeom>
              <a:avLst/>
              <a:pathLst>
                <a:path w="245911" h="103180">
                  <a:moveTo>
                    <a:pt x="245911" y="103180"/>
                  </a:moveTo>
                  <a:lnTo>
                    <a:pt x="0" y="0"/>
                  </a:lnTo>
                </a:path>
              </a:pathLst>
            </a:custGeom>
          </p:spPr>
          <p:txBody>
            <a:bodyPr/>
            <a:lstStyle/>
            <a:p/>
          </p:txBody>
        </p:sp>
        <p:sp>
          <p:nvSpPr>
            <p:cNvPr id="41" name="pl41"/>
            <p:cNvSpPr/>
            <p:nvPr/>
          </p:nvSpPr>
          <p:spPr>
            <a:xfrm>
              <a:off x="7934465" y="2123723"/>
              <a:ext cx="245476" cy="96697"/>
            </a:xfrm>
            <a:custGeom>
              <a:avLst/>
              <a:pathLst>
                <a:path w="245476" h="96697">
                  <a:moveTo>
                    <a:pt x="245476" y="0"/>
                  </a:moveTo>
                  <a:lnTo>
                    <a:pt x="0" y="96697"/>
                  </a:lnTo>
                </a:path>
              </a:pathLst>
            </a:custGeom>
          </p:spPr>
          <p:txBody>
            <a:bodyPr/>
            <a:lstStyle/>
            <a:p/>
          </p:txBody>
        </p:sp>
        <p:sp>
          <p:nvSpPr>
            <p:cNvPr id="42" name="pl42"/>
            <p:cNvSpPr/>
            <p:nvPr/>
          </p:nvSpPr>
          <p:spPr>
            <a:xfrm>
              <a:off x="7932670" y="2262023"/>
              <a:ext cx="562225" cy="284839"/>
            </a:xfrm>
            <a:custGeom>
              <a:avLst/>
              <a:pathLst>
                <a:path w="562225" h="284839">
                  <a:moveTo>
                    <a:pt x="562225" y="284839"/>
                  </a:moveTo>
                  <a:lnTo>
                    <a:pt x="0" y="0"/>
                  </a:lnTo>
                </a:path>
              </a:pathLst>
            </a:custGeom>
          </p:spPr>
          <p:txBody>
            <a:bodyPr/>
            <a:lstStyle/>
            <a:p/>
          </p:txBody>
        </p:sp>
        <p:sp>
          <p:nvSpPr>
            <p:cNvPr id="43" name="pl43"/>
            <p:cNvSpPr/>
            <p:nvPr/>
          </p:nvSpPr>
          <p:spPr>
            <a:xfrm>
              <a:off x="7940023" y="3519889"/>
              <a:ext cx="239918" cy="0"/>
            </a:xfrm>
            <a:custGeom>
              <a:avLst/>
              <a:pathLst>
                <a:path w="239918" h="0">
                  <a:moveTo>
                    <a:pt x="239918" y="0"/>
                  </a:moveTo>
                  <a:lnTo>
                    <a:pt x="0" y="0"/>
                  </a:lnTo>
                </a:path>
              </a:pathLst>
            </a:custGeom>
          </p:spPr>
          <p:txBody>
            <a:bodyPr/>
            <a:lstStyle/>
            <a:p/>
          </p:txBody>
        </p:sp>
        <p:sp>
          <p:nvSpPr>
            <p:cNvPr id="44" name="pg44"/>
            <p:cNvSpPr/>
            <p:nvPr/>
          </p:nvSpPr>
          <p:spPr>
            <a:xfrm>
              <a:off x="8111362" y="227470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31554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96%</a:t>
              </a:r>
            </a:p>
          </p:txBody>
        </p:sp>
        <p:sp>
          <p:nvSpPr>
            <p:cNvPr id="46" name="pg46"/>
            <p:cNvSpPr/>
            <p:nvPr/>
          </p:nvSpPr>
          <p:spPr>
            <a:xfrm>
              <a:off x="8111362" y="2002158"/>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04299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96%</a:t>
              </a:r>
            </a:p>
          </p:txBody>
        </p:sp>
        <p:sp>
          <p:nvSpPr>
            <p:cNvPr id="48" name="pg48"/>
            <p:cNvSpPr/>
            <p:nvPr/>
          </p:nvSpPr>
          <p:spPr>
            <a:xfrm>
              <a:off x="8111362" y="254686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258770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95%</a:t>
              </a:r>
            </a:p>
          </p:txBody>
        </p:sp>
        <p:sp>
          <p:nvSpPr>
            <p:cNvPr id="50" name="pg50"/>
            <p:cNvSpPr/>
            <p:nvPr/>
          </p:nvSpPr>
          <p:spPr>
            <a:xfrm>
              <a:off x="8111362" y="342890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346974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53%</a:t>
              </a:r>
            </a:p>
          </p:txBody>
        </p:sp>
        <p:sp>
          <p:nvSpPr>
            <p:cNvPr id="52" name="pg52"/>
            <p:cNvSpPr/>
            <p:nvPr/>
          </p:nvSpPr>
          <p:spPr>
            <a:xfrm>
              <a:off x="1143586" y="226693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9306" y="23107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94</a:t>
              </a:r>
            </a:p>
          </p:txBody>
        </p:sp>
        <p:sp>
          <p:nvSpPr>
            <p:cNvPr id="54" name="pg54"/>
            <p:cNvSpPr/>
            <p:nvPr/>
          </p:nvSpPr>
          <p:spPr>
            <a:xfrm>
              <a:off x="1141495" y="283891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187215" y="288426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75</a:t>
              </a:r>
            </a:p>
          </p:txBody>
        </p:sp>
        <p:sp>
          <p:nvSpPr>
            <p:cNvPr id="56" name="pg56"/>
            <p:cNvSpPr/>
            <p:nvPr/>
          </p:nvSpPr>
          <p:spPr>
            <a:xfrm>
              <a:off x="5910004" y="456136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5955724" y="460510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13</a:t>
              </a:r>
            </a:p>
          </p:txBody>
        </p:sp>
        <p:sp>
          <p:nvSpPr>
            <p:cNvPr id="58" name="pg58"/>
            <p:cNvSpPr/>
            <p:nvPr/>
          </p:nvSpPr>
          <p:spPr>
            <a:xfrm>
              <a:off x="7727243" y="419929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7772963" y="424309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25</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151541" y="1694368"/>
              <a:ext cx="157514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Mongolia,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Mongolia has all 4 of the  SDG vaccines.
In 2025, Mongolia had achieved at least 90% coverage of 3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Mongolia met the 90% SDG coverage target for DTP3, MCV2, and PCVC,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97% between 2024 and 2025.
• DTP3 coverage remained constant at 96% between 2024 and 2025.
• There were there were approximately the same number of zero-dose children in 2025. This leaves 2,000 children without vaccination, vulnerable to vaccine-preventable diseases and a further &lt;1,000 with incomplete protection.
• Mongolia accounted for 0.1% of zero-dose children in East Asia and the Pacific (EAPR) and &lt;0.1% of zero-dose children globally.
• MCV1 coverage increased 1 percentage point from 96% in 2024 to 97% in 2025. There were 2,000 children who missed out on the first measles vaccination.
• MCV2 coverage remained constant at 95% between 2024 and 2025.
• Last dose coverage of HPV vaccination (HPVc) among girls increased from 25% to 53%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Mongolia,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Mongolia.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3632"/>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363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363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363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363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363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363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363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561267"/>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561267"/>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561267"/>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561267"/>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561267"/>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561267"/>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561267"/>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561267"/>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561267"/>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561267"/>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561267"/>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561267"/>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561267"/>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561267"/>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865085"/>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865085"/>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865085"/>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865085"/>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865085"/>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865085"/>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865085"/>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865085"/>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865085"/>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865085"/>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865085"/>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865085"/>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865085"/>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865085"/>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865085"/>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865085"/>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472721"/>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472721"/>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472721"/>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472721"/>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472721"/>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472721"/>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472721"/>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472721"/>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472721"/>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472721"/>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472721"/>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472721"/>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472721"/>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472721"/>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472721"/>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472721"/>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472721"/>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472721"/>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472721"/>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472721"/>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472721"/>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472721"/>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472721"/>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472721"/>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472721"/>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472721"/>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8" name="rc108"/>
            <p:cNvSpPr/>
            <p:nvPr/>
          </p:nvSpPr>
          <p:spPr>
            <a:xfrm>
              <a:off x="955945" y="2257449"/>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9" name="rc109"/>
            <p:cNvSpPr/>
            <p:nvPr/>
          </p:nvSpPr>
          <p:spPr>
            <a:xfrm>
              <a:off x="1266997" y="2257449"/>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0" name="rc110"/>
            <p:cNvSpPr/>
            <p:nvPr/>
          </p:nvSpPr>
          <p:spPr>
            <a:xfrm>
              <a:off x="1578050" y="2257449"/>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1" name="rc111"/>
            <p:cNvSpPr/>
            <p:nvPr/>
          </p:nvSpPr>
          <p:spPr>
            <a:xfrm>
              <a:off x="1889102" y="225744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2" name="rc112"/>
            <p:cNvSpPr/>
            <p:nvPr/>
          </p:nvSpPr>
          <p:spPr>
            <a:xfrm>
              <a:off x="2200154" y="2257449"/>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3" name="rc113"/>
            <p:cNvSpPr/>
            <p:nvPr/>
          </p:nvSpPr>
          <p:spPr>
            <a:xfrm>
              <a:off x="2511207" y="2257449"/>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4" name="rc114"/>
            <p:cNvSpPr/>
            <p:nvPr/>
          </p:nvSpPr>
          <p:spPr>
            <a:xfrm>
              <a:off x="2822259" y="2257449"/>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5" name="rc115"/>
            <p:cNvSpPr/>
            <p:nvPr/>
          </p:nvSpPr>
          <p:spPr>
            <a:xfrm>
              <a:off x="3133311" y="2257449"/>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6" name="rc116"/>
            <p:cNvSpPr/>
            <p:nvPr/>
          </p:nvSpPr>
          <p:spPr>
            <a:xfrm>
              <a:off x="3444364" y="2257449"/>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7" name="rc117"/>
            <p:cNvSpPr/>
            <p:nvPr/>
          </p:nvSpPr>
          <p:spPr>
            <a:xfrm>
              <a:off x="3755416" y="2257449"/>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8" name="rc118"/>
            <p:cNvSpPr/>
            <p:nvPr/>
          </p:nvSpPr>
          <p:spPr>
            <a:xfrm>
              <a:off x="4066468" y="2257449"/>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9" name="rc119"/>
            <p:cNvSpPr/>
            <p:nvPr/>
          </p:nvSpPr>
          <p:spPr>
            <a:xfrm>
              <a:off x="4377521" y="2257449"/>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0" name="rc120"/>
            <p:cNvSpPr/>
            <p:nvPr/>
          </p:nvSpPr>
          <p:spPr>
            <a:xfrm>
              <a:off x="4688573" y="2257449"/>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1" name="rc121"/>
            <p:cNvSpPr/>
            <p:nvPr/>
          </p:nvSpPr>
          <p:spPr>
            <a:xfrm>
              <a:off x="4999625" y="2257449"/>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2" name="rc122"/>
            <p:cNvSpPr/>
            <p:nvPr/>
          </p:nvSpPr>
          <p:spPr>
            <a:xfrm>
              <a:off x="5310677" y="2257449"/>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3" name="rc123"/>
            <p:cNvSpPr/>
            <p:nvPr/>
          </p:nvSpPr>
          <p:spPr>
            <a:xfrm>
              <a:off x="5621730" y="2257449"/>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4" name="rc124"/>
            <p:cNvSpPr/>
            <p:nvPr/>
          </p:nvSpPr>
          <p:spPr>
            <a:xfrm>
              <a:off x="5932782" y="2257449"/>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5" name="rc125"/>
            <p:cNvSpPr/>
            <p:nvPr/>
          </p:nvSpPr>
          <p:spPr>
            <a:xfrm>
              <a:off x="6243834" y="2257449"/>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6" name="rc126"/>
            <p:cNvSpPr/>
            <p:nvPr/>
          </p:nvSpPr>
          <p:spPr>
            <a:xfrm>
              <a:off x="6554887" y="2257449"/>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7" name="rc127"/>
            <p:cNvSpPr/>
            <p:nvPr/>
          </p:nvSpPr>
          <p:spPr>
            <a:xfrm>
              <a:off x="6865939" y="2257449"/>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8" name="rc128"/>
            <p:cNvSpPr/>
            <p:nvPr/>
          </p:nvSpPr>
          <p:spPr>
            <a:xfrm>
              <a:off x="7176991" y="225744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9" name="rc129"/>
            <p:cNvSpPr/>
            <p:nvPr/>
          </p:nvSpPr>
          <p:spPr>
            <a:xfrm>
              <a:off x="7488044" y="2257449"/>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0" name="rc130"/>
            <p:cNvSpPr/>
            <p:nvPr/>
          </p:nvSpPr>
          <p:spPr>
            <a:xfrm>
              <a:off x="7799096" y="2257449"/>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1" name="rc131"/>
            <p:cNvSpPr/>
            <p:nvPr/>
          </p:nvSpPr>
          <p:spPr>
            <a:xfrm>
              <a:off x="8110148" y="225744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2" name="rc132"/>
            <p:cNvSpPr/>
            <p:nvPr/>
          </p:nvSpPr>
          <p:spPr>
            <a:xfrm>
              <a:off x="8421201" y="225744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3" name="rc133"/>
            <p:cNvSpPr/>
            <p:nvPr/>
          </p:nvSpPr>
          <p:spPr>
            <a:xfrm>
              <a:off x="8732253" y="2257449"/>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4" name="rc134"/>
            <p:cNvSpPr/>
            <p:nvPr/>
          </p:nvSpPr>
          <p:spPr>
            <a:xfrm>
              <a:off x="2511207" y="3168903"/>
              <a:ext cx="311052" cy="303817"/>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35" name="rc135"/>
            <p:cNvSpPr/>
            <p:nvPr/>
          </p:nvSpPr>
          <p:spPr>
            <a:xfrm>
              <a:off x="2822259" y="3168903"/>
              <a:ext cx="311052" cy="30381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36" name="rc136"/>
            <p:cNvSpPr/>
            <p:nvPr/>
          </p:nvSpPr>
          <p:spPr>
            <a:xfrm>
              <a:off x="3133311" y="3168903"/>
              <a:ext cx="311052"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37" name="rc137"/>
            <p:cNvSpPr/>
            <p:nvPr/>
          </p:nvSpPr>
          <p:spPr>
            <a:xfrm>
              <a:off x="3444364" y="3168903"/>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8" name="rc138"/>
            <p:cNvSpPr/>
            <p:nvPr/>
          </p:nvSpPr>
          <p:spPr>
            <a:xfrm>
              <a:off x="3755416" y="3168903"/>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9" name="rc139"/>
            <p:cNvSpPr/>
            <p:nvPr/>
          </p:nvSpPr>
          <p:spPr>
            <a:xfrm>
              <a:off x="4066468" y="3168903"/>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0" name="rc140"/>
            <p:cNvSpPr/>
            <p:nvPr/>
          </p:nvSpPr>
          <p:spPr>
            <a:xfrm>
              <a:off x="4377521" y="3168903"/>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1" name="rc141"/>
            <p:cNvSpPr/>
            <p:nvPr/>
          </p:nvSpPr>
          <p:spPr>
            <a:xfrm>
              <a:off x="4688573" y="3168903"/>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2" name="rc142"/>
            <p:cNvSpPr/>
            <p:nvPr/>
          </p:nvSpPr>
          <p:spPr>
            <a:xfrm>
              <a:off x="4999625" y="3168903"/>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3" name="rc143"/>
            <p:cNvSpPr/>
            <p:nvPr/>
          </p:nvSpPr>
          <p:spPr>
            <a:xfrm>
              <a:off x="5310677" y="3168903"/>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4" name="rc144"/>
            <p:cNvSpPr/>
            <p:nvPr/>
          </p:nvSpPr>
          <p:spPr>
            <a:xfrm>
              <a:off x="5621730" y="3168903"/>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5" name="rc145"/>
            <p:cNvSpPr/>
            <p:nvPr/>
          </p:nvSpPr>
          <p:spPr>
            <a:xfrm>
              <a:off x="5932782" y="3168903"/>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6" name="rc146"/>
            <p:cNvSpPr/>
            <p:nvPr/>
          </p:nvSpPr>
          <p:spPr>
            <a:xfrm>
              <a:off x="6243834" y="3168903"/>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7" name="rc147"/>
            <p:cNvSpPr/>
            <p:nvPr/>
          </p:nvSpPr>
          <p:spPr>
            <a:xfrm>
              <a:off x="6554887" y="3168903"/>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8" name="rc148"/>
            <p:cNvSpPr/>
            <p:nvPr/>
          </p:nvSpPr>
          <p:spPr>
            <a:xfrm>
              <a:off x="6865939" y="3168903"/>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9" name="rc149"/>
            <p:cNvSpPr/>
            <p:nvPr/>
          </p:nvSpPr>
          <p:spPr>
            <a:xfrm>
              <a:off x="7176991" y="3168903"/>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0" name="rc150"/>
            <p:cNvSpPr/>
            <p:nvPr/>
          </p:nvSpPr>
          <p:spPr>
            <a:xfrm>
              <a:off x="7488044" y="3168903"/>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1" name="rc151"/>
            <p:cNvSpPr/>
            <p:nvPr/>
          </p:nvSpPr>
          <p:spPr>
            <a:xfrm>
              <a:off x="7799096" y="3168903"/>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2" name="rc152"/>
            <p:cNvSpPr/>
            <p:nvPr/>
          </p:nvSpPr>
          <p:spPr>
            <a:xfrm>
              <a:off x="8110148" y="3168903"/>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3" name="rc153"/>
            <p:cNvSpPr/>
            <p:nvPr/>
          </p:nvSpPr>
          <p:spPr>
            <a:xfrm>
              <a:off x="8421201" y="3168903"/>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4" name="rc154"/>
            <p:cNvSpPr/>
            <p:nvPr/>
          </p:nvSpPr>
          <p:spPr>
            <a:xfrm>
              <a:off x="8732253" y="3168903"/>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5" name="rc155"/>
            <p:cNvSpPr/>
            <p:nvPr/>
          </p:nvSpPr>
          <p:spPr>
            <a:xfrm>
              <a:off x="6865939" y="4080356"/>
              <a:ext cx="311052" cy="30381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56" name="rc156"/>
            <p:cNvSpPr/>
            <p:nvPr/>
          </p:nvSpPr>
          <p:spPr>
            <a:xfrm>
              <a:off x="7176991" y="4080356"/>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7" name="rc157"/>
            <p:cNvSpPr/>
            <p:nvPr/>
          </p:nvSpPr>
          <p:spPr>
            <a:xfrm>
              <a:off x="7488044" y="4080356"/>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8" name="rc158"/>
            <p:cNvSpPr/>
            <p:nvPr/>
          </p:nvSpPr>
          <p:spPr>
            <a:xfrm>
              <a:off x="7799096" y="4080356"/>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9" name="rc159"/>
            <p:cNvSpPr/>
            <p:nvPr/>
          </p:nvSpPr>
          <p:spPr>
            <a:xfrm>
              <a:off x="8110148" y="4080356"/>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0" name="rc160"/>
            <p:cNvSpPr/>
            <p:nvPr/>
          </p:nvSpPr>
          <p:spPr>
            <a:xfrm>
              <a:off x="8421201" y="4080356"/>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1" name="rc161"/>
            <p:cNvSpPr/>
            <p:nvPr/>
          </p:nvSpPr>
          <p:spPr>
            <a:xfrm>
              <a:off x="8732253" y="4080356"/>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2" name="rc162"/>
            <p:cNvSpPr/>
            <p:nvPr/>
          </p:nvSpPr>
          <p:spPr>
            <a:xfrm>
              <a:off x="955945" y="4384174"/>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3" name="rc163"/>
            <p:cNvSpPr/>
            <p:nvPr/>
          </p:nvSpPr>
          <p:spPr>
            <a:xfrm>
              <a:off x="1266997" y="4384174"/>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4" name="rc164"/>
            <p:cNvSpPr/>
            <p:nvPr/>
          </p:nvSpPr>
          <p:spPr>
            <a:xfrm>
              <a:off x="1578050" y="4384174"/>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5" name="rc165"/>
            <p:cNvSpPr/>
            <p:nvPr/>
          </p:nvSpPr>
          <p:spPr>
            <a:xfrm>
              <a:off x="1889102" y="4384174"/>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6" name="rc166"/>
            <p:cNvSpPr/>
            <p:nvPr/>
          </p:nvSpPr>
          <p:spPr>
            <a:xfrm>
              <a:off x="2200154"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7" name="rc167"/>
            <p:cNvSpPr/>
            <p:nvPr/>
          </p:nvSpPr>
          <p:spPr>
            <a:xfrm>
              <a:off x="2511207" y="4384174"/>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8" name="rc168"/>
            <p:cNvSpPr/>
            <p:nvPr/>
          </p:nvSpPr>
          <p:spPr>
            <a:xfrm>
              <a:off x="2822259"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9" name="rc169"/>
            <p:cNvSpPr/>
            <p:nvPr/>
          </p:nvSpPr>
          <p:spPr>
            <a:xfrm>
              <a:off x="3133311" y="4384174"/>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0" name="rc170"/>
            <p:cNvSpPr/>
            <p:nvPr/>
          </p:nvSpPr>
          <p:spPr>
            <a:xfrm>
              <a:off x="3444364" y="4384174"/>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1" name="rc171"/>
            <p:cNvSpPr/>
            <p:nvPr/>
          </p:nvSpPr>
          <p:spPr>
            <a:xfrm>
              <a:off x="3755416" y="4384174"/>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2" name="rc172"/>
            <p:cNvSpPr/>
            <p:nvPr/>
          </p:nvSpPr>
          <p:spPr>
            <a:xfrm>
              <a:off x="4066468" y="4384174"/>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3" name="rc173"/>
            <p:cNvSpPr/>
            <p:nvPr/>
          </p:nvSpPr>
          <p:spPr>
            <a:xfrm>
              <a:off x="4377521" y="4384174"/>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4" name="rc174"/>
            <p:cNvSpPr/>
            <p:nvPr/>
          </p:nvSpPr>
          <p:spPr>
            <a:xfrm>
              <a:off x="4688573"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5" name="rc175"/>
            <p:cNvSpPr/>
            <p:nvPr/>
          </p:nvSpPr>
          <p:spPr>
            <a:xfrm>
              <a:off x="4999625" y="4384174"/>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6" name="rc176"/>
            <p:cNvSpPr/>
            <p:nvPr/>
          </p:nvSpPr>
          <p:spPr>
            <a:xfrm>
              <a:off x="5310677" y="4384174"/>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7" name="rc177"/>
            <p:cNvSpPr/>
            <p:nvPr/>
          </p:nvSpPr>
          <p:spPr>
            <a:xfrm>
              <a:off x="5621730" y="4384174"/>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8" name="rc178"/>
            <p:cNvSpPr/>
            <p:nvPr/>
          </p:nvSpPr>
          <p:spPr>
            <a:xfrm>
              <a:off x="5932782"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9" name="rc179"/>
            <p:cNvSpPr/>
            <p:nvPr/>
          </p:nvSpPr>
          <p:spPr>
            <a:xfrm>
              <a:off x="6243834"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0" name="rc180"/>
            <p:cNvSpPr/>
            <p:nvPr/>
          </p:nvSpPr>
          <p:spPr>
            <a:xfrm>
              <a:off x="6554887"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1" name="rc181"/>
            <p:cNvSpPr/>
            <p:nvPr/>
          </p:nvSpPr>
          <p:spPr>
            <a:xfrm>
              <a:off x="6865939" y="4384174"/>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2" name="rc182"/>
            <p:cNvSpPr/>
            <p:nvPr/>
          </p:nvSpPr>
          <p:spPr>
            <a:xfrm>
              <a:off x="7176991" y="4384174"/>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3" name="rc183"/>
            <p:cNvSpPr/>
            <p:nvPr/>
          </p:nvSpPr>
          <p:spPr>
            <a:xfrm>
              <a:off x="7488044" y="4384174"/>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4" name="rc184"/>
            <p:cNvSpPr/>
            <p:nvPr/>
          </p:nvSpPr>
          <p:spPr>
            <a:xfrm>
              <a:off x="7799096" y="4384174"/>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5" name="rc185"/>
            <p:cNvSpPr/>
            <p:nvPr/>
          </p:nvSpPr>
          <p:spPr>
            <a:xfrm>
              <a:off x="8110148" y="4384174"/>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6" name="rc186"/>
            <p:cNvSpPr/>
            <p:nvPr/>
          </p:nvSpPr>
          <p:spPr>
            <a:xfrm>
              <a:off x="8421201" y="4384174"/>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7" name="rc187"/>
            <p:cNvSpPr/>
            <p:nvPr/>
          </p:nvSpPr>
          <p:spPr>
            <a:xfrm>
              <a:off x="8732253" y="4384174"/>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8" name="rc188"/>
            <p:cNvSpPr/>
            <p:nvPr/>
          </p:nvSpPr>
          <p:spPr>
            <a:xfrm>
              <a:off x="955945" y="4991809"/>
              <a:ext cx="311052"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89" name="rc189"/>
            <p:cNvSpPr/>
            <p:nvPr/>
          </p:nvSpPr>
          <p:spPr>
            <a:xfrm>
              <a:off x="1266997" y="4991809"/>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0" name="rc190"/>
            <p:cNvSpPr/>
            <p:nvPr/>
          </p:nvSpPr>
          <p:spPr>
            <a:xfrm>
              <a:off x="1578050" y="4991809"/>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1" name="rc191"/>
            <p:cNvSpPr/>
            <p:nvPr/>
          </p:nvSpPr>
          <p:spPr>
            <a:xfrm>
              <a:off x="1889102" y="4991809"/>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2" name="rc192"/>
            <p:cNvSpPr/>
            <p:nvPr/>
          </p:nvSpPr>
          <p:spPr>
            <a:xfrm>
              <a:off x="2200154" y="4991809"/>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3" name="rc193"/>
            <p:cNvSpPr/>
            <p:nvPr/>
          </p:nvSpPr>
          <p:spPr>
            <a:xfrm>
              <a:off x="2511207" y="4991809"/>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4" name="rc194"/>
            <p:cNvSpPr/>
            <p:nvPr/>
          </p:nvSpPr>
          <p:spPr>
            <a:xfrm>
              <a:off x="2822259" y="4991809"/>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5" name="rc195"/>
            <p:cNvSpPr/>
            <p:nvPr/>
          </p:nvSpPr>
          <p:spPr>
            <a:xfrm>
              <a:off x="3133311" y="4991809"/>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6" name="rc196"/>
            <p:cNvSpPr/>
            <p:nvPr/>
          </p:nvSpPr>
          <p:spPr>
            <a:xfrm>
              <a:off x="3444364" y="4991809"/>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7" name="rc197"/>
            <p:cNvSpPr/>
            <p:nvPr/>
          </p:nvSpPr>
          <p:spPr>
            <a:xfrm>
              <a:off x="3755416" y="4991809"/>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8" name="rc198"/>
            <p:cNvSpPr/>
            <p:nvPr/>
          </p:nvSpPr>
          <p:spPr>
            <a:xfrm>
              <a:off x="4066468" y="4991809"/>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9" name="rc199"/>
            <p:cNvSpPr/>
            <p:nvPr/>
          </p:nvSpPr>
          <p:spPr>
            <a:xfrm>
              <a:off x="4377521" y="4991809"/>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0" name="rc200"/>
            <p:cNvSpPr/>
            <p:nvPr/>
          </p:nvSpPr>
          <p:spPr>
            <a:xfrm>
              <a:off x="4688573" y="4991809"/>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1" name="rc201"/>
            <p:cNvSpPr/>
            <p:nvPr/>
          </p:nvSpPr>
          <p:spPr>
            <a:xfrm>
              <a:off x="4999625" y="4991809"/>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2" name="rc202"/>
            <p:cNvSpPr/>
            <p:nvPr/>
          </p:nvSpPr>
          <p:spPr>
            <a:xfrm>
              <a:off x="5310677" y="4991809"/>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3" name="rc203"/>
            <p:cNvSpPr/>
            <p:nvPr/>
          </p:nvSpPr>
          <p:spPr>
            <a:xfrm>
              <a:off x="5621730" y="4991809"/>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4" name="rc204"/>
            <p:cNvSpPr/>
            <p:nvPr/>
          </p:nvSpPr>
          <p:spPr>
            <a:xfrm>
              <a:off x="5932782" y="499180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5" name="rc205"/>
            <p:cNvSpPr/>
            <p:nvPr/>
          </p:nvSpPr>
          <p:spPr>
            <a:xfrm>
              <a:off x="6243834" y="4991809"/>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6" name="rc206"/>
            <p:cNvSpPr/>
            <p:nvPr/>
          </p:nvSpPr>
          <p:spPr>
            <a:xfrm>
              <a:off x="6554887" y="4991809"/>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7" name="rc207"/>
            <p:cNvSpPr/>
            <p:nvPr/>
          </p:nvSpPr>
          <p:spPr>
            <a:xfrm>
              <a:off x="6865939" y="499180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8" name="rc208"/>
            <p:cNvSpPr/>
            <p:nvPr/>
          </p:nvSpPr>
          <p:spPr>
            <a:xfrm>
              <a:off x="7176991" y="4991809"/>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9" name="rc209"/>
            <p:cNvSpPr/>
            <p:nvPr/>
          </p:nvSpPr>
          <p:spPr>
            <a:xfrm>
              <a:off x="7488044" y="4991809"/>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0" name="rc210"/>
            <p:cNvSpPr/>
            <p:nvPr/>
          </p:nvSpPr>
          <p:spPr>
            <a:xfrm>
              <a:off x="7799096" y="4991809"/>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1" name="rc211"/>
            <p:cNvSpPr/>
            <p:nvPr/>
          </p:nvSpPr>
          <p:spPr>
            <a:xfrm>
              <a:off x="8110148" y="4991809"/>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2" name="rc212"/>
            <p:cNvSpPr/>
            <p:nvPr/>
          </p:nvSpPr>
          <p:spPr>
            <a:xfrm>
              <a:off x="8421201" y="4991809"/>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3" name="rc213"/>
            <p:cNvSpPr/>
            <p:nvPr/>
          </p:nvSpPr>
          <p:spPr>
            <a:xfrm>
              <a:off x="8732253" y="4991809"/>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4" name="rc214"/>
            <p:cNvSpPr/>
            <p:nvPr/>
          </p:nvSpPr>
          <p:spPr>
            <a:xfrm>
              <a:off x="6243834" y="3776538"/>
              <a:ext cx="311052" cy="303817"/>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15" name="rc215"/>
            <p:cNvSpPr/>
            <p:nvPr/>
          </p:nvSpPr>
          <p:spPr>
            <a:xfrm>
              <a:off x="6554887" y="3776538"/>
              <a:ext cx="311052" cy="303817"/>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16" name="rc216"/>
            <p:cNvSpPr/>
            <p:nvPr/>
          </p:nvSpPr>
          <p:spPr>
            <a:xfrm>
              <a:off x="6865939" y="3776538"/>
              <a:ext cx="311052" cy="30381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17" name="rc217"/>
            <p:cNvSpPr/>
            <p:nvPr/>
          </p:nvSpPr>
          <p:spPr>
            <a:xfrm>
              <a:off x="7176991" y="3776538"/>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8" name="rc218"/>
            <p:cNvSpPr/>
            <p:nvPr/>
          </p:nvSpPr>
          <p:spPr>
            <a:xfrm>
              <a:off x="7488044" y="3776538"/>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9" name="rc219"/>
            <p:cNvSpPr/>
            <p:nvPr/>
          </p:nvSpPr>
          <p:spPr>
            <a:xfrm>
              <a:off x="7799096" y="3776538"/>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0" name="rc220"/>
            <p:cNvSpPr/>
            <p:nvPr/>
          </p:nvSpPr>
          <p:spPr>
            <a:xfrm>
              <a:off x="8110148" y="3776538"/>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1" name="rc221"/>
            <p:cNvSpPr/>
            <p:nvPr/>
          </p:nvSpPr>
          <p:spPr>
            <a:xfrm>
              <a:off x="8421201" y="3776538"/>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2" name="rc222"/>
            <p:cNvSpPr/>
            <p:nvPr/>
          </p:nvSpPr>
          <p:spPr>
            <a:xfrm>
              <a:off x="8732253" y="3776538"/>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3" name="rc223"/>
            <p:cNvSpPr/>
            <p:nvPr/>
          </p:nvSpPr>
          <p:spPr>
            <a:xfrm>
              <a:off x="3755416" y="4687992"/>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4" name="rc224"/>
            <p:cNvSpPr/>
            <p:nvPr/>
          </p:nvSpPr>
          <p:spPr>
            <a:xfrm>
              <a:off x="4066468" y="4687992"/>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5" name="rc225"/>
            <p:cNvSpPr/>
            <p:nvPr/>
          </p:nvSpPr>
          <p:spPr>
            <a:xfrm>
              <a:off x="4377521" y="468799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6" name="rc226"/>
            <p:cNvSpPr/>
            <p:nvPr/>
          </p:nvSpPr>
          <p:spPr>
            <a:xfrm>
              <a:off x="4688573"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7" name="rc227"/>
            <p:cNvSpPr/>
            <p:nvPr/>
          </p:nvSpPr>
          <p:spPr>
            <a:xfrm>
              <a:off x="4999625" y="4687992"/>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8" name="rc228"/>
            <p:cNvSpPr/>
            <p:nvPr/>
          </p:nvSpPr>
          <p:spPr>
            <a:xfrm>
              <a:off x="5310677" y="468799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9" name="rc229"/>
            <p:cNvSpPr/>
            <p:nvPr/>
          </p:nvSpPr>
          <p:spPr>
            <a:xfrm>
              <a:off x="5621730" y="468799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0" name="rc230"/>
            <p:cNvSpPr/>
            <p:nvPr/>
          </p:nvSpPr>
          <p:spPr>
            <a:xfrm>
              <a:off x="5932782"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1" name="rc231"/>
            <p:cNvSpPr/>
            <p:nvPr/>
          </p:nvSpPr>
          <p:spPr>
            <a:xfrm>
              <a:off x="6243834"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2" name="rc232"/>
            <p:cNvSpPr/>
            <p:nvPr/>
          </p:nvSpPr>
          <p:spPr>
            <a:xfrm>
              <a:off x="6554887"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3" name="rc233"/>
            <p:cNvSpPr/>
            <p:nvPr/>
          </p:nvSpPr>
          <p:spPr>
            <a:xfrm>
              <a:off x="6865939" y="468799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4" name="rc234"/>
            <p:cNvSpPr/>
            <p:nvPr/>
          </p:nvSpPr>
          <p:spPr>
            <a:xfrm>
              <a:off x="7176991" y="4687992"/>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5" name="rc235"/>
            <p:cNvSpPr/>
            <p:nvPr/>
          </p:nvSpPr>
          <p:spPr>
            <a:xfrm>
              <a:off x="7488044" y="468799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6" name="rc236"/>
            <p:cNvSpPr/>
            <p:nvPr/>
          </p:nvSpPr>
          <p:spPr>
            <a:xfrm>
              <a:off x="7799096" y="4687992"/>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7" name="rc237"/>
            <p:cNvSpPr/>
            <p:nvPr/>
          </p:nvSpPr>
          <p:spPr>
            <a:xfrm>
              <a:off x="8110148" y="468799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8" name="rc238"/>
            <p:cNvSpPr/>
            <p:nvPr/>
          </p:nvSpPr>
          <p:spPr>
            <a:xfrm>
              <a:off x="8421201" y="468799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9" name="rc239"/>
            <p:cNvSpPr/>
            <p:nvPr/>
          </p:nvSpPr>
          <p:spPr>
            <a:xfrm>
              <a:off x="8732253" y="4687992"/>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0" name="rc240"/>
            <p:cNvSpPr/>
            <p:nvPr/>
          </p:nvSpPr>
          <p:spPr>
            <a:xfrm>
              <a:off x="8421201" y="5295627"/>
              <a:ext cx="311052" cy="303817"/>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41" name="rc241"/>
            <p:cNvSpPr/>
            <p:nvPr/>
          </p:nvSpPr>
          <p:spPr>
            <a:xfrm>
              <a:off x="8732253" y="5295627"/>
              <a:ext cx="311052" cy="30381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42" name="tx242"/>
            <p:cNvSpPr/>
            <p:nvPr/>
          </p:nvSpPr>
          <p:spPr>
            <a:xfrm>
              <a:off x="1051182"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3" name="tx243"/>
            <p:cNvSpPr/>
            <p:nvPr/>
          </p:nvSpPr>
          <p:spPr>
            <a:xfrm>
              <a:off x="136223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4" name="tx244"/>
            <p:cNvSpPr/>
            <p:nvPr/>
          </p:nvSpPr>
          <p:spPr>
            <a:xfrm>
              <a:off x="1673286"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5" name="tx245"/>
            <p:cNvSpPr/>
            <p:nvPr/>
          </p:nvSpPr>
          <p:spPr>
            <a:xfrm>
              <a:off x="198433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6" name="tx246"/>
            <p:cNvSpPr/>
            <p:nvPr/>
          </p:nvSpPr>
          <p:spPr>
            <a:xfrm>
              <a:off x="2295391"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7" name="tx247"/>
            <p:cNvSpPr/>
            <p:nvPr/>
          </p:nvSpPr>
          <p:spPr>
            <a:xfrm>
              <a:off x="260644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8" name="tx248"/>
            <p:cNvSpPr/>
            <p:nvPr/>
          </p:nvSpPr>
          <p:spPr>
            <a:xfrm>
              <a:off x="291749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9" name="tx249"/>
            <p:cNvSpPr/>
            <p:nvPr/>
          </p:nvSpPr>
          <p:spPr>
            <a:xfrm>
              <a:off x="322854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0" name="tx250"/>
            <p:cNvSpPr/>
            <p:nvPr/>
          </p:nvSpPr>
          <p:spPr>
            <a:xfrm>
              <a:off x="353960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1" name="tx251"/>
            <p:cNvSpPr/>
            <p:nvPr/>
          </p:nvSpPr>
          <p:spPr>
            <a:xfrm>
              <a:off x="3850652"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2" name="tx252"/>
            <p:cNvSpPr/>
            <p:nvPr/>
          </p:nvSpPr>
          <p:spPr>
            <a:xfrm>
              <a:off x="416170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3" name="tx253"/>
            <p:cNvSpPr/>
            <p:nvPr/>
          </p:nvSpPr>
          <p:spPr>
            <a:xfrm>
              <a:off x="4472757"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4" name="tx254"/>
            <p:cNvSpPr/>
            <p:nvPr/>
          </p:nvSpPr>
          <p:spPr>
            <a:xfrm>
              <a:off x="478380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5" name="tx255"/>
            <p:cNvSpPr/>
            <p:nvPr/>
          </p:nvSpPr>
          <p:spPr>
            <a:xfrm>
              <a:off x="5094862"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6" name="tx256"/>
            <p:cNvSpPr/>
            <p:nvPr/>
          </p:nvSpPr>
          <p:spPr>
            <a:xfrm>
              <a:off x="540591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7" name="tx257"/>
            <p:cNvSpPr/>
            <p:nvPr/>
          </p:nvSpPr>
          <p:spPr>
            <a:xfrm>
              <a:off x="5716966"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8" name="tx258"/>
            <p:cNvSpPr/>
            <p:nvPr/>
          </p:nvSpPr>
          <p:spPr>
            <a:xfrm>
              <a:off x="602801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9" name="tx259"/>
            <p:cNvSpPr/>
            <p:nvPr/>
          </p:nvSpPr>
          <p:spPr>
            <a:xfrm>
              <a:off x="6339071"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0" name="tx260"/>
            <p:cNvSpPr/>
            <p:nvPr/>
          </p:nvSpPr>
          <p:spPr>
            <a:xfrm>
              <a:off x="665012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1" name="tx261"/>
            <p:cNvSpPr/>
            <p:nvPr/>
          </p:nvSpPr>
          <p:spPr>
            <a:xfrm>
              <a:off x="696117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2" name="tx262"/>
            <p:cNvSpPr/>
            <p:nvPr/>
          </p:nvSpPr>
          <p:spPr>
            <a:xfrm>
              <a:off x="727222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3" name="tx263"/>
            <p:cNvSpPr/>
            <p:nvPr/>
          </p:nvSpPr>
          <p:spPr>
            <a:xfrm>
              <a:off x="758328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4" name="tx264"/>
            <p:cNvSpPr/>
            <p:nvPr/>
          </p:nvSpPr>
          <p:spPr>
            <a:xfrm>
              <a:off x="7894332"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5" name="tx265"/>
            <p:cNvSpPr/>
            <p:nvPr/>
          </p:nvSpPr>
          <p:spPr>
            <a:xfrm>
              <a:off x="820538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6" name="tx266"/>
            <p:cNvSpPr/>
            <p:nvPr/>
          </p:nvSpPr>
          <p:spPr>
            <a:xfrm>
              <a:off x="8516437"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7" name="tx267"/>
            <p:cNvSpPr/>
            <p:nvPr/>
          </p:nvSpPr>
          <p:spPr>
            <a:xfrm>
              <a:off x="882748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8" name="tx268"/>
            <p:cNvSpPr/>
            <p:nvPr/>
          </p:nvSpPr>
          <p:spPr>
            <a:xfrm>
              <a:off x="105118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9" name="tx269"/>
            <p:cNvSpPr/>
            <p:nvPr/>
          </p:nvSpPr>
          <p:spPr>
            <a:xfrm>
              <a:off x="136223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0" name="tx270"/>
            <p:cNvSpPr/>
            <p:nvPr/>
          </p:nvSpPr>
          <p:spPr>
            <a:xfrm>
              <a:off x="1673286"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1" name="tx271"/>
            <p:cNvSpPr/>
            <p:nvPr/>
          </p:nvSpPr>
          <p:spPr>
            <a:xfrm>
              <a:off x="198433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2" name="tx272"/>
            <p:cNvSpPr/>
            <p:nvPr/>
          </p:nvSpPr>
          <p:spPr>
            <a:xfrm>
              <a:off x="2295391"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3" name="tx273"/>
            <p:cNvSpPr/>
            <p:nvPr/>
          </p:nvSpPr>
          <p:spPr>
            <a:xfrm>
              <a:off x="260644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4" name="tx274"/>
            <p:cNvSpPr/>
            <p:nvPr/>
          </p:nvSpPr>
          <p:spPr>
            <a:xfrm>
              <a:off x="291749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5" name="tx275"/>
            <p:cNvSpPr/>
            <p:nvPr/>
          </p:nvSpPr>
          <p:spPr>
            <a:xfrm>
              <a:off x="3207454"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6" name="tx276"/>
            <p:cNvSpPr/>
            <p:nvPr/>
          </p:nvSpPr>
          <p:spPr>
            <a:xfrm>
              <a:off x="353960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7" name="tx277"/>
            <p:cNvSpPr/>
            <p:nvPr/>
          </p:nvSpPr>
          <p:spPr>
            <a:xfrm>
              <a:off x="385065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8" name="tx278"/>
            <p:cNvSpPr/>
            <p:nvPr/>
          </p:nvSpPr>
          <p:spPr>
            <a:xfrm>
              <a:off x="416170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9" name="tx279"/>
            <p:cNvSpPr/>
            <p:nvPr/>
          </p:nvSpPr>
          <p:spPr>
            <a:xfrm>
              <a:off x="4472757"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0" name="tx280"/>
            <p:cNvSpPr/>
            <p:nvPr/>
          </p:nvSpPr>
          <p:spPr>
            <a:xfrm>
              <a:off x="478380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1" name="tx281"/>
            <p:cNvSpPr/>
            <p:nvPr/>
          </p:nvSpPr>
          <p:spPr>
            <a:xfrm>
              <a:off x="509486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2" name="tx282"/>
            <p:cNvSpPr/>
            <p:nvPr/>
          </p:nvSpPr>
          <p:spPr>
            <a:xfrm>
              <a:off x="540591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3" name="tx283"/>
            <p:cNvSpPr/>
            <p:nvPr/>
          </p:nvSpPr>
          <p:spPr>
            <a:xfrm>
              <a:off x="5716966"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4" name="tx284"/>
            <p:cNvSpPr/>
            <p:nvPr/>
          </p:nvSpPr>
          <p:spPr>
            <a:xfrm>
              <a:off x="602801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5" name="tx285"/>
            <p:cNvSpPr/>
            <p:nvPr/>
          </p:nvSpPr>
          <p:spPr>
            <a:xfrm>
              <a:off x="6339071"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6" name="tx286"/>
            <p:cNvSpPr/>
            <p:nvPr/>
          </p:nvSpPr>
          <p:spPr>
            <a:xfrm>
              <a:off x="665012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7" name="tx287"/>
            <p:cNvSpPr/>
            <p:nvPr/>
          </p:nvSpPr>
          <p:spPr>
            <a:xfrm>
              <a:off x="696117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8" name="tx288"/>
            <p:cNvSpPr/>
            <p:nvPr/>
          </p:nvSpPr>
          <p:spPr>
            <a:xfrm>
              <a:off x="727222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9" name="tx289"/>
            <p:cNvSpPr/>
            <p:nvPr/>
          </p:nvSpPr>
          <p:spPr>
            <a:xfrm>
              <a:off x="758328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0" name="tx290"/>
            <p:cNvSpPr/>
            <p:nvPr/>
          </p:nvSpPr>
          <p:spPr>
            <a:xfrm>
              <a:off x="789433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1" name="tx291"/>
            <p:cNvSpPr/>
            <p:nvPr/>
          </p:nvSpPr>
          <p:spPr>
            <a:xfrm>
              <a:off x="820538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2" name="tx292"/>
            <p:cNvSpPr/>
            <p:nvPr/>
          </p:nvSpPr>
          <p:spPr>
            <a:xfrm>
              <a:off x="8516437"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3" name="tx293"/>
            <p:cNvSpPr/>
            <p:nvPr/>
          </p:nvSpPr>
          <p:spPr>
            <a:xfrm>
              <a:off x="882748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4" name="tx294"/>
            <p:cNvSpPr/>
            <p:nvPr/>
          </p:nvSpPr>
          <p:spPr>
            <a:xfrm>
              <a:off x="105118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5" name="tx295"/>
            <p:cNvSpPr/>
            <p:nvPr/>
          </p:nvSpPr>
          <p:spPr>
            <a:xfrm>
              <a:off x="136223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6" name="tx296"/>
            <p:cNvSpPr/>
            <p:nvPr/>
          </p:nvSpPr>
          <p:spPr>
            <a:xfrm>
              <a:off x="1673286"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7" name="tx297"/>
            <p:cNvSpPr/>
            <p:nvPr/>
          </p:nvSpPr>
          <p:spPr>
            <a:xfrm>
              <a:off x="198433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8" name="tx298"/>
            <p:cNvSpPr/>
            <p:nvPr/>
          </p:nvSpPr>
          <p:spPr>
            <a:xfrm>
              <a:off x="2295391"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9" name="tx299"/>
            <p:cNvSpPr/>
            <p:nvPr/>
          </p:nvSpPr>
          <p:spPr>
            <a:xfrm>
              <a:off x="2606443"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0" name="tx300"/>
            <p:cNvSpPr/>
            <p:nvPr/>
          </p:nvSpPr>
          <p:spPr>
            <a:xfrm>
              <a:off x="291749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1" name="tx301"/>
            <p:cNvSpPr/>
            <p:nvPr/>
          </p:nvSpPr>
          <p:spPr>
            <a:xfrm>
              <a:off x="3207454"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2" name="tx302"/>
            <p:cNvSpPr/>
            <p:nvPr/>
          </p:nvSpPr>
          <p:spPr>
            <a:xfrm>
              <a:off x="353960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3" name="tx303"/>
            <p:cNvSpPr/>
            <p:nvPr/>
          </p:nvSpPr>
          <p:spPr>
            <a:xfrm>
              <a:off x="385065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4" name="tx304"/>
            <p:cNvSpPr/>
            <p:nvPr/>
          </p:nvSpPr>
          <p:spPr>
            <a:xfrm>
              <a:off x="416170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5" name="tx305"/>
            <p:cNvSpPr/>
            <p:nvPr/>
          </p:nvSpPr>
          <p:spPr>
            <a:xfrm>
              <a:off x="4472757"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6" name="tx306"/>
            <p:cNvSpPr/>
            <p:nvPr/>
          </p:nvSpPr>
          <p:spPr>
            <a:xfrm>
              <a:off x="478380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7" name="tx307"/>
            <p:cNvSpPr/>
            <p:nvPr/>
          </p:nvSpPr>
          <p:spPr>
            <a:xfrm>
              <a:off x="509486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8" name="tx308"/>
            <p:cNvSpPr/>
            <p:nvPr/>
          </p:nvSpPr>
          <p:spPr>
            <a:xfrm>
              <a:off x="540591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9" name="tx309"/>
            <p:cNvSpPr/>
            <p:nvPr/>
          </p:nvSpPr>
          <p:spPr>
            <a:xfrm>
              <a:off x="5716966"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0" name="tx310"/>
            <p:cNvSpPr/>
            <p:nvPr/>
          </p:nvSpPr>
          <p:spPr>
            <a:xfrm>
              <a:off x="602801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1" name="tx311"/>
            <p:cNvSpPr/>
            <p:nvPr/>
          </p:nvSpPr>
          <p:spPr>
            <a:xfrm>
              <a:off x="6339071"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2" name="tx312"/>
            <p:cNvSpPr/>
            <p:nvPr/>
          </p:nvSpPr>
          <p:spPr>
            <a:xfrm>
              <a:off x="6650123"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3" name="tx313"/>
            <p:cNvSpPr/>
            <p:nvPr/>
          </p:nvSpPr>
          <p:spPr>
            <a:xfrm>
              <a:off x="696117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4" name="tx314"/>
            <p:cNvSpPr/>
            <p:nvPr/>
          </p:nvSpPr>
          <p:spPr>
            <a:xfrm>
              <a:off x="727222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5" name="tx315"/>
            <p:cNvSpPr/>
            <p:nvPr/>
          </p:nvSpPr>
          <p:spPr>
            <a:xfrm>
              <a:off x="758328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6" name="tx316"/>
            <p:cNvSpPr/>
            <p:nvPr/>
          </p:nvSpPr>
          <p:spPr>
            <a:xfrm>
              <a:off x="789433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7" name="tx317"/>
            <p:cNvSpPr/>
            <p:nvPr/>
          </p:nvSpPr>
          <p:spPr>
            <a:xfrm>
              <a:off x="820538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8" name="tx318"/>
            <p:cNvSpPr/>
            <p:nvPr/>
          </p:nvSpPr>
          <p:spPr>
            <a:xfrm>
              <a:off x="8516437"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9" name="tx319"/>
            <p:cNvSpPr/>
            <p:nvPr/>
          </p:nvSpPr>
          <p:spPr>
            <a:xfrm>
              <a:off x="882748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0" name="tx320"/>
            <p:cNvSpPr/>
            <p:nvPr/>
          </p:nvSpPr>
          <p:spPr>
            <a:xfrm>
              <a:off x="1051182" y="3584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1" name="tx321"/>
            <p:cNvSpPr/>
            <p:nvPr/>
          </p:nvSpPr>
          <p:spPr>
            <a:xfrm>
              <a:off x="1362234"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2" name="tx322"/>
            <p:cNvSpPr/>
            <p:nvPr/>
          </p:nvSpPr>
          <p:spPr>
            <a:xfrm>
              <a:off x="1673286"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3" name="tx323"/>
            <p:cNvSpPr/>
            <p:nvPr/>
          </p:nvSpPr>
          <p:spPr>
            <a:xfrm>
              <a:off x="1984338"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4" name="tx324"/>
            <p:cNvSpPr/>
            <p:nvPr/>
          </p:nvSpPr>
          <p:spPr>
            <a:xfrm>
              <a:off x="2295391"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5" name="tx325"/>
            <p:cNvSpPr/>
            <p:nvPr/>
          </p:nvSpPr>
          <p:spPr>
            <a:xfrm>
              <a:off x="2606443"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6" name="tx326"/>
            <p:cNvSpPr/>
            <p:nvPr/>
          </p:nvSpPr>
          <p:spPr>
            <a:xfrm>
              <a:off x="291749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7" name="tx327"/>
            <p:cNvSpPr/>
            <p:nvPr/>
          </p:nvSpPr>
          <p:spPr>
            <a:xfrm>
              <a:off x="3207454" y="358318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8" name="tx328"/>
            <p:cNvSpPr/>
            <p:nvPr/>
          </p:nvSpPr>
          <p:spPr>
            <a:xfrm>
              <a:off x="353960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9" name="tx329"/>
            <p:cNvSpPr/>
            <p:nvPr/>
          </p:nvSpPr>
          <p:spPr>
            <a:xfrm>
              <a:off x="3850652"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0" name="tx330"/>
            <p:cNvSpPr/>
            <p:nvPr/>
          </p:nvSpPr>
          <p:spPr>
            <a:xfrm>
              <a:off x="416170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1" name="tx331"/>
            <p:cNvSpPr/>
            <p:nvPr/>
          </p:nvSpPr>
          <p:spPr>
            <a:xfrm>
              <a:off x="4472757"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2" name="tx332"/>
            <p:cNvSpPr/>
            <p:nvPr/>
          </p:nvSpPr>
          <p:spPr>
            <a:xfrm>
              <a:off x="4783809"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3" name="tx333"/>
            <p:cNvSpPr/>
            <p:nvPr/>
          </p:nvSpPr>
          <p:spPr>
            <a:xfrm>
              <a:off x="5094862"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4" name="tx334"/>
            <p:cNvSpPr/>
            <p:nvPr/>
          </p:nvSpPr>
          <p:spPr>
            <a:xfrm>
              <a:off x="5405914"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5" name="tx335"/>
            <p:cNvSpPr/>
            <p:nvPr/>
          </p:nvSpPr>
          <p:spPr>
            <a:xfrm>
              <a:off x="5716966"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6" name="tx336"/>
            <p:cNvSpPr/>
            <p:nvPr/>
          </p:nvSpPr>
          <p:spPr>
            <a:xfrm>
              <a:off x="6028019"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7" name="tx337"/>
            <p:cNvSpPr/>
            <p:nvPr/>
          </p:nvSpPr>
          <p:spPr>
            <a:xfrm>
              <a:off x="6339071"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8" name="tx338"/>
            <p:cNvSpPr/>
            <p:nvPr/>
          </p:nvSpPr>
          <p:spPr>
            <a:xfrm>
              <a:off x="6650123"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9" name="tx339"/>
            <p:cNvSpPr/>
            <p:nvPr/>
          </p:nvSpPr>
          <p:spPr>
            <a:xfrm>
              <a:off x="696117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0" name="tx340"/>
            <p:cNvSpPr/>
            <p:nvPr/>
          </p:nvSpPr>
          <p:spPr>
            <a:xfrm>
              <a:off x="7272228"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1" name="tx341"/>
            <p:cNvSpPr/>
            <p:nvPr/>
          </p:nvSpPr>
          <p:spPr>
            <a:xfrm>
              <a:off x="758328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2" name="tx342"/>
            <p:cNvSpPr/>
            <p:nvPr/>
          </p:nvSpPr>
          <p:spPr>
            <a:xfrm>
              <a:off x="7894332"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3" name="tx343"/>
            <p:cNvSpPr/>
            <p:nvPr/>
          </p:nvSpPr>
          <p:spPr>
            <a:xfrm>
              <a:off x="820538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4" name="tx344"/>
            <p:cNvSpPr/>
            <p:nvPr/>
          </p:nvSpPr>
          <p:spPr>
            <a:xfrm>
              <a:off x="8516437"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5" name="tx345"/>
            <p:cNvSpPr/>
            <p:nvPr/>
          </p:nvSpPr>
          <p:spPr>
            <a:xfrm>
              <a:off x="8827489"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6" name="tx346"/>
            <p:cNvSpPr/>
            <p:nvPr/>
          </p:nvSpPr>
          <p:spPr>
            <a:xfrm>
              <a:off x="1051182"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7" name="tx347"/>
            <p:cNvSpPr/>
            <p:nvPr/>
          </p:nvSpPr>
          <p:spPr>
            <a:xfrm>
              <a:off x="136223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8" name="tx348"/>
            <p:cNvSpPr/>
            <p:nvPr/>
          </p:nvSpPr>
          <p:spPr>
            <a:xfrm>
              <a:off x="1673286"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9" name="tx349"/>
            <p:cNvSpPr/>
            <p:nvPr/>
          </p:nvSpPr>
          <p:spPr>
            <a:xfrm>
              <a:off x="198433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0" name="tx350"/>
            <p:cNvSpPr/>
            <p:nvPr/>
          </p:nvSpPr>
          <p:spPr>
            <a:xfrm>
              <a:off x="2295391"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1" name="tx351"/>
            <p:cNvSpPr/>
            <p:nvPr/>
          </p:nvSpPr>
          <p:spPr>
            <a:xfrm>
              <a:off x="260644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2" name="tx352"/>
            <p:cNvSpPr/>
            <p:nvPr/>
          </p:nvSpPr>
          <p:spPr>
            <a:xfrm>
              <a:off x="291749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3" name="tx353"/>
            <p:cNvSpPr/>
            <p:nvPr/>
          </p:nvSpPr>
          <p:spPr>
            <a:xfrm>
              <a:off x="322854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4" name="tx354"/>
            <p:cNvSpPr/>
            <p:nvPr/>
          </p:nvSpPr>
          <p:spPr>
            <a:xfrm>
              <a:off x="353960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5" name="tx355"/>
            <p:cNvSpPr/>
            <p:nvPr/>
          </p:nvSpPr>
          <p:spPr>
            <a:xfrm>
              <a:off x="3850652"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6" name="tx356"/>
            <p:cNvSpPr/>
            <p:nvPr/>
          </p:nvSpPr>
          <p:spPr>
            <a:xfrm>
              <a:off x="416170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7" name="tx357"/>
            <p:cNvSpPr/>
            <p:nvPr/>
          </p:nvSpPr>
          <p:spPr>
            <a:xfrm>
              <a:off x="4472757"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8" name="tx358"/>
            <p:cNvSpPr/>
            <p:nvPr/>
          </p:nvSpPr>
          <p:spPr>
            <a:xfrm>
              <a:off x="478380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9" name="tx359"/>
            <p:cNvSpPr/>
            <p:nvPr/>
          </p:nvSpPr>
          <p:spPr>
            <a:xfrm>
              <a:off x="5094862"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0" name="tx360"/>
            <p:cNvSpPr/>
            <p:nvPr/>
          </p:nvSpPr>
          <p:spPr>
            <a:xfrm>
              <a:off x="540591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1" name="tx361"/>
            <p:cNvSpPr/>
            <p:nvPr/>
          </p:nvSpPr>
          <p:spPr>
            <a:xfrm>
              <a:off x="5716966"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2" name="tx362"/>
            <p:cNvSpPr/>
            <p:nvPr/>
          </p:nvSpPr>
          <p:spPr>
            <a:xfrm>
              <a:off x="602801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3" name="tx363"/>
            <p:cNvSpPr/>
            <p:nvPr/>
          </p:nvSpPr>
          <p:spPr>
            <a:xfrm>
              <a:off x="6339071"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4" name="tx364"/>
            <p:cNvSpPr/>
            <p:nvPr/>
          </p:nvSpPr>
          <p:spPr>
            <a:xfrm>
              <a:off x="665012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5" name="tx365"/>
            <p:cNvSpPr/>
            <p:nvPr/>
          </p:nvSpPr>
          <p:spPr>
            <a:xfrm>
              <a:off x="696117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6" name="tx366"/>
            <p:cNvSpPr/>
            <p:nvPr/>
          </p:nvSpPr>
          <p:spPr>
            <a:xfrm>
              <a:off x="727222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7" name="tx367"/>
            <p:cNvSpPr/>
            <p:nvPr/>
          </p:nvSpPr>
          <p:spPr>
            <a:xfrm>
              <a:off x="758328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8" name="tx368"/>
            <p:cNvSpPr/>
            <p:nvPr/>
          </p:nvSpPr>
          <p:spPr>
            <a:xfrm>
              <a:off x="7894332"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9" name="tx369"/>
            <p:cNvSpPr/>
            <p:nvPr/>
          </p:nvSpPr>
          <p:spPr>
            <a:xfrm>
              <a:off x="820538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0" name="tx370"/>
            <p:cNvSpPr/>
            <p:nvPr/>
          </p:nvSpPr>
          <p:spPr>
            <a:xfrm>
              <a:off x="8516437"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1" name="tx371"/>
            <p:cNvSpPr/>
            <p:nvPr/>
          </p:nvSpPr>
          <p:spPr>
            <a:xfrm>
              <a:off x="882748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2" name="tx372"/>
            <p:cNvSpPr/>
            <p:nvPr/>
          </p:nvSpPr>
          <p:spPr>
            <a:xfrm>
              <a:off x="3207454"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73" name="tx373"/>
            <p:cNvSpPr/>
            <p:nvPr/>
          </p:nvSpPr>
          <p:spPr>
            <a:xfrm>
              <a:off x="3518507"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4" name="tx374"/>
            <p:cNvSpPr/>
            <p:nvPr/>
          </p:nvSpPr>
          <p:spPr>
            <a:xfrm>
              <a:off x="3850652"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5" name="tx375"/>
            <p:cNvSpPr/>
            <p:nvPr/>
          </p:nvSpPr>
          <p:spPr>
            <a:xfrm>
              <a:off x="416170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6" name="tx376"/>
            <p:cNvSpPr/>
            <p:nvPr/>
          </p:nvSpPr>
          <p:spPr>
            <a:xfrm>
              <a:off x="4472757"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7" name="tx377"/>
            <p:cNvSpPr/>
            <p:nvPr/>
          </p:nvSpPr>
          <p:spPr>
            <a:xfrm>
              <a:off x="478380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8" name="tx378"/>
            <p:cNvSpPr/>
            <p:nvPr/>
          </p:nvSpPr>
          <p:spPr>
            <a:xfrm>
              <a:off x="5094862"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9" name="tx379"/>
            <p:cNvSpPr/>
            <p:nvPr/>
          </p:nvSpPr>
          <p:spPr>
            <a:xfrm>
              <a:off x="540591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0" name="tx380"/>
            <p:cNvSpPr/>
            <p:nvPr/>
          </p:nvSpPr>
          <p:spPr>
            <a:xfrm>
              <a:off x="5716966"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1" name="tx381"/>
            <p:cNvSpPr/>
            <p:nvPr/>
          </p:nvSpPr>
          <p:spPr>
            <a:xfrm>
              <a:off x="602801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2" name="tx382"/>
            <p:cNvSpPr/>
            <p:nvPr/>
          </p:nvSpPr>
          <p:spPr>
            <a:xfrm>
              <a:off x="6339071"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3" name="tx383"/>
            <p:cNvSpPr/>
            <p:nvPr/>
          </p:nvSpPr>
          <p:spPr>
            <a:xfrm>
              <a:off x="6650123"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4" name="tx384"/>
            <p:cNvSpPr/>
            <p:nvPr/>
          </p:nvSpPr>
          <p:spPr>
            <a:xfrm>
              <a:off x="696117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5" name="tx385"/>
            <p:cNvSpPr/>
            <p:nvPr/>
          </p:nvSpPr>
          <p:spPr>
            <a:xfrm>
              <a:off x="7272228"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6" name="tx386"/>
            <p:cNvSpPr/>
            <p:nvPr/>
          </p:nvSpPr>
          <p:spPr>
            <a:xfrm>
              <a:off x="758328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7" name="tx387"/>
            <p:cNvSpPr/>
            <p:nvPr/>
          </p:nvSpPr>
          <p:spPr>
            <a:xfrm>
              <a:off x="7894332"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8" name="tx388"/>
            <p:cNvSpPr/>
            <p:nvPr/>
          </p:nvSpPr>
          <p:spPr>
            <a:xfrm>
              <a:off x="820538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9" name="tx389"/>
            <p:cNvSpPr/>
            <p:nvPr/>
          </p:nvSpPr>
          <p:spPr>
            <a:xfrm>
              <a:off x="8516437"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0" name="tx390"/>
            <p:cNvSpPr/>
            <p:nvPr/>
          </p:nvSpPr>
          <p:spPr>
            <a:xfrm>
              <a:off x="882748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1" name="tx391"/>
            <p:cNvSpPr/>
            <p:nvPr/>
          </p:nvSpPr>
          <p:spPr>
            <a:xfrm>
              <a:off x="696117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92" name="tx392"/>
            <p:cNvSpPr/>
            <p:nvPr/>
          </p:nvSpPr>
          <p:spPr>
            <a:xfrm>
              <a:off x="7272228"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3" name="tx393"/>
            <p:cNvSpPr/>
            <p:nvPr/>
          </p:nvSpPr>
          <p:spPr>
            <a:xfrm>
              <a:off x="7583280"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4" name="tx394"/>
            <p:cNvSpPr/>
            <p:nvPr/>
          </p:nvSpPr>
          <p:spPr>
            <a:xfrm>
              <a:off x="7894332"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5" name="tx395"/>
            <p:cNvSpPr/>
            <p:nvPr/>
          </p:nvSpPr>
          <p:spPr>
            <a:xfrm>
              <a:off x="820538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6" name="tx396"/>
            <p:cNvSpPr/>
            <p:nvPr/>
          </p:nvSpPr>
          <p:spPr>
            <a:xfrm>
              <a:off x="8516437"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7" name="tx397"/>
            <p:cNvSpPr/>
            <p:nvPr/>
          </p:nvSpPr>
          <p:spPr>
            <a:xfrm>
              <a:off x="8827489"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8" name="tx398"/>
            <p:cNvSpPr/>
            <p:nvPr/>
          </p:nvSpPr>
          <p:spPr>
            <a:xfrm>
              <a:off x="1051182"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9" name="tx399"/>
            <p:cNvSpPr/>
            <p:nvPr/>
          </p:nvSpPr>
          <p:spPr>
            <a:xfrm>
              <a:off x="136223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0" name="tx400"/>
            <p:cNvSpPr/>
            <p:nvPr/>
          </p:nvSpPr>
          <p:spPr>
            <a:xfrm>
              <a:off x="1673286"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1" name="tx401"/>
            <p:cNvSpPr/>
            <p:nvPr/>
          </p:nvSpPr>
          <p:spPr>
            <a:xfrm>
              <a:off x="198433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2" name="tx402"/>
            <p:cNvSpPr/>
            <p:nvPr/>
          </p:nvSpPr>
          <p:spPr>
            <a:xfrm>
              <a:off x="2295391"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3" name="tx403"/>
            <p:cNvSpPr/>
            <p:nvPr/>
          </p:nvSpPr>
          <p:spPr>
            <a:xfrm>
              <a:off x="2585350" y="44946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4" name="tx404"/>
            <p:cNvSpPr/>
            <p:nvPr/>
          </p:nvSpPr>
          <p:spPr>
            <a:xfrm>
              <a:off x="291749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5" name="tx405"/>
            <p:cNvSpPr/>
            <p:nvPr/>
          </p:nvSpPr>
          <p:spPr>
            <a:xfrm>
              <a:off x="322854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6" name="tx406"/>
            <p:cNvSpPr/>
            <p:nvPr/>
          </p:nvSpPr>
          <p:spPr>
            <a:xfrm>
              <a:off x="353960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7" name="tx407"/>
            <p:cNvSpPr/>
            <p:nvPr/>
          </p:nvSpPr>
          <p:spPr>
            <a:xfrm>
              <a:off x="3850652"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8" name="tx408"/>
            <p:cNvSpPr/>
            <p:nvPr/>
          </p:nvSpPr>
          <p:spPr>
            <a:xfrm>
              <a:off x="416170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9" name="tx409"/>
            <p:cNvSpPr/>
            <p:nvPr/>
          </p:nvSpPr>
          <p:spPr>
            <a:xfrm>
              <a:off x="4472757"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0" name="tx410"/>
            <p:cNvSpPr/>
            <p:nvPr/>
          </p:nvSpPr>
          <p:spPr>
            <a:xfrm>
              <a:off x="478380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1" name="tx411"/>
            <p:cNvSpPr/>
            <p:nvPr/>
          </p:nvSpPr>
          <p:spPr>
            <a:xfrm>
              <a:off x="5094862"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2" name="tx412"/>
            <p:cNvSpPr/>
            <p:nvPr/>
          </p:nvSpPr>
          <p:spPr>
            <a:xfrm>
              <a:off x="540591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3" name="tx413"/>
            <p:cNvSpPr/>
            <p:nvPr/>
          </p:nvSpPr>
          <p:spPr>
            <a:xfrm>
              <a:off x="5716966"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4" name="tx414"/>
            <p:cNvSpPr/>
            <p:nvPr/>
          </p:nvSpPr>
          <p:spPr>
            <a:xfrm>
              <a:off x="602801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5" name="tx415"/>
            <p:cNvSpPr/>
            <p:nvPr/>
          </p:nvSpPr>
          <p:spPr>
            <a:xfrm>
              <a:off x="6339071"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6" name="tx416"/>
            <p:cNvSpPr/>
            <p:nvPr/>
          </p:nvSpPr>
          <p:spPr>
            <a:xfrm>
              <a:off x="665012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7" name="tx417"/>
            <p:cNvSpPr/>
            <p:nvPr/>
          </p:nvSpPr>
          <p:spPr>
            <a:xfrm>
              <a:off x="696117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8" name="tx418"/>
            <p:cNvSpPr/>
            <p:nvPr/>
          </p:nvSpPr>
          <p:spPr>
            <a:xfrm>
              <a:off x="727222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9" name="tx419"/>
            <p:cNvSpPr/>
            <p:nvPr/>
          </p:nvSpPr>
          <p:spPr>
            <a:xfrm>
              <a:off x="758328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0" name="tx420"/>
            <p:cNvSpPr/>
            <p:nvPr/>
          </p:nvSpPr>
          <p:spPr>
            <a:xfrm>
              <a:off x="7894332"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1" name="tx421"/>
            <p:cNvSpPr/>
            <p:nvPr/>
          </p:nvSpPr>
          <p:spPr>
            <a:xfrm>
              <a:off x="820538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2" name="tx422"/>
            <p:cNvSpPr/>
            <p:nvPr/>
          </p:nvSpPr>
          <p:spPr>
            <a:xfrm>
              <a:off x="8516437"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3" name="tx423"/>
            <p:cNvSpPr/>
            <p:nvPr/>
          </p:nvSpPr>
          <p:spPr>
            <a:xfrm>
              <a:off x="882748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4" name="tx424"/>
            <p:cNvSpPr/>
            <p:nvPr/>
          </p:nvSpPr>
          <p:spPr>
            <a:xfrm>
              <a:off x="1051182" y="510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25" name="tx425"/>
            <p:cNvSpPr/>
            <p:nvPr/>
          </p:nvSpPr>
          <p:spPr>
            <a:xfrm>
              <a:off x="136223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6" name="tx426"/>
            <p:cNvSpPr/>
            <p:nvPr/>
          </p:nvSpPr>
          <p:spPr>
            <a:xfrm>
              <a:off x="1673286"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7" name="tx427"/>
            <p:cNvSpPr/>
            <p:nvPr/>
          </p:nvSpPr>
          <p:spPr>
            <a:xfrm>
              <a:off x="1984338"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8" name="tx428"/>
            <p:cNvSpPr/>
            <p:nvPr/>
          </p:nvSpPr>
          <p:spPr>
            <a:xfrm>
              <a:off x="2295391"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9" name="tx429"/>
            <p:cNvSpPr/>
            <p:nvPr/>
          </p:nvSpPr>
          <p:spPr>
            <a:xfrm>
              <a:off x="2585350"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0" name="tx430"/>
            <p:cNvSpPr/>
            <p:nvPr/>
          </p:nvSpPr>
          <p:spPr>
            <a:xfrm>
              <a:off x="291749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1" name="tx431"/>
            <p:cNvSpPr/>
            <p:nvPr/>
          </p:nvSpPr>
          <p:spPr>
            <a:xfrm>
              <a:off x="3228548"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2" name="tx432"/>
            <p:cNvSpPr/>
            <p:nvPr/>
          </p:nvSpPr>
          <p:spPr>
            <a:xfrm>
              <a:off x="353960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3" name="tx433"/>
            <p:cNvSpPr/>
            <p:nvPr/>
          </p:nvSpPr>
          <p:spPr>
            <a:xfrm>
              <a:off x="3850652"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4" name="tx434"/>
            <p:cNvSpPr/>
            <p:nvPr/>
          </p:nvSpPr>
          <p:spPr>
            <a:xfrm>
              <a:off x="416170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5" name="tx435"/>
            <p:cNvSpPr/>
            <p:nvPr/>
          </p:nvSpPr>
          <p:spPr>
            <a:xfrm>
              <a:off x="4472757"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6" name="tx436"/>
            <p:cNvSpPr/>
            <p:nvPr/>
          </p:nvSpPr>
          <p:spPr>
            <a:xfrm>
              <a:off x="478380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7" name="tx437"/>
            <p:cNvSpPr/>
            <p:nvPr/>
          </p:nvSpPr>
          <p:spPr>
            <a:xfrm>
              <a:off x="5094862"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8" name="tx438"/>
            <p:cNvSpPr/>
            <p:nvPr/>
          </p:nvSpPr>
          <p:spPr>
            <a:xfrm>
              <a:off x="540591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9" name="tx439"/>
            <p:cNvSpPr/>
            <p:nvPr/>
          </p:nvSpPr>
          <p:spPr>
            <a:xfrm>
              <a:off x="5716966"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0" name="tx440"/>
            <p:cNvSpPr/>
            <p:nvPr/>
          </p:nvSpPr>
          <p:spPr>
            <a:xfrm>
              <a:off x="602801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1" name="tx441"/>
            <p:cNvSpPr/>
            <p:nvPr/>
          </p:nvSpPr>
          <p:spPr>
            <a:xfrm>
              <a:off x="6339071"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2" name="tx442"/>
            <p:cNvSpPr/>
            <p:nvPr/>
          </p:nvSpPr>
          <p:spPr>
            <a:xfrm>
              <a:off x="6650123"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3" name="tx443"/>
            <p:cNvSpPr/>
            <p:nvPr/>
          </p:nvSpPr>
          <p:spPr>
            <a:xfrm>
              <a:off x="696117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4" name="tx444"/>
            <p:cNvSpPr/>
            <p:nvPr/>
          </p:nvSpPr>
          <p:spPr>
            <a:xfrm>
              <a:off x="7272228"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5" name="tx445"/>
            <p:cNvSpPr/>
            <p:nvPr/>
          </p:nvSpPr>
          <p:spPr>
            <a:xfrm>
              <a:off x="758328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6" name="tx446"/>
            <p:cNvSpPr/>
            <p:nvPr/>
          </p:nvSpPr>
          <p:spPr>
            <a:xfrm>
              <a:off x="7894332"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7" name="tx447"/>
            <p:cNvSpPr/>
            <p:nvPr/>
          </p:nvSpPr>
          <p:spPr>
            <a:xfrm>
              <a:off x="820538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8" name="tx448"/>
            <p:cNvSpPr/>
            <p:nvPr/>
          </p:nvSpPr>
          <p:spPr>
            <a:xfrm>
              <a:off x="8516437"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9" name="tx449"/>
            <p:cNvSpPr/>
            <p:nvPr/>
          </p:nvSpPr>
          <p:spPr>
            <a:xfrm>
              <a:off x="882748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0" name="tx450"/>
            <p:cNvSpPr/>
            <p:nvPr/>
          </p:nvSpPr>
          <p:spPr>
            <a:xfrm>
              <a:off x="7272228"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51" name="tx451"/>
            <p:cNvSpPr/>
            <p:nvPr/>
          </p:nvSpPr>
          <p:spPr>
            <a:xfrm>
              <a:off x="758328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2" name="tx452"/>
            <p:cNvSpPr/>
            <p:nvPr/>
          </p:nvSpPr>
          <p:spPr>
            <a:xfrm>
              <a:off x="7894332"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53" name="tx453"/>
            <p:cNvSpPr/>
            <p:nvPr/>
          </p:nvSpPr>
          <p:spPr>
            <a:xfrm>
              <a:off x="820538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4" name="tx454"/>
            <p:cNvSpPr/>
            <p:nvPr/>
          </p:nvSpPr>
          <p:spPr>
            <a:xfrm>
              <a:off x="8516437"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5" name="tx455"/>
            <p:cNvSpPr/>
            <p:nvPr/>
          </p:nvSpPr>
          <p:spPr>
            <a:xfrm>
              <a:off x="8827489"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6" name="tx456"/>
            <p:cNvSpPr/>
            <p:nvPr/>
          </p:nvSpPr>
          <p:spPr>
            <a:xfrm>
              <a:off x="3850652"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57" name="tx457"/>
            <p:cNvSpPr/>
            <p:nvPr/>
          </p:nvSpPr>
          <p:spPr>
            <a:xfrm>
              <a:off x="416170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8" name="tx458"/>
            <p:cNvSpPr/>
            <p:nvPr/>
          </p:nvSpPr>
          <p:spPr>
            <a:xfrm>
              <a:off x="4472757"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9" name="tx459"/>
            <p:cNvSpPr/>
            <p:nvPr/>
          </p:nvSpPr>
          <p:spPr>
            <a:xfrm>
              <a:off x="478380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0" name="tx460"/>
            <p:cNvSpPr/>
            <p:nvPr/>
          </p:nvSpPr>
          <p:spPr>
            <a:xfrm>
              <a:off x="5094862"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61" name="tx461"/>
            <p:cNvSpPr/>
            <p:nvPr/>
          </p:nvSpPr>
          <p:spPr>
            <a:xfrm>
              <a:off x="540591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2" name="tx462"/>
            <p:cNvSpPr/>
            <p:nvPr/>
          </p:nvSpPr>
          <p:spPr>
            <a:xfrm>
              <a:off x="5716966"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3" name="tx463"/>
            <p:cNvSpPr/>
            <p:nvPr/>
          </p:nvSpPr>
          <p:spPr>
            <a:xfrm>
              <a:off x="602801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4" name="tx464"/>
            <p:cNvSpPr/>
            <p:nvPr/>
          </p:nvSpPr>
          <p:spPr>
            <a:xfrm>
              <a:off x="6339071"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5" name="tx465"/>
            <p:cNvSpPr/>
            <p:nvPr/>
          </p:nvSpPr>
          <p:spPr>
            <a:xfrm>
              <a:off x="665012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6" name="tx466"/>
            <p:cNvSpPr/>
            <p:nvPr/>
          </p:nvSpPr>
          <p:spPr>
            <a:xfrm>
              <a:off x="696117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7" name="tx467"/>
            <p:cNvSpPr/>
            <p:nvPr/>
          </p:nvSpPr>
          <p:spPr>
            <a:xfrm>
              <a:off x="727222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68" name="tx468"/>
            <p:cNvSpPr/>
            <p:nvPr/>
          </p:nvSpPr>
          <p:spPr>
            <a:xfrm>
              <a:off x="758328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9" name="tx469"/>
            <p:cNvSpPr/>
            <p:nvPr/>
          </p:nvSpPr>
          <p:spPr>
            <a:xfrm>
              <a:off x="7894332"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70" name="tx470"/>
            <p:cNvSpPr/>
            <p:nvPr/>
          </p:nvSpPr>
          <p:spPr>
            <a:xfrm>
              <a:off x="820538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1" name="tx471"/>
            <p:cNvSpPr/>
            <p:nvPr/>
          </p:nvSpPr>
          <p:spPr>
            <a:xfrm>
              <a:off x="8516437"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2" name="tx472"/>
            <p:cNvSpPr/>
            <p:nvPr/>
          </p:nvSpPr>
          <p:spPr>
            <a:xfrm>
              <a:off x="882748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3" name="tx473"/>
            <p:cNvSpPr/>
            <p:nvPr/>
          </p:nvSpPr>
          <p:spPr>
            <a:xfrm>
              <a:off x="2606443"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474" name="tx474"/>
            <p:cNvSpPr/>
            <p:nvPr/>
          </p:nvSpPr>
          <p:spPr>
            <a:xfrm>
              <a:off x="291749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75" name="tx475"/>
            <p:cNvSpPr/>
            <p:nvPr/>
          </p:nvSpPr>
          <p:spPr>
            <a:xfrm>
              <a:off x="6339071" y="388795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476" name="tx476"/>
            <p:cNvSpPr/>
            <p:nvPr/>
          </p:nvSpPr>
          <p:spPr>
            <a:xfrm>
              <a:off x="6650123"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477" name="tx477"/>
            <p:cNvSpPr/>
            <p:nvPr/>
          </p:nvSpPr>
          <p:spPr>
            <a:xfrm>
              <a:off x="696117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478" name="tx478"/>
            <p:cNvSpPr/>
            <p:nvPr/>
          </p:nvSpPr>
          <p:spPr>
            <a:xfrm>
              <a:off x="8516437"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479" name="tx479"/>
            <p:cNvSpPr/>
            <p:nvPr/>
          </p:nvSpPr>
          <p:spPr>
            <a:xfrm>
              <a:off x="8827489"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80" name="tx480"/>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81" name="tx481"/>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82" name="tx482"/>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83" name="tx483"/>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84" name="tx484"/>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85" name="tx485"/>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86" name="tx486"/>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87" name="tx487"/>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88" name="tx488"/>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89" name="tx489"/>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90" name="tx490"/>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91" name="tx491"/>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92" name="tx492"/>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93" name="tx493"/>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94" name="tx494"/>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95" name="tx495"/>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96" name="tx496"/>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97" name="tx497"/>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98" name="tx498"/>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99" name="tx499"/>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00" name="tx500"/>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01" name="tx501"/>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02" name="tx502"/>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03" name="tx503"/>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04" name="tx504"/>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05" name="tx505"/>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06" name="tx506"/>
            <p:cNvSpPr/>
            <p:nvPr/>
          </p:nvSpPr>
          <p:spPr>
            <a:xfrm>
              <a:off x="576534" y="540622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07" name="tx507"/>
            <p:cNvSpPr/>
            <p:nvPr/>
          </p:nvSpPr>
          <p:spPr>
            <a:xfrm>
              <a:off x="551705" y="510099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08" name="tx508"/>
            <p:cNvSpPr/>
            <p:nvPr/>
          </p:nvSpPr>
          <p:spPr>
            <a:xfrm>
              <a:off x="564092" y="4797172"/>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09" name="tx509"/>
            <p:cNvSpPr/>
            <p:nvPr/>
          </p:nvSpPr>
          <p:spPr>
            <a:xfrm>
              <a:off x="551705" y="449335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10" name="tx510"/>
            <p:cNvSpPr/>
            <p:nvPr/>
          </p:nvSpPr>
          <p:spPr>
            <a:xfrm>
              <a:off x="619917" y="4191938"/>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11" name="tx511"/>
            <p:cNvSpPr/>
            <p:nvPr/>
          </p:nvSpPr>
          <p:spPr>
            <a:xfrm>
              <a:off x="551705" y="388571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12" name="tx512"/>
            <p:cNvSpPr/>
            <p:nvPr/>
          </p:nvSpPr>
          <p:spPr>
            <a:xfrm>
              <a:off x="520490" y="3562092"/>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13" name="tx513"/>
            <p:cNvSpPr/>
            <p:nvPr/>
          </p:nvSpPr>
          <p:spPr>
            <a:xfrm>
              <a:off x="632360" y="3279065"/>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14" name="tx514"/>
            <p:cNvSpPr/>
            <p:nvPr/>
          </p:nvSpPr>
          <p:spPr>
            <a:xfrm>
              <a:off x="576534" y="2975248"/>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15" name="tx515"/>
            <p:cNvSpPr/>
            <p:nvPr/>
          </p:nvSpPr>
          <p:spPr>
            <a:xfrm>
              <a:off x="576534" y="267284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16" name="tx516"/>
            <p:cNvSpPr/>
            <p:nvPr/>
          </p:nvSpPr>
          <p:spPr>
            <a:xfrm>
              <a:off x="508103" y="2347148"/>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17" name="tx517"/>
            <p:cNvSpPr/>
            <p:nvPr/>
          </p:nvSpPr>
          <p:spPr>
            <a:xfrm>
              <a:off x="620027" y="206281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18" name="tx518"/>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19" name="pic519"/>
            <p:cNvPicPr/>
            <p:nvPr/>
          </p:nvPicPr>
          <p:blipFill>
            <a:blip r:embed="rId2" cstate="print"/>
            <a:stretch>
              <a:fillRect/>
            </a:stretch>
          </p:blipFill>
          <p:spPr>
            <a:xfrm>
              <a:off x="4653227" y="5838594"/>
              <a:ext cx="2160000" cy="219455"/>
            </a:xfrm>
            <a:prstGeom prst="rect">
              <a:avLst/>
            </a:prstGeom>
          </p:spPr>
        </p:pic>
        <p:sp>
          <p:nvSpPr>
            <p:cNvPr id="520" name="pl520"/>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1" name="pl521"/>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2" name="pl522"/>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3" name="pl523"/>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4" name="pl524"/>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5" name="pl525"/>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6" name="pl526"/>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7" name="pl527"/>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8" name="pl528"/>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9" name="pl529"/>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0" name="pl530"/>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1" name="pl531"/>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2" name="tx532"/>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33" name="tx533"/>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34" name="tx534"/>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35" name="tx535"/>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36" name="tx536"/>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37" name="tx537"/>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38" name="tx538"/>
            <p:cNvSpPr/>
            <p:nvPr/>
          </p:nvSpPr>
          <p:spPr>
            <a:xfrm>
              <a:off x="924840" y="1332266"/>
              <a:ext cx="300090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Mongolia, 2000-2025</a:t>
              </a:r>
            </a:p>
          </p:txBody>
        </p:sp>
        <p:sp>
          <p:nvSpPr>
            <p:cNvPr id="539" name="tx539"/>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40" name="tx540"/>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41" name="tx541"/>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11 out of 12 (92%) vaccines in the schedule achieved coverage of 90% or more. Vaccine coverage ranged from 95% to 99%.
Since 2005, estimates have been made for 5 new vaccines. HPVc is the newest vaccine reported (2024), which achieved 53% coverage in 2025.
In 2025, Mongolia did not report any stockouts of vaccines or supplies.</a:t>
            </a:r>
          </a:p>
        </p:txBody>
      </p:sp>
      <p:sp>
        <p:nvSpPr>
          <p:cNvPr id="5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three antigens, remained unchanged for eight, and declined for one, indicating overall progress in routine immunization performance; 11 achieved at least 90% coverage.</a:t>
            </a:r>
          </a:p>
        </p:txBody>
      </p:sp>
      <p:grpSp xmlns:pic="http://schemas.openxmlformats.org/drawingml/2006/picture">
        <p:nvGrpSpPr>
          <p:cNvPr id="544" name=""/>
          <p:cNvGrpSpPr/>
          <p:nvPr/>
        </p:nvGrpSpPr>
        <p:grpSpPr>
          <a:xfrm>
            <a:off x="292608" y="1005840"/>
            <a:ext cx="8595360" cy="28575"/>
            <a:chOff x="292608" y="1005840"/>
            <a:chExt cx="8595360" cy="28575"/>
          </a:xfrm>
        </p:grpSpPr>
        <p:sp>
          <p:nvSpPr>
            <p:cNvPr id="54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4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P7TF5XRZ5TZD-1674051314-8128</_dlc_DocId>
    <_dlc_DocIdUrl xmlns="5ce71423-0d49-4a04-8822-86064e799dcd">
      <Url>https://unicef.sharepoint.com/teams/DAPM-DataComm/_layouts/15/DocIdRedir.aspx?ID=P7TF5XRZ5TZD-1674051314-8128</Url>
      <Description>P7TF5XRZ5TZD-1674051314-8128</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05BCB6C4-4A4E-4C0F-911D-491927F6CFC7}"/>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2026-07-10T23:38:59Z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21f7d2f4-2e3e-4828-9dc3-34fe95e91c32</vt:lpwstr>
  </property>
</Properties>
</file>