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99a5a1edce41677f75521b64263de7e1f4b7d5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2f87f82a6b4446d64de0e3321659d9dc03f442a.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d322c5e289d858b2eed79f210289488183090a2.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2858" y="1953632"/>
              <a:ext cx="404057"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356915" y="1953632"/>
              <a:ext cx="404057"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760973" y="1953632"/>
              <a:ext cx="404057"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2165030" y="1953632"/>
              <a:ext cx="404057"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569087" y="1953632"/>
              <a:ext cx="404057"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973145" y="1953632"/>
              <a:ext cx="404057"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3377202" y="1953632"/>
              <a:ext cx="404057"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781259" y="1953632"/>
              <a:ext cx="404057"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 name="rc12"/>
            <p:cNvSpPr/>
            <p:nvPr/>
          </p:nvSpPr>
          <p:spPr>
            <a:xfrm>
              <a:off x="4185317" y="1953632"/>
              <a:ext cx="404057"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4589374" y="1953632"/>
              <a:ext cx="404057"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 name="rc14"/>
            <p:cNvSpPr/>
            <p:nvPr/>
          </p:nvSpPr>
          <p:spPr>
            <a:xfrm>
              <a:off x="4993431" y="1953632"/>
              <a:ext cx="404057"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 name="rc15"/>
            <p:cNvSpPr/>
            <p:nvPr/>
          </p:nvSpPr>
          <p:spPr>
            <a:xfrm>
              <a:off x="5397489" y="1953632"/>
              <a:ext cx="404057"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5801546" y="1953632"/>
              <a:ext cx="404057"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 name="rc17"/>
            <p:cNvSpPr/>
            <p:nvPr/>
          </p:nvSpPr>
          <p:spPr>
            <a:xfrm>
              <a:off x="6205603" y="1953632"/>
              <a:ext cx="404057"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 name="rc18"/>
            <p:cNvSpPr/>
            <p:nvPr/>
          </p:nvSpPr>
          <p:spPr>
            <a:xfrm>
              <a:off x="6609661" y="1953632"/>
              <a:ext cx="404057"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 name="rc19"/>
            <p:cNvSpPr/>
            <p:nvPr/>
          </p:nvSpPr>
          <p:spPr>
            <a:xfrm>
              <a:off x="7013718" y="1953632"/>
              <a:ext cx="404057"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 name="rc20"/>
            <p:cNvSpPr/>
            <p:nvPr/>
          </p:nvSpPr>
          <p:spPr>
            <a:xfrm>
              <a:off x="7417775" y="1953632"/>
              <a:ext cx="404057"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 name="rc21"/>
            <p:cNvSpPr/>
            <p:nvPr/>
          </p:nvSpPr>
          <p:spPr>
            <a:xfrm>
              <a:off x="7821833" y="1953632"/>
              <a:ext cx="404057"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 name="rc22"/>
            <p:cNvSpPr/>
            <p:nvPr/>
          </p:nvSpPr>
          <p:spPr>
            <a:xfrm>
              <a:off x="8225890" y="1953632"/>
              <a:ext cx="404057"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 name="rc23"/>
            <p:cNvSpPr/>
            <p:nvPr/>
          </p:nvSpPr>
          <p:spPr>
            <a:xfrm>
              <a:off x="8629947" y="1953632"/>
              <a:ext cx="404057"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 name="rc24"/>
            <p:cNvSpPr/>
            <p:nvPr/>
          </p:nvSpPr>
          <p:spPr>
            <a:xfrm>
              <a:off x="952858" y="2257449"/>
              <a:ext cx="404057"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1356915" y="2257449"/>
              <a:ext cx="404057"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1760973" y="2257449"/>
              <a:ext cx="404057"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2165030" y="2257449"/>
              <a:ext cx="404057"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 name="rc28"/>
            <p:cNvSpPr/>
            <p:nvPr/>
          </p:nvSpPr>
          <p:spPr>
            <a:xfrm>
              <a:off x="2569087" y="2257449"/>
              <a:ext cx="404057"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2973145" y="2257449"/>
              <a:ext cx="404057"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3377202" y="2257449"/>
              <a:ext cx="404057"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3781259" y="2257449"/>
              <a:ext cx="404057"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4185317" y="2257449"/>
              <a:ext cx="404057"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4589374" y="2257449"/>
              <a:ext cx="404057"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4993431" y="2257449"/>
              <a:ext cx="404057"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5397489" y="2257449"/>
              <a:ext cx="404057"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5801546" y="2257449"/>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6205603" y="2257449"/>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6609661" y="2257449"/>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7013718" y="2257449"/>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7417775" y="2257449"/>
              <a:ext cx="404057"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7821833" y="2257449"/>
              <a:ext cx="404057"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8225890" y="2257449"/>
              <a:ext cx="404057"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 name="rc43"/>
            <p:cNvSpPr/>
            <p:nvPr/>
          </p:nvSpPr>
          <p:spPr>
            <a:xfrm>
              <a:off x="8629947" y="2257449"/>
              <a:ext cx="404057"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 name="rc44"/>
            <p:cNvSpPr/>
            <p:nvPr/>
          </p:nvSpPr>
          <p:spPr>
            <a:xfrm>
              <a:off x="952858" y="2561267"/>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 name="rc45"/>
            <p:cNvSpPr/>
            <p:nvPr/>
          </p:nvSpPr>
          <p:spPr>
            <a:xfrm>
              <a:off x="1356915" y="2561267"/>
              <a:ext cx="404057"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 name="rc46"/>
            <p:cNvSpPr/>
            <p:nvPr/>
          </p:nvSpPr>
          <p:spPr>
            <a:xfrm>
              <a:off x="1760973" y="2561267"/>
              <a:ext cx="404057"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2165030" y="2561267"/>
              <a:ext cx="404057"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 name="rc48"/>
            <p:cNvSpPr/>
            <p:nvPr/>
          </p:nvSpPr>
          <p:spPr>
            <a:xfrm>
              <a:off x="2569087" y="2561267"/>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2973145" y="2561267"/>
              <a:ext cx="404057"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3377202" y="2561267"/>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3781259" y="2561267"/>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4185317" y="2561267"/>
              <a:ext cx="404057"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4589374" y="2561267"/>
              <a:ext cx="404057"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 name="rc54"/>
            <p:cNvSpPr/>
            <p:nvPr/>
          </p:nvSpPr>
          <p:spPr>
            <a:xfrm>
              <a:off x="4993431" y="2561267"/>
              <a:ext cx="404057"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5397489" y="2561267"/>
              <a:ext cx="404057"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 name="rc56"/>
            <p:cNvSpPr/>
            <p:nvPr/>
          </p:nvSpPr>
          <p:spPr>
            <a:xfrm>
              <a:off x="5801546" y="2561267"/>
              <a:ext cx="404057"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 name="rc57"/>
            <p:cNvSpPr/>
            <p:nvPr/>
          </p:nvSpPr>
          <p:spPr>
            <a:xfrm>
              <a:off x="6205603" y="2561267"/>
              <a:ext cx="404057"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8" name="rc58"/>
            <p:cNvSpPr/>
            <p:nvPr/>
          </p:nvSpPr>
          <p:spPr>
            <a:xfrm>
              <a:off x="6609661" y="2561267"/>
              <a:ext cx="404057"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9" name="rc59"/>
            <p:cNvSpPr/>
            <p:nvPr/>
          </p:nvSpPr>
          <p:spPr>
            <a:xfrm>
              <a:off x="7013718" y="2561267"/>
              <a:ext cx="404057"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 name="rc60"/>
            <p:cNvSpPr/>
            <p:nvPr/>
          </p:nvSpPr>
          <p:spPr>
            <a:xfrm>
              <a:off x="7417775" y="2561267"/>
              <a:ext cx="404057"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1" name="rc61"/>
            <p:cNvSpPr/>
            <p:nvPr/>
          </p:nvSpPr>
          <p:spPr>
            <a:xfrm>
              <a:off x="7821833" y="2561267"/>
              <a:ext cx="404057"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2" name="rc62"/>
            <p:cNvSpPr/>
            <p:nvPr/>
          </p:nvSpPr>
          <p:spPr>
            <a:xfrm>
              <a:off x="8225890" y="2561267"/>
              <a:ext cx="404057"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3" name="rc63"/>
            <p:cNvSpPr/>
            <p:nvPr/>
          </p:nvSpPr>
          <p:spPr>
            <a:xfrm>
              <a:off x="8629947" y="2561267"/>
              <a:ext cx="404057"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 name="rc64"/>
            <p:cNvSpPr/>
            <p:nvPr/>
          </p:nvSpPr>
          <p:spPr>
            <a:xfrm>
              <a:off x="952858" y="3168903"/>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1356915" y="3168903"/>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 name="rc66"/>
            <p:cNvSpPr/>
            <p:nvPr/>
          </p:nvSpPr>
          <p:spPr>
            <a:xfrm>
              <a:off x="1760973" y="3168903"/>
              <a:ext cx="404057"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2165030" y="3168903"/>
              <a:ext cx="404057"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8" name="rc68"/>
            <p:cNvSpPr/>
            <p:nvPr/>
          </p:nvSpPr>
          <p:spPr>
            <a:xfrm>
              <a:off x="2569087" y="3168903"/>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 name="rc69"/>
            <p:cNvSpPr/>
            <p:nvPr/>
          </p:nvSpPr>
          <p:spPr>
            <a:xfrm>
              <a:off x="2973145" y="3168903"/>
              <a:ext cx="404057"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3377202" y="3168903"/>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3781259" y="3168903"/>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4185317" y="3168903"/>
              <a:ext cx="404057"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3" name="rc73"/>
            <p:cNvSpPr/>
            <p:nvPr/>
          </p:nvSpPr>
          <p:spPr>
            <a:xfrm>
              <a:off x="4589374" y="3168903"/>
              <a:ext cx="404057"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4" name="rc74"/>
            <p:cNvSpPr/>
            <p:nvPr/>
          </p:nvSpPr>
          <p:spPr>
            <a:xfrm>
              <a:off x="4993431" y="3168903"/>
              <a:ext cx="404057"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5" name="rc75"/>
            <p:cNvSpPr/>
            <p:nvPr/>
          </p:nvSpPr>
          <p:spPr>
            <a:xfrm>
              <a:off x="5397489" y="3168903"/>
              <a:ext cx="404057"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6" name="rc76"/>
            <p:cNvSpPr/>
            <p:nvPr/>
          </p:nvSpPr>
          <p:spPr>
            <a:xfrm>
              <a:off x="5801546" y="3168903"/>
              <a:ext cx="404057"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7" name="rc77"/>
            <p:cNvSpPr/>
            <p:nvPr/>
          </p:nvSpPr>
          <p:spPr>
            <a:xfrm>
              <a:off x="6205603" y="3168903"/>
              <a:ext cx="404057"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8" name="rc78"/>
            <p:cNvSpPr/>
            <p:nvPr/>
          </p:nvSpPr>
          <p:spPr>
            <a:xfrm>
              <a:off x="6609661" y="3168903"/>
              <a:ext cx="404057"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9" name="rc79"/>
            <p:cNvSpPr/>
            <p:nvPr/>
          </p:nvSpPr>
          <p:spPr>
            <a:xfrm>
              <a:off x="7013718" y="3168903"/>
              <a:ext cx="404057"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0" name="rc80"/>
            <p:cNvSpPr/>
            <p:nvPr/>
          </p:nvSpPr>
          <p:spPr>
            <a:xfrm>
              <a:off x="7417775" y="3168903"/>
              <a:ext cx="404057"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1" name="rc81"/>
            <p:cNvSpPr/>
            <p:nvPr/>
          </p:nvSpPr>
          <p:spPr>
            <a:xfrm>
              <a:off x="7821833" y="3168903"/>
              <a:ext cx="404057"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2" name="rc82"/>
            <p:cNvSpPr/>
            <p:nvPr/>
          </p:nvSpPr>
          <p:spPr>
            <a:xfrm>
              <a:off x="8225890" y="3168903"/>
              <a:ext cx="404057"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3" name="rc83"/>
            <p:cNvSpPr/>
            <p:nvPr/>
          </p:nvSpPr>
          <p:spPr>
            <a:xfrm>
              <a:off x="8629947" y="3168903"/>
              <a:ext cx="404057"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4" name="rc84"/>
            <p:cNvSpPr/>
            <p:nvPr/>
          </p:nvSpPr>
          <p:spPr>
            <a:xfrm>
              <a:off x="952858" y="2865085"/>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5" name="rc85"/>
            <p:cNvSpPr/>
            <p:nvPr/>
          </p:nvSpPr>
          <p:spPr>
            <a:xfrm>
              <a:off x="1356915" y="2865085"/>
              <a:ext cx="404057"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6" name="rc86"/>
            <p:cNvSpPr/>
            <p:nvPr/>
          </p:nvSpPr>
          <p:spPr>
            <a:xfrm>
              <a:off x="1760973" y="2865085"/>
              <a:ext cx="404057"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2165030" y="2865085"/>
              <a:ext cx="404057"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8" name="rc88"/>
            <p:cNvSpPr/>
            <p:nvPr/>
          </p:nvSpPr>
          <p:spPr>
            <a:xfrm>
              <a:off x="2569087" y="2865085"/>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2973145" y="2865085"/>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3377202" y="2865085"/>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3781259" y="2865085"/>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4185317" y="2865085"/>
              <a:ext cx="404057"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4589374" y="2865085"/>
              <a:ext cx="404057"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4993431" y="2865085"/>
              <a:ext cx="404057"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5" name="rc95"/>
            <p:cNvSpPr/>
            <p:nvPr/>
          </p:nvSpPr>
          <p:spPr>
            <a:xfrm>
              <a:off x="5397489" y="2865085"/>
              <a:ext cx="404057"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6" name="rc96"/>
            <p:cNvSpPr/>
            <p:nvPr/>
          </p:nvSpPr>
          <p:spPr>
            <a:xfrm>
              <a:off x="5801546" y="2865085"/>
              <a:ext cx="404057"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7" name="rc97"/>
            <p:cNvSpPr/>
            <p:nvPr/>
          </p:nvSpPr>
          <p:spPr>
            <a:xfrm>
              <a:off x="6205603" y="2865085"/>
              <a:ext cx="404057"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8" name="rc98"/>
            <p:cNvSpPr/>
            <p:nvPr/>
          </p:nvSpPr>
          <p:spPr>
            <a:xfrm>
              <a:off x="6609661" y="2865085"/>
              <a:ext cx="404057"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7013718" y="2865085"/>
              <a:ext cx="404057"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0" name="rc100"/>
            <p:cNvSpPr/>
            <p:nvPr/>
          </p:nvSpPr>
          <p:spPr>
            <a:xfrm>
              <a:off x="7417775" y="2865085"/>
              <a:ext cx="404057"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1" name="rc101"/>
            <p:cNvSpPr/>
            <p:nvPr/>
          </p:nvSpPr>
          <p:spPr>
            <a:xfrm>
              <a:off x="7821833" y="2865085"/>
              <a:ext cx="404057"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2" name="rc102"/>
            <p:cNvSpPr/>
            <p:nvPr/>
          </p:nvSpPr>
          <p:spPr>
            <a:xfrm>
              <a:off x="8225890" y="2865085"/>
              <a:ext cx="404057"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3" name="rc103"/>
            <p:cNvSpPr/>
            <p:nvPr/>
          </p:nvSpPr>
          <p:spPr>
            <a:xfrm>
              <a:off x="8629947" y="2865085"/>
              <a:ext cx="404057"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4" name="rc104"/>
            <p:cNvSpPr/>
            <p:nvPr/>
          </p:nvSpPr>
          <p:spPr>
            <a:xfrm>
              <a:off x="4589374" y="3776538"/>
              <a:ext cx="404057"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4993431" y="3776538"/>
              <a:ext cx="404057"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5397489" y="3776538"/>
              <a:ext cx="404057"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5801546" y="3776538"/>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8" name="rc108"/>
            <p:cNvSpPr/>
            <p:nvPr/>
          </p:nvSpPr>
          <p:spPr>
            <a:xfrm>
              <a:off x="6205603" y="3776538"/>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9" name="rc109"/>
            <p:cNvSpPr/>
            <p:nvPr/>
          </p:nvSpPr>
          <p:spPr>
            <a:xfrm>
              <a:off x="6609661" y="3776538"/>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7013718" y="3776538"/>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7417775" y="3776538"/>
              <a:ext cx="404057"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2" name="rc112"/>
            <p:cNvSpPr/>
            <p:nvPr/>
          </p:nvSpPr>
          <p:spPr>
            <a:xfrm>
              <a:off x="7821833" y="3776538"/>
              <a:ext cx="404057"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8225890" y="3776538"/>
              <a:ext cx="404057"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4" name="rc114"/>
            <p:cNvSpPr/>
            <p:nvPr/>
          </p:nvSpPr>
          <p:spPr>
            <a:xfrm>
              <a:off x="8629947" y="3776538"/>
              <a:ext cx="404057"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5" name="rc115"/>
            <p:cNvSpPr/>
            <p:nvPr/>
          </p:nvSpPr>
          <p:spPr>
            <a:xfrm>
              <a:off x="7013718" y="4080356"/>
              <a:ext cx="404057"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6" name="rc116"/>
            <p:cNvSpPr/>
            <p:nvPr/>
          </p:nvSpPr>
          <p:spPr>
            <a:xfrm>
              <a:off x="7417775" y="4080356"/>
              <a:ext cx="404057"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7" name="rc117"/>
            <p:cNvSpPr/>
            <p:nvPr/>
          </p:nvSpPr>
          <p:spPr>
            <a:xfrm>
              <a:off x="7821833" y="4080356"/>
              <a:ext cx="404057"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8" name="rc118"/>
            <p:cNvSpPr/>
            <p:nvPr/>
          </p:nvSpPr>
          <p:spPr>
            <a:xfrm>
              <a:off x="8225890" y="4080356"/>
              <a:ext cx="404057"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9" name="rc119"/>
            <p:cNvSpPr/>
            <p:nvPr/>
          </p:nvSpPr>
          <p:spPr>
            <a:xfrm>
              <a:off x="8629947" y="4080356"/>
              <a:ext cx="404057"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0" name="rc120"/>
            <p:cNvSpPr/>
            <p:nvPr/>
          </p:nvSpPr>
          <p:spPr>
            <a:xfrm>
              <a:off x="952858" y="4384174"/>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1356915" y="4384174"/>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2" name="rc122"/>
            <p:cNvSpPr/>
            <p:nvPr/>
          </p:nvSpPr>
          <p:spPr>
            <a:xfrm>
              <a:off x="1760973" y="4384174"/>
              <a:ext cx="404057"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2165030" y="4384174"/>
              <a:ext cx="404057"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4" name="rc124"/>
            <p:cNvSpPr/>
            <p:nvPr/>
          </p:nvSpPr>
          <p:spPr>
            <a:xfrm>
              <a:off x="2569087" y="4384174"/>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2973145" y="4384174"/>
              <a:ext cx="404057"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6" name="rc126"/>
            <p:cNvSpPr/>
            <p:nvPr/>
          </p:nvSpPr>
          <p:spPr>
            <a:xfrm>
              <a:off x="3377202" y="4384174"/>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7" name="rc127"/>
            <p:cNvSpPr/>
            <p:nvPr/>
          </p:nvSpPr>
          <p:spPr>
            <a:xfrm>
              <a:off x="3781259" y="4384174"/>
              <a:ext cx="404057"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8" name="rc128"/>
            <p:cNvSpPr/>
            <p:nvPr/>
          </p:nvSpPr>
          <p:spPr>
            <a:xfrm>
              <a:off x="4185317" y="4384174"/>
              <a:ext cx="404057"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9" name="rc129"/>
            <p:cNvSpPr/>
            <p:nvPr/>
          </p:nvSpPr>
          <p:spPr>
            <a:xfrm>
              <a:off x="4589374" y="4384174"/>
              <a:ext cx="404057"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0" name="rc130"/>
            <p:cNvSpPr/>
            <p:nvPr/>
          </p:nvSpPr>
          <p:spPr>
            <a:xfrm>
              <a:off x="4993431" y="4384174"/>
              <a:ext cx="404057" cy="30381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1" name="rc131"/>
            <p:cNvSpPr/>
            <p:nvPr/>
          </p:nvSpPr>
          <p:spPr>
            <a:xfrm>
              <a:off x="5397489" y="4384174"/>
              <a:ext cx="404057"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2" name="rc132"/>
            <p:cNvSpPr/>
            <p:nvPr/>
          </p:nvSpPr>
          <p:spPr>
            <a:xfrm>
              <a:off x="5801546" y="4384174"/>
              <a:ext cx="404057"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33" name="rc133"/>
            <p:cNvSpPr/>
            <p:nvPr/>
          </p:nvSpPr>
          <p:spPr>
            <a:xfrm>
              <a:off x="6205603" y="4384174"/>
              <a:ext cx="404057"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4" name="rc134"/>
            <p:cNvSpPr/>
            <p:nvPr/>
          </p:nvSpPr>
          <p:spPr>
            <a:xfrm>
              <a:off x="6609661" y="4384174"/>
              <a:ext cx="404057"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35" name="rc135"/>
            <p:cNvSpPr/>
            <p:nvPr/>
          </p:nvSpPr>
          <p:spPr>
            <a:xfrm>
              <a:off x="7013718" y="4384174"/>
              <a:ext cx="404057" cy="30381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36" name="rc136"/>
            <p:cNvSpPr/>
            <p:nvPr/>
          </p:nvSpPr>
          <p:spPr>
            <a:xfrm>
              <a:off x="7417775" y="4384174"/>
              <a:ext cx="404057"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7" name="rc137"/>
            <p:cNvSpPr/>
            <p:nvPr/>
          </p:nvSpPr>
          <p:spPr>
            <a:xfrm>
              <a:off x="7821833" y="4384174"/>
              <a:ext cx="404057"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38" name="rc138"/>
            <p:cNvSpPr/>
            <p:nvPr/>
          </p:nvSpPr>
          <p:spPr>
            <a:xfrm>
              <a:off x="8225890" y="4384174"/>
              <a:ext cx="404057" cy="30381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39" name="rc139"/>
            <p:cNvSpPr/>
            <p:nvPr/>
          </p:nvSpPr>
          <p:spPr>
            <a:xfrm>
              <a:off x="8629947" y="4384174"/>
              <a:ext cx="404057"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0" name="rc140"/>
            <p:cNvSpPr/>
            <p:nvPr/>
          </p:nvSpPr>
          <p:spPr>
            <a:xfrm>
              <a:off x="1356915" y="4991809"/>
              <a:ext cx="404057"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1760973" y="4991809"/>
              <a:ext cx="404057"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2" name="rc142"/>
            <p:cNvSpPr/>
            <p:nvPr/>
          </p:nvSpPr>
          <p:spPr>
            <a:xfrm>
              <a:off x="2165030" y="4991809"/>
              <a:ext cx="404057"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2569087" y="4991809"/>
              <a:ext cx="404057"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2973145" y="4991809"/>
              <a:ext cx="404057"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3377202" y="4991809"/>
              <a:ext cx="404057"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6" name="rc146"/>
            <p:cNvSpPr/>
            <p:nvPr/>
          </p:nvSpPr>
          <p:spPr>
            <a:xfrm>
              <a:off x="3781259" y="4991809"/>
              <a:ext cx="404057"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4185317" y="4991809"/>
              <a:ext cx="404057"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4589374" y="4991809"/>
              <a:ext cx="404057"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4993431" y="4991809"/>
              <a:ext cx="404057"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0" name="rc150"/>
            <p:cNvSpPr/>
            <p:nvPr/>
          </p:nvSpPr>
          <p:spPr>
            <a:xfrm>
              <a:off x="5397489" y="4991809"/>
              <a:ext cx="404057"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1" name="rc151"/>
            <p:cNvSpPr/>
            <p:nvPr/>
          </p:nvSpPr>
          <p:spPr>
            <a:xfrm>
              <a:off x="5801546" y="4991809"/>
              <a:ext cx="404057"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2" name="rc152"/>
            <p:cNvSpPr/>
            <p:nvPr/>
          </p:nvSpPr>
          <p:spPr>
            <a:xfrm>
              <a:off x="6205603" y="4991809"/>
              <a:ext cx="404057"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3" name="rc153"/>
            <p:cNvSpPr/>
            <p:nvPr/>
          </p:nvSpPr>
          <p:spPr>
            <a:xfrm>
              <a:off x="6609661" y="4991809"/>
              <a:ext cx="404057"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4" name="rc154"/>
            <p:cNvSpPr/>
            <p:nvPr/>
          </p:nvSpPr>
          <p:spPr>
            <a:xfrm>
              <a:off x="7013718" y="4991809"/>
              <a:ext cx="404057"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5" name="rc155"/>
            <p:cNvSpPr/>
            <p:nvPr/>
          </p:nvSpPr>
          <p:spPr>
            <a:xfrm>
              <a:off x="7417775" y="4991809"/>
              <a:ext cx="404057"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6" name="rc156"/>
            <p:cNvSpPr/>
            <p:nvPr/>
          </p:nvSpPr>
          <p:spPr>
            <a:xfrm>
              <a:off x="7821833" y="4991809"/>
              <a:ext cx="404057"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7" name="rc157"/>
            <p:cNvSpPr/>
            <p:nvPr/>
          </p:nvSpPr>
          <p:spPr>
            <a:xfrm>
              <a:off x="8225890" y="4991809"/>
              <a:ext cx="404057"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8" name="rc158"/>
            <p:cNvSpPr/>
            <p:nvPr/>
          </p:nvSpPr>
          <p:spPr>
            <a:xfrm>
              <a:off x="8629947" y="4991809"/>
              <a:ext cx="404057"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9" name="rc159"/>
            <p:cNvSpPr/>
            <p:nvPr/>
          </p:nvSpPr>
          <p:spPr>
            <a:xfrm>
              <a:off x="8629947" y="3472721"/>
              <a:ext cx="404057" cy="30381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60" name="rc160"/>
            <p:cNvSpPr/>
            <p:nvPr/>
          </p:nvSpPr>
          <p:spPr>
            <a:xfrm>
              <a:off x="952858" y="4687992"/>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1" name="rc161"/>
            <p:cNvSpPr/>
            <p:nvPr/>
          </p:nvSpPr>
          <p:spPr>
            <a:xfrm>
              <a:off x="1356915" y="4687992"/>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2" name="rc162"/>
            <p:cNvSpPr/>
            <p:nvPr/>
          </p:nvSpPr>
          <p:spPr>
            <a:xfrm>
              <a:off x="1760973" y="4687992"/>
              <a:ext cx="404057"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3" name="rc163"/>
            <p:cNvSpPr/>
            <p:nvPr/>
          </p:nvSpPr>
          <p:spPr>
            <a:xfrm>
              <a:off x="2165030" y="4687992"/>
              <a:ext cx="404057"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4" name="rc164"/>
            <p:cNvSpPr/>
            <p:nvPr/>
          </p:nvSpPr>
          <p:spPr>
            <a:xfrm>
              <a:off x="2569087" y="4687992"/>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5" name="rc165"/>
            <p:cNvSpPr/>
            <p:nvPr/>
          </p:nvSpPr>
          <p:spPr>
            <a:xfrm>
              <a:off x="2973145" y="4687992"/>
              <a:ext cx="404057"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6" name="rc166"/>
            <p:cNvSpPr/>
            <p:nvPr/>
          </p:nvSpPr>
          <p:spPr>
            <a:xfrm>
              <a:off x="3377202" y="4687992"/>
              <a:ext cx="404057"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7" name="rc167"/>
            <p:cNvSpPr/>
            <p:nvPr/>
          </p:nvSpPr>
          <p:spPr>
            <a:xfrm>
              <a:off x="3781259" y="4687992"/>
              <a:ext cx="404057"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8" name="rc168"/>
            <p:cNvSpPr/>
            <p:nvPr/>
          </p:nvSpPr>
          <p:spPr>
            <a:xfrm>
              <a:off x="4185317" y="4687992"/>
              <a:ext cx="404057"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9" name="rc169"/>
            <p:cNvSpPr/>
            <p:nvPr/>
          </p:nvSpPr>
          <p:spPr>
            <a:xfrm>
              <a:off x="4589374" y="4687992"/>
              <a:ext cx="404057"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0" name="rc170"/>
            <p:cNvSpPr/>
            <p:nvPr/>
          </p:nvSpPr>
          <p:spPr>
            <a:xfrm>
              <a:off x="4993431" y="4687992"/>
              <a:ext cx="404057" cy="30381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1" name="rc171"/>
            <p:cNvSpPr/>
            <p:nvPr/>
          </p:nvSpPr>
          <p:spPr>
            <a:xfrm>
              <a:off x="5397489" y="4687992"/>
              <a:ext cx="404057"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2" name="rc172"/>
            <p:cNvSpPr/>
            <p:nvPr/>
          </p:nvSpPr>
          <p:spPr>
            <a:xfrm>
              <a:off x="5801546" y="4687992"/>
              <a:ext cx="404057"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3" name="rc173"/>
            <p:cNvSpPr/>
            <p:nvPr/>
          </p:nvSpPr>
          <p:spPr>
            <a:xfrm>
              <a:off x="6205603" y="4687992"/>
              <a:ext cx="404057"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4" name="rc174"/>
            <p:cNvSpPr/>
            <p:nvPr/>
          </p:nvSpPr>
          <p:spPr>
            <a:xfrm>
              <a:off x="6609661" y="4687992"/>
              <a:ext cx="404057"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75" name="rc175"/>
            <p:cNvSpPr/>
            <p:nvPr/>
          </p:nvSpPr>
          <p:spPr>
            <a:xfrm>
              <a:off x="7013718" y="4687992"/>
              <a:ext cx="404057" cy="30381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76" name="rc176"/>
            <p:cNvSpPr/>
            <p:nvPr/>
          </p:nvSpPr>
          <p:spPr>
            <a:xfrm>
              <a:off x="7417775" y="4687992"/>
              <a:ext cx="404057"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77" name="rc177"/>
            <p:cNvSpPr/>
            <p:nvPr/>
          </p:nvSpPr>
          <p:spPr>
            <a:xfrm>
              <a:off x="7821833" y="4687992"/>
              <a:ext cx="404057"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78" name="rc178"/>
            <p:cNvSpPr/>
            <p:nvPr/>
          </p:nvSpPr>
          <p:spPr>
            <a:xfrm>
              <a:off x="8225890" y="4687992"/>
              <a:ext cx="404057" cy="30381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79" name="rc179"/>
            <p:cNvSpPr/>
            <p:nvPr/>
          </p:nvSpPr>
          <p:spPr>
            <a:xfrm>
              <a:off x="8629947" y="4687992"/>
              <a:ext cx="404057"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80" name="rc180"/>
            <p:cNvSpPr/>
            <p:nvPr/>
          </p:nvSpPr>
          <p:spPr>
            <a:xfrm>
              <a:off x="7821833" y="5295627"/>
              <a:ext cx="404057" cy="30381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81" name="rc181"/>
            <p:cNvSpPr/>
            <p:nvPr/>
          </p:nvSpPr>
          <p:spPr>
            <a:xfrm>
              <a:off x="8225890" y="5295627"/>
              <a:ext cx="404057" cy="303817"/>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82" name="rc182"/>
            <p:cNvSpPr/>
            <p:nvPr/>
          </p:nvSpPr>
          <p:spPr>
            <a:xfrm>
              <a:off x="8629947" y="5295627"/>
              <a:ext cx="404057" cy="30381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83" name="tx183"/>
            <p:cNvSpPr/>
            <p:nvPr/>
          </p:nvSpPr>
          <p:spPr>
            <a:xfrm>
              <a:off x="109459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84" name="tx184"/>
            <p:cNvSpPr/>
            <p:nvPr/>
          </p:nvSpPr>
          <p:spPr>
            <a:xfrm>
              <a:off x="14986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85" name="tx185"/>
            <p:cNvSpPr/>
            <p:nvPr/>
          </p:nvSpPr>
          <p:spPr>
            <a:xfrm>
              <a:off x="190271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86" name="tx186"/>
            <p:cNvSpPr/>
            <p:nvPr/>
          </p:nvSpPr>
          <p:spPr>
            <a:xfrm>
              <a:off x="2285676"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87" name="tx187"/>
            <p:cNvSpPr/>
            <p:nvPr/>
          </p:nvSpPr>
          <p:spPr>
            <a:xfrm>
              <a:off x="271082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88" name="tx188"/>
            <p:cNvSpPr/>
            <p:nvPr/>
          </p:nvSpPr>
          <p:spPr>
            <a:xfrm>
              <a:off x="311488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89" name="tx189"/>
            <p:cNvSpPr/>
            <p:nvPr/>
          </p:nvSpPr>
          <p:spPr>
            <a:xfrm>
              <a:off x="351894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90" name="tx190"/>
            <p:cNvSpPr/>
            <p:nvPr/>
          </p:nvSpPr>
          <p:spPr>
            <a:xfrm>
              <a:off x="3922998"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91" name="tx191"/>
            <p:cNvSpPr/>
            <p:nvPr/>
          </p:nvSpPr>
          <p:spPr>
            <a:xfrm>
              <a:off x="432705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92" name="tx192"/>
            <p:cNvSpPr/>
            <p:nvPr/>
          </p:nvSpPr>
          <p:spPr>
            <a:xfrm>
              <a:off x="471002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93" name="tx193"/>
            <p:cNvSpPr/>
            <p:nvPr/>
          </p:nvSpPr>
          <p:spPr>
            <a:xfrm>
              <a:off x="513517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4" name="tx194"/>
            <p:cNvSpPr/>
            <p:nvPr/>
          </p:nvSpPr>
          <p:spPr>
            <a:xfrm>
              <a:off x="5539228"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95" name="tx195"/>
            <p:cNvSpPr/>
            <p:nvPr/>
          </p:nvSpPr>
          <p:spPr>
            <a:xfrm>
              <a:off x="5943285"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96" name="tx196"/>
            <p:cNvSpPr/>
            <p:nvPr/>
          </p:nvSpPr>
          <p:spPr>
            <a:xfrm>
              <a:off x="634734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97" name="tx197"/>
            <p:cNvSpPr/>
            <p:nvPr/>
          </p:nvSpPr>
          <p:spPr>
            <a:xfrm>
              <a:off x="67514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98" name="tx198"/>
            <p:cNvSpPr/>
            <p:nvPr/>
          </p:nvSpPr>
          <p:spPr>
            <a:xfrm>
              <a:off x="7134364"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99" name="tx199"/>
            <p:cNvSpPr/>
            <p:nvPr/>
          </p:nvSpPr>
          <p:spPr>
            <a:xfrm>
              <a:off x="7538421"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00" name="tx200"/>
            <p:cNvSpPr/>
            <p:nvPr/>
          </p:nvSpPr>
          <p:spPr>
            <a:xfrm>
              <a:off x="796357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01" name="tx201"/>
            <p:cNvSpPr/>
            <p:nvPr/>
          </p:nvSpPr>
          <p:spPr>
            <a:xfrm>
              <a:off x="83676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2" name="tx202"/>
            <p:cNvSpPr/>
            <p:nvPr/>
          </p:nvSpPr>
          <p:spPr>
            <a:xfrm>
              <a:off x="87716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03" name="tx203"/>
            <p:cNvSpPr/>
            <p:nvPr/>
          </p:nvSpPr>
          <p:spPr>
            <a:xfrm>
              <a:off x="109459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04" name="tx204"/>
            <p:cNvSpPr/>
            <p:nvPr/>
          </p:nvSpPr>
          <p:spPr>
            <a:xfrm>
              <a:off x="14986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05" name="tx205"/>
            <p:cNvSpPr/>
            <p:nvPr/>
          </p:nvSpPr>
          <p:spPr>
            <a:xfrm>
              <a:off x="190271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06" name="tx206"/>
            <p:cNvSpPr/>
            <p:nvPr/>
          </p:nvSpPr>
          <p:spPr>
            <a:xfrm>
              <a:off x="230676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07" name="tx207"/>
            <p:cNvSpPr/>
            <p:nvPr/>
          </p:nvSpPr>
          <p:spPr>
            <a:xfrm>
              <a:off x="2689733"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08" name="tx208"/>
            <p:cNvSpPr/>
            <p:nvPr/>
          </p:nvSpPr>
          <p:spPr>
            <a:xfrm>
              <a:off x="311488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09" name="tx209"/>
            <p:cNvSpPr/>
            <p:nvPr/>
          </p:nvSpPr>
          <p:spPr>
            <a:xfrm>
              <a:off x="351894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0" name="tx210"/>
            <p:cNvSpPr/>
            <p:nvPr/>
          </p:nvSpPr>
          <p:spPr>
            <a:xfrm>
              <a:off x="392299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1" name="tx211"/>
            <p:cNvSpPr/>
            <p:nvPr/>
          </p:nvSpPr>
          <p:spPr>
            <a:xfrm>
              <a:off x="4305962"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2" name="tx212"/>
            <p:cNvSpPr/>
            <p:nvPr/>
          </p:nvSpPr>
          <p:spPr>
            <a:xfrm>
              <a:off x="473111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3" name="tx213"/>
            <p:cNvSpPr/>
            <p:nvPr/>
          </p:nvSpPr>
          <p:spPr>
            <a:xfrm>
              <a:off x="513517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4" name="tx214"/>
            <p:cNvSpPr/>
            <p:nvPr/>
          </p:nvSpPr>
          <p:spPr>
            <a:xfrm>
              <a:off x="5539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5" name="tx215"/>
            <p:cNvSpPr/>
            <p:nvPr/>
          </p:nvSpPr>
          <p:spPr>
            <a:xfrm>
              <a:off x="59432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6" name="tx216"/>
            <p:cNvSpPr/>
            <p:nvPr/>
          </p:nvSpPr>
          <p:spPr>
            <a:xfrm>
              <a:off x="634734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7" name="tx217"/>
            <p:cNvSpPr/>
            <p:nvPr/>
          </p:nvSpPr>
          <p:spPr>
            <a:xfrm>
              <a:off x="675140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8" name="tx218"/>
            <p:cNvSpPr/>
            <p:nvPr/>
          </p:nvSpPr>
          <p:spPr>
            <a:xfrm>
              <a:off x="71554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9" name="tx219"/>
            <p:cNvSpPr/>
            <p:nvPr/>
          </p:nvSpPr>
          <p:spPr>
            <a:xfrm>
              <a:off x="7559514"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0" name="tx220"/>
            <p:cNvSpPr/>
            <p:nvPr/>
          </p:nvSpPr>
          <p:spPr>
            <a:xfrm>
              <a:off x="7963572"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1" name="tx221"/>
            <p:cNvSpPr/>
            <p:nvPr/>
          </p:nvSpPr>
          <p:spPr>
            <a:xfrm>
              <a:off x="8346536"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2" name="tx222"/>
            <p:cNvSpPr/>
            <p:nvPr/>
          </p:nvSpPr>
          <p:spPr>
            <a:xfrm>
              <a:off x="8750593"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3" name="tx223"/>
            <p:cNvSpPr/>
            <p:nvPr/>
          </p:nvSpPr>
          <p:spPr>
            <a:xfrm>
              <a:off x="109459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4" name="tx224"/>
            <p:cNvSpPr/>
            <p:nvPr/>
          </p:nvSpPr>
          <p:spPr>
            <a:xfrm>
              <a:off x="14986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5" name="tx225"/>
            <p:cNvSpPr/>
            <p:nvPr/>
          </p:nvSpPr>
          <p:spPr>
            <a:xfrm>
              <a:off x="190271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6" name="tx226"/>
            <p:cNvSpPr/>
            <p:nvPr/>
          </p:nvSpPr>
          <p:spPr>
            <a:xfrm>
              <a:off x="230676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7" name="tx227"/>
            <p:cNvSpPr/>
            <p:nvPr/>
          </p:nvSpPr>
          <p:spPr>
            <a:xfrm>
              <a:off x="2689733"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8" name="tx228"/>
            <p:cNvSpPr/>
            <p:nvPr/>
          </p:nvSpPr>
          <p:spPr>
            <a:xfrm>
              <a:off x="311488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9" name="tx229"/>
            <p:cNvSpPr/>
            <p:nvPr/>
          </p:nvSpPr>
          <p:spPr>
            <a:xfrm>
              <a:off x="351894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0" name="tx230"/>
            <p:cNvSpPr/>
            <p:nvPr/>
          </p:nvSpPr>
          <p:spPr>
            <a:xfrm>
              <a:off x="392299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1" name="tx231"/>
            <p:cNvSpPr/>
            <p:nvPr/>
          </p:nvSpPr>
          <p:spPr>
            <a:xfrm>
              <a:off x="430596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2" name="tx232"/>
            <p:cNvSpPr/>
            <p:nvPr/>
          </p:nvSpPr>
          <p:spPr>
            <a:xfrm>
              <a:off x="473111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3" name="tx233"/>
            <p:cNvSpPr/>
            <p:nvPr/>
          </p:nvSpPr>
          <p:spPr>
            <a:xfrm>
              <a:off x="513517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4" name="tx234"/>
            <p:cNvSpPr/>
            <p:nvPr/>
          </p:nvSpPr>
          <p:spPr>
            <a:xfrm>
              <a:off x="5539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5" name="tx235"/>
            <p:cNvSpPr/>
            <p:nvPr/>
          </p:nvSpPr>
          <p:spPr>
            <a:xfrm>
              <a:off x="59432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6" name="tx236"/>
            <p:cNvSpPr/>
            <p:nvPr/>
          </p:nvSpPr>
          <p:spPr>
            <a:xfrm>
              <a:off x="634734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7" name="tx237"/>
            <p:cNvSpPr/>
            <p:nvPr/>
          </p:nvSpPr>
          <p:spPr>
            <a:xfrm>
              <a:off x="67514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8" name="tx238"/>
            <p:cNvSpPr/>
            <p:nvPr/>
          </p:nvSpPr>
          <p:spPr>
            <a:xfrm>
              <a:off x="7155457"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9" name="tx239"/>
            <p:cNvSpPr/>
            <p:nvPr/>
          </p:nvSpPr>
          <p:spPr>
            <a:xfrm>
              <a:off x="75595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0" name="tx240"/>
            <p:cNvSpPr/>
            <p:nvPr/>
          </p:nvSpPr>
          <p:spPr>
            <a:xfrm>
              <a:off x="796357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1" name="tx241"/>
            <p:cNvSpPr/>
            <p:nvPr/>
          </p:nvSpPr>
          <p:spPr>
            <a:xfrm>
              <a:off x="8346536"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2" name="tx242"/>
            <p:cNvSpPr/>
            <p:nvPr/>
          </p:nvSpPr>
          <p:spPr>
            <a:xfrm>
              <a:off x="8750593"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3" name="tx243"/>
            <p:cNvSpPr/>
            <p:nvPr/>
          </p:nvSpPr>
          <p:spPr>
            <a:xfrm>
              <a:off x="109459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4" name="tx244"/>
            <p:cNvSpPr/>
            <p:nvPr/>
          </p:nvSpPr>
          <p:spPr>
            <a:xfrm>
              <a:off x="14986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5" name="tx245"/>
            <p:cNvSpPr/>
            <p:nvPr/>
          </p:nvSpPr>
          <p:spPr>
            <a:xfrm>
              <a:off x="1902712"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230676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7" name="tx247"/>
            <p:cNvSpPr/>
            <p:nvPr/>
          </p:nvSpPr>
          <p:spPr>
            <a:xfrm>
              <a:off x="2689733"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8" name="tx248"/>
            <p:cNvSpPr/>
            <p:nvPr/>
          </p:nvSpPr>
          <p:spPr>
            <a:xfrm>
              <a:off x="311488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9" name="tx249"/>
            <p:cNvSpPr/>
            <p:nvPr/>
          </p:nvSpPr>
          <p:spPr>
            <a:xfrm>
              <a:off x="351894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0" name="tx250"/>
            <p:cNvSpPr/>
            <p:nvPr/>
          </p:nvSpPr>
          <p:spPr>
            <a:xfrm>
              <a:off x="392299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1" name="tx251"/>
            <p:cNvSpPr/>
            <p:nvPr/>
          </p:nvSpPr>
          <p:spPr>
            <a:xfrm>
              <a:off x="4305962"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2" name="tx252"/>
            <p:cNvSpPr/>
            <p:nvPr/>
          </p:nvSpPr>
          <p:spPr>
            <a:xfrm>
              <a:off x="473111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3" name="tx253"/>
            <p:cNvSpPr/>
            <p:nvPr/>
          </p:nvSpPr>
          <p:spPr>
            <a:xfrm>
              <a:off x="5135170"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4" name="tx254"/>
            <p:cNvSpPr/>
            <p:nvPr/>
          </p:nvSpPr>
          <p:spPr>
            <a:xfrm>
              <a:off x="5518134" y="327931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5" name="tx255"/>
            <p:cNvSpPr/>
            <p:nvPr/>
          </p:nvSpPr>
          <p:spPr>
            <a:xfrm>
              <a:off x="5943285"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56" name="tx256"/>
            <p:cNvSpPr/>
            <p:nvPr/>
          </p:nvSpPr>
          <p:spPr>
            <a:xfrm>
              <a:off x="6326249"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7" name="tx257"/>
            <p:cNvSpPr/>
            <p:nvPr/>
          </p:nvSpPr>
          <p:spPr>
            <a:xfrm>
              <a:off x="8346536"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58" name="tx258"/>
            <p:cNvSpPr/>
            <p:nvPr/>
          </p:nvSpPr>
          <p:spPr>
            <a:xfrm>
              <a:off x="109459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9" name="tx259"/>
            <p:cNvSpPr/>
            <p:nvPr/>
          </p:nvSpPr>
          <p:spPr>
            <a:xfrm>
              <a:off x="14986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0" name="tx260"/>
            <p:cNvSpPr/>
            <p:nvPr/>
          </p:nvSpPr>
          <p:spPr>
            <a:xfrm>
              <a:off x="1902712"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1" name="tx261"/>
            <p:cNvSpPr/>
            <p:nvPr/>
          </p:nvSpPr>
          <p:spPr>
            <a:xfrm>
              <a:off x="230676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2" name="tx262"/>
            <p:cNvSpPr/>
            <p:nvPr/>
          </p:nvSpPr>
          <p:spPr>
            <a:xfrm>
              <a:off x="2689733"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3" name="tx263"/>
            <p:cNvSpPr/>
            <p:nvPr/>
          </p:nvSpPr>
          <p:spPr>
            <a:xfrm>
              <a:off x="311488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4" name="tx264"/>
            <p:cNvSpPr/>
            <p:nvPr/>
          </p:nvSpPr>
          <p:spPr>
            <a:xfrm>
              <a:off x="351894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5" name="tx265"/>
            <p:cNvSpPr/>
            <p:nvPr/>
          </p:nvSpPr>
          <p:spPr>
            <a:xfrm>
              <a:off x="392299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6" name="tx266"/>
            <p:cNvSpPr/>
            <p:nvPr/>
          </p:nvSpPr>
          <p:spPr>
            <a:xfrm>
              <a:off x="430596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7" name="tx267"/>
            <p:cNvSpPr/>
            <p:nvPr/>
          </p:nvSpPr>
          <p:spPr>
            <a:xfrm>
              <a:off x="473111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8" name="tx268"/>
            <p:cNvSpPr/>
            <p:nvPr/>
          </p:nvSpPr>
          <p:spPr>
            <a:xfrm>
              <a:off x="513517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9" name="tx269"/>
            <p:cNvSpPr/>
            <p:nvPr/>
          </p:nvSpPr>
          <p:spPr>
            <a:xfrm>
              <a:off x="5539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0" name="tx270"/>
            <p:cNvSpPr/>
            <p:nvPr/>
          </p:nvSpPr>
          <p:spPr>
            <a:xfrm>
              <a:off x="59432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1" name="tx271"/>
            <p:cNvSpPr/>
            <p:nvPr/>
          </p:nvSpPr>
          <p:spPr>
            <a:xfrm>
              <a:off x="634734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2" name="tx272"/>
            <p:cNvSpPr/>
            <p:nvPr/>
          </p:nvSpPr>
          <p:spPr>
            <a:xfrm>
              <a:off x="6730306"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3" name="tx273"/>
            <p:cNvSpPr/>
            <p:nvPr/>
          </p:nvSpPr>
          <p:spPr>
            <a:xfrm>
              <a:off x="7134364"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4" name="tx274"/>
            <p:cNvSpPr/>
            <p:nvPr/>
          </p:nvSpPr>
          <p:spPr>
            <a:xfrm>
              <a:off x="7538421"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5" name="tx275"/>
            <p:cNvSpPr/>
            <p:nvPr/>
          </p:nvSpPr>
          <p:spPr>
            <a:xfrm>
              <a:off x="796357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6" name="tx276"/>
            <p:cNvSpPr/>
            <p:nvPr/>
          </p:nvSpPr>
          <p:spPr>
            <a:xfrm>
              <a:off x="8346536"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7" name="tx277"/>
            <p:cNvSpPr/>
            <p:nvPr/>
          </p:nvSpPr>
          <p:spPr>
            <a:xfrm>
              <a:off x="8750593"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8" name="tx278"/>
            <p:cNvSpPr/>
            <p:nvPr/>
          </p:nvSpPr>
          <p:spPr>
            <a:xfrm>
              <a:off x="473111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9" name="tx279"/>
            <p:cNvSpPr/>
            <p:nvPr/>
          </p:nvSpPr>
          <p:spPr>
            <a:xfrm>
              <a:off x="513517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0" name="tx280"/>
            <p:cNvSpPr/>
            <p:nvPr/>
          </p:nvSpPr>
          <p:spPr>
            <a:xfrm>
              <a:off x="5539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59432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2" name="tx282"/>
            <p:cNvSpPr/>
            <p:nvPr/>
          </p:nvSpPr>
          <p:spPr>
            <a:xfrm>
              <a:off x="634734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3" name="tx283"/>
            <p:cNvSpPr/>
            <p:nvPr/>
          </p:nvSpPr>
          <p:spPr>
            <a:xfrm>
              <a:off x="675140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4" name="tx284"/>
            <p:cNvSpPr/>
            <p:nvPr/>
          </p:nvSpPr>
          <p:spPr>
            <a:xfrm>
              <a:off x="715545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5" name="tx285"/>
            <p:cNvSpPr/>
            <p:nvPr/>
          </p:nvSpPr>
          <p:spPr>
            <a:xfrm>
              <a:off x="7559514"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6" name="tx286"/>
            <p:cNvSpPr/>
            <p:nvPr/>
          </p:nvSpPr>
          <p:spPr>
            <a:xfrm>
              <a:off x="7963572"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7" name="tx287"/>
            <p:cNvSpPr/>
            <p:nvPr/>
          </p:nvSpPr>
          <p:spPr>
            <a:xfrm>
              <a:off x="8346536"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8" name="tx288"/>
            <p:cNvSpPr/>
            <p:nvPr/>
          </p:nvSpPr>
          <p:spPr>
            <a:xfrm>
              <a:off x="8750593"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9" name="tx289"/>
            <p:cNvSpPr/>
            <p:nvPr/>
          </p:nvSpPr>
          <p:spPr>
            <a:xfrm>
              <a:off x="7155457"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0" name="tx290"/>
            <p:cNvSpPr/>
            <p:nvPr/>
          </p:nvSpPr>
          <p:spPr>
            <a:xfrm>
              <a:off x="7559514"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1" name="tx291"/>
            <p:cNvSpPr/>
            <p:nvPr/>
          </p:nvSpPr>
          <p:spPr>
            <a:xfrm>
              <a:off x="796357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2" name="tx292"/>
            <p:cNvSpPr/>
            <p:nvPr/>
          </p:nvSpPr>
          <p:spPr>
            <a:xfrm>
              <a:off x="836762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3" name="tx293"/>
            <p:cNvSpPr/>
            <p:nvPr/>
          </p:nvSpPr>
          <p:spPr>
            <a:xfrm>
              <a:off x="8771686"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4" name="tx294"/>
            <p:cNvSpPr/>
            <p:nvPr/>
          </p:nvSpPr>
          <p:spPr>
            <a:xfrm>
              <a:off x="109459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5" name="tx295"/>
            <p:cNvSpPr/>
            <p:nvPr/>
          </p:nvSpPr>
          <p:spPr>
            <a:xfrm>
              <a:off x="14986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6" name="tx296"/>
            <p:cNvSpPr/>
            <p:nvPr/>
          </p:nvSpPr>
          <p:spPr>
            <a:xfrm>
              <a:off x="190271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7" name="tx297"/>
            <p:cNvSpPr/>
            <p:nvPr/>
          </p:nvSpPr>
          <p:spPr>
            <a:xfrm>
              <a:off x="230676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8" name="tx298"/>
            <p:cNvSpPr/>
            <p:nvPr/>
          </p:nvSpPr>
          <p:spPr>
            <a:xfrm>
              <a:off x="271082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9" name="tx299"/>
            <p:cNvSpPr/>
            <p:nvPr/>
          </p:nvSpPr>
          <p:spPr>
            <a:xfrm>
              <a:off x="311488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0" name="tx300"/>
            <p:cNvSpPr/>
            <p:nvPr/>
          </p:nvSpPr>
          <p:spPr>
            <a:xfrm>
              <a:off x="351894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1" name="tx301"/>
            <p:cNvSpPr/>
            <p:nvPr/>
          </p:nvSpPr>
          <p:spPr>
            <a:xfrm>
              <a:off x="392299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2" name="tx302"/>
            <p:cNvSpPr/>
            <p:nvPr/>
          </p:nvSpPr>
          <p:spPr>
            <a:xfrm>
              <a:off x="432705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3" name="tx303"/>
            <p:cNvSpPr/>
            <p:nvPr/>
          </p:nvSpPr>
          <p:spPr>
            <a:xfrm>
              <a:off x="4710020"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4" name="tx304"/>
            <p:cNvSpPr/>
            <p:nvPr/>
          </p:nvSpPr>
          <p:spPr>
            <a:xfrm>
              <a:off x="14986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190271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230676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7" name="tx307"/>
            <p:cNvSpPr/>
            <p:nvPr/>
          </p:nvSpPr>
          <p:spPr>
            <a:xfrm>
              <a:off x="271082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311488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351894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392299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432705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2" name="tx312"/>
            <p:cNvSpPr/>
            <p:nvPr/>
          </p:nvSpPr>
          <p:spPr>
            <a:xfrm>
              <a:off x="4710020"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513517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4" name="tx314"/>
            <p:cNvSpPr/>
            <p:nvPr/>
          </p:nvSpPr>
          <p:spPr>
            <a:xfrm>
              <a:off x="5539228"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5" name="tx315"/>
            <p:cNvSpPr/>
            <p:nvPr/>
          </p:nvSpPr>
          <p:spPr>
            <a:xfrm>
              <a:off x="5922192"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6" name="tx316"/>
            <p:cNvSpPr/>
            <p:nvPr/>
          </p:nvSpPr>
          <p:spPr>
            <a:xfrm>
              <a:off x="634734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7" name="tx317"/>
            <p:cNvSpPr/>
            <p:nvPr/>
          </p:nvSpPr>
          <p:spPr>
            <a:xfrm>
              <a:off x="675140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8" name="tx318"/>
            <p:cNvSpPr/>
            <p:nvPr/>
          </p:nvSpPr>
          <p:spPr>
            <a:xfrm>
              <a:off x="71554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9" name="tx319"/>
            <p:cNvSpPr/>
            <p:nvPr/>
          </p:nvSpPr>
          <p:spPr>
            <a:xfrm>
              <a:off x="75595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0" name="tx320"/>
            <p:cNvSpPr/>
            <p:nvPr/>
          </p:nvSpPr>
          <p:spPr>
            <a:xfrm>
              <a:off x="796357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1" name="tx321"/>
            <p:cNvSpPr/>
            <p:nvPr/>
          </p:nvSpPr>
          <p:spPr>
            <a:xfrm>
              <a:off x="83676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2" name="tx322"/>
            <p:cNvSpPr/>
            <p:nvPr/>
          </p:nvSpPr>
          <p:spPr>
            <a:xfrm>
              <a:off x="877168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3" name="tx323"/>
            <p:cNvSpPr/>
            <p:nvPr/>
          </p:nvSpPr>
          <p:spPr>
            <a:xfrm>
              <a:off x="109459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4" name="tx324"/>
            <p:cNvSpPr/>
            <p:nvPr/>
          </p:nvSpPr>
          <p:spPr>
            <a:xfrm>
              <a:off x="14986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5" name="tx325"/>
            <p:cNvSpPr/>
            <p:nvPr/>
          </p:nvSpPr>
          <p:spPr>
            <a:xfrm>
              <a:off x="190271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6" name="tx326"/>
            <p:cNvSpPr/>
            <p:nvPr/>
          </p:nvSpPr>
          <p:spPr>
            <a:xfrm>
              <a:off x="230676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7" name="tx327"/>
            <p:cNvSpPr/>
            <p:nvPr/>
          </p:nvSpPr>
          <p:spPr>
            <a:xfrm>
              <a:off x="271082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8" name="tx328"/>
            <p:cNvSpPr/>
            <p:nvPr/>
          </p:nvSpPr>
          <p:spPr>
            <a:xfrm>
              <a:off x="311488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9" name="tx329"/>
            <p:cNvSpPr/>
            <p:nvPr/>
          </p:nvSpPr>
          <p:spPr>
            <a:xfrm>
              <a:off x="351894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0" name="tx330"/>
            <p:cNvSpPr/>
            <p:nvPr/>
          </p:nvSpPr>
          <p:spPr>
            <a:xfrm>
              <a:off x="392299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1" name="tx331"/>
            <p:cNvSpPr/>
            <p:nvPr/>
          </p:nvSpPr>
          <p:spPr>
            <a:xfrm>
              <a:off x="432705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2" name="tx332"/>
            <p:cNvSpPr/>
            <p:nvPr/>
          </p:nvSpPr>
          <p:spPr>
            <a:xfrm>
              <a:off x="473111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33" name="tx333"/>
            <p:cNvSpPr/>
            <p:nvPr/>
          </p:nvSpPr>
          <p:spPr>
            <a:xfrm>
              <a:off x="6730306"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34" name="tx334"/>
            <p:cNvSpPr/>
            <p:nvPr/>
          </p:nvSpPr>
          <p:spPr>
            <a:xfrm>
              <a:off x="7134364"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35" name="tx335"/>
            <p:cNvSpPr/>
            <p:nvPr/>
          </p:nvSpPr>
          <p:spPr>
            <a:xfrm>
              <a:off x="7538421"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36" name="tx336"/>
            <p:cNvSpPr/>
            <p:nvPr/>
          </p:nvSpPr>
          <p:spPr>
            <a:xfrm>
              <a:off x="7942478" y="328068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37" name="tx337"/>
            <p:cNvSpPr/>
            <p:nvPr/>
          </p:nvSpPr>
          <p:spPr>
            <a:xfrm>
              <a:off x="8750593" y="328068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38" name="tx338"/>
            <p:cNvSpPr/>
            <p:nvPr/>
          </p:nvSpPr>
          <p:spPr>
            <a:xfrm>
              <a:off x="5135170" y="44972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39" name="tx339"/>
            <p:cNvSpPr/>
            <p:nvPr/>
          </p:nvSpPr>
          <p:spPr>
            <a:xfrm>
              <a:off x="5539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40" name="tx340"/>
            <p:cNvSpPr/>
            <p:nvPr/>
          </p:nvSpPr>
          <p:spPr>
            <a:xfrm>
              <a:off x="5922192" y="449596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41" name="tx341"/>
            <p:cNvSpPr/>
            <p:nvPr/>
          </p:nvSpPr>
          <p:spPr>
            <a:xfrm>
              <a:off x="6347342"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42" name="tx342"/>
            <p:cNvSpPr/>
            <p:nvPr/>
          </p:nvSpPr>
          <p:spPr>
            <a:xfrm>
              <a:off x="6751400" y="44969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43" name="tx343"/>
            <p:cNvSpPr/>
            <p:nvPr/>
          </p:nvSpPr>
          <p:spPr>
            <a:xfrm>
              <a:off x="71554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344" name="tx344"/>
            <p:cNvSpPr/>
            <p:nvPr/>
          </p:nvSpPr>
          <p:spPr>
            <a:xfrm>
              <a:off x="7559514"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45" name="tx345"/>
            <p:cNvSpPr/>
            <p:nvPr/>
          </p:nvSpPr>
          <p:spPr>
            <a:xfrm>
              <a:off x="7963572" y="44969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46" name="tx346"/>
            <p:cNvSpPr/>
            <p:nvPr/>
          </p:nvSpPr>
          <p:spPr>
            <a:xfrm>
              <a:off x="836762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47" name="tx347"/>
            <p:cNvSpPr/>
            <p:nvPr/>
          </p:nvSpPr>
          <p:spPr>
            <a:xfrm>
              <a:off x="8771686"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48" name="tx348"/>
            <p:cNvSpPr/>
            <p:nvPr/>
          </p:nvSpPr>
          <p:spPr>
            <a:xfrm>
              <a:off x="877168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49" name="tx349"/>
            <p:cNvSpPr/>
            <p:nvPr/>
          </p:nvSpPr>
          <p:spPr>
            <a:xfrm>
              <a:off x="5135170" y="48011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50" name="tx350"/>
            <p:cNvSpPr/>
            <p:nvPr/>
          </p:nvSpPr>
          <p:spPr>
            <a:xfrm>
              <a:off x="5539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51" name="tx351"/>
            <p:cNvSpPr/>
            <p:nvPr/>
          </p:nvSpPr>
          <p:spPr>
            <a:xfrm>
              <a:off x="5943285"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52" name="tx352"/>
            <p:cNvSpPr/>
            <p:nvPr/>
          </p:nvSpPr>
          <p:spPr>
            <a:xfrm>
              <a:off x="6347342"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53" name="tx353"/>
            <p:cNvSpPr/>
            <p:nvPr/>
          </p:nvSpPr>
          <p:spPr>
            <a:xfrm>
              <a:off x="6751400"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54" name="tx354"/>
            <p:cNvSpPr/>
            <p:nvPr/>
          </p:nvSpPr>
          <p:spPr>
            <a:xfrm>
              <a:off x="71554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355" name="tx355"/>
            <p:cNvSpPr/>
            <p:nvPr/>
          </p:nvSpPr>
          <p:spPr>
            <a:xfrm>
              <a:off x="755951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56" name="tx356"/>
            <p:cNvSpPr/>
            <p:nvPr/>
          </p:nvSpPr>
          <p:spPr>
            <a:xfrm>
              <a:off x="7963572"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57" name="tx357"/>
            <p:cNvSpPr/>
            <p:nvPr/>
          </p:nvSpPr>
          <p:spPr>
            <a:xfrm>
              <a:off x="836762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58" name="tx358"/>
            <p:cNvSpPr/>
            <p:nvPr/>
          </p:nvSpPr>
          <p:spPr>
            <a:xfrm>
              <a:off x="8771686"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59" name="tx359"/>
            <p:cNvSpPr/>
            <p:nvPr/>
          </p:nvSpPr>
          <p:spPr>
            <a:xfrm>
              <a:off x="796357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360" name="tx360"/>
            <p:cNvSpPr/>
            <p:nvPr/>
          </p:nvSpPr>
          <p:spPr>
            <a:xfrm>
              <a:off x="8397774" y="540847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1" name="tx361"/>
            <p:cNvSpPr/>
            <p:nvPr/>
          </p:nvSpPr>
          <p:spPr>
            <a:xfrm>
              <a:off x="8771686"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62" name="tx362"/>
            <p:cNvSpPr/>
            <p:nvPr/>
          </p:nvSpPr>
          <p:spPr>
            <a:xfrm>
              <a:off x="103057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63" name="tx363"/>
            <p:cNvSpPr/>
            <p:nvPr/>
          </p:nvSpPr>
          <p:spPr>
            <a:xfrm>
              <a:off x="14346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64" name="tx364"/>
            <p:cNvSpPr/>
            <p:nvPr/>
          </p:nvSpPr>
          <p:spPr>
            <a:xfrm>
              <a:off x="183869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65" name="tx365"/>
            <p:cNvSpPr/>
            <p:nvPr/>
          </p:nvSpPr>
          <p:spPr>
            <a:xfrm>
              <a:off x="224274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66" name="tx366"/>
            <p:cNvSpPr/>
            <p:nvPr/>
          </p:nvSpPr>
          <p:spPr>
            <a:xfrm>
              <a:off x="264680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67" name="tx367"/>
            <p:cNvSpPr/>
            <p:nvPr/>
          </p:nvSpPr>
          <p:spPr>
            <a:xfrm>
              <a:off x="305086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68" name="tx368"/>
            <p:cNvSpPr/>
            <p:nvPr/>
          </p:nvSpPr>
          <p:spPr>
            <a:xfrm>
              <a:off x="345492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69" name="tx369"/>
            <p:cNvSpPr/>
            <p:nvPr/>
          </p:nvSpPr>
          <p:spPr>
            <a:xfrm>
              <a:off x="385897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70" name="tx370"/>
            <p:cNvSpPr/>
            <p:nvPr/>
          </p:nvSpPr>
          <p:spPr>
            <a:xfrm>
              <a:off x="4263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71" name="tx371"/>
            <p:cNvSpPr/>
            <p:nvPr/>
          </p:nvSpPr>
          <p:spPr>
            <a:xfrm>
              <a:off x="46670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72" name="tx372"/>
            <p:cNvSpPr/>
            <p:nvPr/>
          </p:nvSpPr>
          <p:spPr>
            <a:xfrm>
              <a:off x="50711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73" name="tx373"/>
            <p:cNvSpPr/>
            <p:nvPr/>
          </p:nvSpPr>
          <p:spPr>
            <a:xfrm>
              <a:off x="5475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74" name="tx374"/>
            <p:cNvSpPr/>
            <p:nvPr/>
          </p:nvSpPr>
          <p:spPr>
            <a:xfrm>
              <a:off x="587926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75" name="tx375"/>
            <p:cNvSpPr/>
            <p:nvPr/>
          </p:nvSpPr>
          <p:spPr>
            <a:xfrm>
              <a:off x="628332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76" name="tx376"/>
            <p:cNvSpPr/>
            <p:nvPr/>
          </p:nvSpPr>
          <p:spPr>
            <a:xfrm>
              <a:off x="668737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77" name="tx377"/>
            <p:cNvSpPr/>
            <p:nvPr/>
          </p:nvSpPr>
          <p:spPr>
            <a:xfrm>
              <a:off x="709143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78" name="tx378"/>
            <p:cNvSpPr/>
            <p:nvPr/>
          </p:nvSpPr>
          <p:spPr>
            <a:xfrm>
              <a:off x="749549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79" name="tx379"/>
            <p:cNvSpPr/>
            <p:nvPr/>
          </p:nvSpPr>
          <p:spPr>
            <a:xfrm>
              <a:off x="789955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80" name="tx380"/>
            <p:cNvSpPr/>
            <p:nvPr/>
          </p:nvSpPr>
          <p:spPr>
            <a:xfrm>
              <a:off x="83036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381" name="tx381"/>
            <p:cNvSpPr/>
            <p:nvPr/>
          </p:nvSpPr>
          <p:spPr>
            <a:xfrm>
              <a:off x="87076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382" name="tx382"/>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383" name="tx383"/>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384" name="tx384"/>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385" name="tx385"/>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386" name="tx386"/>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387" name="tx387"/>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388" name="tx388"/>
            <p:cNvSpPr/>
            <p:nvPr/>
          </p:nvSpPr>
          <p:spPr>
            <a:xfrm>
              <a:off x="539317"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389" name="tx389"/>
            <p:cNvSpPr/>
            <p:nvPr/>
          </p:nvSpPr>
          <p:spPr>
            <a:xfrm>
              <a:off x="508103"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390" name="tx390"/>
            <p:cNvSpPr/>
            <p:nvPr/>
          </p:nvSpPr>
          <p:spPr>
            <a:xfrm>
              <a:off x="619972"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391" name="tx391"/>
            <p:cNvSpPr/>
            <p:nvPr/>
          </p:nvSpPr>
          <p:spPr>
            <a:xfrm>
              <a:off x="564147"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392" name="tx392"/>
            <p:cNvSpPr/>
            <p:nvPr/>
          </p:nvSpPr>
          <p:spPr>
            <a:xfrm>
              <a:off x="564147"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393" name="tx393"/>
            <p:cNvSpPr/>
            <p:nvPr/>
          </p:nvSpPr>
          <p:spPr>
            <a:xfrm>
              <a:off x="607639"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394" name="tx394"/>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395" name="pic395"/>
            <p:cNvPicPr/>
            <p:nvPr/>
          </p:nvPicPr>
          <p:blipFill>
            <a:blip r:embed="rId2" cstate="print"/>
            <a:stretch>
              <a:fillRect/>
            </a:stretch>
          </p:blipFill>
          <p:spPr>
            <a:xfrm>
              <a:off x="4647033" y="5838594"/>
              <a:ext cx="2160000" cy="219455"/>
            </a:xfrm>
            <a:prstGeom prst="rect">
              <a:avLst/>
            </a:prstGeom>
          </p:spPr>
        </p:pic>
        <p:sp>
          <p:nvSpPr>
            <p:cNvPr id="396" name="pl396"/>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7" name="pl397"/>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8" name="pl398"/>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9" name="pl399"/>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0" name="pl400"/>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1" name="pl401"/>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2" name="pl402"/>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3" name="pl403"/>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4" name="pl404"/>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5" name="pl405"/>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6" name="pl406"/>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7" name="pl407"/>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8" name="tx408"/>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09" name="tx409"/>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10" name="tx410"/>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11" name="tx411"/>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12" name="tx412"/>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13" name="tx413"/>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14" name="tx414"/>
            <p:cNvSpPr/>
            <p:nvPr/>
          </p:nvSpPr>
          <p:spPr>
            <a:xfrm>
              <a:off x="912452" y="1332266"/>
              <a:ext cx="321528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Montenegro, 2000-2025</a:t>
              </a:r>
            </a:p>
          </p:txBody>
        </p:sp>
        <p:sp>
          <p:nvSpPr>
            <p:cNvPr id="415" name="tx41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16" name="tx41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17" name="tx41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2006, with green cells indicating coverage of 90% or more.
In 2025, 2 out of 12 (17%) vaccines in the schedule achieved coverage of 90% or more. Vaccine coverage ranged from 13% to 92%.
Since 2007, estimates have been made for 5 new vaccines. PCVC is the newest vaccine reported (2025), which achieved 28% coverage in 2025.
In 2025, Montenegro reported stockouts of vaccines/supplies (DTP-Hib-IPV, HepB, Hib, IPV, and TDIPV_S) (more information on slide 8).</a:t>
            </a:r>
          </a:p>
        </p:txBody>
      </p:sp>
      <p:sp>
        <p:nvSpPr>
          <p:cNvPr id="4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two, and declined for nine, indicating limited improvement in routine immunization performance; two achieved at least 90% coverage.</a:t>
            </a:r>
          </a:p>
        </p:txBody>
      </p:sp>
      <p:grpSp xmlns:pic="http://schemas.openxmlformats.org/drawingml/2006/picture">
        <p:nvGrpSpPr>
          <p:cNvPr id="420" name=""/>
          <p:cNvGrpSpPr/>
          <p:nvPr/>
        </p:nvGrpSpPr>
        <p:grpSpPr>
          <a:xfrm>
            <a:off x="292608" y="1005840"/>
            <a:ext cx="8595360" cy="28575"/>
            <a:chOff x="292608" y="1005840"/>
            <a:chExt cx="8595360" cy="28575"/>
          </a:xfrm>
        </p:grpSpPr>
        <p:sp>
          <p:nvSpPr>
            <p:cNvPr id="42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2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994616" y="1358515"/>
              <a:ext cx="4926059" cy="239416"/>
            </a:xfrm>
            <a:custGeom>
              <a:avLst/>
              <a:pathLst>
                <a:path w="4926059" h="239416">
                  <a:moveTo>
                    <a:pt x="0" y="119708"/>
                  </a:moveTo>
                  <a:lnTo>
                    <a:pt x="259266" y="0"/>
                  </a:lnTo>
                  <a:lnTo>
                    <a:pt x="518532" y="0"/>
                  </a:lnTo>
                  <a:lnTo>
                    <a:pt x="777798" y="79805"/>
                  </a:lnTo>
                  <a:lnTo>
                    <a:pt x="1037065" y="39902"/>
                  </a:lnTo>
                  <a:lnTo>
                    <a:pt x="1296331" y="0"/>
                  </a:lnTo>
                  <a:lnTo>
                    <a:pt x="1555597" y="0"/>
                  </a:lnTo>
                  <a:lnTo>
                    <a:pt x="1814863" y="0"/>
                  </a:lnTo>
                  <a:lnTo>
                    <a:pt x="2074130" y="39902"/>
                  </a:lnTo>
                  <a:lnTo>
                    <a:pt x="2333396" y="79805"/>
                  </a:lnTo>
                  <a:lnTo>
                    <a:pt x="2592662" y="39902"/>
                  </a:lnTo>
                  <a:lnTo>
                    <a:pt x="2851928" y="119708"/>
                  </a:lnTo>
                  <a:lnTo>
                    <a:pt x="3111195" y="159610"/>
                  </a:lnTo>
                  <a:lnTo>
                    <a:pt x="3370461" y="159610"/>
                  </a:lnTo>
                  <a:lnTo>
                    <a:pt x="3629727" y="159610"/>
                  </a:lnTo>
                  <a:lnTo>
                    <a:pt x="3888994" y="159610"/>
                  </a:lnTo>
                  <a:lnTo>
                    <a:pt x="4148260" y="199513"/>
                  </a:lnTo>
                  <a:lnTo>
                    <a:pt x="4407526" y="199513"/>
                  </a:lnTo>
                  <a:lnTo>
                    <a:pt x="4666792" y="239416"/>
                  </a:lnTo>
                  <a:lnTo>
                    <a:pt x="4926059" y="239416"/>
                  </a:lnTo>
                </a:path>
              </a:pathLst>
            </a:custGeom>
            <a:ln w="27101" cap="flat">
              <a:solidFill>
                <a:srgbClr val="F8766D">
                  <a:alpha val="100000"/>
                </a:srgbClr>
              </a:solidFill>
              <a:prstDash val="solid"/>
              <a:round/>
            </a:ln>
          </p:spPr>
          <p:txBody>
            <a:bodyPr/>
            <a:lstStyle/>
            <a:p/>
          </p:txBody>
        </p:sp>
        <p:sp>
          <p:nvSpPr>
            <p:cNvPr id="29" name="pl29"/>
            <p:cNvSpPr/>
            <p:nvPr/>
          </p:nvSpPr>
          <p:spPr>
            <a:xfrm>
              <a:off x="2994616" y="1478223"/>
              <a:ext cx="4926059" cy="798054"/>
            </a:xfrm>
            <a:custGeom>
              <a:avLst/>
              <a:pathLst>
                <a:path w="4926059" h="798054">
                  <a:moveTo>
                    <a:pt x="0" y="199513"/>
                  </a:moveTo>
                  <a:lnTo>
                    <a:pt x="259266" y="119708"/>
                  </a:lnTo>
                  <a:lnTo>
                    <a:pt x="518532" y="0"/>
                  </a:lnTo>
                  <a:lnTo>
                    <a:pt x="777798" y="119708"/>
                  </a:lnTo>
                  <a:lnTo>
                    <a:pt x="1037065" y="39902"/>
                  </a:lnTo>
                  <a:lnTo>
                    <a:pt x="1296331" y="0"/>
                  </a:lnTo>
                  <a:lnTo>
                    <a:pt x="1555597" y="39902"/>
                  </a:lnTo>
                  <a:lnTo>
                    <a:pt x="1814863" y="39902"/>
                  </a:lnTo>
                  <a:lnTo>
                    <a:pt x="2074130" y="159610"/>
                  </a:lnTo>
                  <a:lnTo>
                    <a:pt x="2333396" y="239416"/>
                  </a:lnTo>
                  <a:lnTo>
                    <a:pt x="2592662" y="239416"/>
                  </a:lnTo>
                  <a:lnTo>
                    <a:pt x="2851928" y="319221"/>
                  </a:lnTo>
                  <a:lnTo>
                    <a:pt x="3111195" y="359124"/>
                  </a:lnTo>
                  <a:lnTo>
                    <a:pt x="3370461" y="319221"/>
                  </a:lnTo>
                  <a:lnTo>
                    <a:pt x="3629727" y="438929"/>
                  </a:lnTo>
                  <a:lnTo>
                    <a:pt x="3888994" y="478832"/>
                  </a:lnTo>
                  <a:lnTo>
                    <a:pt x="4148260" y="598540"/>
                  </a:lnTo>
                  <a:lnTo>
                    <a:pt x="4407526" y="558638"/>
                  </a:lnTo>
                  <a:lnTo>
                    <a:pt x="4666792" y="558638"/>
                  </a:lnTo>
                  <a:lnTo>
                    <a:pt x="4926059" y="798054"/>
                  </a:lnTo>
                </a:path>
              </a:pathLst>
            </a:custGeom>
            <a:ln w="27101" cap="flat">
              <a:solidFill>
                <a:srgbClr val="7CAE00">
                  <a:alpha val="100000"/>
                </a:srgbClr>
              </a:solidFill>
              <a:prstDash val="solid"/>
              <a:round/>
            </a:ln>
          </p:spPr>
          <p:txBody>
            <a:bodyPr/>
            <a:lstStyle/>
            <a:p/>
          </p:txBody>
        </p:sp>
        <p:sp>
          <p:nvSpPr>
            <p:cNvPr id="30" name="pl30"/>
            <p:cNvSpPr/>
            <p:nvPr/>
          </p:nvSpPr>
          <p:spPr>
            <a:xfrm>
              <a:off x="2994616" y="1637834"/>
              <a:ext cx="4926059" cy="3112412"/>
            </a:xfrm>
            <a:custGeom>
              <a:avLst/>
              <a:pathLst>
                <a:path w="4926059" h="3112412">
                  <a:moveTo>
                    <a:pt x="0" y="39902"/>
                  </a:moveTo>
                  <a:lnTo>
                    <a:pt x="259266" y="39902"/>
                  </a:lnTo>
                  <a:lnTo>
                    <a:pt x="518532" y="79805"/>
                  </a:lnTo>
                  <a:lnTo>
                    <a:pt x="777798" y="199513"/>
                  </a:lnTo>
                  <a:lnTo>
                    <a:pt x="1037065" y="39902"/>
                  </a:lnTo>
                  <a:lnTo>
                    <a:pt x="1296331" y="0"/>
                  </a:lnTo>
                  <a:lnTo>
                    <a:pt x="1555597" y="39902"/>
                  </a:lnTo>
                  <a:lnTo>
                    <a:pt x="1814863" y="119708"/>
                  </a:lnTo>
                  <a:lnTo>
                    <a:pt x="2074130" y="598540"/>
                  </a:lnTo>
                  <a:lnTo>
                    <a:pt x="2333396" y="1077373"/>
                  </a:lnTo>
                  <a:lnTo>
                    <a:pt x="2592662" y="1755719"/>
                  </a:lnTo>
                  <a:lnTo>
                    <a:pt x="2851928" y="1316789"/>
                  </a:lnTo>
                  <a:lnTo>
                    <a:pt x="3111195" y="1955233"/>
                  </a:lnTo>
                  <a:lnTo>
                    <a:pt x="3370461" y="2154747"/>
                  </a:lnTo>
                  <a:lnTo>
                    <a:pt x="3629727" y="2673482"/>
                  </a:lnTo>
                  <a:lnTo>
                    <a:pt x="3888994" y="2912898"/>
                  </a:lnTo>
                  <a:lnTo>
                    <a:pt x="4148260" y="2314357"/>
                  </a:lnTo>
                  <a:lnTo>
                    <a:pt x="4407526" y="2673482"/>
                  </a:lnTo>
                  <a:lnTo>
                    <a:pt x="4666792" y="2713385"/>
                  </a:lnTo>
                  <a:lnTo>
                    <a:pt x="4926059" y="3112412"/>
                  </a:lnTo>
                </a:path>
              </a:pathLst>
            </a:custGeom>
            <a:ln w="27101" cap="flat">
              <a:solidFill>
                <a:srgbClr val="00BFC4">
                  <a:alpha val="100000"/>
                </a:srgbClr>
              </a:solidFill>
              <a:prstDash val="solid"/>
              <a:round/>
            </a:ln>
          </p:spPr>
          <p:txBody>
            <a:bodyPr/>
            <a:lstStyle/>
            <a:p/>
          </p:txBody>
        </p:sp>
        <p:sp>
          <p:nvSpPr>
            <p:cNvPr id="31" name="pl31"/>
            <p:cNvSpPr/>
            <p:nvPr/>
          </p:nvSpPr>
          <p:spPr>
            <a:xfrm>
              <a:off x="3253883" y="1398418"/>
              <a:ext cx="4666792" cy="1236984"/>
            </a:xfrm>
            <a:custGeom>
              <a:avLst/>
              <a:pathLst>
                <a:path w="4666792" h="1236984">
                  <a:moveTo>
                    <a:pt x="0" y="79805"/>
                  </a:moveTo>
                  <a:lnTo>
                    <a:pt x="259266" y="39902"/>
                  </a:lnTo>
                  <a:lnTo>
                    <a:pt x="518532" y="39902"/>
                  </a:lnTo>
                  <a:lnTo>
                    <a:pt x="777798" y="0"/>
                  </a:lnTo>
                  <a:lnTo>
                    <a:pt x="1037065" y="0"/>
                  </a:lnTo>
                  <a:lnTo>
                    <a:pt x="1296331" y="0"/>
                  </a:lnTo>
                  <a:lnTo>
                    <a:pt x="1555597" y="0"/>
                  </a:lnTo>
                  <a:lnTo>
                    <a:pt x="1814863" y="79805"/>
                  </a:lnTo>
                  <a:lnTo>
                    <a:pt x="2074130" y="119708"/>
                  </a:lnTo>
                  <a:lnTo>
                    <a:pt x="2333396" y="438929"/>
                  </a:lnTo>
                  <a:lnTo>
                    <a:pt x="2592662" y="558638"/>
                  </a:lnTo>
                  <a:lnTo>
                    <a:pt x="2851928" y="438929"/>
                  </a:lnTo>
                  <a:lnTo>
                    <a:pt x="3111195" y="718249"/>
                  </a:lnTo>
                  <a:lnTo>
                    <a:pt x="3370461" y="837957"/>
                  </a:lnTo>
                  <a:lnTo>
                    <a:pt x="3629727" y="718249"/>
                  </a:lnTo>
                  <a:lnTo>
                    <a:pt x="3888994" y="1077373"/>
                  </a:lnTo>
                  <a:lnTo>
                    <a:pt x="4148260" y="1117276"/>
                  </a:lnTo>
                  <a:lnTo>
                    <a:pt x="4407526" y="1157178"/>
                  </a:lnTo>
                  <a:lnTo>
                    <a:pt x="4666792" y="123698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47118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970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295624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2956240"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295624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215506"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597927"/>
              <a:ext cx="240778" cy="3"/>
            </a:xfrm>
            <a:custGeom>
              <a:avLst/>
              <a:pathLst>
                <a:path w="240778" h="3">
                  <a:moveTo>
                    <a:pt x="240778" y="0"/>
                  </a:moveTo>
                  <a:lnTo>
                    <a:pt x="0" y="3"/>
                  </a:lnTo>
                </a:path>
              </a:pathLst>
            </a:custGeom>
          </p:spPr>
          <p:txBody>
            <a:bodyPr/>
            <a:lstStyle/>
            <a:p/>
          </p:txBody>
        </p:sp>
        <p:sp>
          <p:nvSpPr>
            <p:cNvPr id="42" name="pl42"/>
            <p:cNvSpPr/>
            <p:nvPr/>
          </p:nvSpPr>
          <p:spPr>
            <a:xfrm>
              <a:off x="7939163" y="2276275"/>
              <a:ext cx="240778" cy="2"/>
            </a:xfrm>
            <a:custGeom>
              <a:avLst/>
              <a:pathLst>
                <a:path w="240778" h="2">
                  <a:moveTo>
                    <a:pt x="240778" y="0"/>
                  </a:moveTo>
                  <a:lnTo>
                    <a:pt x="0" y="2"/>
                  </a:lnTo>
                </a:path>
              </a:pathLst>
            </a:custGeom>
          </p:spPr>
          <p:txBody>
            <a:bodyPr/>
            <a:lstStyle/>
            <a:p/>
          </p:txBody>
        </p:sp>
        <p:sp>
          <p:nvSpPr>
            <p:cNvPr id="43" name="pl43"/>
            <p:cNvSpPr/>
            <p:nvPr/>
          </p:nvSpPr>
          <p:spPr>
            <a:xfrm>
              <a:off x="7939163" y="2635403"/>
              <a:ext cx="240778" cy="4"/>
            </a:xfrm>
            <a:custGeom>
              <a:avLst/>
              <a:pathLst>
                <a:path w="240778" h="4">
                  <a:moveTo>
                    <a:pt x="240778" y="4"/>
                  </a:moveTo>
                  <a:lnTo>
                    <a:pt x="0" y="0"/>
                  </a:lnTo>
                </a:path>
              </a:pathLst>
            </a:custGeom>
          </p:spPr>
          <p:txBody>
            <a:bodyPr/>
            <a:lstStyle/>
            <a:p/>
          </p:txBody>
        </p:sp>
        <p:sp>
          <p:nvSpPr>
            <p:cNvPr id="44" name="pl44"/>
            <p:cNvSpPr/>
            <p:nvPr/>
          </p:nvSpPr>
          <p:spPr>
            <a:xfrm>
              <a:off x="7939163" y="4750240"/>
              <a:ext cx="240778" cy="6"/>
            </a:xfrm>
            <a:custGeom>
              <a:avLst/>
              <a:pathLst>
                <a:path w="240778" h="6">
                  <a:moveTo>
                    <a:pt x="240778" y="0"/>
                  </a:moveTo>
                  <a:lnTo>
                    <a:pt x="0" y="6"/>
                  </a:lnTo>
                </a:path>
              </a:pathLst>
            </a:custGeom>
          </p:spPr>
          <p:txBody>
            <a:bodyPr/>
            <a:lstStyle/>
            <a:p/>
          </p:txBody>
        </p:sp>
        <p:sp>
          <p:nvSpPr>
            <p:cNvPr id="45" name="pg45"/>
            <p:cNvSpPr/>
            <p:nvPr/>
          </p:nvSpPr>
          <p:spPr>
            <a:xfrm>
              <a:off x="8111362" y="150694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54778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7" name="pg47"/>
            <p:cNvSpPr/>
            <p:nvPr/>
          </p:nvSpPr>
          <p:spPr>
            <a:xfrm>
              <a:off x="8111362" y="218528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22613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75%</a:t>
              </a:r>
            </a:p>
          </p:txBody>
        </p:sp>
        <p:sp>
          <p:nvSpPr>
            <p:cNvPr id="49" name="pg49"/>
            <p:cNvSpPr/>
            <p:nvPr/>
          </p:nvSpPr>
          <p:spPr>
            <a:xfrm>
              <a:off x="8111362" y="254442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258526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66%</a:t>
              </a:r>
            </a:p>
          </p:txBody>
        </p:sp>
        <p:sp>
          <p:nvSpPr>
            <p:cNvPr id="51" name="pg51"/>
            <p:cNvSpPr/>
            <p:nvPr/>
          </p:nvSpPr>
          <p:spPr>
            <a:xfrm>
              <a:off x="8111362" y="465925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47000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13%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737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Montenegro, 2006-2025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13%.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946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65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522766"/>
              <a:ext cx="1585983" cy="211814"/>
            </a:xfrm>
            <a:prstGeom prst="rect">
              <a:avLst/>
            </a:prstGeom>
            <a:solidFill>
              <a:srgbClr val="D9D9D9">
                <a:alpha val="60000"/>
              </a:srgbClr>
            </a:solidFill>
          </p:spPr>
          <p:txBody>
            <a:bodyPr/>
            <a:lstStyle/>
            <a:p/>
          </p:txBody>
        </p:sp>
        <p:sp>
          <p:nvSpPr>
            <p:cNvPr id="10" name="pl10"/>
            <p:cNvSpPr/>
            <p:nvPr/>
          </p:nvSpPr>
          <p:spPr>
            <a:xfrm>
              <a:off x="170164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1598"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233295"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25007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1860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35388"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68953"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68953"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3608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2868"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686434"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86434"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70321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719999"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36782"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7034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7034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8713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8713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8713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87131"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80391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39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365987"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38277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306812"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367729"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370397"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357160"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424292"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476398"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474641"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487838"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50023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521482"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533801"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56294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558516"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601734"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597347"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575338"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593000"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592121"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600971"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502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15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999482" y="4370025"/>
              <a:ext cx="1585983" cy="211814"/>
            </a:xfrm>
            <a:prstGeom prst="rect">
              <a:avLst/>
            </a:prstGeom>
            <a:solidFill>
              <a:srgbClr val="D9D9D9">
                <a:alpha val="60000"/>
              </a:srgbClr>
            </a:solidFill>
          </p:spPr>
          <p:txBody>
            <a:bodyPr/>
            <a:lstStyle/>
            <a:p/>
          </p:txBody>
        </p:sp>
        <p:sp>
          <p:nvSpPr>
            <p:cNvPr id="61" name="pl61"/>
            <p:cNvSpPr/>
            <p:nvPr/>
          </p:nvSpPr>
          <p:spPr>
            <a:xfrm>
              <a:off x="330686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87682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65390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704257"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905651"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972783"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056697"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12382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174178"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3174178"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224526"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24130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325224"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3342007"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3342007"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337557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337557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37557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40913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42592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44270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44270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44270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7865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836948"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3038343"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31054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3189389"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3256521"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975621"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96238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3012695"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3064840"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3122242"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3134600"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314341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316377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3177055"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3172591"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3223741"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321412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325292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323976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324857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0058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6771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655055" y="3310951"/>
              <a:ext cx="1585983" cy="211814"/>
            </a:xfrm>
            <a:prstGeom prst="rect">
              <a:avLst/>
            </a:prstGeom>
            <a:solidFill>
              <a:srgbClr val="D9D9D9">
                <a:alpha val="60000"/>
              </a:srgbClr>
            </a:solidFill>
          </p:spPr>
          <p:txBody>
            <a:bodyPr/>
            <a:lstStyle/>
            <a:p/>
          </p:txBody>
        </p:sp>
        <p:sp>
          <p:nvSpPr>
            <p:cNvPr id="112" name="pl112"/>
            <p:cNvSpPr/>
            <p:nvPr/>
          </p:nvSpPr>
          <p:spPr>
            <a:xfrm>
              <a:off x="501279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458274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54444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57800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79618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846534"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88009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896882"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94723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96401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980797"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99758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997580"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5014363"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503114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5081494"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5081494"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5098277"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509827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509827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11506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115060"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1150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677133"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710699"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597628"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6788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668306"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720413"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73543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752221"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777815"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785787"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7989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811381"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832628"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874087"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869662"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91288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908493"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886484"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903267"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912117"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92092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613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327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5310628" y="4096896"/>
              <a:ext cx="1585983" cy="222963"/>
            </a:xfrm>
            <a:prstGeom prst="rect">
              <a:avLst/>
            </a:prstGeom>
            <a:solidFill>
              <a:srgbClr val="D9D9D9">
                <a:alpha val="60000"/>
              </a:srgbClr>
            </a:solidFill>
          </p:spPr>
          <p:txBody>
            <a:bodyPr/>
            <a:lstStyle/>
            <a:p/>
          </p:txBody>
        </p:sp>
        <p:sp>
          <p:nvSpPr>
            <p:cNvPr id="163" name="pl163"/>
            <p:cNvSpPr/>
            <p:nvPr/>
          </p:nvSpPr>
          <p:spPr>
            <a:xfrm>
              <a:off x="655088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12083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96505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01540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621679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6283929"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633427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6367843"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643497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6535672"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6535672"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6602804"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6619587"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6636370"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6653153"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665315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668671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668671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672028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6737067"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675385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677063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6097745"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6148094"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6349489"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6416621"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6466969"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6500535"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6567667"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6323841"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6359203"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6399822"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6407794"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6433388"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6445746"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6454557"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6474925"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6488201"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6534887"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6525274"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6564066"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657650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3169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882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966201" y="5116544"/>
              <a:ext cx="1585983" cy="206648"/>
            </a:xfrm>
            <a:prstGeom prst="rect">
              <a:avLst/>
            </a:prstGeom>
            <a:solidFill>
              <a:srgbClr val="D9D9D9">
                <a:alpha val="60000"/>
              </a:srgbClr>
            </a:solidFill>
          </p:spPr>
          <p:txBody>
            <a:bodyPr/>
            <a:lstStyle/>
            <a:p/>
          </p:txBody>
        </p:sp>
        <p:sp>
          <p:nvSpPr>
            <p:cNvPr id="212" name="pl212"/>
            <p:cNvSpPr/>
            <p:nvPr/>
          </p:nvSpPr>
          <p:spPr>
            <a:xfrm>
              <a:off x="829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786032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982877" y="517109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7536712" y="496444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7822022" y="47577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7855587" y="45511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872370" y="43444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7956285" y="41378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989851" y="3931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8090548" y="37245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8107331" y="35179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8124114" y="331125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8208028" y="31046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8224811" y="28979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8241594" y="26913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8308726" y="24846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8308726" y="22780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8342291" y="20713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8375857" y="186471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8375857" y="16580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8409423" y="14514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8409423" y="12447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842620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7115568" y="51914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7669404" y="498476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7954713" y="477811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988279" y="45714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8005062" y="43628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8088976" y="415817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8122542" y="394958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8223240" y="374487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7930861" y="3537256"/>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7938716" y="3331577"/>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996196" y="312294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8021830" y="29182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8034187" y="27096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8110169" y="250304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8110208" y="229736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8130498" y="208974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8164064" y="188503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8172876" y="167741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8219639" y="147173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8206480" y="126509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823207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97253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96438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8621774" y="4793655"/>
              <a:ext cx="1585983" cy="211814"/>
            </a:xfrm>
            <a:prstGeom prst="rect">
              <a:avLst/>
            </a:prstGeom>
            <a:solidFill>
              <a:srgbClr val="D9D9D9">
                <a:alpha val="60000"/>
              </a:srgbClr>
            </a:solidFill>
          </p:spPr>
          <p:txBody>
            <a:bodyPr/>
            <a:lstStyle/>
            <a:p/>
          </p:txBody>
        </p:sp>
        <p:sp>
          <p:nvSpPr>
            <p:cNvPr id="263" name="pl263"/>
            <p:cNvSpPr/>
            <p:nvPr/>
          </p:nvSpPr>
          <p:spPr>
            <a:xfrm>
              <a:off x="994594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951589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932654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946081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9527943"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9561509"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974612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9762904"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9796470"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9813253"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984681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989716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989716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9897167"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947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994751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994751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999786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999786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1001464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1006499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0081779"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008177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945924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9593503"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9660635"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9694201"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9878813"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9551072"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9589063"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9601460"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9635025"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9711770"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9707422"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9694185"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9735723"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9748920"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974899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979930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9794883"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9802854"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9875212"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9878836"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988764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106281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112994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10277347" y="4970168"/>
              <a:ext cx="1585983" cy="235349"/>
            </a:xfrm>
            <a:prstGeom prst="rect">
              <a:avLst/>
            </a:prstGeom>
            <a:solidFill>
              <a:srgbClr val="D9D9D9">
                <a:alpha val="60000"/>
              </a:srgbClr>
            </a:solidFill>
          </p:spPr>
          <p:txBody>
            <a:bodyPr/>
            <a:lstStyle/>
            <a:p/>
          </p:txBody>
        </p:sp>
        <p:sp>
          <p:nvSpPr>
            <p:cNvPr id="314" name="pl314"/>
            <p:cNvSpPr/>
            <p:nvPr/>
          </p:nvSpPr>
          <p:spPr>
            <a:xfrm>
              <a:off x="1143368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11003641"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1034437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10545766"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10898207"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10948556"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11082819"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11183516"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11368128"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11368128"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1401694"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143526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1485608"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1519174"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1569523"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1569523"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1603089"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1619872"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1687003"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1720569"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173735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1047706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10678458"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11030899"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11081247"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11215511"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11316208"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1500820"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1500820"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1534386"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11249862"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11287052"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11311768"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11366541"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11357730"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11404493"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1421354"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1475210"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1517626"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154322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55" name="rc35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6" name="tx35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(92%)</a:t>
              </a:r>
            </a:p>
          </p:txBody>
        </p:sp>
        <p:sp>
          <p:nvSpPr>
            <p:cNvPr id="357" name="rc35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8" name="tx35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(75%)</a:t>
              </a:r>
            </a:p>
          </p:txBody>
        </p:sp>
        <p:sp>
          <p:nvSpPr>
            <p:cNvPr id="359" name="rc35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0" name="tx36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(92%)</a:t>
              </a:r>
            </a:p>
          </p:txBody>
        </p:sp>
        <p:sp>
          <p:nvSpPr>
            <p:cNvPr id="361" name="rc36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2" name="tx362"/>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(75%)</a:t>
              </a:r>
            </a:p>
          </p:txBody>
        </p:sp>
        <p:sp>
          <p:nvSpPr>
            <p:cNvPr id="363" name="rc36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4" name="tx36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(13%)</a:t>
              </a:r>
            </a:p>
          </p:txBody>
        </p:sp>
        <p:sp>
          <p:nvSpPr>
            <p:cNvPr id="365" name="rc36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6" name="tx36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(66%)</a:t>
              </a:r>
            </a:p>
          </p:txBody>
        </p:sp>
        <p:sp>
          <p:nvSpPr>
            <p:cNvPr id="367" name="rc36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8" name="tx368"/>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(28%)</a:t>
              </a:r>
            </a:p>
          </p:txBody>
        </p:sp>
        <p:sp>
          <p:nvSpPr>
            <p:cNvPr id="369" name="pl369"/>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0" name="pl370"/>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6946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1365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tx375"/>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76" name="tx376"/>
            <p:cNvSpPr/>
            <p:nvPr/>
          </p:nvSpPr>
          <p:spPr>
            <a:xfrm rot="-5400000">
              <a:off x="63164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77" name="tx377"/>
            <p:cNvSpPr/>
            <p:nvPr/>
          </p:nvSpPr>
          <p:spPr>
            <a:xfrm rot="-5400000">
              <a:off x="96732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78" name="tx378"/>
            <p:cNvSpPr/>
            <p:nvPr/>
          </p:nvSpPr>
          <p:spPr>
            <a:xfrm rot="-5400000">
              <a:off x="13029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79" name="tx37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80" name="pl38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1" name="pl38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23502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30215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tx386"/>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7" name="tx387"/>
            <p:cNvSpPr/>
            <p:nvPr/>
          </p:nvSpPr>
          <p:spPr>
            <a:xfrm rot="-5400000">
              <a:off x="228721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88" name="tx388"/>
            <p:cNvSpPr/>
            <p:nvPr/>
          </p:nvSpPr>
          <p:spPr>
            <a:xfrm rot="-5400000">
              <a:off x="262290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89" name="tx389"/>
            <p:cNvSpPr/>
            <p:nvPr/>
          </p:nvSpPr>
          <p:spPr>
            <a:xfrm rot="-5400000">
              <a:off x="29585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90" name="tx390"/>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91" name="pl391"/>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2" name="pl392"/>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40058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46771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tx397"/>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98" name="tx398"/>
            <p:cNvSpPr/>
            <p:nvPr/>
          </p:nvSpPr>
          <p:spPr>
            <a:xfrm rot="-5400000">
              <a:off x="394278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99" name="tx399"/>
            <p:cNvSpPr/>
            <p:nvPr/>
          </p:nvSpPr>
          <p:spPr>
            <a:xfrm rot="-5400000">
              <a:off x="427847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00" name="tx400"/>
            <p:cNvSpPr/>
            <p:nvPr/>
          </p:nvSpPr>
          <p:spPr>
            <a:xfrm rot="-5400000">
              <a:off x="46141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01" name="tx401"/>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02" name="pl402"/>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3" name="pl403"/>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56613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63327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59836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59340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62697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4" name="pl414"/>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73169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79882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725393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758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79252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5" name="pl425"/>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897253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96438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890950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92451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95808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6" name="pl43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106281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112994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1056508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10900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112364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tx44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7" name="tx44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8" name="pt44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9" name="pt44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0" name="pt45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1" name="pt45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2" name="pt45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3" name="pt45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4" name="tx45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55" name="tx45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56" name="tx45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57" name="tx45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58" name="tx45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59" name="tx45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60" name="tx460"/>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461" name="tx46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62" name="tx462"/>
            <p:cNvSpPr/>
            <p:nvPr/>
          </p:nvSpPr>
          <p:spPr>
            <a:xfrm>
              <a:off x="5358713" y="6568512"/>
              <a:ext cx="65046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mne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04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92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80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048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93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82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10547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001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5745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6218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30909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5600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0290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4981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69672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4363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820154"/>
              <a:ext cx="312217" cy="295842"/>
            </a:xfrm>
            <a:prstGeom prst="rect">
              <a:avLst/>
            </a:prstGeom>
            <a:solidFill>
              <a:srgbClr val="1CABE2">
                <a:alpha val="85098"/>
              </a:srgbClr>
            </a:solidFill>
          </p:spPr>
          <p:txBody>
            <a:bodyPr/>
            <a:lstStyle/>
            <a:p/>
          </p:txBody>
        </p:sp>
        <p:sp>
          <p:nvSpPr>
            <p:cNvPr id="23" name="rc23"/>
            <p:cNvSpPr/>
            <p:nvPr/>
          </p:nvSpPr>
          <p:spPr>
            <a:xfrm>
              <a:off x="1643181" y="3993678"/>
              <a:ext cx="312217" cy="122319"/>
            </a:xfrm>
            <a:prstGeom prst="rect">
              <a:avLst/>
            </a:prstGeom>
            <a:solidFill>
              <a:srgbClr val="1CABE2">
                <a:alpha val="85098"/>
              </a:srgbClr>
            </a:solidFill>
          </p:spPr>
          <p:txBody>
            <a:bodyPr/>
            <a:lstStyle/>
            <a:p/>
          </p:txBody>
        </p:sp>
        <p:sp>
          <p:nvSpPr>
            <p:cNvPr id="24" name="rc24"/>
            <p:cNvSpPr/>
            <p:nvPr/>
          </p:nvSpPr>
          <p:spPr>
            <a:xfrm>
              <a:off x="1990089" y="3988699"/>
              <a:ext cx="312217" cy="127297"/>
            </a:xfrm>
            <a:prstGeom prst="rect">
              <a:avLst/>
            </a:prstGeom>
            <a:solidFill>
              <a:srgbClr val="1CABE2">
                <a:alpha val="85098"/>
              </a:srgbClr>
            </a:solidFill>
          </p:spPr>
          <p:txBody>
            <a:bodyPr/>
            <a:lstStyle/>
            <a:p/>
          </p:txBody>
        </p:sp>
        <p:sp>
          <p:nvSpPr>
            <p:cNvPr id="25" name="rc25"/>
            <p:cNvSpPr/>
            <p:nvPr/>
          </p:nvSpPr>
          <p:spPr>
            <a:xfrm>
              <a:off x="2336997" y="3854290"/>
              <a:ext cx="312217" cy="261707"/>
            </a:xfrm>
            <a:prstGeom prst="rect">
              <a:avLst/>
            </a:prstGeom>
            <a:solidFill>
              <a:srgbClr val="1CABE2">
                <a:alpha val="85098"/>
              </a:srgbClr>
            </a:solidFill>
          </p:spPr>
          <p:txBody>
            <a:bodyPr/>
            <a:lstStyle/>
            <a:p/>
          </p:txBody>
        </p:sp>
        <p:sp>
          <p:nvSpPr>
            <p:cNvPr id="26" name="rc26"/>
            <p:cNvSpPr/>
            <p:nvPr/>
          </p:nvSpPr>
          <p:spPr>
            <a:xfrm>
              <a:off x="2683905" y="3944607"/>
              <a:ext cx="312217" cy="171389"/>
            </a:xfrm>
            <a:prstGeom prst="rect">
              <a:avLst/>
            </a:prstGeom>
            <a:solidFill>
              <a:srgbClr val="1CABE2">
                <a:alpha val="85098"/>
              </a:srgbClr>
            </a:solidFill>
          </p:spPr>
          <p:txBody>
            <a:bodyPr/>
            <a:lstStyle/>
            <a:p/>
          </p:txBody>
        </p:sp>
        <p:sp>
          <p:nvSpPr>
            <p:cNvPr id="27" name="rc27"/>
            <p:cNvSpPr/>
            <p:nvPr/>
          </p:nvSpPr>
          <p:spPr>
            <a:xfrm>
              <a:off x="3030813" y="4006478"/>
              <a:ext cx="312217" cy="109518"/>
            </a:xfrm>
            <a:prstGeom prst="rect">
              <a:avLst/>
            </a:prstGeom>
            <a:solidFill>
              <a:srgbClr val="1CABE2">
                <a:alpha val="85098"/>
              </a:srgbClr>
            </a:solidFill>
          </p:spPr>
          <p:txBody>
            <a:bodyPr/>
            <a:lstStyle/>
            <a:p/>
          </p:txBody>
        </p:sp>
        <p:sp>
          <p:nvSpPr>
            <p:cNvPr id="28" name="rc28"/>
            <p:cNvSpPr/>
            <p:nvPr/>
          </p:nvSpPr>
          <p:spPr>
            <a:xfrm>
              <a:off x="3377721" y="4003634"/>
              <a:ext cx="312217" cy="112363"/>
            </a:xfrm>
            <a:prstGeom prst="rect">
              <a:avLst/>
            </a:prstGeom>
            <a:solidFill>
              <a:srgbClr val="1CABE2">
                <a:alpha val="85098"/>
              </a:srgbClr>
            </a:solidFill>
          </p:spPr>
          <p:txBody>
            <a:bodyPr/>
            <a:lstStyle/>
            <a:p/>
          </p:txBody>
        </p:sp>
        <p:sp>
          <p:nvSpPr>
            <p:cNvPr id="29" name="rc29"/>
            <p:cNvSpPr/>
            <p:nvPr/>
          </p:nvSpPr>
          <p:spPr>
            <a:xfrm>
              <a:off x="3724629" y="4003634"/>
              <a:ext cx="312217" cy="112363"/>
            </a:xfrm>
            <a:prstGeom prst="rect">
              <a:avLst/>
            </a:prstGeom>
            <a:solidFill>
              <a:srgbClr val="1CABE2">
                <a:alpha val="85098"/>
              </a:srgbClr>
            </a:solidFill>
          </p:spPr>
          <p:txBody>
            <a:bodyPr/>
            <a:lstStyle/>
            <a:p/>
          </p:txBody>
        </p:sp>
        <p:sp>
          <p:nvSpPr>
            <p:cNvPr id="30" name="rc30"/>
            <p:cNvSpPr/>
            <p:nvPr/>
          </p:nvSpPr>
          <p:spPr>
            <a:xfrm>
              <a:off x="4071536" y="3947452"/>
              <a:ext cx="312217" cy="168545"/>
            </a:xfrm>
            <a:prstGeom prst="rect">
              <a:avLst/>
            </a:prstGeom>
            <a:solidFill>
              <a:srgbClr val="1CABE2">
                <a:alpha val="85098"/>
              </a:srgbClr>
            </a:solidFill>
          </p:spPr>
          <p:txBody>
            <a:bodyPr/>
            <a:lstStyle/>
            <a:p/>
          </p:txBody>
        </p:sp>
        <p:sp>
          <p:nvSpPr>
            <p:cNvPr id="31" name="rc31"/>
            <p:cNvSpPr/>
            <p:nvPr/>
          </p:nvSpPr>
          <p:spPr>
            <a:xfrm>
              <a:off x="4418444" y="3896249"/>
              <a:ext cx="312217" cy="219748"/>
            </a:xfrm>
            <a:prstGeom prst="rect">
              <a:avLst/>
            </a:prstGeom>
            <a:solidFill>
              <a:srgbClr val="1CABE2">
                <a:alpha val="85098"/>
              </a:srgbClr>
            </a:solidFill>
          </p:spPr>
          <p:txBody>
            <a:bodyPr/>
            <a:lstStyle/>
            <a:p/>
          </p:txBody>
        </p:sp>
        <p:sp>
          <p:nvSpPr>
            <p:cNvPr id="32" name="rc32"/>
            <p:cNvSpPr/>
            <p:nvPr/>
          </p:nvSpPr>
          <p:spPr>
            <a:xfrm>
              <a:off x="4765352" y="3951008"/>
              <a:ext cx="312217" cy="164989"/>
            </a:xfrm>
            <a:prstGeom prst="rect">
              <a:avLst/>
            </a:prstGeom>
            <a:solidFill>
              <a:srgbClr val="1CABE2">
                <a:alpha val="85098"/>
              </a:srgbClr>
            </a:solidFill>
          </p:spPr>
          <p:txBody>
            <a:bodyPr/>
            <a:lstStyle/>
            <a:p/>
          </p:txBody>
        </p:sp>
        <p:sp>
          <p:nvSpPr>
            <p:cNvPr id="33" name="rc33"/>
            <p:cNvSpPr/>
            <p:nvPr/>
          </p:nvSpPr>
          <p:spPr>
            <a:xfrm>
              <a:off x="5112260" y="3848601"/>
              <a:ext cx="312217" cy="267396"/>
            </a:xfrm>
            <a:prstGeom prst="rect">
              <a:avLst/>
            </a:prstGeom>
            <a:solidFill>
              <a:srgbClr val="1CABE2">
                <a:alpha val="85098"/>
              </a:srgbClr>
            </a:solidFill>
          </p:spPr>
          <p:txBody>
            <a:bodyPr/>
            <a:lstStyle/>
            <a:p/>
          </p:txBody>
        </p:sp>
        <p:sp>
          <p:nvSpPr>
            <p:cNvPr id="34" name="rc34"/>
            <p:cNvSpPr/>
            <p:nvPr/>
          </p:nvSpPr>
          <p:spPr>
            <a:xfrm>
              <a:off x="5459168" y="3806642"/>
              <a:ext cx="312217" cy="309354"/>
            </a:xfrm>
            <a:prstGeom prst="rect">
              <a:avLst/>
            </a:prstGeom>
            <a:solidFill>
              <a:srgbClr val="1CABE2">
                <a:alpha val="85098"/>
              </a:srgbClr>
            </a:solidFill>
          </p:spPr>
          <p:txBody>
            <a:bodyPr/>
            <a:lstStyle/>
            <a:p/>
          </p:txBody>
        </p:sp>
        <p:sp>
          <p:nvSpPr>
            <p:cNvPr id="35" name="rc35"/>
            <p:cNvSpPr/>
            <p:nvPr/>
          </p:nvSpPr>
          <p:spPr>
            <a:xfrm>
              <a:off x="5806076" y="3808776"/>
              <a:ext cx="312217" cy="307221"/>
            </a:xfrm>
            <a:prstGeom prst="rect">
              <a:avLst/>
            </a:prstGeom>
            <a:solidFill>
              <a:srgbClr val="1CABE2">
                <a:alpha val="85098"/>
              </a:srgbClr>
            </a:solidFill>
          </p:spPr>
          <p:txBody>
            <a:bodyPr/>
            <a:lstStyle/>
            <a:p/>
          </p:txBody>
        </p:sp>
        <p:sp>
          <p:nvSpPr>
            <p:cNvPr id="36" name="rc36"/>
            <p:cNvSpPr/>
            <p:nvPr/>
          </p:nvSpPr>
          <p:spPr>
            <a:xfrm>
              <a:off x="6152984" y="3813043"/>
              <a:ext cx="312217" cy="302954"/>
            </a:xfrm>
            <a:prstGeom prst="rect">
              <a:avLst/>
            </a:prstGeom>
            <a:solidFill>
              <a:srgbClr val="1CABE2">
                <a:alpha val="85098"/>
              </a:srgbClr>
            </a:solidFill>
          </p:spPr>
          <p:txBody>
            <a:bodyPr/>
            <a:lstStyle/>
            <a:p/>
          </p:txBody>
        </p:sp>
        <p:sp>
          <p:nvSpPr>
            <p:cNvPr id="37" name="rc37"/>
            <p:cNvSpPr/>
            <p:nvPr/>
          </p:nvSpPr>
          <p:spPr>
            <a:xfrm>
              <a:off x="6499892" y="3816599"/>
              <a:ext cx="312217" cy="299398"/>
            </a:xfrm>
            <a:prstGeom prst="rect">
              <a:avLst/>
            </a:prstGeom>
            <a:solidFill>
              <a:srgbClr val="1CABE2">
                <a:alpha val="85098"/>
              </a:srgbClr>
            </a:solidFill>
          </p:spPr>
          <p:txBody>
            <a:bodyPr/>
            <a:lstStyle/>
            <a:p/>
          </p:txBody>
        </p:sp>
        <p:sp>
          <p:nvSpPr>
            <p:cNvPr id="38" name="rc38"/>
            <p:cNvSpPr/>
            <p:nvPr/>
          </p:nvSpPr>
          <p:spPr>
            <a:xfrm>
              <a:off x="6846799" y="3766817"/>
              <a:ext cx="312217" cy="349179"/>
            </a:xfrm>
            <a:prstGeom prst="rect">
              <a:avLst/>
            </a:prstGeom>
            <a:solidFill>
              <a:srgbClr val="1CABE2">
                <a:alpha val="85098"/>
              </a:srgbClr>
            </a:solidFill>
          </p:spPr>
          <p:txBody>
            <a:bodyPr/>
            <a:lstStyle/>
            <a:p/>
          </p:txBody>
        </p:sp>
        <p:sp>
          <p:nvSpPr>
            <p:cNvPr id="39" name="rc39"/>
            <p:cNvSpPr/>
            <p:nvPr/>
          </p:nvSpPr>
          <p:spPr>
            <a:xfrm>
              <a:off x="7193707" y="3768951"/>
              <a:ext cx="312217" cy="347046"/>
            </a:xfrm>
            <a:prstGeom prst="rect">
              <a:avLst/>
            </a:prstGeom>
            <a:solidFill>
              <a:srgbClr val="1CABE2">
                <a:alpha val="85098"/>
              </a:srgbClr>
            </a:solidFill>
          </p:spPr>
          <p:txBody>
            <a:bodyPr/>
            <a:lstStyle/>
            <a:p/>
          </p:txBody>
        </p:sp>
        <p:sp>
          <p:nvSpPr>
            <p:cNvPr id="40" name="rc40"/>
            <p:cNvSpPr/>
            <p:nvPr/>
          </p:nvSpPr>
          <p:spPr>
            <a:xfrm>
              <a:off x="7540615" y="3714903"/>
              <a:ext cx="312217" cy="401094"/>
            </a:xfrm>
            <a:prstGeom prst="rect">
              <a:avLst/>
            </a:prstGeom>
            <a:solidFill>
              <a:srgbClr val="1CABE2">
                <a:alpha val="85098"/>
              </a:srgbClr>
            </a:solidFill>
          </p:spPr>
          <p:txBody>
            <a:bodyPr/>
            <a:lstStyle/>
            <a:p/>
          </p:txBody>
        </p:sp>
        <p:sp>
          <p:nvSpPr>
            <p:cNvPr id="41" name="rc41"/>
            <p:cNvSpPr/>
            <p:nvPr/>
          </p:nvSpPr>
          <p:spPr>
            <a:xfrm>
              <a:off x="7887523" y="3719881"/>
              <a:ext cx="312217" cy="396116"/>
            </a:xfrm>
            <a:prstGeom prst="rect">
              <a:avLst/>
            </a:prstGeom>
            <a:solidFill>
              <a:srgbClr val="1CABE2">
                <a:alpha val="85098"/>
              </a:srgbClr>
            </a:solidFill>
          </p:spPr>
          <p:txBody>
            <a:bodyPr/>
            <a:lstStyle/>
            <a:p/>
          </p:txBody>
        </p:sp>
        <p:sp>
          <p:nvSpPr>
            <p:cNvPr id="42" name="rc42"/>
            <p:cNvSpPr/>
            <p:nvPr/>
          </p:nvSpPr>
          <p:spPr>
            <a:xfrm>
              <a:off x="1296273" y="3524312"/>
              <a:ext cx="312217" cy="295842"/>
            </a:xfrm>
            <a:prstGeom prst="rect">
              <a:avLst/>
            </a:prstGeom>
            <a:solidFill>
              <a:srgbClr val="B3B3B3">
                <a:alpha val="85098"/>
              </a:srgbClr>
            </a:solidFill>
          </p:spPr>
          <p:txBody>
            <a:bodyPr/>
            <a:lstStyle/>
            <a:p/>
          </p:txBody>
        </p:sp>
        <p:sp>
          <p:nvSpPr>
            <p:cNvPr id="43" name="rc43"/>
            <p:cNvSpPr/>
            <p:nvPr/>
          </p:nvSpPr>
          <p:spPr>
            <a:xfrm>
              <a:off x="1643181" y="3626719"/>
              <a:ext cx="312217" cy="366958"/>
            </a:xfrm>
            <a:prstGeom prst="rect">
              <a:avLst/>
            </a:prstGeom>
            <a:solidFill>
              <a:srgbClr val="B3B3B3">
                <a:alpha val="85098"/>
              </a:srgbClr>
            </a:solidFill>
          </p:spPr>
          <p:txBody>
            <a:bodyPr/>
            <a:lstStyle/>
            <a:p/>
          </p:txBody>
        </p:sp>
        <p:sp>
          <p:nvSpPr>
            <p:cNvPr id="44" name="rc44"/>
            <p:cNvSpPr/>
            <p:nvPr/>
          </p:nvSpPr>
          <p:spPr>
            <a:xfrm>
              <a:off x="1990089" y="3797397"/>
              <a:ext cx="312217" cy="191302"/>
            </a:xfrm>
            <a:prstGeom prst="rect">
              <a:avLst/>
            </a:prstGeom>
            <a:solidFill>
              <a:srgbClr val="B3B3B3">
                <a:alpha val="85098"/>
              </a:srgbClr>
            </a:solidFill>
          </p:spPr>
          <p:txBody>
            <a:bodyPr/>
            <a:lstStyle/>
            <a:p/>
          </p:txBody>
        </p:sp>
        <p:sp>
          <p:nvSpPr>
            <p:cNvPr id="45" name="rc45"/>
            <p:cNvSpPr/>
            <p:nvPr/>
          </p:nvSpPr>
          <p:spPr>
            <a:xfrm>
              <a:off x="2336997" y="3593294"/>
              <a:ext cx="312217" cy="260995"/>
            </a:xfrm>
            <a:prstGeom prst="rect">
              <a:avLst/>
            </a:prstGeom>
            <a:solidFill>
              <a:srgbClr val="B3B3B3">
                <a:alpha val="85098"/>
              </a:srgbClr>
            </a:solidFill>
          </p:spPr>
          <p:txBody>
            <a:bodyPr/>
            <a:lstStyle/>
            <a:p/>
          </p:txBody>
        </p:sp>
        <p:sp>
          <p:nvSpPr>
            <p:cNvPr id="46" name="rc46"/>
            <p:cNvSpPr/>
            <p:nvPr/>
          </p:nvSpPr>
          <p:spPr>
            <a:xfrm>
              <a:off x="2683905" y="3773218"/>
              <a:ext cx="312217" cy="171389"/>
            </a:xfrm>
            <a:prstGeom prst="rect">
              <a:avLst/>
            </a:prstGeom>
            <a:solidFill>
              <a:srgbClr val="B3B3B3">
                <a:alpha val="85098"/>
              </a:srgbClr>
            </a:solidFill>
          </p:spPr>
          <p:txBody>
            <a:bodyPr/>
            <a:lstStyle/>
            <a:p/>
          </p:txBody>
        </p:sp>
        <p:sp>
          <p:nvSpPr>
            <p:cNvPr id="47" name="rc47"/>
            <p:cNvSpPr/>
            <p:nvPr/>
          </p:nvSpPr>
          <p:spPr>
            <a:xfrm>
              <a:off x="3030813" y="3842911"/>
              <a:ext cx="312217" cy="163566"/>
            </a:xfrm>
            <a:prstGeom prst="rect">
              <a:avLst/>
            </a:prstGeom>
            <a:solidFill>
              <a:srgbClr val="B3B3B3">
                <a:alpha val="85098"/>
              </a:srgbClr>
            </a:solidFill>
          </p:spPr>
          <p:txBody>
            <a:bodyPr/>
            <a:lstStyle/>
            <a:p/>
          </p:txBody>
        </p:sp>
        <p:sp>
          <p:nvSpPr>
            <p:cNvPr id="48" name="rc48"/>
            <p:cNvSpPr/>
            <p:nvPr/>
          </p:nvSpPr>
          <p:spPr>
            <a:xfrm>
              <a:off x="3377721" y="3778907"/>
              <a:ext cx="312217" cy="224726"/>
            </a:xfrm>
            <a:prstGeom prst="rect">
              <a:avLst/>
            </a:prstGeom>
            <a:solidFill>
              <a:srgbClr val="B3B3B3">
                <a:alpha val="85098"/>
              </a:srgbClr>
            </a:solidFill>
          </p:spPr>
          <p:txBody>
            <a:bodyPr/>
            <a:lstStyle/>
            <a:p/>
          </p:txBody>
        </p:sp>
        <p:sp>
          <p:nvSpPr>
            <p:cNvPr id="49" name="rc49"/>
            <p:cNvSpPr/>
            <p:nvPr/>
          </p:nvSpPr>
          <p:spPr>
            <a:xfrm>
              <a:off x="3724629" y="3778196"/>
              <a:ext cx="312217" cy="225437"/>
            </a:xfrm>
            <a:prstGeom prst="rect">
              <a:avLst/>
            </a:prstGeom>
            <a:solidFill>
              <a:srgbClr val="B3B3B3">
                <a:alpha val="85098"/>
              </a:srgbClr>
            </a:solidFill>
          </p:spPr>
          <p:txBody>
            <a:bodyPr/>
            <a:lstStyle/>
            <a:p/>
          </p:txBody>
        </p:sp>
        <p:sp>
          <p:nvSpPr>
            <p:cNvPr id="50" name="rc50"/>
            <p:cNvSpPr/>
            <p:nvPr/>
          </p:nvSpPr>
          <p:spPr>
            <a:xfrm>
              <a:off x="4071536" y="3610362"/>
              <a:ext cx="312217" cy="337090"/>
            </a:xfrm>
            <a:prstGeom prst="rect">
              <a:avLst/>
            </a:prstGeom>
            <a:solidFill>
              <a:srgbClr val="B3B3B3">
                <a:alpha val="85098"/>
              </a:srgbClr>
            </a:solidFill>
          </p:spPr>
          <p:txBody>
            <a:bodyPr/>
            <a:lstStyle/>
            <a:p/>
          </p:txBody>
        </p:sp>
        <p:sp>
          <p:nvSpPr>
            <p:cNvPr id="51" name="rc51"/>
            <p:cNvSpPr/>
            <p:nvPr/>
          </p:nvSpPr>
          <p:spPr>
            <a:xfrm>
              <a:off x="4418444" y="3510799"/>
              <a:ext cx="312217" cy="385449"/>
            </a:xfrm>
            <a:prstGeom prst="rect">
              <a:avLst/>
            </a:prstGeom>
            <a:solidFill>
              <a:srgbClr val="B3B3B3">
                <a:alpha val="85098"/>
              </a:srgbClr>
            </a:solidFill>
          </p:spPr>
          <p:txBody>
            <a:bodyPr/>
            <a:lstStyle/>
            <a:p/>
          </p:txBody>
        </p:sp>
        <p:sp>
          <p:nvSpPr>
            <p:cNvPr id="52" name="rc52"/>
            <p:cNvSpPr/>
            <p:nvPr/>
          </p:nvSpPr>
          <p:spPr>
            <a:xfrm>
              <a:off x="4765352" y="3511511"/>
              <a:ext cx="312217" cy="439497"/>
            </a:xfrm>
            <a:prstGeom prst="rect">
              <a:avLst/>
            </a:prstGeom>
            <a:solidFill>
              <a:srgbClr val="B3B3B3">
                <a:alpha val="85098"/>
              </a:srgbClr>
            </a:solidFill>
          </p:spPr>
          <p:txBody>
            <a:bodyPr/>
            <a:lstStyle/>
            <a:p/>
          </p:txBody>
        </p:sp>
        <p:sp>
          <p:nvSpPr>
            <p:cNvPr id="53" name="rc53"/>
            <p:cNvSpPr/>
            <p:nvPr/>
          </p:nvSpPr>
          <p:spPr>
            <a:xfrm>
              <a:off x="5112260" y="3421193"/>
              <a:ext cx="312217" cy="427407"/>
            </a:xfrm>
            <a:prstGeom prst="rect">
              <a:avLst/>
            </a:prstGeom>
            <a:solidFill>
              <a:srgbClr val="B3B3B3">
                <a:alpha val="85098"/>
              </a:srgbClr>
            </a:solidFill>
          </p:spPr>
          <p:txBody>
            <a:bodyPr/>
            <a:lstStyle/>
            <a:p/>
          </p:txBody>
        </p:sp>
        <p:sp>
          <p:nvSpPr>
            <p:cNvPr id="54" name="rc54"/>
            <p:cNvSpPr/>
            <p:nvPr/>
          </p:nvSpPr>
          <p:spPr>
            <a:xfrm>
              <a:off x="5459168" y="3394169"/>
              <a:ext cx="312217" cy="412473"/>
            </a:xfrm>
            <a:prstGeom prst="rect">
              <a:avLst/>
            </a:prstGeom>
            <a:solidFill>
              <a:srgbClr val="B3B3B3">
                <a:alpha val="85098"/>
              </a:srgbClr>
            </a:solidFill>
          </p:spPr>
          <p:txBody>
            <a:bodyPr/>
            <a:lstStyle/>
            <a:p/>
          </p:txBody>
        </p:sp>
        <p:sp>
          <p:nvSpPr>
            <p:cNvPr id="55" name="rc55"/>
            <p:cNvSpPr/>
            <p:nvPr/>
          </p:nvSpPr>
          <p:spPr>
            <a:xfrm>
              <a:off x="5806076" y="3449640"/>
              <a:ext cx="312217" cy="359136"/>
            </a:xfrm>
            <a:prstGeom prst="rect">
              <a:avLst/>
            </a:prstGeom>
            <a:solidFill>
              <a:srgbClr val="B3B3B3">
                <a:alpha val="85098"/>
              </a:srgbClr>
            </a:solidFill>
          </p:spPr>
          <p:txBody>
            <a:bodyPr/>
            <a:lstStyle/>
            <a:p/>
          </p:txBody>
        </p:sp>
        <p:sp>
          <p:nvSpPr>
            <p:cNvPr id="56" name="rc56"/>
            <p:cNvSpPr/>
            <p:nvPr/>
          </p:nvSpPr>
          <p:spPr>
            <a:xfrm>
              <a:off x="6152984" y="3308119"/>
              <a:ext cx="312217" cy="504924"/>
            </a:xfrm>
            <a:prstGeom prst="rect">
              <a:avLst/>
            </a:prstGeom>
            <a:solidFill>
              <a:srgbClr val="B3B3B3">
                <a:alpha val="85098"/>
              </a:srgbClr>
            </a:solidFill>
          </p:spPr>
          <p:txBody>
            <a:bodyPr/>
            <a:lstStyle/>
            <a:p/>
          </p:txBody>
        </p:sp>
        <p:sp>
          <p:nvSpPr>
            <p:cNvPr id="57" name="rc57"/>
            <p:cNvSpPr/>
            <p:nvPr/>
          </p:nvSpPr>
          <p:spPr>
            <a:xfrm>
              <a:off x="6499892" y="3266871"/>
              <a:ext cx="312217" cy="549727"/>
            </a:xfrm>
            <a:prstGeom prst="rect">
              <a:avLst/>
            </a:prstGeom>
            <a:solidFill>
              <a:srgbClr val="B3B3B3">
                <a:alpha val="85098"/>
              </a:srgbClr>
            </a:solidFill>
          </p:spPr>
          <p:txBody>
            <a:bodyPr/>
            <a:lstStyle/>
            <a:p/>
          </p:txBody>
        </p:sp>
        <p:sp>
          <p:nvSpPr>
            <p:cNvPr id="58" name="rc58"/>
            <p:cNvSpPr/>
            <p:nvPr/>
          </p:nvSpPr>
          <p:spPr>
            <a:xfrm>
              <a:off x="6846799" y="3118950"/>
              <a:ext cx="312217" cy="647867"/>
            </a:xfrm>
            <a:prstGeom prst="rect">
              <a:avLst/>
            </a:prstGeom>
            <a:solidFill>
              <a:srgbClr val="B3B3B3">
                <a:alpha val="85098"/>
              </a:srgbClr>
            </a:solidFill>
          </p:spPr>
          <p:txBody>
            <a:bodyPr/>
            <a:lstStyle/>
            <a:p/>
          </p:txBody>
        </p:sp>
        <p:sp>
          <p:nvSpPr>
            <p:cNvPr id="59" name="rc59"/>
            <p:cNvSpPr/>
            <p:nvPr/>
          </p:nvSpPr>
          <p:spPr>
            <a:xfrm>
              <a:off x="7193707" y="3174421"/>
              <a:ext cx="312217" cy="594530"/>
            </a:xfrm>
            <a:prstGeom prst="rect">
              <a:avLst/>
            </a:prstGeom>
            <a:solidFill>
              <a:srgbClr val="B3B3B3">
                <a:alpha val="85098"/>
              </a:srgbClr>
            </a:solidFill>
          </p:spPr>
          <p:txBody>
            <a:bodyPr/>
            <a:lstStyle/>
            <a:p/>
          </p:txBody>
        </p:sp>
        <p:sp>
          <p:nvSpPr>
            <p:cNvPr id="60" name="rc60"/>
            <p:cNvSpPr/>
            <p:nvPr/>
          </p:nvSpPr>
          <p:spPr>
            <a:xfrm>
              <a:off x="7540615" y="3163753"/>
              <a:ext cx="312217" cy="551149"/>
            </a:xfrm>
            <a:prstGeom prst="rect">
              <a:avLst/>
            </a:prstGeom>
            <a:solidFill>
              <a:srgbClr val="B3B3B3">
                <a:alpha val="85098"/>
              </a:srgbClr>
            </a:solidFill>
          </p:spPr>
          <p:txBody>
            <a:bodyPr/>
            <a:lstStyle/>
            <a:p/>
          </p:txBody>
        </p:sp>
        <p:sp>
          <p:nvSpPr>
            <p:cNvPr id="61" name="rc61"/>
            <p:cNvSpPr/>
            <p:nvPr/>
          </p:nvSpPr>
          <p:spPr>
            <a:xfrm>
              <a:off x="7887523" y="2879289"/>
              <a:ext cx="312217" cy="840591"/>
            </a:xfrm>
            <a:prstGeom prst="rect">
              <a:avLst/>
            </a:prstGeom>
            <a:solidFill>
              <a:srgbClr val="B3B3B3">
                <a:alpha val="85098"/>
              </a:srgbClr>
            </a:solidFill>
          </p:spPr>
          <p:txBody>
            <a:bodyPr/>
            <a:lstStyle/>
            <a:p/>
          </p:txBody>
        </p:sp>
        <p:sp>
          <p:nvSpPr>
            <p:cNvPr id="62" name="pl62"/>
            <p:cNvSpPr/>
            <p:nvPr/>
          </p:nvSpPr>
          <p:spPr>
            <a:xfrm>
              <a:off x="1452382" y="2096040"/>
              <a:ext cx="6591249" cy="123670"/>
            </a:xfrm>
            <a:custGeom>
              <a:avLst/>
              <a:pathLst>
                <a:path w="6591249" h="123670">
                  <a:moveTo>
                    <a:pt x="0" y="61835"/>
                  </a:moveTo>
                  <a:lnTo>
                    <a:pt x="346907" y="0"/>
                  </a:lnTo>
                  <a:lnTo>
                    <a:pt x="693815" y="0"/>
                  </a:lnTo>
                  <a:lnTo>
                    <a:pt x="1040723" y="41223"/>
                  </a:lnTo>
                  <a:lnTo>
                    <a:pt x="1387631" y="20611"/>
                  </a:lnTo>
                  <a:lnTo>
                    <a:pt x="1734539" y="0"/>
                  </a:lnTo>
                  <a:lnTo>
                    <a:pt x="2081447" y="0"/>
                  </a:lnTo>
                  <a:lnTo>
                    <a:pt x="2428355" y="0"/>
                  </a:lnTo>
                  <a:lnTo>
                    <a:pt x="2775263" y="20611"/>
                  </a:lnTo>
                  <a:lnTo>
                    <a:pt x="3122170" y="41223"/>
                  </a:lnTo>
                  <a:lnTo>
                    <a:pt x="3469078" y="20611"/>
                  </a:lnTo>
                  <a:lnTo>
                    <a:pt x="3815986" y="61835"/>
                  </a:lnTo>
                  <a:lnTo>
                    <a:pt x="4162894" y="82447"/>
                  </a:lnTo>
                  <a:lnTo>
                    <a:pt x="4509802" y="82447"/>
                  </a:lnTo>
                  <a:lnTo>
                    <a:pt x="4856710" y="82447"/>
                  </a:lnTo>
                  <a:lnTo>
                    <a:pt x="5203618" y="82447"/>
                  </a:lnTo>
                  <a:lnTo>
                    <a:pt x="5550526" y="103059"/>
                  </a:lnTo>
                  <a:lnTo>
                    <a:pt x="5897433" y="103059"/>
                  </a:lnTo>
                  <a:lnTo>
                    <a:pt x="6244341" y="123670"/>
                  </a:lnTo>
                  <a:lnTo>
                    <a:pt x="6591249" y="123670"/>
                  </a:lnTo>
                </a:path>
              </a:pathLst>
            </a:custGeom>
            <a:ln w="27101" cap="flat">
              <a:solidFill>
                <a:srgbClr val="0058AB">
                  <a:alpha val="100000"/>
                </a:srgbClr>
              </a:solidFill>
              <a:prstDash val="solid"/>
              <a:round/>
            </a:ln>
          </p:spPr>
          <p:txBody>
            <a:bodyPr/>
            <a:lstStyle/>
            <a:p/>
          </p:txBody>
        </p:sp>
        <p:sp>
          <p:nvSpPr>
            <p:cNvPr id="63" name="pl63"/>
            <p:cNvSpPr/>
            <p:nvPr/>
          </p:nvSpPr>
          <p:spPr>
            <a:xfrm>
              <a:off x="1452382" y="2157876"/>
              <a:ext cx="6591249" cy="412236"/>
            </a:xfrm>
            <a:custGeom>
              <a:avLst/>
              <a:pathLst>
                <a:path w="6591249" h="412236">
                  <a:moveTo>
                    <a:pt x="0" y="103059"/>
                  </a:moveTo>
                  <a:lnTo>
                    <a:pt x="346907" y="61835"/>
                  </a:lnTo>
                  <a:lnTo>
                    <a:pt x="693815" y="0"/>
                  </a:lnTo>
                  <a:lnTo>
                    <a:pt x="1040723" y="61835"/>
                  </a:lnTo>
                  <a:lnTo>
                    <a:pt x="1387631" y="20611"/>
                  </a:lnTo>
                  <a:lnTo>
                    <a:pt x="1734539" y="0"/>
                  </a:lnTo>
                  <a:lnTo>
                    <a:pt x="2081447" y="20611"/>
                  </a:lnTo>
                  <a:lnTo>
                    <a:pt x="2428355" y="20611"/>
                  </a:lnTo>
                  <a:lnTo>
                    <a:pt x="2775263" y="82447"/>
                  </a:lnTo>
                  <a:lnTo>
                    <a:pt x="3122170" y="123670"/>
                  </a:lnTo>
                  <a:lnTo>
                    <a:pt x="3469078" y="123670"/>
                  </a:lnTo>
                  <a:lnTo>
                    <a:pt x="3815986" y="164894"/>
                  </a:lnTo>
                  <a:lnTo>
                    <a:pt x="4162894" y="185506"/>
                  </a:lnTo>
                  <a:lnTo>
                    <a:pt x="4509802" y="164894"/>
                  </a:lnTo>
                  <a:lnTo>
                    <a:pt x="4856710" y="226729"/>
                  </a:lnTo>
                  <a:lnTo>
                    <a:pt x="5203618" y="247341"/>
                  </a:lnTo>
                  <a:lnTo>
                    <a:pt x="5550526" y="309177"/>
                  </a:lnTo>
                  <a:lnTo>
                    <a:pt x="5897433" y="288565"/>
                  </a:lnTo>
                  <a:lnTo>
                    <a:pt x="6244341" y="288565"/>
                  </a:lnTo>
                  <a:lnTo>
                    <a:pt x="6591249" y="412236"/>
                  </a:lnTo>
                </a:path>
              </a:pathLst>
            </a:custGeom>
            <a:ln w="27101" cap="flat">
              <a:solidFill>
                <a:srgbClr val="F26A21">
                  <a:alpha val="100000"/>
                </a:srgbClr>
              </a:solidFill>
              <a:prstDash val="solid"/>
              <a:round/>
            </a:ln>
          </p:spPr>
          <p:txBody>
            <a:bodyPr/>
            <a:lstStyle/>
            <a:p/>
          </p:txBody>
        </p:sp>
        <p:sp>
          <p:nvSpPr>
            <p:cNvPr id="64" name="tx64"/>
            <p:cNvSpPr/>
            <p:nvPr/>
          </p:nvSpPr>
          <p:spPr>
            <a:xfrm>
              <a:off x="277972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65" name="tx65"/>
            <p:cNvSpPr/>
            <p:nvPr/>
          </p:nvSpPr>
          <p:spPr>
            <a:xfrm>
              <a:off x="4514263"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66" name="tx66"/>
            <p:cNvSpPr/>
            <p:nvPr/>
          </p:nvSpPr>
          <p:spPr>
            <a:xfrm>
              <a:off x="5901895"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7" name="tx67"/>
            <p:cNvSpPr/>
            <p:nvPr/>
          </p:nvSpPr>
          <p:spPr>
            <a:xfrm>
              <a:off x="6248802"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8" name="tx68"/>
            <p:cNvSpPr/>
            <p:nvPr/>
          </p:nvSpPr>
          <p:spPr>
            <a:xfrm>
              <a:off x="659571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9" name="tx69"/>
            <p:cNvSpPr/>
            <p:nvPr/>
          </p:nvSpPr>
          <p:spPr>
            <a:xfrm>
              <a:off x="6942618"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0" name="tx70"/>
            <p:cNvSpPr/>
            <p:nvPr/>
          </p:nvSpPr>
          <p:spPr>
            <a:xfrm>
              <a:off x="728952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1" name="tx71"/>
            <p:cNvSpPr/>
            <p:nvPr/>
          </p:nvSpPr>
          <p:spPr>
            <a:xfrm>
              <a:off x="763643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2" name="tx72"/>
            <p:cNvSpPr/>
            <p:nvPr/>
          </p:nvSpPr>
          <p:spPr>
            <a:xfrm>
              <a:off x="7983342"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3" name="tx73"/>
            <p:cNvSpPr/>
            <p:nvPr/>
          </p:nvSpPr>
          <p:spPr>
            <a:xfrm>
              <a:off x="277972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74" name="tx74"/>
            <p:cNvSpPr/>
            <p:nvPr/>
          </p:nvSpPr>
          <p:spPr>
            <a:xfrm>
              <a:off x="4514263"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75" name="tx75"/>
            <p:cNvSpPr/>
            <p:nvPr/>
          </p:nvSpPr>
          <p:spPr>
            <a:xfrm>
              <a:off x="5901895"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76" name="tx76"/>
            <p:cNvSpPr/>
            <p:nvPr/>
          </p:nvSpPr>
          <p:spPr>
            <a:xfrm>
              <a:off x="6248802"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77" name="tx77"/>
            <p:cNvSpPr/>
            <p:nvPr/>
          </p:nvSpPr>
          <p:spPr>
            <a:xfrm>
              <a:off x="6595710"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78" name="tx78"/>
            <p:cNvSpPr/>
            <p:nvPr/>
          </p:nvSpPr>
          <p:spPr>
            <a:xfrm>
              <a:off x="6942618"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79" name="tx79"/>
            <p:cNvSpPr/>
            <p:nvPr/>
          </p:nvSpPr>
          <p:spPr>
            <a:xfrm>
              <a:off x="7289526"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80" name="tx80"/>
            <p:cNvSpPr/>
            <p:nvPr/>
          </p:nvSpPr>
          <p:spPr>
            <a:xfrm>
              <a:off x="7636434"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81" name="tx81"/>
            <p:cNvSpPr/>
            <p:nvPr/>
          </p:nvSpPr>
          <p:spPr>
            <a:xfrm>
              <a:off x="7983342"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82" name="tx82"/>
            <p:cNvSpPr/>
            <p:nvPr/>
          </p:nvSpPr>
          <p:spPr>
            <a:xfrm>
              <a:off x="7968283" y="36565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3" name="tx83"/>
            <p:cNvSpPr/>
            <p:nvPr/>
          </p:nvSpPr>
          <p:spPr>
            <a:xfrm>
              <a:off x="2733011" y="365517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84" name="tx84"/>
            <p:cNvSpPr/>
            <p:nvPr/>
          </p:nvSpPr>
          <p:spPr>
            <a:xfrm>
              <a:off x="4512755" y="339408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85" name="tx85"/>
            <p:cNvSpPr/>
            <p:nvPr/>
          </p:nvSpPr>
          <p:spPr>
            <a:xfrm>
              <a:off x="5900386" y="333292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86" name="tx86"/>
            <p:cNvSpPr/>
            <p:nvPr/>
          </p:nvSpPr>
          <p:spPr>
            <a:xfrm>
              <a:off x="6233743" y="31914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87" name="tx87"/>
            <p:cNvSpPr/>
            <p:nvPr/>
          </p:nvSpPr>
          <p:spPr>
            <a:xfrm>
              <a:off x="6580651" y="31501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88" name="tx88"/>
            <p:cNvSpPr/>
            <p:nvPr/>
          </p:nvSpPr>
          <p:spPr>
            <a:xfrm>
              <a:off x="6927559" y="30022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89" name="tx89"/>
            <p:cNvSpPr/>
            <p:nvPr/>
          </p:nvSpPr>
          <p:spPr>
            <a:xfrm>
              <a:off x="7274467" y="30563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90" name="tx90"/>
            <p:cNvSpPr/>
            <p:nvPr/>
          </p:nvSpPr>
          <p:spPr>
            <a:xfrm>
              <a:off x="7621375" y="30456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91" name="tx91"/>
            <p:cNvSpPr/>
            <p:nvPr/>
          </p:nvSpPr>
          <p:spPr>
            <a:xfrm>
              <a:off x="7968283" y="27625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92" name="tx92"/>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717597" y="335442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4" name="tx94"/>
            <p:cNvSpPr/>
            <p:nvPr/>
          </p:nvSpPr>
          <p:spPr>
            <a:xfrm>
              <a:off x="717597" y="26432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5" name="tx95"/>
            <p:cNvSpPr/>
            <p:nvPr/>
          </p:nvSpPr>
          <p:spPr>
            <a:xfrm>
              <a:off x="717597" y="193033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96" name="tx9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94902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268356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44181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580573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615264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6" name="tx106"/>
            <p:cNvSpPr/>
            <p:nvPr/>
          </p:nvSpPr>
          <p:spPr>
            <a:xfrm rot="-5400000">
              <a:off x="649955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7" name="tx107"/>
            <p:cNvSpPr/>
            <p:nvPr/>
          </p:nvSpPr>
          <p:spPr>
            <a:xfrm rot="-5400000">
              <a:off x="684646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8" name="tx108"/>
            <p:cNvSpPr/>
            <p:nvPr/>
          </p:nvSpPr>
          <p:spPr>
            <a:xfrm rot="-5400000">
              <a:off x="719333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75402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788718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2" name="tx11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3" name="pl11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5" name="tx11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16" name="tx11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17" name="rc117"/>
            <p:cNvSpPr/>
            <p:nvPr/>
          </p:nvSpPr>
          <p:spPr>
            <a:xfrm>
              <a:off x="4663170" y="4979579"/>
              <a:ext cx="201456" cy="201456"/>
            </a:xfrm>
            <a:prstGeom prst="rect">
              <a:avLst/>
            </a:prstGeom>
            <a:solidFill>
              <a:srgbClr val="B3B3B3">
                <a:alpha val="85098"/>
              </a:srgbClr>
            </a:solidFill>
          </p:spPr>
          <p:txBody>
            <a:bodyPr/>
            <a:lstStyle/>
            <a:p/>
          </p:txBody>
        </p:sp>
        <p:sp>
          <p:nvSpPr>
            <p:cNvPr id="118" name="rc118"/>
            <p:cNvSpPr/>
            <p:nvPr/>
          </p:nvSpPr>
          <p:spPr>
            <a:xfrm>
              <a:off x="5565324" y="4979579"/>
              <a:ext cx="201456" cy="201456"/>
            </a:xfrm>
            <a:prstGeom prst="rect">
              <a:avLst/>
            </a:prstGeom>
            <a:solidFill>
              <a:srgbClr val="1CABE2">
                <a:alpha val="85098"/>
              </a:srgbClr>
            </a:solidFill>
          </p:spPr>
          <p:txBody>
            <a:bodyPr/>
            <a:lstStyle/>
            <a:p/>
          </p:txBody>
        </p:sp>
        <p:sp>
          <p:nvSpPr>
            <p:cNvPr id="119" name="tx11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0" name="tx12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1" name="tx12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22" name="tx122"/>
            <p:cNvSpPr/>
            <p:nvPr/>
          </p:nvSpPr>
          <p:spPr>
            <a:xfrm>
              <a:off x="951100" y="1582906"/>
              <a:ext cx="17895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Montenegro, 2006-2025</a:t>
              </a:r>
            </a:p>
          </p:txBody>
        </p:sp>
        <p:sp>
          <p:nvSpPr>
            <p:cNvPr id="123" name="pl123"/>
            <p:cNvSpPr/>
            <p:nvPr/>
          </p:nvSpPr>
          <p:spPr>
            <a:xfrm>
              <a:off x="228872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2736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25851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24340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8116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2660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25096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296273" y="5726143"/>
              <a:ext cx="1714949" cy="119033"/>
            </a:xfrm>
            <a:prstGeom prst="rect">
              <a:avLst/>
            </a:prstGeom>
            <a:solidFill>
              <a:srgbClr val="1CABE2">
                <a:alpha val="85098"/>
              </a:srgbClr>
            </a:solidFill>
          </p:spPr>
          <p:txBody>
            <a:bodyPr/>
            <a:lstStyle/>
            <a:p/>
          </p:txBody>
        </p:sp>
        <p:sp>
          <p:nvSpPr>
            <p:cNvPr id="135" name="rc135"/>
            <p:cNvSpPr/>
            <p:nvPr/>
          </p:nvSpPr>
          <p:spPr>
            <a:xfrm>
              <a:off x="1296273" y="5577352"/>
              <a:ext cx="2238962" cy="119033"/>
            </a:xfrm>
            <a:prstGeom prst="rect">
              <a:avLst/>
            </a:prstGeom>
            <a:solidFill>
              <a:srgbClr val="1CABE2">
                <a:alpha val="85098"/>
              </a:srgbClr>
            </a:solidFill>
          </p:spPr>
          <p:txBody>
            <a:bodyPr/>
            <a:lstStyle/>
            <a:p/>
          </p:txBody>
        </p:sp>
        <p:sp>
          <p:nvSpPr>
            <p:cNvPr id="136" name="rc136"/>
            <p:cNvSpPr/>
            <p:nvPr/>
          </p:nvSpPr>
          <p:spPr>
            <a:xfrm>
              <a:off x="1296273" y="5428560"/>
              <a:ext cx="2211173" cy="119033"/>
            </a:xfrm>
            <a:prstGeom prst="rect">
              <a:avLst/>
            </a:prstGeom>
            <a:solidFill>
              <a:srgbClr val="1CABE2">
                <a:alpha val="85098"/>
              </a:srgbClr>
            </a:solidFill>
          </p:spPr>
          <p:txBody>
            <a:bodyPr/>
            <a:lstStyle/>
            <a:p/>
          </p:txBody>
        </p:sp>
        <p:sp>
          <p:nvSpPr>
            <p:cNvPr id="137" name="rc137"/>
            <p:cNvSpPr/>
            <p:nvPr/>
          </p:nvSpPr>
          <p:spPr>
            <a:xfrm>
              <a:off x="3011223" y="5726143"/>
              <a:ext cx="2004744" cy="119033"/>
            </a:xfrm>
            <a:prstGeom prst="rect">
              <a:avLst/>
            </a:prstGeom>
            <a:solidFill>
              <a:srgbClr val="B3B3B3">
                <a:alpha val="85098"/>
              </a:srgbClr>
            </a:solidFill>
          </p:spPr>
          <p:txBody>
            <a:bodyPr/>
            <a:lstStyle/>
            <a:p/>
          </p:txBody>
        </p:sp>
        <p:sp>
          <p:nvSpPr>
            <p:cNvPr id="138" name="rc138"/>
            <p:cNvSpPr/>
            <p:nvPr/>
          </p:nvSpPr>
          <p:spPr>
            <a:xfrm>
              <a:off x="3535236" y="5577352"/>
              <a:ext cx="3076588" cy="119033"/>
            </a:xfrm>
            <a:prstGeom prst="rect">
              <a:avLst/>
            </a:prstGeom>
            <a:solidFill>
              <a:srgbClr val="B3B3B3">
                <a:alpha val="85098"/>
              </a:srgbClr>
            </a:solidFill>
          </p:spPr>
          <p:txBody>
            <a:bodyPr/>
            <a:lstStyle/>
            <a:p/>
          </p:txBody>
        </p:sp>
        <p:sp>
          <p:nvSpPr>
            <p:cNvPr id="139" name="rc139"/>
            <p:cNvSpPr/>
            <p:nvPr/>
          </p:nvSpPr>
          <p:spPr>
            <a:xfrm>
              <a:off x="3507447" y="5428560"/>
              <a:ext cx="4692293" cy="119033"/>
            </a:xfrm>
            <a:prstGeom prst="rect">
              <a:avLst/>
            </a:prstGeom>
            <a:solidFill>
              <a:srgbClr val="B3B3B3">
                <a:alpha val="85098"/>
              </a:srgbClr>
            </a:solidFill>
          </p:spPr>
          <p:txBody>
            <a:bodyPr/>
            <a:lstStyle/>
            <a:p/>
          </p:txBody>
        </p:sp>
        <p:sp>
          <p:nvSpPr>
            <p:cNvPr id="140" name="tx140"/>
            <p:cNvSpPr/>
            <p:nvPr/>
          </p:nvSpPr>
          <p:spPr>
            <a:xfrm>
              <a:off x="5081886"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41" name="tx141"/>
            <p:cNvSpPr/>
            <p:nvPr/>
          </p:nvSpPr>
          <p:spPr>
            <a:xfrm>
              <a:off x="6692196"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42" name="tx142"/>
            <p:cNvSpPr/>
            <p:nvPr/>
          </p:nvSpPr>
          <p:spPr>
            <a:xfrm>
              <a:off x="8280112"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43" name="tx143"/>
            <p:cNvSpPr/>
            <p:nvPr/>
          </p:nvSpPr>
          <p:spPr>
            <a:xfrm>
              <a:off x="2039612"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4" name="tx144"/>
            <p:cNvSpPr/>
            <p:nvPr/>
          </p:nvSpPr>
          <p:spPr>
            <a:xfrm>
              <a:off x="2349836"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5" name="tx145"/>
            <p:cNvSpPr/>
            <p:nvPr/>
          </p:nvSpPr>
          <p:spPr>
            <a:xfrm>
              <a:off x="2335942"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6" name="tx146"/>
            <p:cNvSpPr/>
            <p:nvPr/>
          </p:nvSpPr>
          <p:spPr>
            <a:xfrm>
              <a:off x="3947677"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7" name="tx147"/>
            <p:cNvSpPr/>
            <p:nvPr/>
          </p:nvSpPr>
          <p:spPr>
            <a:xfrm>
              <a:off x="5007611"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8" name="tx148"/>
            <p:cNvSpPr/>
            <p:nvPr/>
          </p:nvSpPr>
          <p:spPr>
            <a:xfrm>
              <a:off x="5773221"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49" name="tx149"/>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3" name="tx153"/>
            <p:cNvSpPr/>
            <p:nvPr/>
          </p:nvSpPr>
          <p:spPr>
            <a:xfrm>
              <a:off x="3137478"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54" name="tx154"/>
            <p:cNvSpPr/>
            <p:nvPr/>
          </p:nvSpPr>
          <p:spPr>
            <a:xfrm>
              <a:off x="5122374"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5" name="tx155"/>
            <p:cNvSpPr/>
            <p:nvPr/>
          </p:nvSpPr>
          <p:spPr>
            <a:xfrm>
              <a:off x="7107270"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56" name="tx156"/>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9" name="tx15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Montenegro.
In 2025, DTP1 coverage in Montenegro remained constant 92%. There were &lt;1,000 children who missed out on any DTP vaccination (zero-dose children).
DTP3 coverage declined at at 75% in 2025, leaving 2,000 children vulnerable to vaccine-preventable diseases.</a:t>
            </a:r>
          </a:p>
        </p:txBody>
      </p:sp>
      <p:sp>
        <p:nvSpPr>
          <p:cNvPr id="1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92% and DTP3 was 75%, leaving 2,000 children un- or under-vaccinated, including &lt;1,000 zero-dose and 1,000 with only partial protection.</a:t>
            </a:r>
          </a:p>
        </p:txBody>
      </p:sp>
      <p:grpSp xmlns:pic="http://schemas.openxmlformats.org/drawingml/2006/picture">
        <p:nvGrpSpPr>
          <p:cNvPr id="162" name=""/>
          <p:cNvGrpSpPr/>
          <p:nvPr/>
        </p:nvGrpSpPr>
        <p:grpSpPr>
          <a:xfrm>
            <a:off x="292608" y="1005840"/>
            <a:ext cx="8595360" cy="28575"/>
            <a:chOff x="292608" y="1005840"/>
            <a:chExt cx="8595360" cy="28575"/>
          </a:xfrm>
        </p:grpSpPr>
        <p:sp>
          <p:nvSpPr>
            <p:cNvPr id="16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936315" y="1916302"/>
              <a:ext cx="2581942" cy="131228"/>
            </a:xfrm>
            <a:custGeom>
              <a:avLst/>
              <a:pathLst>
                <a:path w="2581942" h="131228">
                  <a:moveTo>
                    <a:pt x="0" y="65614"/>
                  </a:moveTo>
                  <a:lnTo>
                    <a:pt x="135891" y="0"/>
                  </a:lnTo>
                  <a:lnTo>
                    <a:pt x="271783" y="0"/>
                  </a:lnTo>
                  <a:lnTo>
                    <a:pt x="407675" y="43742"/>
                  </a:lnTo>
                  <a:lnTo>
                    <a:pt x="543566" y="21871"/>
                  </a:lnTo>
                  <a:lnTo>
                    <a:pt x="679458" y="0"/>
                  </a:lnTo>
                  <a:lnTo>
                    <a:pt x="815350" y="0"/>
                  </a:lnTo>
                  <a:lnTo>
                    <a:pt x="951242" y="0"/>
                  </a:lnTo>
                  <a:lnTo>
                    <a:pt x="1087133" y="21871"/>
                  </a:lnTo>
                  <a:lnTo>
                    <a:pt x="1223025" y="43742"/>
                  </a:lnTo>
                  <a:lnTo>
                    <a:pt x="1358917" y="21871"/>
                  </a:lnTo>
                  <a:lnTo>
                    <a:pt x="1494809" y="65614"/>
                  </a:lnTo>
                  <a:lnTo>
                    <a:pt x="1630700" y="87485"/>
                  </a:lnTo>
                  <a:lnTo>
                    <a:pt x="1766592" y="87485"/>
                  </a:lnTo>
                  <a:lnTo>
                    <a:pt x="1902484" y="87485"/>
                  </a:lnTo>
                  <a:lnTo>
                    <a:pt x="2038375" y="87485"/>
                  </a:lnTo>
                  <a:lnTo>
                    <a:pt x="2174267" y="109356"/>
                  </a:lnTo>
                  <a:lnTo>
                    <a:pt x="2310159" y="109356"/>
                  </a:lnTo>
                  <a:lnTo>
                    <a:pt x="2446051" y="131228"/>
                  </a:lnTo>
                  <a:lnTo>
                    <a:pt x="2581942"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936315" y="1916302"/>
              <a:ext cx="2581942" cy="131228"/>
            </a:xfrm>
            <a:custGeom>
              <a:avLst/>
              <a:pathLst>
                <a:path w="2581942" h="131228">
                  <a:moveTo>
                    <a:pt x="0" y="65614"/>
                  </a:moveTo>
                  <a:lnTo>
                    <a:pt x="135891" y="0"/>
                  </a:lnTo>
                  <a:lnTo>
                    <a:pt x="271783" y="0"/>
                  </a:lnTo>
                  <a:lnTo>
                    <a:pt x="407675" y="43742"/>
                  </a:lnTo>
                  <a:lnTo>
                    <a:pt x="543566" y="21871"/>
                  </a:lnTo>
                  <a:lnTo>
                    <a:pt x="679458" y="0"/>
                  </a:lnTo>
                  <a:lnTo>
                    <a:pt x="815350" y="0"/>
                  </a:lnTo>
                  <a:lnTo>
                    <a:pt x="951242" y="0"/>
                  </a:lnTo>
                  <a:lnTo>
                    <a:pt x="1087133" y="21871"/>
                  </a:lnTo>
                  <a:lnTo>
                    <a:pt x="1223025" y="43742"/>
                  </a:lnTo>
                  <a:lnTo>
                    <a:pt x="1358917" y="21871"/>
                  </a:lnTo>
                  <a:lnTo>
                    <a:pt x="1494809" y="65614"/>
                  </a:lnTo>
                  <a:lnTo>
                    <a:pt x="1630700" y="87485"/>
                  </a:lnTo>
                  <a:lnTo>
                    <a:pt x="1766592" y="87485"/>
                  </a:lnTo>
                  <a:lnTo>
                    <a:pt x="1902484" y="87485"/>
                  </a:lnTo>
                  <a:lnTo>
                    <a:pt x="2038375" y="87485"/>
                  </a:lnTo>
                  <a:lnTo>
                    <a:pt x="2174267" y="109356"/>
                  </a:lnTo>
                  <a:lnTo>
                    <a:pt x="2310159" y="109356"/>
                  </a:lnTo>
                  <a:lnTo>
                    <a:pt x="2446051" y="131228"/>
                  </a:lnTo>
                  <a:lnTo>
                    <a:pt x="2581942" y="131228"/>
                  </a:lnTo>
                </a:path>
              </a:pathLst>
            </a:custGeom>
            <a:ln w="43362" cap="flat">
              <a:solidFill>
                <a:srgbClr val="000000">
                  <a:alpha val="100000"/>
                </a:srgbClr>
              </a:solidFill>
              <a:prstDash val="solid"/>
              <a:round/>
            </a:ln>
          </p:spPr>
          <p:txBody>
            <a:bodyPr/>
            <a:lstStyle/>
            <a:p/>
          </p:txBody>
        </p:sp>
        <p:sp>
          <p:nvSpPr>
            <p:cNvPr id="25" name="pl25"/>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1936315" y="1916302"/>
              <a:ext cx="2581942" cy="131228"/>
            </a:xfrm>
            <a:custGeom>
              <a:avLst/>
              <a:pathLst>
                <a:path w="2581942" h="131228">
                  <a:moveTo>
                    <a:pt x="0" y="65614"/>
                  </a:moveTo>
                  <a:lnTo>
                    <a:pt x="135891" y="0"/>
                  </a:lnTo>
                  <a:lnTo>
                    <a:pt x="271783" y="0"/>
                  </a:lnTo>
                  <a:lnTo>
                    <a:pt x="407675" y="43742"/>
                  </a:lnTo>
                  <a:lnTo>
                    <a:pt x="543566" y="21871"/>
                  </a:lnTo>
                  <a:lnTo>
                    <a:pt x="679458" y="0"/>
                  </a:lnTo>
                  <a:lnTo>
                    <a:pt x="815350" y="0"/>
                  </a:lnTo>
                  <a:lnTo>
                    <a:pt x="951242" y="0"/>
                  </a:lnTo>
                  <a:lnTo>
                    <a:pt x="1087133" y="21871"/>
                  </a:lnTo>
                  <a:lnTo>
                    <a:pt x="1223025" y="43742"/>
                  </a:lnTo>
                  <a:lnTo>
                    <a:pt x="1358917" y="21871"/>
                  </a:lnTo>
                  <a:lnTo>
                    <a:pt x="1494809" y="65614"/>
                  </a:lnTo>
                  <a:lnTo>
                    <a:pt x="1630700" y="87485"/>
                  </a:lnTo>
                  <a:lnTo>
                    <a:pt x="1766592" y="87485"/>
                  </a:lnTo>
                  <a:lnTo>
                    <a:pt x="1902484" y="87485"/>
                  </a:lnTo>
                  <a:lnTo>
                    <a:pt x="2038375" y="87485"/>
                  </a:lnTo>
                  <a:lnTo>
                    <a:pt x="2174267" y="109356"/>
                  </a:lnTo>
                  <a:lnTo>
                    <a:pt x="2310159" y="109356"/>
                  </a:lnTo>
                  <a:lnTo>
                    <a:pt x="2446051" y="131228"/>
                  </a:lnTo>
                  <a:lnTo>
                    <a:pt x="2581942" y="131228"/>
                  </a:lnTo>
                </a:path>
              </a:pathLst>
            </a:custGeom>
            <a:ln w="27101" cap="flat">
              <a:solidFill>
                <a:srgbClr val="0058AB">
                  <a:alpha val="100000"/>
                </a:srgbClr>
              </a:solidFill>
              <a:prstDash val="solid"/>
              <a:round/>
            </a:ln>
          </p:spPr>
          <p:txBody>
            <a:bodyPr/>
            <a:lstStyle/>
            <a:p/>
          </p:txBody>
        </p:sp>
        <p:sp>
          <p:nvSpPr>
            <p:cNvPr id="31" name="tx31"/>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2" name="tx32"/>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3" name="tx33"/>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37" name="tx37"/>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38" name="tx38"/>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 name="tx39"/>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 name="tx40"/>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1" name="tx41"/>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2" name="tx42"/>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3" name="tx43"/>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8" name="tx48"/>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0" name="tx50"/>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5696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2" name="pl52"/>
            <p:cNvSpPr/>
            <p:nvPr/>
          </p:nvSpPr>
          <p:spPr>
            <a:xfrm>
              <a:off x="15696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267384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4" name="pl54"/>
            <p:cNvSpPr/>
            <p:nvPr/>
          </p:nvSpPr>
          <p:spPr>
            <a:xfrm>
              <a:off x="343629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5" name="tx55"/>
            <p:cNvSpPr/>
            <p:nvPr/>
          </p:nvSpPr>
          <p:spPr>
            <a:xfrm>
              <a:off x="1836740" y="4962980"/>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56" name="tx56"/>
            <p:cNvSpPr/>
            <p:nvPr/>
          </p:nvSpPr>
          <p:spPr>
            <a:xfrm>
              <a:off x="294094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7" name="tx57"/>
            <p:cNvSpPr/>
            <p:nvPr/>
          </p:nvSpPr>
          <p:spPr>
            <a:xfrm>
              <a:off x="370339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58" name="tx58"/>
            <p:cNvSpPr/>
            <p:nvPr/>
          </p:nvSpPr>
          <p:spPr>
            <a:xfrm>
              <a:off x="1434431" y="1405107"/>
              <a:ext cx="27703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Montenegro, 2000-2025</a:t>
              </a:r>
            </a:p>
          </p:txBody>
        </p:sp>
        <p:sp>
          <p:nvSpPr>
            <p:cNvPr id="59" name="pl59"/>
            <p:cNvSpPr/>
            <p:nvPr/>
          </p:nvSpPr>
          <p:spPr>
            <a:xfrm>
              <a:off x="5267799" y="39099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34106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2412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19129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41595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5" name="pl65"/>
            <p:cNvSpPr/>
            <p:nvPr/>
          </p:nvSpPr>
          <p:spPr>
            <a:xfrm>
              <a:off x="5267799" y="36603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267799" y="31610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618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162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633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253014" y="2761677"/>
              <a:ext cx="2581942" cy="599084"/>
            </a:xfrm>
            <a:custGeom>
              <a:avLst/>
              <a:pathLst>
                <a:path w="2581942" h="599084">
                  <a:moveTo>
                    <a:pt x="0" y="299542"/>
                  </a:moveTo>
                  <a:lnTo>
                    <a:pt x="135891" y="0"/>
                  </a:lnTo>
                  <a:lnTo>
                    <a:pt x="271783" y="0"/>
                  </a:lnTo>
                  <a:lnTo>
                    <a:pt x="407675" y="199694"/>
                  </a:lnTo>
                  <a:lnTo>
                    <a:pt x="543566" y="99847"/>
                  </a:lnTo>
                  <a:lnTo>
                    <a:pt x="679458" y="0"/>
                  </a:lnTo>
                  <a:lnTo>
                    <a:pt x="815350" y="0"/>
                  </a:lnTo>
                  <a:lnTo>
                    <a:pt x="951242" y="0"/>
                  </a:lnTo>
                  <a:lnTo>
                    <a:pt x="1087133" y="99847"/>
                  </a:lnTo>
                  <a:lnTo>
                    <a:pt x="1223025" y="199694"/>
                  </a:lnTo>
                  <a:lnTo>
                    <a:pt x="1358917" y="99847"/>
                  </a:lnTo>
                  <a:lnTo>
                    <a:pt x="1494809" y="299542"/>
                  </a:lnTo>
                  <a:lnTo>
                    <a:pt x="1630700" y="399389"/>
                  </a:lnTo>
                  <a:lnTo>
                    <a:pt x="1766592" y="399389"/>
                  </a:lnTo>
                  <a:lnTo>
                    <a:pt x="1902484" y="399389"/>
                  </a:lnTo>
                  <a:lnTo>
                    <a:pt x="2038375" y="399389"/>
                  </a:lnTo>
                  <a:lnTo>
                    <a:pt x="2174267" y="499237"/>
                  </a:lnTo>
                  <a:lnTo>
                    <a:pt x="2310159" y="499237"/>
                  </a:lnTo>
                  <a:lnTo>
                    <a:pt x="2446051" y="599084"/>
                  </a:lnTo>
                  <a:lnTo>
                    <a:pt x="2581942" y="599084"/>
                  </a:lnTo>
                </a:path>
              </a:pathLst>
            </a:custGeom>
            <a:ln w="27101" cap="flat">
              <a:solidFill>
                <a:srgbClr val="0058AB">
                  <a:alpha val="100000"/>
                </a:srgbClr>
              </a:solidFill>
              <a:prstDash val="solid"/>
              <a:round/>
            </a:ln>
          </p:spPr>
          <p:txBody>
            <a:bodyPr/>
            <a:lstStyle/>
            <a:p/>
          </p:txBody>
        </p:sp>
        <p:sp>
          <p:nvSpPr>
            <p:cNvPr id="78" name="pl78"/>
            <p:cNvSpPr/>
            <p:nvPr/>
          </p:nvSpPr>
          <p:spPr>
            <a:xfrm>
              <a:off x="5437664" y="3161067"/>
              <a:ext cx="3397293" cy="898627"/>
            </a:xfrm>
            <a:custGeom>
              <a:avLst/>
              <a:pathLst>
                <a:path w="3397293" h="898627">
                  <a:moveTo>
                    <a:pt x="0" y="898627"/>
                  </a:moveTo>
                  <a:lnTo>
                    <a:pt x="135891" y="798779"/>
                  </a:lnTo>
                  <a:lnTo>
                    <a:pt x="271783" y="798779"/>
                  </a:lnTo>
                  <a:lnTo>
                    <a:pt x="407675" y="698932"/>
                  </a:lnTo>
                  <a:lnTo>
                    <a:pt x="543566" y="599084"/>
                  </a:lnTo>
                  <a:lnTo>
                    <a:pt x="679458" y="499237"/>
                  </a:lnTo>
                  <a:lnTo>
                    <a:pt x="815350" y="399389"/>
                  </a:lnTo>
                  <a:lnTo>
                    <a:pt x="951242" y="399389"/>
                  </a:lnTo>
                  <a:lnTo>
                    <a:pt x="1087133" y="299542"/>
                  </a:lnTo>
                  <a:lnTo>
                    <a:pt x="1223025" y="199694"/>
                  </a:lnTo>
                  <a:lnTo>
                    <a:pt x="1358917" y="199694"/>
                  </a:lnTo>
                  <a:lnTo>
                    <a:pt x="1494809" y="99847"/>
                  </a:lnTo>
                  <a:lnTo>
                    <a:pt x="1630700" y="199694"/>
                  </a:lnTo>
                  <a:lnTo>
                    <a:pt x="1766592" y="199694"/>
                  </a:lnTo>
                  <a:lnTo>
                    <a:pt x="1902484" y="199694"/>
                  </a:lnTo>
                  <a:lnTo>
                    <a:pt x="2038375" y="199694"/>
                  </a:lnTo>
                  <a:lnTo>
                    <a:pt x="2174267" y="99847"/>
                  </a:lnTo>
                  <a:lnTo>
                    <a:pt x="2310159" y="99847"/>
                  </a:lnTo>
                  <a:lnTo>
                    <a:pt x="2446051" y="99847"/>
                  </a:lnTo>
                  <a:lnTo>
                    <a:pt x="2581942" y="0"/>
                  </a:lnTo>
                  <a:lnTo>
                    <a:pt x="2717834" y="299542"/>
                  </a:lnTo>
                  <a:lnTo>
                    <a:pt x="2853726" y="499237"/>
                  </a:lnTo>
                  <a:lnTo>
                    <a:pt x="2989618" y="199694"/>
                  </a:lnTo>
                  <a:lnTo>
                    <a:pt x="3125509" y="199694"/>
                  </a:lnTo>
                  <a:lnTo>
                    <a:pt x="3261401" y="199694"/>
                  </a:lnTo>
                  <a:lnTo>
                    <a:pt x="3397293" y="99847"/>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61525"/>
              <a:ext cx="3397293" cy="798779"/>
            </a:xfrm>
            <a:custGeom>
              <a:avLst/>
              <a:pathLst>
                <a:path w="3397293" h="798779">
                  <a:moveTo>
                    <a:pt x="0" y="199694"/>
                  </a:moveTo>
                  <a:lnTo>
                    <a:pt x="135891" y="99847"/>
                  </a:lnTo>
                  <a:lnTo>
                    <a:pt x="271783" y="499237"/>
                  </a:lnTo>
                  <a:lnTo>
                    <a:pt x="407675" y="798779"/>
                  </a:lnTo>
                  <a:lnTo>
                    <a:pt x="543566" y="499237"/>
                  </a:lnTo>
                  <a:lnTo>
                    <a:pt x="679458" y="199694"/>
                  </a:lnTo>
                  <a:lnTo>
                    <a:pt x="815350" y="199694"/>
                  </a:lnTo>
                  <a:lnTo>
                    <a:pt x="951242" y="0"/>
                  </a:lnTo>
                  <a:lnTo>
                    <a:pt x="1087133" y="99847"/>
                  </a:lnTo>
                  <a:lnTo>
                    <a:pt x="1223025" y="299542"/>
                  </a:lnTo>
                  <a:lnTo>
                    <a:pt x="1358917" y="499237"/>
                  </a:lnTo>
                  <a:lnTo>
                    <a:pt x="1494809" y="499237"/>
                  </a:lnTo>
                  <a:lnTo>
                    <a:pt x="1630700" y="299542"/>
                  </a:lnTo>
                  <a:lnTo>
                    <a:pt x="1766592" y="199694"/>
                  </a:lnTo>
                  <a:lnTo>
                    <a:pt x="1902484" y="499237"/>
                  </a:lnTo>
                  <a:lnTo>
                    <a:pt x="2038375" y="399389"/>
                  </a:lnTo>
                  <a:lnTo>
                    <a:pt x="2174267" y="599084"/>
                  </a:lnTo>
                  <a:lnTo>
                    <a:pt x="2310159" y="399389"/>
                  </a:lnTo>
                  <a:lnTo>
                    <a:pt x="2446051" y="199694"/>
                  </a:lnTo>
                  <a:lnTo>
                    <a:pt x="2581942" y="299542"/>
                  </a:lnTo>
                  <a:lnTo>
                    <a:pt x="2717834" y="499237"/>
                  </a:lnTo>
                  <a:lnTo>
                    <a:pt x="2853726" y="599084"/>
                  </a:lnTo>
                  <a:lnTo>
                    <a:pt x="2989618" y="499237"/>
                  </a:lnTo>
                  <a:lnTo>
                    <a:pt x="3125509" y="499237"/>
                  </a:lnTo>
                  <a:lnTo>
                    <a:pt x="3261401" y="698932"/>
                  </a:lnTo>
                  <a:lnTo>
                    <a:pt x="3397293" y="698932"/>
                  </a:lnTo>
                </a:path>
              </a:pathLst>
            </a:custGeom>
            <a:ln w="27101" cap="flat">
              <a:solidFill>
                <a:srgbClr val="961A49">
                  <a:alpha val="100000"/>
                </a:srgbClr>
              </a:solidFill>
              <a:prstDash val="solid"/>
              <a:round/>
            </a:ln>
          </p:spPr>
          <p:txBody>
            <a:bodyPr/>
            <a:lstStyle/>
            <a:p/>
          </p:txBody>
        </p:sp>
        <p:sp>
          <p:nvSpPr>
            <p:cNvPr id="80" name="pl80"/>
            <p:cNvSpPr/>
            <p:nvPr/>
          </p:nvSpPr>
          <p:spPr>
            <a:xfrm>
              <a:off x="5437664" y="3161067"/>
              <a:ext cx="3397293" cy="0"/>
            </a:xfrm>
            <a:custGeom>
              <a:avLst/>
              <a:pathLst>
                <a:path w="3397293" h="0">
                  <a:moveTo>
                    <a:pt x="0" y="0"/>
                  </a:moveTo>
                  <a:lnTo>
                    <a:pt x="0" y="0"/>
                  </a:lnTo>
                  <a:lnTo>
                    <a:pt x="135891" y="0"/>
                  </a:lnTo>
                  <a:lnTo>
                    <a:pt x="135891" y="0"/>
                  </a:lnTo>
                  <a:lnTo>
                    <a:pt x="271783" y="0"/>
                  </a:lnTo>
                  <a:lnTo>
                    <a:pt x="271783" y="0"/>
                  </a:lnTo>
                  <a:lnTo>
                    <a:pt x="407675" y="0"/>
                  </a:lnTo>
                  <a:lnTo>
                    <a:pt x="407675" y="0"/>
                  </a:lnTo>
                  <a:lnTo>
                    <a:pt x="543566" y="0"/>
                  </a:lnTo>
                  <a:lnTo>
                    <a:pt x="543566"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6253014" y="2761677"/>
              <a:ext cx="2581942" cy="599084"/>
            </a:xfrm>
            <a:custGeom>
              <a:avLst/>
              <a:pathLst>
                <a:path w="2581942" h="599084">
                  <a:moveTo>
                    <a:pt x="0" y="299542"/>
                  </a:moveTo>
                  <a:lnTo>
                    <a:pt x="135891" y="0"/>
                  </a:lnTo>
                  <a:lnTo>
                    <a:pt x="271783" y="0"/>
                  </a:lnTo>
                  <a:lnTo>
                    <a:pt x="407675" y="199694"/>
                  </a:lnTo>
                  <a:lnTo>
                    <a:pt x="543566" y="99847"/>
                  </a:lnTo>
                  <a:lnTo>
                    <a:pt x="679458" y="0"/>
                  </a:lnTo>
                  <a:lnTo>
                    <a:pt x="815350" y="0"/>
                  </a:lnTo>
                  <a:lnTo>
                    <a:pt x="951242" y="0"/>
                  </a:lnTo>
                  <a:lnTo>
                    <a:pt x="1087133" y="99847"/>
                  </a:lnTo>
                  <a:lnTo>
                    <a:pt x="1223025" y="199694"/>
                  </a:lnTo>
                  <a:lnTo>
                    <a:pt x="1358917" y="99847"/>
                  </a:lnTo>
                  <a:lnTo>
                    <a:pt x="1494809" y="299542"/>
                  </a:lnTo>
                  <a:lnTo>
                    <a:pt x="1630700" y="399389"/>
                  </a:lnTo>
                  <a:lnTo>
                    <a:pt x="1766592" y="399389"/>
                  </a:lnTo>
                  <a:lnTo>
                    <a:pt x="1902484" y="399389"/>
                  </a:lnTo>
                  <a:lnTo>
                    <a:pt x="2038375" y="399389"/>
                  </a:lnTo>
                  <a:lnTo>
                    <a:pt x="2174267" y="499237"/>
                  </a:lnTo>
                  <a:lnTo>
                    <a:pt x="2310159" y="499237"/>
                  </a:lnTo>
                  <a:lnTo>
                    <a:pt x="2446051" y="599084"/>
                  </a:lnTo>
                  <a:lnTo>
                    <a:pt x="2581942" y="599084"/>
                  </a:lnTo>
                </a:path>
              </a:pathLst>
            </a:custGeom>
            <a:ln w="43362" cap="flat">
              <a:solidFill>
                <a:srgbClr val="000000">
                  <a:alpha val="100000"/>
                </a:srgbClr>
              </a:solidFill>
              <a:prstDash val="solid"/>
              <a:round/>
            </a:ln>
          </p:spPr>
          <p:txBody>
            <a:bodyPr/>
            <a:lstStyle/>
            <a:p/>
          </p:txBody>
        </p:sp>
        <p:sp>
          <p:nvSpPr>
            <p:cNvPr id="82" name="pl82"/>
            <p:cNvSpPr/>
            <p:nvPr/>
          </p:nvSpPr>
          <p:spPr>
            <a:xfrm>
              <a:off x="6253014" y="2761677"/>
              <a:ext cx="2581942" cy="599084"/>
            </a:xfrm>
            <a:custGeom>
              <a:avLst/>
              <a:pathLst>
                <a:path w="2581942" h="599084">
                  <a:moveTo>
                    <a:pt x="0" y="299542"/>
                  </a:moveTo>
                  <a:lnTo>
                    <a:pt x="135891" y="0"/>
                  </a:lnTo>
                  <a:lnTo>
                    <a:pt x="271783" y="0"/>
                  </a:lnTo>
                  <a:lnTo>
                    <a:pt x="407675" y="199694"/>
                  </a:lnTo>
                  <a:lnTo>
                    <a:pt x="543566" y="99847"/>
                  </a:lnTo>
                  <a:lnTo>
                    <a:pt x="679458" y="0"/>
                  </a:lnTo>
                  <a:lnTo>
                    <a:pt x="815350" y="0"/>
                  </a:lnTo>
                  <a:lnTo>
                    <a:pt x="951242" y="0"/>
                  </a:lnTo>
                  <a:lnTo>
                    <a:pt x="1087133" y="99847"/>
                  </a:lnTo>
                  <a:lnTo>
                    <a:pt x="1223025" y="199694"/>
                  </a:lnTo>
                  <a:lnTo>
                    <a:pt x="1358917" y="99847"/>
                  </a:lnTo>
                  <a:lnTo>
                    <a:pt x="1494809" y="299542"/>
                  </a:lnTo>
                  <a:lnTo>
                    <a:pt x="1630700" y="399389"/>
                  </a:lnTo>
                  <a:lnTo>
                    <a:pt x="1766592" y="399389"/>
                  </a:lnTo>
                  <a:lnTo>
                    <a:pt x="1902484" y="399389"/>
                  </a:lnTo>
                  <a:lnTo>
                    <a:pt x="2038375" y="399389"/>
                  </a:lnTo>
                  <a:lnTo>
                    <a:pt x="2174267" y="499237"/>
                  </a:lnTo>
                  <a:lnTo>
                    <a:pt x="2310159" y="499237"/>
                  </a:lnTo>
                  <a:lnTo>
                    <a:pt x="2446051" y="599084"/>
                  </a:lnTo>
                  <a:lnTo>
                    <a:pt x="2581942" y="599084"/>
                  </a:lnTo>
                </a:path>
              </a:pathLst>
            </a:custGeom>
            <a:ln w="27101" cap="flat">
              <a:solidFill>
                <a:srgbClr val="0058AB">
                  <a:alpha val="100000"/>
                </a:srgbClr>
              </a:solidFill>
              <a:prstDash val="solid"/>
              <a:round/>
            </a:ln>
          </p:spPr>
          <p:txBody>
            <a:bodyPr/>
            <a:lstStyle/>
            <a:p/>
          </p:txBody>
        </p:sp>
        <p:sp>
          <p:nvSpPr>
            <p:cNvPr id="83" name="tx83"/>
            <p:cNvSpPr/>
            <p:nvPr/>
          </p:nvSpPr>
          <p:spPr>
            <a:xfrm>
              <a:off x="8902429" y="32217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02429" y="35216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85" name="tx85"/>
            <p:cNvSpPr/>
            <p:nvPr/>
          </p:nvSpPr>
          <p:spPr>
            <a:xfrm>
              <a:off x="5003259" y="41074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6" name="tx86"/>
            <p:cNvSpPr/>
            <p:nvPr/>
          </p:nvSpPr>
          <p:spPr>
            <a:xfrm>
              <a:off x="5080953" y="360996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7" name="tx87"/>
            <p:cNvSpPr/>
            <p:nvPr/>
          </p:nvSpPr>
          <p:spPr>
            <a:xfrm>
              <a:off x="5127474" y="31089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8" name="tx88"/>
            <p:cNvSpPr/>
            <p:nvPr/>
          </p:nvSpPr>
          <p:spPr>
            <a:xfrm>
              <a:off x="5127474" y="261148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9" name="tx89"/>
            <p:cNvSpPr/>
            <p:nvPr/>
          </p:nvSpPr>
          <p:spPr>
            <a:xfrm>
              <a:off x="5049780" y="21104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049780" y="16112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91" name="tx9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9" name="pl99"/>
            <p:cNvSpPr/>
            <p:nvPr/>
          </p:nvSpPr>
          <p:spPr>
            <a:xfrm>
              <a:off x="58863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58863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699054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2" name="pl102"/>
            <p:cNvSpPr/>
            <p:nvPr/>
          </p:nvSpPr>
          <p:spPr>
            <a:xfrm>
              <a:off x="775299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3" name="tx103"/>
            <p:cNvSpPr/>
            <p:nvPr/>
          </p:nvSpPr>
          <p:spPr>
            <a:xfrm>
              <a:off x="6153439" y="4962980"/>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104" name="tx104"/>
            <p:cNvSpPr/>
            <p:nvPr/>
          </p:nvSpPr>
          <p:spPr>
            <a:xfrm>
              <a:off x="725764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5" name="tx105"/>
            <p:cNvSpPr/>
            <p:nvPr/>
          </p:nvSpPr>
          <p:spPr>
            <a:xfrm>
              <a:off x="8020095"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06" name="tx10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7" name="pl107"/>
            <p:cNvSpPr/>
            <p:nvPr/>
          </p:nvSpPr>
          <p:spPr>
            <a:xfrm>
              <a:off x="26153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52116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78079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9134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5097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6" name="rc116"/>
            <p:cNvSpPr/>
            <p:nvPr/>
          </p:nvSpPr>
          <p:spPr>
            <a:xfrm>
              <a:off x="1317178" y="5887395"/>
              <a:ext cx="5608007" cy="114824"/>
            </a:xfrm>
            <a:prstGeom prst="rect">
              <a:avLst/>
            </a:prstGeom>
            <a:solidFill>
              <a:srgbClr val="1CABE2">
                <a:alpha val="80000"/>
              </a:srgbClr>
            </a:solidFill>
          </p:spPr>
          <p:txBody>
            <a:bodyPr/>
            <a:lstStyle/>
            <a:p/>
          </p:txBody>
        </p:sp>
        <p:sp>
          <p:nvSpPr>
            <p:cNvPr id="117" name="rc117"/>
            <p:cNvSpPr/>
            <p:nvPr/>
          </p:nvSpPr>
          <p:spPr>
            <a:xfrm>
              <a:off x="1317178" y="5743865"/>
              <a:ext cx="7321564" cy="114824"/>
            </a:xfrm>
            <a:prstGeom prst="rect">
              <a:avLst/>
            </a:prstGeom>
            <a:solidFill>
              <a:srgbClr val="1CABE2">
                <a:alpha val="80000"/>
              </a:srgbClr>
            </a:solidFill>
          </p:spPr>
          <p:txBody>
            <a:bodyPr/>
            <a:lstStyle/>
            <a:p/>
          </p:txBody>
        </p:sp>
        <p:sp>
          <p:nvSpPr>
            <p:cNvPr id="118" name="rc118"/>
            <p:cNvSpPr/>
            <p:nvPr/>
          </p:nvSpPr>
          <p:spPr>
            <a:xfrm>
              <a:off x="1317178" y="5600334"/>
              <a:ext cx="7230694" cy="114824"/>
            </a:xfrm>
            <a:prstGeom prst="rect">
              <a:avLst/>
            </a:prstGeom>
            <a:solidFill>
              <a:srgbClr val="1CABE2">
                <a:alpha val="80000"/>
              </a:srgbClr>
            </a:solidFill>
          </p:spPr>
          <p:txBody>
            <a:bodyPr/>
            <a:lstStyle/>
            <a:p/>
          </p:txBody>
        </p:sp>
        <p:sp>
          <p:nvSpPr>
            <p:cNvPr id="119" name="tx11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368039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4" name="tx124"/>
            <p:cNvSpPr/>
            <p:nvPr/>
          </p:nvSpPr>
          <p:spPr>
            <a:xfrm>
              <a:off x="627669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26" name="tx12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Montenegro (92%) was 2 percentage points higher than the global average (90%) and 2 percentage points higher than the average across all ECAR countries (90%).
National DTP1 coverage was 2 percentage points lower than in 2019 (94%).
The number of zero-dose children increased (ie. worsened) compared to in 2019.</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Montenegro DTP1 coverage was 92% - this is 2 percentage points lower than in 2019 and higher than both the global and regional averages.</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Montenegro ranked number 9 out of 21 countries for lowest DTP1 coverage (based on tied ranks).
Montenegro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Montenegro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F26A21">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Montenegro ranked number 21 out of 21 countries with &lt;500 zero-dose children.
In 2025, Montenegro ranked number 19 out of 21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9786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2281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4776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7270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1033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3528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6023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11663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2893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9412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35352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658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7811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7106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5352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3598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184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09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8336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58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524981"/>
              <a:ext cx="254213" cy="1160405"/>
            </a:xfrm>
            <a:prstGeom prst="rect">
              <a:avLst/>
            </a:prstGeom>
            <a:solidFill>
              <a:srgbClr val="80BD41">
                <a:alpha val="100000"/>
              </a:srgbClr>
            </a:solidFill>
          </p:spPr>
          <p:txBody>
            <a:bodyPr/>
            <a:lstStyle/>
            <a:p/>
          </p:txBody>
        </p:sp>
        <p:sp>
          <p:nvSpPr>
            <p:cNvPr id="26" name="rc26"/>
            <p:cNvSpPr/>
            <p:nvPr/>
          </p:nvSpPr>
          <p:spPr>
            <a:xfrm>
              <a:off x="1271992" y="3396012"/>
              <a:ext cx="254213" cy="64484"/>
            </a:xfrm>
            <a:prstGeom prst="rect">
              <a:avLst/>
            </a:prstGeom>
            <a:solidFill>
              <a:srgbClr val="0058AB">
                <a:alpha val="100000"/>
              </a:srgbClr>
            </a:solidFill>
          </p:spPr>
          <p:txBody>
            <a:bodyPr/>
            <a:lstStyle/>
            <a:p/>
          </p:txBody>
        </p:sp>
        <p:sp>
          <p:nvSpPr>
            <p:cNvPr id="27" name="rc27"/>
            <p:cNvSpPr/>
            <p:nvPr/>
          </p:nvSpPr>
          <p:spPr>
            <a:xfrm>
              <a:off x="1271992" y="3460497"/>
              <a:ext cx="254213" cy="64484"/>
            </a:xfrm>
            <a:prstGeom prst="rect">
              <a:avLst/>
            </a:prstGeom>
            <a:solidFill>
              <a:srgbClr val="1CABE2">
                <a:alpha val="100000"/>
              </a:srgbClr>
            </a:solidFill>
          </p:spPr>
          <p:txBody>
            <a:bodyPr/>
            <a:lstStyle/>
            <a:p/>
          </p:txBody>
        </p:sp>
        <p:sp>
          <p:nvSpPr>
            <p:cNvPr id="28" name="rc28"/>
            <p:cNvSpPr/>
            <p:nvPr/>
          </p:nvSpPr>
          <p:spPr>
            <a:xfrm>
              <a:off x="1554451" y="3459721"/>
              <a:ext cx="254213" cy="1225665"/>
            </a:xfrm>
            <a:prstGeom prst="rect">
              <a:avLst/>
            </a:prstGeom>
            <a:solidFill>
              <a:srgbClr val="80BD41">
                <a:alpha val="100000"/>
              </a:srgbClr>
            </a:solidFill>
          </p:spPr>
          <p:txBody>
            <a:bodyPr/>
            <a:lstStyle/>
            <a:p/>
          </p:txBody>
        </p:sp>
        <p:sp>
          <p:nvSpPr>
            <p:cNvPr id="29" name="rc29"/>
            <p:cNvSpPr/>
            <p:nvPr/>
          </p:nvSpPr>
          <p:spPr>
            <a:xfrm>
              <a:off x="1554451" y="3353074"/>
              <a:ext cx="254213" cy="26661"/>
            </a:xfrm>
            <a:prstGeom prst="rect">
              <a:avLst/>
            </a:prstGeom>
            <a:solidFill>
              <a:srgbClr val="0058AB">
                <a:alpha val="100000"/>
              </a:srgbClr>
            </a:solidFill>
          </p:spPr>
          <p:txBody>
            <a:bodyPr/>
            <a:lstStyle/>
            <a:p/>
          </p:txBody>
        </p:sp>
        <p:sp>
          <p:nvSpPr>
            <p:cNvPr id="30" name="rc30"/>
            <p:cNvSpPr/>
            <p:nvPr/>
          </p:nvSpPr>
          <p:spPr>
            <a:xfrm>
              <a:off x="1554451" y="3379736"/>
              <a:ext cx="254213" cy="79985"/>
            </a:xfrm>
            <a:prstGeom prst="rect">
              <a:avLst/>
            </a:prstGeom>
            <a:solidFill>
              <a:srgbClr val="1CABE2">
                <a:alpha val="100000"/>
              </a:srgbClr>
            </a:solidFill>
          </p:spPr>
          <p:txBody>
            <a:bodyPr/>
            <a:lstStyle/>
            <a:p/>
          </p:txBody>
        </p:sp>
        <p:sp>
          <p:nvSpPr>
            <p:cNvPr id="31" name="rc31"/>
            <p:cNvSpPr/>
            <p:nvPr/>
          </p:nvSpPr>
          <p:spPr>
            <a:xfrm>
              <a:off x="1836910" y="3365010"/>
              <a:ext cx="254213" cy="1320376"/>
            </a:xfrm>
            <a:prstGeom prst="rect">
              <a:avLst/>
            </a:prstGeom>
            <a:solidFill>
              <a:srgbClr val="80BD41">
                <a:alpha val="100000"/>
              </a:srgbClr>
            </a:solidFill>
          </p:spPr>
          <p:txBody>
            <a:bodyPr/>
            <a:lstStyle/>
            <a:p/>
          </p:txBody>
        </p:sp>
        <p:sp>
          <p:nvSpPr>
            <p:cNvPr id="32" name="rc32"/>
            <p:cNvSpPr/>
            <p:nvPr/>
          </p:nvSpPr>
          <p:spPr>
            <a:xfrm>
              <a:off x="1836910" y="3295566"/>
              <a:ext cx="254213" cy="27746"/>
            </a:xfrm>
            <a:prstGeom prst="rect">
              <a:avLst/>
            </a:prstGeom>
            <a:solidFill>
              <a:srgbClr val="0058AB">
                <a:alpha val="100000"/>
              </a:srgbClr>
            </a:solidFill>
          </p:spPr>
          <p:txBody>
            <a:bodyPr/>
            <a:lstStyle/>
            <a:p/>
          </p:txBody>
        </p:sp>
        <p:sp>
          <p:nvSpPr>
            <p:cNvPr id="33" name="rc33"/>
            <p:cNvSpPr/>
            <p:nvPr/>
          </p:nvSpPr>
          <p:spPr>
            <a:xfrm>
              <a:off x="1836910" y="3323313"/>
              <a:ext cx="254213" cy="41697"/>
            </a:xfrm>
            <a:prstGeom prst="rect">
              <a:avLst/>
            </a:prstGeom>
            <a:solidFill>
              <a:srgbClr val="1CABE2">
                <a:alpha val="100000"/>
              </a:srgbClr>
            </a:solidFill>
          </p:spPr>
          <p:txBody>
            <a:bodyPr/>
            <a:lstStyle/>
            <a:p/>
          </p:txBody>
        </p:sp>
        <p:sp>
          <p:nvSpPr>
            <p:cNvPr id="34" name="rc34"/>
            <p:cNvSpPr/>
            <p:nvPr/>
          </p:nvSpPr>
          <p:spPr>
            <a:xfrm>
              <a:off x="2119369" y="3374776"/>
              <a:ext cx="254213" cy="1310610"/>
            </a:xfrm>
            <a:prstGeom prst="rect">
              <a:avLst/>
            </a:prstGeom>
            <a:solidFill>
              <a:srgbClr val="80BD41">
                <a:alpha val="100000"/>
              </a:srgbClr>
            </a:solidFill>
          </p:spPr>
          <p:txBody>
            <a:bodyPr/>
            <a:lstStyle/>
            <a:p/>
          </p:txBody>
        </p:sp>
        <p:sp>
          <p:nvSpPr>
            <p:cNvPr id="35" name="rc35"/>
            <p:cNvSpPr/>
            <p:nvPr/>
          </p:nvSpPr>
          <p:spPr>
            <a:xfrm>
              <a:off x="2119369" y="3260843"/>
              <a:ext cx="254213" cy="57043"/>
            </a:xfrm>
            <a:prstGeom prst="rect">
              <a:avLst/>
            </a:prstGeom>
            <a:solidFill>
              <a:srgbClr val="0058AB">
                <a:alpha val="100000"/>
              </a:srgbClr>
            </a:solidFill>
          </p:spPr>
          <p:txBody>
            <a:bodyPr/>
            <a:lstStyle/>
            <a:p/>
          </p:txBody>
        </p:sp>
        <p:sp>
          <p:nvSpPr>
            <p:cNvPr id="36" name="rc36"/>
            <p:cNvSpPr/>
            <p:nvPr/>
          </p:nvSpPr>
          <p:spPr>
            <a:xfrm>
              <a:off x="2119369" y="3317887"/>
              <a:ext cx="254213" cy="56888"/>
            </a:xfrm>
            <a:prstGeom prst="rect">
              <a:avLst/>
            </a:prstGeom>
            <a:solidFill>
              <a:srgbClr val="1CABE2">
                <a:alpha val="100000"/>
              </a:srgbClr>
            </a:solidFill>
          </p:spPr>
          <p:txBody>
            <a:bodyPr/>
            <a:lstStyle/>
            <a:p/>
          </p:txBody>
        </p:sp>
        <p:sp>
          <p:nvSpPr>
            <p:cNvPr id="37" name="rc37"/>
            <p:cNvSpPr/>
            <p:nvPr/>
          </p:nvSpPr>
          <p:spPr>
            <a:xfrm>
              <a:off x="2401828" y="3515990"/>
              <a:ext cx="254213" cy="1169396"/>
            </a:xfrm>
            <a:prstGeom prst="rect">
              <a:avLst/>
            </a:prstGeom>
            <a:solidFill>
              <a:srgbClr val="80BD41">
                <a:alpha val="100000"/>
              </a:srgbClr>
            </a:solidFill>
          </p:spPr>
          <p:txBody>
            <a:bodyPr/>
            <a:lstStyle/>
            <a:p/>
          </p:txBody>
        </p:sp>
        <p:sp>
          <p:nvSpPr>
            <p:cNvPr id="38" name="rc38"/>
            <p:cNvSpPr/>
            <p:nvPr/>
          </p:nvSpPr>
          <p:spPr>
            <a:xfrm>
              <a:off x="2401828" y="3441275"/>
              <a:ext cx="254213" cy="37357"/>
            </a:xfrm>
            <a:prstGeom prst="rect">
              <a:avLst/>
            </a:prstGeom>
            <a:solidFill>
              <a:srgbClr val="0058AB">
                <a:alpha val="100000"/>
              </a:srgbClr>
            </a:solidFill>
          </p:spPr>
          <p:txBody>
            <a:bodyPr/>
            <a:lstStyle/>
            <a:p/>
          </p:txBody>
        </p:sp>
        <p:sp>
          <p:nvSpPr>
            <p:cNvPr id="39" name="rc39"/>
            <p:cNvSpPr/>
            <p:nvPr/>
          </p:nvSpPr>
          <p:spPr>
            <a:xfrm>
              <a:off x="2401828" y="3478633"/>
              <a:ext cx="254213" cy="37357"/>
            </a:xfrm>
            <a:prstGeom prst="rect">
              <a:avLst/>
            </a:prstGeom>
            <a:solidFill>
              <a:srgbClr val="1CABE2">
                <a:alpha val="100000"/>
              </a:srgbClr>
            </a:solidFill>
          </p:spPr>
          <p:txBody>
            <a:bodyPr/>
            <a:lstStyle/>
            <a:p/>
          </p:txBody>
        </p:sp>
        <p:sp>
          <p:nvSpPr>
            <p:cNvPr id="40" name="rc40"/>
            <p:cNvSpPr/>
            <p:nvPr/>
          </p:nvSpPr>
          <p:spPr>
            <a:xfrm>
              <a:off x="2684287" y="3554278"/>
              <a:ext cx="254213" cy="1131109"/>
            </a:xfrm>
            <a:prstGeom prst="rect">
              <a:avLst/>
            </a:prstGeom>
            <a:solidFill>
              <a:srgbClr val="80BD41">
                <a:alpha val="100000"/>
              </a:srgbClr>
            </a:solidFill>
          </p:spPr>
          <p:txBody>
            <a:bodyPr/>
            <a:lstStyle/>
            <a:p/>
          </p:txBody>
        </p:sp>
        <p:sp>
          <p:nvSpPr>
            <p:cNvPr id="41" name="rc41"/>
            <p:cNvSpPr/>
            <p:nvPr/>
          </p:nvSpPr>
          <p:spPr>
            <a:xfrm>
              <a:off x="2684287" y="3494754"/>
              <a:ext cx="254213" cy="23871"/>
            </a:xfrm>
            <a:prstGeom prst="rect">
              <a:avLst/>
            </a:prstGeom>
            <a:solidFill>
              <a:srgbClr val="0058AB">
                <a:alpha val="100000"/>
              </a:srgbClr>
            </a:solidFill>
          </p:spPr>
          <p:txBody>
            <a:bodyPr/>
            <a:lstStyle/>
            <a:p/>
          </p:txBody>
        </p:sp>
        <p:sp>
          <p:nvSpPr>
            <p:cNvPr id="42" name="rc42"/>
            <p:cNvSpPr/>
            <p:nvPr/>
          </p:nvSpPr>
          <p:spPr>
            <a:xfrm>
              <a:off x="2684287" y="3518625"/>
              <a:ext cx="254213" cy="35652"/>
            </a:xfrm>
            <a:prstGeom prst="rect">
              <a:avLst/>
            </a:prstGeom>
            <a:solidFill>
              <a:srgbClr val="1CABE2">
                <a:alpha val="100000"/>
              </a:srgbClr>
            </a:solidFill>
          </p:spPr>
          <p:txBody>
            <a:bodyPr/>
            <a:lstStyle/>
            <a:p/>
          </p:txBody>
        </p:sp>
        <p:sp>
          <p:nvSpPr>
            <p:cNvPr id="43" name="rc43"/>
            <p:cNvSpPr/>
            <p:nvPr/>
          </p:nvSpPr>
          <p:spPr>
            <a:xfrm>
              <a:off x="2966746" y="3533661"/>
              <a:ext cx="254213" cy="1151725"/>
            </a:xfrm>
            <a:prstGeom prst="rect">
              <a:avLst/>
            </a:prstGeom>
            <a:solidFill>
              <a:srgbClr val="80BD41">
                <a:alpha val="100000"/>
              </a:srgbClr>
            </a:solidFill>
          </p:spPr>
          <p:txBody>
            <a:bodyPr/>
            <a:lstStyle/>
            <a:p/>
          </p:txBody>
        </p:sp>
        <p:sp>
          <p:nvSpPr>
            <p:cNvPr id="44" name="rc44"/>
            <p:cNvSpPr/>
            <p:nvPr/>
          </p:nvSpPr>
          <p:spPr>
            <a:xfrm>
              <a:off x="2966746" y="3460186"/>
              <a:ext cx="254213" cy="24491"/>
            </a:xfrm>
            <a:prstGeom prst="rect">
              <a:avLst/>
            </a:prstGeom>
            <a:solidFill>
              <a:srgbClr val="0058AB">
                <a:alpha val="100000"/>
              </a:srgbClr>
            </a:solidFill>
          </p:spPr>
          <p:txBody>
            <a:bodyPr/>
            <a:lstStyle/>
            <a:p/>
          </p:txBody>
        </p:sp>
        <p:sp>
          <p:nvSpPr>
            <p:cNvPr id="45" name="rc45"/>
            <p:cNvSpPr/>
            <p:nvPr/>
          </p:nvSpPr>
          <p:spPr>
            <a:xfrm>
              <a:off x="2966746" y="3484678"/>
              <a:ext cx="254213" cy="48983"/>
            </a:xfrm>
            <a:prstGeom prst="rect">
              <a:avLst/>
            </a:prstGeom>
            <a:solidFill>
              <a:srgbClr val="1CABE2">
                <a:alpha val="100000"/>
              </a:srgbClr>
            </a:solidFill>
          </p:spPr>
          <p:txBody>
            <a:bodyPr/>
            <a:lstStyle/>
            <a:p/>
          </p:txBody>
        </p:sp>
        <p:sp>
          <p:nvSpPr>
            <p:cNvPr id="46" name="rc46"/>
            <p:cNvSpPr/>
            <p:nvPr/>
          </p:nvSpPr>
          <p:spPr>
            <a:xfrm>
              <a:off x="3249204" y="3531336"/>
              <a:ext cx="254213" cy="1154050"/>
            </a:xfrm>
            <a:prstGeom prst="rect">
              <a:avLst/>
            </a:prstGeom>
            <a:solidFill>
              <a:srgbClr val="80BD41">
                <a:alpha val="100000"/>
              </a:srgbClr>
            </a:solidFill>
          </p:spPr>
          <p:txBody>
            <a:bodyPr/>
            <a:lstStyle/>
            <a:p/>
          </p:txBody>
        </p:sp>
        <p:sp>
          <p:nvSpPr>
            <p:cNvPr id="47" name="rc47"/>
            <p:cNvSpPr/>
            <p:nvPr/>
          </p:nvSpPr>
          <p:spPr>
            <a:xfrm>
              <a:off x="3249204" y="3457706"/>
              <a:ext cx="254213" cy="24491"/>
            </a:xfrm>
            <a:prstGeom prst="rect">
              <a:avLst/>
            </a:prstGeom>
            <a:solidFill>
              <a:srgbClr val="0058AB">
                <a:alpha val="100000"/>
              </a:srgbClr>
            </a:solidFill>
          </p:spPr>
          <p:txBody>
            <a:bodyPr/>
            <a:lstStyle/>
            <a:p/>
          </p:txBody>
        </p:sp>
        <p:sp>
          <p:nvSpPr>
            <p:cNvPr id="48" name="rc48"/>
            <p:cNvSpPr/>
            <p:nvPr/>
          </p:nvSpPr>
          <p:spPr>
            <a:xfrm>
              <a:off x="3249204" y="3482198"/>
              <a:ext cx="254213" cy="49138"/>
            </a:xfrm>
            <a:prstGeom prst="rect">
              <a:avLst/>
            </a:prstGeom>
            <a:solidFill>
              <a:srgbClr val="1CABE2">
                <a:alpha val="100000"/>
              </a:srgbClr>
            </a:solidFill>
          </p:spPr>
          <p:txBody>
            <a:bodyPr/>
            <a:lstStyle/>
            <a:p/>
          </p:txBody>
        </p:sp>
        <p:sp>
          <p:nvSpPr>
            <p:cNvPr id="49" name="rc49"/>
            <p:cNvSpPr/>
            <p:nvPr/>
          </p:nvSpPr>
          <p:spPr>
            <a:xfrm>
              <a:off x="3531663" y="3570244"/>
              <a:ext cx="254213" cy="1115143"/>
            </a:xfrm>
            <a:prstGeom prst="rect">
              <a:avLst/>
            </a:prstGeom>
            <a:solidFill>
              <a:srgbClr val="80BD41">
                <a:alpha val="100000"/>
              </a:srgbClr>
            </a:solidFill>
          </p:spPr>
          <p:txBody>
            <a:bodyPr/>
            <a:lstStyle/>
            <a:p/>
          </p:txBody>
        </p:sp>
        <p:sp>
          <p:nvSpPr>
            <p:cNvPr id="50" name="rc50"/>
            <p:cNvSpPr/>
            <p:nvPr/>
          </p:nvSpPr>
          <p:spPr>
            <a:xfrm>
              <a:off x="3531663" y="3460031"/>
              <a:ext cx="254213" cy="36737"/>
            </a:xfrm>
            <a:prstGeom prst="rect">
              <a:avLst/>
            </a:prstGeom>
            <a:solidFill>
              <a:srgbClr val="0058AB">
                <a:alpha val="100000"/>
              </a:srgbClr>
            </a:solidFill>
          </p:spPr>
          <p:txBody>
            <a:bodyPr/>
            <a:lstStyle/>
            <a:p/>
          </p:txBody>
        </p:sp>
        <p:sp>
          <p:nvSpPr>
            <p:cNvPr id="51" name="rc51"/>
            <p:cNvSpPr/>
            <p:nvPr/>
          </p:nvSpPr>
          <p:spPr>
            <a:xfrm>
              <a:off x="3531663" y="3496769"/>
              <a:ext cx="254213" cy="73474"/>
            </a:xfrm>
            <a:prstGeom prst="rect">
              <a:avLst/>
            </a:prstGeom>
            <a:solidFill>
              <a:srgbClr val="1CABE2">
                <a:alpha val="100000"/>
              </a:srgbClr>
            </a:solidFill>
          </p:spPr>
          <p:txBody>
            <a:bodyPr/>
            <a:lstStyle/>
            <a:p/>
          </p:txBody>
        </p:sp>
        <p:sp>
          <p:nvSpPr>
            <p:cNvPr id="52" name="rc52"/>
            <p:cNvSpPr/>
            <p:nvPr/>
          </p:nvSpPr>
          <p:spPr>
            <a:xfrm>
              <a:off x="3814122" y="3618762"/>
              <a:ext cx="254213" cy="1066624"/>
            </a:xfrm>
            <a:prstGeom prst="rect">
              <a:avLst/>
            </a:prstGeom>
            <a:solidFill>
              <a:srgbClr val="80BD41">
                <a:alpha val="100000"/>
              </a:srgbClr>
            </a:solidFill>
          </p:spPr>
          <p:txBody>
            <a:bodyPr/>
            <a:lstStyle/>
            <a:p/>
          </p:txBody>
        </p:sp>
        <p:sp>
          <p:nvSpPr>
            <p:cNvPr id="53" name="rc53"/>
            <p:cNvSpPr/>
            <p:nvPr/>
          </p:nvSpPr>
          <p:spPr>
            <a:xfrm>
              <a:off x="3814122" y="3486848"/>
              <a:ext cx="254213" cy="47898"/>
            </a:xfrm>
            <a:prstGeom prst="rect">
              <a:avLst/>
            </a:prstGeom>
            <a:solidFill>
              <a:srgbClr val="0058AB">
                <a:alpha val="100000"/>
              </a:srgbClr>
            </a:solidFill>
          </p:spPr>
          <p:txBody>
            <a:bodyPr/>
            <a:lstStyle/>
            <a:p/>
          </p:txBody>
        </p:sp>
        <p:sp>
          <p:nvSpPr>
            <p:cNvPr id="54" name="rc54"/>
            <p:cNvSpPr/>
            <p:nvPr/>
          </p:nvSpPr>
          <p:spPr>
            <a:xfrm>
              <a:off x="3814122" y="3534746"/>
              <a:ext cx="254213" cy="84015"/>
            </a:xfrm>
            <a:prstGeom prst="rect">
              <a:avLst/>
            </a:prstGeom>
            <a:solidFill>
              <a:srgbClr val="1CABE2">
                <a:alpha val="100000"/>
              </a:srgbClr>
            </a:solidFill>
          </p:spPr>
          <p:txBody>
            <a:bodyPr/>
            <a:lstStyle/>
            <a:p/>
          </p:txBody>
        </p:sp>
        <p:sp>
          <p:nvSpPr>
            <p:cNvPr id="55" name="rc55"/>
            <p:cNvSpPr/>
            <p:nvPr/>
          </p:nvSpPr>
          <p:spPr>
            <a:xfrm>
              <a:off x="4096581" y="3618762"/>
              <a:ext cx="254213" cy="1066624"/>
            </a:xfrm>
            <a:prstGeom prst="rect">
              <a:avLst/>
            </a:prstGeom>
            <a:solidFill>
              <a:srgbClr val="80BD41">
                <a:alpha val="100000"/>
              </a:srgbClr>
            </a:solidFill>
          </p:spPr>
          <p:txBody>
            <a:bodyPr/>
            <a:lstStyle/>
            <a:p/>
          </p:txBody>
        </p:sp>
        <p:sp>
          <p:nvSpPr>
            <p:cNvPr id="56" name="rc56"/>
            <p:cNvSpPr/>
            <p:nvPr/>
          </p:nvSpPr>
          <p:spPr>
            <a:xfrm>
              <a:off x="4096581" y="3487003"/>
              <a:ext cx="254213" cy="35962"/>
            </a:xfrm>
            <a:prstGeom prst="rect">
              <a:avLst/>
            </a:prstGeom>
            <a:solidFill>
              <a:srgbClr val="0058AB">
                <a:alpha val="100000"/>
              </a:srgbClr>
            </a:solidFill>
          </p:spPr>
          <p:txBody>
            <a:bodyPr/>
            <a:lstStyle/>
            <a:p/>
          </p:txBody>
        </p:sp>
        <p:sp>
          <p:nvSpPr>
            <p:cNvPr id="57" name="rc57"/>
            <p:cNvSpPr/>
            <p:nvPr/>
          </p:nvSpPr>
          <p:spPr>
            <a:xfrm>
              <a:off x="4096581" y="3522966"/>
              <a:ext cx="254213" cy="95796"/>
            </a:xfrm>
            <a:prstGeom prst="rect">
              <a:avLst/>
            </a:prstGeom>
            <a:solidFill>
              <a:srgbClr val="1CABE2">
                <a:alpha val="100000"/>
              </a:srgbClr>
            </a:solidFill>
          </p:spPr>
          <p:txBody>
            <a:bodyPr/>
            <a:lstStyle/>
            <a:p/>
          </p:txBody>
        </p:sp>
        <p:sp>
          <p:nvSpPr>
            <p:cNvPr id="58" name="rc58"/>
            <p:cNvSpPr/>
            <p:nvPr/>
          </p:nvSpPr>
          <p:spPr>
            <a:xfrm>
              <a:off x="4379040" y="3672240"/>
              <a:ext cx="254213" cy="1013146"/>
            </a:xfrm>
            <a:prstGeom prst="rect">
              <a:avLst/>
            </a:prstGeom>
            <a:solidFill>
              <a:srgbClr val="80BD41">
                <a:alpha val="100000"/>
              </a:srgbClr>
            </a:solidFill>
          </p:spPr>
          <p:txBody>
            <a:bodyPr/>
            <a:lstStyle/>
            <a:p/>
          </p:txBody>
        </p:sp>
        <p:sp>
          <p:nvSpPr>
            <p:cNvPr id="59" name="rc59"/>
            <p:cNvSpPr/>
            <p:nvPr/>
          </p:nvSpPr>
          <p:spPr>
            <a:xfrm>
              <a:off x="4379040" y="3520795"/>
              <a:ext cx="254213" cy="58283"/>
            </a:xfrm>
            <a:prstGeom prst="rect">
              <a:avLst/>
            </a:prstGeom>
            <a:solidFill>
              <a:srgbClr val="0058AB">
                <a:alpha val="100000"/>
              </a:srgbClr>
            </a:solidFill>
          </p:spPr>
          <p:txBody>
            <a:bodyPr/>
            <a:lstStyle/>
            <a:p/>
          </p:txBody>
        </p:sp>
        <p:sp>
          <p:nvSpPr>
            <p:cNvPr id="60" name="rc60"/>
            <p:cNvSpPr/>
            <p:nvPr/>
          </p:nvSpPr>
          <p:spPr>
            <a:xfrm>
              <a:off x="4379040" y="3579079"/>
              <a:ext cx="254213" cy="93161"/>
            </a:xfrm>
            <a:prstGeom prst="rect">
              <a:avLst/>
            </a:prstGeom>
            <a:solidFill>
              <a:srgbClr val="1CABE2">
                <a:alpha val="100000"/>
              </a:srgbClr>
            </a:solidFill>
          </p:spPr>
          <p:txBody>
            <a:bodyPr/>
            <a:lstStyle/>
            <a:p/>
          </p:txBody>
        </p:sp>
        <p:sp>
          <p:nvSpPr>
            <p:cNvPr id="61" name="rc61"/>
            <p:cNvSpPr/>
            <p:nvPr/>
          </p:nvSpPr>
          <p:spPr>
            <a:xfrm>
              <a:off x="4661499" y="3718433"/>
              <a:ext cx="254213" cy="966953"/>
            </a:xfrm>
            <a:prstGeom prst="rect">
              <a:avLst/>
            </a:prstGeom>
            <a:solidFill>
              <a:srgbClr val="80BD41">
                <a:alpha val="100000"/>
              </a:srgbClr>
            </a:solidFill>
          </p:spPr>
          <p:txBody>
            <a:bodyPr/>
            <a:lstStyle/>
            <a:p/>
          </p:txBody>
        </p:sp>
        <p:sp>
          <p:nvSpPr>
            <p:cNvPr id="62" name="rc62"/>
            <p:cNvSpPr/>
            <p:nvPr/>
          </p:nvSpPr>
          <p:spPr>
            <a:xfrm>
              <a:off x="4661499" y="3561098"/>
              <a:ext cx="254213" cy="67429"/>
            </a:xfrm>
            <a:prstGeom prst="rect">
              <a:avLst/>
            </a:prstGeom>
            <a:solidFill>
              <a:srgbClr val="0058AB">
                <a:alpha val="100000"/>
              </a:srgbClr>
            </a:solidFill>
          </p:spPr>
          <p:txBody>
            <a:bodyPr/>
            <a:lstStyle/>
            <a:p/>
          </p:txBody>
        </p:sp>
        <p:sp>
          <p:nvSpPr>
            <p:cNvPr id="63" name="rc63"/>
            <p:cNvSpPr/>
            <p:nvPr/>
          </p:nvSpPr>
          <p:spPr>
            <a:xfrm>
              <a:off x="4661499" y="3628528"/>
              <a:ext cx="254213" cy="89905"/>
            </a:xfrm>
            <a:prstGeom prst="rect">
              <a:avLst/>
            </a:prstGeom>
            <a:solidFill>
              <a:srgbClr val="1CABE2">
                <a:alpha val="100000"/>
              </a:srgbClr>
            </a:solidFill>
          </p:spPr>
          <p:txBody>
            <a:bodyPr/>
            <a:lstStyle/>
            <a:p/>
          </p:txBody>
        </p:sp>
        <p:sp>
          <p:nvSpPr>
            <p:cNvPr id="64" name="rc64"/>
            <p:cNvSpPr/>
            <p:nvPr/>
          </p:nvSpPr>
          <p:spPr>
            <a:xfrm>
              <a:off x="4943958" y="3713628"/>
              <a:ext cx="254213" cy="971758"/>
            </a:xfrm>
            <a:prstGeom prst="rect">
              <a:avLst/>
            </a:prstGeom>
            <a:solidFill>
              <a:srgbClr val="80BD41">
                <a:alpha val="100000"/>
              </a:srgbClr>
            </a:solidFill>
          </p:spPr>
          <p:txBody>
            <a:bodyPr/>
            <a:lstStyle/>
            <a:p/>
          </p:txBody>
        </p:sp>
        <p:sp>
          <p:nvSpPr>
            <p:cNvPr id="65" name="rc65"/>
            <p:cNvSpPr/>
            <p:nvPr/>
          </p:nvSpPr>
          <p:spPr>
            <a:xfrm>
              <a:off x="4943958" y="3568384"/>
              <a:ext cx="254213" cy="66964"/>
            </a:xfrm>
            <a:prstGeom prst="rect">
              <a:avLst/>
            </a:prstGeom>
            <a:solidFill>
              <a:srgbClr val="0058AB">
                <a:alpha val="100000"/>
              </a:srgbClr>
            </a:solidFill>
          </p:spPr>
          <p:txBody>
            <a:bodyPr/>
            <a:lstStyle/>
            <a:p/>
          </p:txBody>
        </p:sp>
        <p:sp>
          <p:nvSpPr>
            <p:cNvPr id="66" name="rc66"/>
            <p:cNvSpPr/>
            <p:nvPr/>
          </p:nvSpPr>
          <p:spPr>
            <a:xfrm>
              <a:off x="4943958" y="3635348"/>
              <a:ext cx="254213" cy="78280"/>
            </a:xfrm>
            <a:prstGeom prst="rect">
              <a:avLst/>
            </a:prstGeom>
            <a:solidFill>
              <a:srgbClr val="1CABE2">
                <a:alpha val="100000"/>
              </a:srgbClr>
            </a:solidFill>
          </p:spPr>
          <p:txBody>
            <a:bodyPr/>
            <a:lstStyle/>
            <a:p/>
          </p:txBody>
        </p:sp>
        <p:sp>
          <p:nvSpPr>
            <p:cNvPr id="67" name="rc67"/>
            <p:cNvSpPr/>
            <p:nvPr/>
          </p:nvSpPr>
          <p:spPr>
            <a:xfrm>
              <a:off x="5226417" y="3761371"/>
              <a:ext cx="254213" cy="924015"/>
            </a:xfrm>
            <a:prstGeom prst="rect">
              <a:avLst/>
            </a:prstGeom>
            <a:solidFill>
              <a:srgbClr val="80BD41">
                <a:alpha val="100000"/>
              </a:srgbClr>
            </a:solidFill>
          </p:spPr>
          <p:txBody>
            <a:bodyPr/>
            <a:lstStyle/>
            <a:p/>
          </p:txBody>
        </p:sp>
        <p:sp>
          <p:nvSpPr>
            <p:cNvPr id="68" name="rc68"/>
            <p:cNvSpPr/>
            <p:nvPr/>
          </p:nvSpPr>
          <p:spPr>
            <a:xfrm>
              <a:off x="5226417" y="3585280"/>
              <a:ext cx="254213" cy="66034"/>
            </a:xfrm>
            <a:prstGeom prst="rect">
              <a:avLst/>
            </a:prstGeom>
            <a:solidFill>
              <a:srgbClr val="0058AB">
                <a:alpha val="100000"/>
              </a:srgbClr>
            </a:solidFill>
          </p:spPr>
          <p:txBody>
            <a:bodyPr/>
            <a:lstStyle/>
            <a:p/>
          </p:txBody>
        </p:sp>
        <p:sp>
          <p:nvSpPr>
            <p:cNvPr id="69" name="rc69"/>
            <p:cNvSpPr/>
            <p:nvPr/>
          </p:nvSpPr>
          <p:spPr>
            <a:xfrm>
              <a:off x="5226417" y="3651314"/>
              <a:ext cx="254213" cy="110057"/>
            </a:xfrm>
            <a:prstGeom prst="rect">
              <a:avLst/>
            </a:prstGeom>
            <a:solidFill>
              <a:srgbClr val="1CABE2">
                <a:alpha val="100000"/>
              </a:srgbClr>
            </a:solidFill>
          </p:spPr>
          <p:txBody>
            <a:bodyPr/>
            <a:lstStyle/>
            <a:p/>
          </p:txBody>
        </p:sp>
        <p:sp>
          <p:nvSpPr>
            <p:cNvPr id="70" name="rc70"/>
            <p:cNvSpPr/>
            <p:nvPr/>
          </p:nvSpPr>
          <p:spPr>
            <a:xfrm>
              <a:off x="5508876" y="3781523"/>
              <a:ext cx="254213" cy="903864"/>
            </a:xfrm>
            <a:prstGeom prst="rect">
              <a:avLst/>
            </a:prstGeom>
            <a:solidFill>
              <a:srgbClr val="80BD41">
                <a:alpha val="100000"/>
              </a:srgbClr>
            </a:solidFill>
          </p:spPr>
          <p:txBody>
            <a:bodyPr/>
            <a:lstStyle/>
            <a:p/>
          </p:txBody>
        </p:sp>
        <p:sp>
          <p:nvSpPr>
            <p:cNvPr id="71" name="rc71"/>
            <p:cNvSpPr/>
            <p:nvPr/>
          </p:nvSpPr>
          <p:spPr>
            <a:xfrm>
              <a:off x="5508876" y="3596440"/>
              <a:ext cx="254213" cy="65259"/>
            </a:xfrm>
            <a:prstGeom prst="rect">
              <a:avLst/>
            </a:prstGeom>
            <a:solidFill>
              <a:srgbClr val="0058AB">
                <a:alpha val="100000"/>
              </a:srgbClr>
            </a:solidFill>
          </p:spPr>
          <p:txBody>
            <a:bodyPr/>
            <a:lstStyle/>
            <a:p/>
          </p:txBody>
        </p:sp>
        <p:sp>
          <p:nvSpPr>
            <p:cNvPr id="72" name="rc72"/>
            <p:cNvSpPr/>
            <p:nvPr/>
          </p:nvSpPr>
          <p:spPr>
            <a:xfrm>
              <a:off x="5508876" y="3661700"/>
              <a:ext cx="254213" cy="119822"/>
            </a:xfrm>
            <a:prstGeom prst="rect">
              <a:avLst/>
            </a:prstGeom>
            <a:solidFill>
              <a:srgbClr val="1CABE2">
                <a:alpha val="100000"/>
              </a:srgbClr>
            </a:solidFill>
          </p:spPr>
          <p:txBody>
            <a:bodyPr/>
            <a:lstStyle/>
            <a:p/>
          </p:txBody>
        </p:sp>
        <p:sp>
          <p:nvSpPr>
            <p:cNvPr id="73" name="rc73"/>
            <p:cNvSpPr/>
            <p:nvPr/>
          </p:nvSpPr>
          <p:spPr>
            <a:xfrm>
              <a:off x="5791335" y="3816090"/>
              <a:ext cx="254213" cy="869296"/>
            </a:xfrm>
            <a:prstGeom prst="rect">
              <a:avLst/>
            </a:prstGeom>
            <a:solidFill>
              <a:srgbClr val="80BD41">
                <a:alpha val="100000"/>
              </a:srgbClr>
            </a:solidFill>
          </p:spPr>
          <p:txBody>
            <a:bodyPr/>
            <a:lstStyle/>
            <a:p/>
          </p:txBody>
        </p:sp>
        <p:sp>
          <p:nvSpPr>
            <p:cNvPr id="74" name="rc74"/>
            <p:cNvSpPr/>
            <p:nvPr/>
          </p:nvSpPr>
          <p:spPr>
            <a:xfrm>
              <a:off x="5791335" y="3598766"/>
              <a:ext cx="254213" cy="76109"/>
            </a:xfrm>
            <a:prstGeom prst="rect">
              <a:avLst/>
            </a:prstGeom>
            <a:solidFill>
              <a:srgbClr val="0058AB">
                <a:alpha val="100000"/>
              </a:srgbClr>
            </a:solidFill>
          </p:spPr>
          <p:txBody>
            <a:bodyPr/>
            <a:lstStyle/>
            <a:p/>
          </p:txBody>
        </p:sp>
        <p:sp>
          <p:nvSpPr>
            <p:cNvPr id="75" name="rc75"/>
            <p:cNvSpPr/>
            <p:nvPr/>
          </p:nvSpPr>
          <p:spPr>
            <a:xfrm>
              <a:off x="5791335" y="3674876"/>
              <a:ext cx="254213" cy="141214"/>
            </a:xfrm>
            <a:prstGeom prst="rect">
              <a:avLst/>
            </a:prstGeom>
            <a:solidFill>
              <a:srgbClr val="1CABE2">
                <a:alpha val="100000"/>
              </a:srgbClr>
            </a:solidFill>
          </p:spPr>
          <p:txBody>
            <a:bodyPr/>
            <a:lstStyle/>
            <a:p/>
          </p:txBody>
        </p:sp>
        <p:sp>
          <p:nvSpPr>
            <p:cNvPr id="76" name="rc76"/>
            <p:cNvSpPr/>
            <p:nvPr/>
          </p:nvSpPr>
          <p:spPr>
            <a:xfrm>
              <a:off x="6073794" y="3810044"/>
              <a:ext cx="254213" cy="875342"/>
            </a:xfrm>
            <a:prstGeom prst="rect">
              <a:avLst/>
            </a:prstGeom>
            <a:solidFill>
              <a:srgbClr val="80BD41">
                <a:alpha val="100000"/>
              </a:srgbClr>
            </a:solidFill>
          </p:spPr>
          <p:txBody>
            <a:bodyPr/>
            <a:lstStyle/>
            <a:p/>
          </p:txBody>
        </p:sp>
        <p:sp>
          <p:nvSpPr>
            <p:cNvPr id="77" name="rc77"/>
            <p:cNvSpPr/>
            <p:nvPr/>
          </p:nvSpPr>
          <p:spPr>
            <a:xfrm>
              <a:off x="6073794" y="3604811"/>
              <a:ext cx="254213" cy="75644"/>
            </a:xfrm>
            <a:prstGeom prst="rect">
              <a:avLst/>
            </a:prstGeom>
            <a:solidFill>
              <a:srgbClr val="0058AB">
                <a:alpha val="100000"/>
              </a:srgbClr>
            </a:solidFill>
          </p:spPr>
          <p:txBody>
            <a:bodyPr/>
            <a:lstStyle/>
            <a:p/>
          </p:txBody>
        </p:sp>
        <p:sp>
          <p:nvSpPr>
            <p:cNvPr id="78" name="rc78"/>
            <p:cNvSpPr/>
            <p:nvPr/>
          </p:nvSpPr>
          <p:spPr>
            <a:xfrm>
              <a:off x="6073794" y="3680456"/>
              <a:ext cx="254213" cy="129588"/>
            </a:xfrm>
            <a:prstGeom prst="rect">
              <a:avLst/>
            </a:prstGeom>
            <a:solidFill>
              <a:srgbClr val="1CABE2">
                <a:alpha val="100000"/>
              </a:srgbClr>
            </a:solidFill>
          </p:spPr>
          <p:txBody>
            <a:bodyPr/>
            <a:lstStyle/>
            <a:p/>
          </p:txBody>
        </p:sp>
        <p:sp>
          <p:nvSpPr>
            <p:cNvPr id="79" name="rc79"/>
            <p:cNvSpPr/>
            <p:nvPr/>
          </p:nvSpPr>
          <p:spPr>
            <a:xfrm>
              <a:off x="6356253" y="3800589"/>
              <a:ext cx="254213" cy="884797"/>
            </a:xfrm>
            <a:prstGeom prst="rect">
              <a:avLst/>
            </a:prstGeom>
            <a:solidFill>
              <a:srgbClr val="80BD41">
                <a:alpha val="100000"/>
              </a:srgbClr>
            </a:solidFill>
          </p:spPr>
          <p:txBody>
            <a:bodyPr/>
            <a:lstStyle/>
            <a:p/>
          </p:txBody>
        </p:sp>
        <p:sp>
          <p:nvSpPr>
            <p:cNvPr id="80" name="rc80"/>
            <p:cNvSpPr/>
            <p:nvPr/>
          </p:nvSpPr>
          <p:spPr>
            <a:xfrm>
              <a:off x="6356253" y="3593030"/>
              <a:ext cx="254213" cy="87425"/>
            </a:xfrm>
            <a:prstGeom prst="rect">
              <a:avLst/>
            </a:prstGeom>
            <a:solidFill>
              <a:srgbClr val="0058AB">
                <a:alpha val="100000"/>
              </a:srgbClr>
            </a:solidFill>
          </p:spPr>
          <p:txBody>
            <a:bodyPr/>
            <a:lstStyle/>
            <a:p/>
          </p:txBody>
        </p:sp>
        <p:sp>
          <p:nvSpPr>
            <p:cNvPr id="81" name="rc81"/>
            <p:cNvSpPr/>
            <p:nvPr/>
          </p:nvSpPr>
          <p:spPr>
            <a:xfrm>
              <a:off x="6356253" y="3680456"/>
              <a:ext cx="254213" cy="120132"/>
            </a:xfrm>
            <a:prstGeom prst="rect">
              <a:avLst/>
            </a:prstGeom>
            <a:solidFill>
              <a:srgbClr val="1CABE2">
                <a:alpha val="100000"/>
              </a:srgbClr>
            </a:solidFill>
          </p:spPr>
          <p:txBody>
            <a:bodyPr/>
            <a:lstStyle/>
            <a:p/>
          </p:txBody>
        </p:sp>
        <p:sp>
          <p:nvSpPr>
            <p:cNvPr id="82" name="rc82"/>
            <p:cNvSpPr/>
            <p:nvPr/>
          </p:nvSpPr>
          <p:spPr>
            <a:xfrm>
              <a:off x="6638712" y="3876389"/>
              <a:ext cx="254213" cy="808997"/>
            </a:xfrm>
            <a:prstGeom prst="rect">
              <a:avLst/>
            </a:prstGeom>
            <a:solidFill>
              <a:srgbClr val="80BD41">
                <a:alpha val="100000"/>
              </a:srgbClr>
            </a:solidFill>
          </p:spPr>
          <p:txBody>
            <a:bodyPr/>
            <a:lstStyle/>
            <a:p/>
          </p:txBody>
        </p:sp>
        <p:sp>
          <p:nvSpPr>
            <p:cNvPr id="83" name="rc83"/>
            <p:cNvSpPr/>
            <p:nvPr/>
          </p:nvSpPr>
          <p:spPr>
            <a:xfrm>
              <a:off x="6638712" y="3606826"/>
              <a:ext cx="254213" cy="86340"/>
            </a:xfrm>
            <a:prstGeom prst="rect">
              <a:avLst/>
            </a:prstGeom>
            <a:solidFill>
              <a:srgbClr val="0058AB">
                <a:alpha val="100000"/>
              </a:srgbClr>
            </a:solidFill>
          </p:spPr>
          <p:txBody>
            <a:bodyPr/>
            <a:lstStyle/>
            <a:p/>
          </p:txBody>
        </p:sp>
        <p:sp>
          <p:nvSpPr>
            <p:cNvPr id="84" name="rc84"/>
            <p:cNvSpPr/>
            <p:nvPr/>
          </p:nvSpPr>
          <p:spPr>
            <a:xfrm>
              <a:off x="6638712" y="3693167"/>
              <a:ext cx="254213" cy="183221"/>
            </a:xfrm>
            <a:prstGeom prst="rect">
              <a:avLst/>
            </a:prstGeom>
            <a:solidFill>
              <a:srgbClr val="1CABE2">
                <a:alpha val="100000"/>
              </a:srgbClr>
            </a:solidFill>
          </p:spPr>
          <p:txBody>
            <a:bodyPr/>
            <a:lstStyle/>
            <a:p/>
          </p:txBody>
        </p:sp>
        <p:sp>
          <p:nvSpPr>
            <p:cNvPr id="85" name="rc85"/>
            <p:cNvSpPr/>
            <p:nvPr/>
          </p:nvSpPr>
          <p:spPr>
            <a:xfrm>
              <a:off x="6921171" y="3649299"/>
              <a:ext cx="254213" cy="71438"/>
            </a:xfrm>
            <a:prstGeom prst="rect">
              <a:avLst/>
            </a:prstGeom>
            <a:solidFill>
              <a:srgbClr val="F26A21">
                <a:alpha val="100000"/>
              </a:srgbClr>
            </a:solidFill>
          </p:spPr>
          <p:txBody>
            <a:bodyPr/>
            <a:lstStyle/>
            <a:p/>
          </p:txBody>
        </p:sp>
        <p:sp>
          <p:nvSpPr>
            <p:cNvPr id="86" name="rc86"/>
            <p:cNvSpPr/>
            <p:nvPr/>
          </p:nvSpPr>
          <p:spPr>
            <a:xfrm>
              <a:off x="6921171" y="3720738"/>
              <a:ext cx="254213" cy="964648"/>
            </a:xfrm>
            <a:prstGeom prst="rect">
              <a:avLst/>
            </a:prstGeom>
            <a:solidFill>
              <a:srgbClr val="FFC20E">
                <a:alpha val="100000"/>
              </a:srgbClr>
            </a:solidFill>
          </p:spPr>
          <p:txBody>
            <a:bodyPr/>
            <a:lstStyle/>
            <a:p/>
          </p:txBody>
        </p:sp>
        <p:sp>
          <p:nvSpPr>
            <p:cNvPr id="87" name="rc87"/>
            <p:cNvSpPr/>
            <p:nvPr/>
          </p:nvSpPr>
          <p:spPr>
            <a:xfrm>
              <a:off x="7203630" y="3667280"/>
              <a:ext cx="254213" cy="59109"/>
            </a:xfrm>
            <a:prstGeom prst="rect">
              <a:avLst/>
            </a:prstGeom>
            <a:solidFill>
              <a:srgbClr val="F26A21">
                <a:alpha val="100000"/>
              </a:srgbClr>
            </a:solidFill>
          </p:spPr>
          <p:txBody>
            <a:bodyPr/>
            <a:lstStyle/>
            <a:p/>
          </p:txBody>
        </p:sp>
        <p:sp>
          <p:nvSpPr>
            <p:cNvPr id="88" name="rc88"/>
            <p:cNvSpPr/>
            <p:nvPr/>
          </p:nvSpPr>
          <p:spPr>
            <a:xfrm>
              <a:off x="7203630" y="3726389"/>
              <a:ext cx="254213" cy="958997"/>
            </a:xfrm>
            <a:prstGeom prst="rect">
              <a:avLst/>
            </a:prstGeom>
            <a:solidFill>
              <a:srgbClr val="FFC20E">
                <a:alpha val="100000"/>
              </a:srgbClr>
            </a:solidFill>
          </p:spPr>
          <p:txBody>
            <a:bodyPr/>
            <a:lstStyle/>
            <a:p/>
          </p:txBody>
        </p:sp>
        <p:sp>
          <p:nvSpPr>
            <p:cNvPr id="89" name="rc89"/>
            <p:cNvSpPr/>
            <p:nvPr/>
          </p:nvSpPr>
          <p:spPr>
            <a:xfrm>
              <a:off x="7486089" y="3682006"/>
              <a:ext cx="254213" cy="48907"/>
            </a:xfrm>
            <a:prstGeom prst="rect">
              <a:avLst/>
            </a:prstGeom>
            <a:solidFill>
              <a:srgbClr val="F26A21">
                <a:alpha val="100000"/>
              </a:srgbClr>
            </a:solidFill>
          </p:spPr>
          <p:txBody>
            <a:bodyPr/>
            <a:lstStyle/>
            <a:p/>
          </p:txBody>
        </p:sp>
        <p:sp>
          <p:nvSpPr>
            <p:cNvPr id="90" name="rc90"/>
            <p:cNvSpPr/>
            <p:nvPr/>
          </p:nvSpPr>
          <p:spPr>
            <a:xfrm>
              <a:off x="7486089" y="3730913"/>
              <a:ext cx="254213" cy="954473"/>
            </a:xfrm>
            <a:prstGeom prst="rect">
              <a:avLst/>
            </a:prstGeom>
            <a:solidFill>
              <a:srgbClr val="FFC20E">
                <a:alpha val="100000"/>
              </a:srgbClr>
            </a:solidFill>
          </p:spPr>
          <p:txBody>
            <a:bodyPr/>
            <a:lstStyle/>
            <a:p/>
          </p:txBody>
        </p:sp>
        <p:sp>
          <p:nvSpPr>
            <p:cNvPr id="91" name="rc91"/>
            <p:cNvSpPr/>
            <p:nvPr/>
          </p:nvSpPr>
          <p:spPr>
            <a:xfrm>
              <a:off x="7768548" y="3696112"/>
              <a:ext cx="254213" cy="40466"/>
            </a:xfrm>
            <a:prstGeom prst="rect">
              <a:avLst/>
            </a:prstGeom>
            <a:solidFill>
              <a:srgbClr val="F26A21">
                <a:alpha val="100000"/>
              </a:srgbClr>
            </a:solidFill>
          </p:spPr>
          <p:txBody>
            <a:bodyPr/>
            <a:lstStyle/>
            <a:p/>
          </p:txBody>
        </p:sp>
        <p:sp>
          <p:nvSpPr>
            <p:cNvPr id="92" name="rc92"/>
            <p:cNvSpPr/>
            <p:nvPr/>
          </p:nvSpPr>
          <p:spPr>
            <a:xfrm>
              <a:off x="7768548" y="3736578"/>
              <a:ext cx="254213" cy="948808"/>
            </a:xfrm>
            <a:prstGeom prst="rect">
              <a:avLst/>
            </a:prstGeom>
            <a:solidFill>
              <a:srgbClr val="FFC20E">
                <a:alpha val="100000"/>
              </a:srgbClr>
            </a:solidFill>
          </p:spPr>
          <p:txBody>
            <a:bodyPr/>
            <a:lstStyle/>
            <a:p/>
          </p:txBody>
        </p:sp>
        <p:sp>
          <p:nvSpPr>
            <p:cNvPr id="93" name="rc93"/>
            <p:cNvSpPr/>
            <p:nvPr/>
          </p:nvSpPr>
          <p:spPr>
            <a:xfrm>
              <a:off x="8051007" y="3709443"/>
              <a:ext cx="254213" cy="33482"/>
            </a:xfrm>
            <a:prstGeom prst="rect">
              <a:avLst/>
            </a:prstGeom>
            <a:solidFill>
              <a:srgbClr val="F26A21">
                <a:alpha val="100000"/>
              </a:srgbClr>
            </a:solidFill>
          </p:spPr>
          <p:txBody>
            <a:bodyPr/>
            <a:lstStyle/>
            <a:p/>
          </p:txBody>
        </p:sp>
        <p:sp>
          <p:nvSpPr>
            <p:cNvPr id="94" name="rc94"/>
            <p:cNvSpPr/>
            <p:nvPr/>
          </p:nvSpPr>
          <p:spPr>
            <a:xfrm>
              <a:off x="8051007" y="3742925"/>
              <a:ext cx="254213" cy="942461"/>
            </a:xfrm>
            <a:prstGeom prst="rect">
              <a:avLst/>
            </a:prstGeom>
            <a:solidFill>
              <a:srgbClr val="FFC20E">
                <a:alpha val="100000"/>
              </a:srgbClr>
            </a:solidFill>
          </p:spPr>
          <p:txBody>
            <a:bodyPr/>
            <a:lstStyle/>
            <a:p/>
          </p:txBody>
        </p:sp>
        <p:sp>
          <p:nvSpPr>
            <p:cNvPr id="95" name="pl95"/>
            <p:cNvSpPr/>
            <p:nvPr/>
          </p:nvSpPr>
          <p:spPr>
            <a:xfrm>
              <a:off x="1399098" y="2097449"/>
              <a:ext cx="5366720" cy="158445"/>
            </a:xfrm>
            <a:custGeom>
              <a:avLst/>
              <a:pathLst>
                <a:path w="5366720" h="158445">
                  <a:moveTo>
                    <a:pt x="0" y="79222"/>
                  </a:moveTo>
                  <a:lnTo>
                    <a:pt x="282458" y="0"/>
                  </a:lnTo>
                  <a:lnTo>
                    <a:pt x="564917" y="0"/>
                  </a:lnTo>
                  <a:lnTo>
                    <a:pt x="847376" y="52815"/>
                  </a:lnTo>
                  <a:lnTo>
                    <a:pt x="1129835" y="26407"/>
                  </a:lnTo>
                  <a:lnTo>
                    <a:pt x="1412294" y="0"/>
                  </a:lnTo>
                  <a:lnTo>
                    <a:pt x="1694753" y="0"/>
                  </a:lnTo>
                  <a:lnTo>
                    <a:pt x="1977212" y="0"/>
                  </a:lnTo>
                  <a:lnTo>
                    <a:pt x="2259671" y="26407"/>
                  </a:lnTo>
                  <a:lnTo>
                    <a:pt x="2542130" y="52815"/>
                  </a:lnTo>
                  <a:lnTo>
                    <a:pt x="2824589" y="26407"/>
                  </a:lnTo>
                  <a:lnTo>
                    <a:pt x="3107048" y="79222"/>
                  </a:lnTo>
                  <a:lnTo>
                    <a:pt x="3389507" y="105630"/>
                  </a:lnTo>
                  <a:lnTo>
                    <a:pt x="3671966" y="105630"/>
                  </a:lnTo>
                  <a:lnTo>
                    <a:pt x="3954425" y="105630"/>
                  </a:lnTo>
                  <a:lnTo>
                    <a:pt x="4236884" y="105630"/>
                  </a:lnTo>
                  <a:lnTo>
                    <a:pt x="4519343" y="132037"/>
                  </a:lnTo>
                  <a:lnTo>
                    <a:pt x="4801802" y="132037"/>
                  </a:lnTo>
                  <a:lnTo>
                    <a:pt x="5084261" y="158445"/>
                  </a:lnTo>
                  <a:lnTo>
                    <a:pt x="5366720" y="158445"/>
                  </a:lnTo>
                </a:path>
              </a:pathLst>
            </a:custGeom>
            <a:ln w="27101" cap="flat">
              <a:solidFill>
                <a:srgbClr val="0058AB">
                  <a:alpha val="100000"/>
                </a:srgbClr>
              </a:solidFill>
              <a:prstDash val="solid"/>
              <a:round/>
            </a:ln>
          </p:spPr>
          <p:txBody>
            <a:bodyPr/>
            <a:lstStyle/>
            <a:p/>
          </p:txBody>
        </p:sp>
        <p:sp>
          <p:nvSpPr>
            <p:cNvPr id="96" name="pl96"/>
            <p:cNvSpPr/>
            <p:nvPr/>
          </p:nvSpPr>
          <p:spPr>
            <a:xfrm>
              <a:off x="1399098" y="2176671"/>
              <a:ext cx="5366720" cy="528150"/>
            </a:xfrm>
            <a:custGeom>
              <a:avLst/>
              <a:pathLst>
                <a:path w="5366720" h="528150">
                  <a:moveTo>
                    <a:pt x="0" y="132037"/>
                  </a:moveTo>
                  <a:lnTo>
                    <a:pt x="282458" y="79222"/>
                  </a:lnTo>
                  <a:lnTo>
                    <a:pt x="564917" y="0"/>
                  </a:lnTo>
                  <a:lnTo>
                    <a:pt x="847376" y="79222"/>
                  </a:lnTo>
                  <a:lnTo>
                    <a:pt x="1129835" y="26407"/>
                  </a:lnTo>
                  <a:lnTo>
                    <a:pt x="1412294" y="0"/>
                  </a:lnTo>
                  <a:lnTo>
                    <a:pt x="1694753" y="26407"/>
                  </a:lnTo>
                  <a:lnTo>
                    <a:pt x="1977212" y="26407"/>
                  </a:lnTo>
                  <a:lnTo>
                    <a:pt x="2259671" y="105630"/>
                  </a:lnTo>
                  <a:lnTo>
                    <a:pt x="2542130" y="158445"/>
                  </a:lnTo>
                  <a:lnTo>
                    <a:pt x="2824589" y="158445"/>
                  </a:lnTo>
                  <a:lnTo>
                    <a:pt x="3107048" y="211260"/>
                  </a:lnTo>
                  <a:lnTo>
                    <a:pt x="3389507" y="237667"/>
                  </a:lnTo>
                  <a:lnTo>
                    <a:pt x="3671966" y="211260"/>
                  </a:lnTo>
                  <a:lnTo>
                    <a:pt x="3954425" y="290482"/>
                  </a:lnTo>
                  <a:lnTo>
                    <a:pt x="4236884" y="316890"/>
                  </a:lnTo>
                  <a:lnTo>
                    <a:pt x="4519343" y="396112"/>
                  </a:lnTo>
                  <a:lnTo>
                    <a:pt x="4801802" y="369705"/>
                  </a:lnTo>
                  <a:lnTo>
                    <a:pt x="5084261" y="369705"/>
                  </a:lnTo>
                  <a:lnTo>
                    <a:pt x="5366720" y="528150"/>
                  </a:lnTo>
                </a:path>
              </a:pathLst>
            </a:custGeom>
            <a:ln w="27101" cap="flat">
              <a:solidFill>
                <a:srgbClr val="80BD41">
                  <a:alpha val="100000"/>
                </a:srgbClr>
              </a:solidFill>
              <a:prstDash val="solid"/>
              <a:round/>
            </a:ln>
          </p:spPr>
          <p:txBody>
            <a:bodyPr/>
            <a:lstStyle/>
            <a:p/>
          </p:txBody>
        </p:sp>
        <p:sp>
          <p:nvSpPr>
            <p:cNvPr id="97" name="tx97"/>
            <p:cNvSpPr/>
            <p:nvPr/>
          </p:nvSpPr>
          <p:spPr>
            <a:xfrm>
              <a:off x="246060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98" name="tx98"/>
            <p:cNvSpPr/>
            <p:nvPr/>
          </p:nvSpPr>
          <p:spPr>
            <a:xfrm>
              <a:off x="387290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99" name="tx99"/>
            <p:cNvSpPr/>
            <p:nvPr/>
          </p:nvSpPr>
          <p:spPr>
            <a:xfrm>
              <a:off x="500273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00" name="tx100"/>
            <p:cNvSpPr/>
            <p:nvPr/>
          </p:nvSpPr>
          <p:spPr>
            <a:xfrm>
              <a:off x="528519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01" name="tx101"/>
            <p:cNvSpPr/>
            <p:nvPr/>
          </p:nvSpPr>
          <p:spPr>
            <a:xfrm>
              <a:off x="5567654"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02" name="tx102"/>
            <p:cNvSpPr/>
            <p:nvPr/>
          </p:nvSpPr>
          <p:spPr>
            <a:xfrm>
              <a:off x="585011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03" name="tx103"/>
            <p:cNvSpPr/>
            <p:nvPr/>
          </p:nvSpPr>
          <p:spPr>
            <a:xfrm>
              <a:off x="613257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04" name="tx104"/>
            <p:cNvSpPr/>
            <p:nvPr/>
          </p:nvSpPr>
          <p:spPr>
            <a:xfrm>
              <a:off x="6415031"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05" name="tx105"/>
            <p:cNvSpPr/>
            <p:nvPr/>
          </p:nvSpPr>
          <p:spPr>
            <a:xfrm>
              <a:off x="6697490"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06" name="tx106"/>
            <p:cNvSpPr/>
            <p:nvPr/>
          </p:nvSpPr>
          <p:spPr>
            <a:xfrm>
              <a:off x="246060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07" name="tx107"/>
            <p:cNvSpPr/>
            <p:nvPr/>
          </p:nvSpPr>
          <p:spPr>
            <a:xfrm>
              <a:off x="3872901"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08" name="tx108"/>
            <p:cNvSpPr/>
            <p:nvPr/>
          </p:nvSpPr>
          <p:spPr>
            <a:xfrm>
              <a:off x="5002736"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09" name="tx109"/>
            <p:cNvSpPr/>
            <p:nvPr/>
          </p:nvSpPr>
          <p:spPr>
            <a:xfrm>
              <a:off x="5285195"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10" name="tx110"/>
            <p:cNvSpPr/>
            <p:nvPr/>
          </p:nvSpPr>
          <p:spPr>
            <a:xfrm>
              <a:off x="5567654"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11" name="tx111"/>
            <p:cNvSpPr/>
            <p:nvPr/>
          </p:nvSpPr>
          <p:spPr>
            <a:xfrm>
              <a:off x="5850113"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12" name="tx112"/>
            <p:cNvSpPr/>
            <p:nvPr/>
          </p:nvSpPr>
          <p:spPr>
            <a:xfrm>
              <a:off x="6132572"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13" name="tx113"/>
            <p:cNvSpPr/>
            <p:nvPr/>
          </p:nvSpPr>
          <p:spPr>
            <a:xfrm>
              <a:off x="6415031"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14" name="tx114"/>
            <p:cNvSpPr/>
            <p:nvPr/>
          </p:nvSpPr>
          <p:spPr>
            <a:xfrm>
              <a:off x="6697490"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15" name="tx115"/>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6" name="tx116"/>
            <p:cNvSpPr/>
            <p:nvPr/>
          </p:nvSpPr>
          <p:spPr>
            <a:xfrm>
              <a:off x="571671" y="385290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17" name="tx117"/>
            <p:cNvSpPr/>
            <p:nvPr/>
          </p:nvSpPr>
          <p:spPr>
            <a:xfrm>
              <a:off x="508103" y="307785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18" name="tx118"/>
            <p:cNvSpPr/>
            <p:nvPr/>
          </p:nvSpPr>
          <p:spPr>
            <a:xfrm>
              <a:off x="508103" y="230280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19" name="tx11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0" name="tx12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21" name="tx12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2" name="tx12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23" name="tx12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24" name="tx124"/>
            <p:cNvSpPr/>
            <p:nvPr/>
          </p:nvSpPr>
          <p:spPr>
            <a:xfrm rot="-5400000">
              <a:off x="98863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25" name="tx125"/>
            <p:cNvSpPr/>
            <p:nvPr/>
          </p:nvSpPr>
          <p:spPr>
            <a:xfrm rot="-5400000">
              <a:off x="240093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26" name="tx126"/>
            <p:cNvSpPr/>
            <p:nvPr/>
          </p:nvSpPr>
          <p:spPr>
            <a:xfrm rot="-5400000">
              <a:off x="381322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7" name="tx127"/>
            <p:cNvSpPr/>
            <p:nvPr/>
          </p:nvSpPr>
          <p:spPr>
            <a:xfrm rot="-5400000">
              <a:off x="522552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8" name="tx128"/>
            <p:cNvSpPr/>
            <p:nvPr/>
          </p:nvSpPr>
          <p:spPr>
            <a:xfrm rot="-5400000">
              <a:off x="66378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29" name="tx129"/>
            <p:cNvSpPr/>
            <p:nvPr/>
          </p:nvSpPr>
          <p:spPr>
            <a:xfrm rot="-5400000">
              <a:off x="805008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30" name="tx130"/>
            <p:cNvSpPr/>
            <p:nvPr/>
          </p:nvSpPr>
          <p:spPr>
            <a:xfrm rot="-5400000">
              <a:off x="494306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1" name="tx131"/>
            <p:cNvSpPr/>
            <p:nvPr/>
          </p:nvSpPr>
          <p:spPr>
            <a:xfrm rot="-5400000">
              <a:off x="522552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2" name="tx132"/>
            <p:cNvSpPr/>
            <p:nvPr/>
          </p:nvSpPr>
          <p:spPr>
            <a:xfrm rot="-5400000">
              <a:off x="550798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3" name="tx133"/>
            <p:cNvSpPr/>
            <p:nvPr/>
          </p:nvSpPr>
          <p:spPr>
            <a:xfrm rot="-5400000">
              <a:off x="57904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4" name="tx134"/>
            <p:cNvSpPr/>
            <p:nvPr/>
          </p:nvSpPr>
          <p:spPr>
            <a:xfrm rot="-5400000">
              <a:off x="607287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5" name="tx135"/>
            <p:cNvSpPr/>
            <p:nvPr/>
          </p:nvSpPr>
          <p:spPr>
            <a:xfrm rot="-5400000">
              <a:off x="635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6" name="tx136"/>
            <p:cNvSpPr/>
            <p:nvPr/>
          </p:nvSpPr>
          <p:spPr>
            <a:xfrm rot="-5400000">
              <a:off x="66378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37" name="tx137"/>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38" name="tx138"/>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9" name="rc139"/>
            <p:cNvSpPr/>
            <p:nvPr/>
          </p:nvSpPr>
          <p:spPr>
            <a:xfrm>
              <a:off x="1684039" y="5522891"/>
              <a:ext cx="201455" cy="201456"/>
            </a:xfrm>
            <a:prstGeom prst="rect">
              <a:avLst/>
            </a:prstGeom>
            <a:solidFill>
              <a:srgbClr val="80BD41">
                <a:alpha val="100000"/>
              </a:srgbClr>
            </a:solidFill>
          </p:spPr>
          <p:txBody>
            <a:bodyPr/>
            <a:lstStyle/>
            <a:p/>
          </p:txBody>
        </p:sp>
        <p:sp>
          <p:nvSpPr>
            <p:cNvPr id="140" name="rc140"/>
            <p:cNvSpPr/>
            <p:nvPr/>
          </p:nvSpPr>
          <p:spPr>
            <a:xfrm>
              <a:off x="2585989" y="5522891"/>
              <a:ext cx="201456" cy="201456"/>
            </a:xfrm>
            <a:prstGeom prst="rect">
              <a:avLst/>
            </a:prstGeom>
            <a:solidFill>
              <a:srgbClr val="1CABE2">
                <a:alpha val="100000"/>
              </a:srgbClr>
            </a:solidFill>
          </p:spPr>
          <p:txBody>
            <a:bodyPr/>
            <a:lstStyle/>
            <a:p/>
          </p:txBody>
        </p:sp>
        <p:sp>
          <p:nvSpPr>
            <p:cNvPr id="141" name="rc141"/>
            <p:cNvSpPr/>
            <p:nvPr/>
          </p:nvSpPr>
          <p:spPr>
            <a:xfrm>
              <a:off x="3658812" y="5522891"/>
              <a:ext cx="201456" cy="201456"/>
            </a:xfrm>
            <a:prstGeom prst="rect">
              <a:avLst/>
            </a:prstGeom>
            <a:solidFill>
              <a:srgbClr val="0058AB">
                <a:alpha val="100000"/>
              </a:srgbClr>
            </a:solidFill>
          </p:spPr>
          <p:txBody>
            <a:bodyPr/>
            <a:lstStyle/>
            <a:p/>
          </p:txBody>
        </p:sp>
        <p:sp>
          <p:nvSpPr>
            <p:cNvPr id="142" name="rc142"/>
            <p:cNvSpPr/>
            <p:nvPr/>
          </p:nvSpPr>
          <p:spPr>
            <a:xfrm>
              <a:off x="4654145" y="5522891"/>
              <a:ext cx="201456" cy="201456"/>
            </a:xfrm>
            <a:prstGeom prst="rect">
              <a:avLst/>
            </a:prstGeom>
            <a:solidFill>
              <a:srgbClr val="FFC20E">
                <a:alpha val="100000"/>
              </a:srgbClr>
            </a:solidFill>
          </p:spPr>
          <p:txBody>
            <a:bodyPr/>
            <a:lstStyle/>
            <a:p/>
          </p:txBody>
        </p:sp>
        <p:sp>
          <p:nvSpPr>
            <p:cNvPr id="143" name="rc143"/>
            <p:cNvSpPr/>
            <p:nvPr/>
          </p:nvSpPr>
          <p:spPr>
            <a:xfrm>
              <a:off x="6558279" y="5522891"/>
              <a:ext cx="201455" cy="201456"/>
            </a:xfrm>
            <a:prstGeom prst="rect">
              <a:avLst/>
            </a:prstGeom>
            <a:solidFill>
              <a:srgbClr val="F26A21">
                <a:alpha val="100000"/>
              </a:srgbClr>
            </a:solidFill>
          </p:spPr>
          <p:txBody>
            <a:bodyPr/>
            <a:lstStyle/>
            <a:p/>
          </p:txBody>
        </p:sp>
        <p:sp>
          <p:nvSpPr>
            <p:cNvPr id="144" name="tx144"/>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45" name="tx145"/>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46" name="tx146"/>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7" name="tx147"/>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48" name="tx148"/>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49" name="pl149"/>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0" name="pl150"/>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51" name="tx151"/>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tx152"/>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tx153"/>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54" name="tx154"/>
            <p:cNvSpPr/>
            <p:nvPr/>
          </p:nvSpPr>
          <p:spPr>
            <a:xfrm>
              <a:off x="920330" y="1513317"/>
              <a:ext cx="456679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Montenegro</a:t>
              </a:r>
            </a:p>
          </p:txBody>
        </p:sp>
        <p:sp>
          <p:nvSpPr>
            <p:cNvPr id="155" name="tx155"/>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56" name="tx156"/>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57" name="tx157"/>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Montenegro is projected to have a  decline in the number of surviving infants by 2030. To achieve the IA2030 ZD target, current efforts would be sufficient, however, countries must strengthen beyond the targets.</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Montenegro is on track to halve zero-dose children by 2030, but sustaining progress will require continued strengthening of immunization systems.</a:t>
            </a:r>
          </a:p>
        </p:txBody>
      </p:sp>
      <p:grpSp xmlns:pic="http://schemas.openxmlformats.org/drawingml/2006/picture">
        <p:nvGrpSpPr>
          <p:cNvPr id="160" name=""/>
          <p:cNvGrpSpPr/>
          <p:nvPr/>
        </p:nvGrpSpPr>
        <p:grpSpPr>
          <a:xfrm>
            <a:off x="292608" y="1051560"/>
            <a:ext cx="8595360" cy="28575"/>
            <a:chOff x="292608" y="1051560"/>
            <a:chExt cx="8595360" cy="28575"/>
          </a:xfrm>
        </p:grpSpPr>
        <p:sp>
          <p:nvSpPr>
            <p:cNvPr id="16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6673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29898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13123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882862"/>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71511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97237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2758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793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28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8638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898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933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9690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0040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390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0074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091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61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2214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52493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82843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1319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354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7389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04245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04245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559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139300" y="2621693"/>
              <a:ext cx="273153" cy="2428918"/>
            </a:xfrm>
            <a:prstGeom prst="rect">
              <a:avLst/>
            </a:prstGeom>
            <a:solidFill>
              <a:srgbClr val="0058AB">
                <a:alpha val="100000"/>
              </a:srgbClr>
            </a:solidFill>
          </p:spPr>
          <p:txBody>
            <a:bodyPr/>
            <a:lstStyle/>
            <a:p/>
          </p:txBody>
        </p:sp>
        <p:sp>
          <p:nvSpPr>
            <p:cNvPr id="34" name="rc34"/>
            <p:cNvSpPr/>
            <p:nvPr/>
          </p:nvSpPr>
          <p:spPr>
            <a:xfrm>
              <a:off x="1442804" y="4046347"/>
              <a:ext cx="273153" cy="1004264"/>
            </a:xfrm>
            <a:prstGeom prst="rect">
              <a:avLst/>
            </a:prstGeom>
            <a:solidFill>
              <a:srgbClr val="0058AB">
                <a:alpha val="100000"/>
              </a:srgbClr>
            </a:solidFill>
          </p:spPr>
          <p:txBody>
            <a:bodyPr/>
            <a:lstStyle/>
            <a:p/>
          </p:txBody>
        </p:sp>
        <p:sp>
          <p:nvSpPr>
            <p:cNvPr id="35" name="rc35"/>
            <p:cNvSpPr/>
            <p:nvPr/>
          </p:nvSpPr>
          <p:spPr>
            <a:xfrm>
              <a:off x="1746308" y="4005476"/>
              <a:ext cx="273153" cy="1045135"/>
            </a:xfrm>
            <a:prstGeom prst="rect">
              <a:avLst/>
            </a:prstGeom>
            <a:solidFill>
              <a:srgbClr val="0058AB">
                <a:alpha val="100000"/>
              </a:srgbClr>
            </a:solidFill>
          </p:spPr>
          <p:txBody>
            <a:bodyPr/>
            <a:lstStyle/>
            <a:p/>
          </p:txBody>
        </p:sp>
        <p:sp>
          <p:nvSpPr>
            <p:cNvPr id="36" name="rc36"/>
            <p:cNvSpPr/>
            <p:nvPr/>
          </p:nvSpPr>
          <p:spPr>
            <a:xfrm>
              <a:off x="2049812" y="2901952"/>
              <a:ext cx="273153" cy="2148658"/>
            </a:xfrm>
            <a:prstGeom prst="rect">
              <a:avLst/>
            </a:prstGeom>
            <a:solidFill>
              <a:srgbClr val="0058AB">
                <a:alpha val="100000"/>
              </a:srgbClr>
            </a:solidFill>
          </p:spPr>
          <p:txBody>
            <a:bodyPr/>
            <a:lstStyle/>
            <a:p/>
          </p:txBody>
        </p:sp>
        <p:sp>
          <p:nvSpPr>
            <p:cNvPr id="37" name="rc37"/>
            <p:cNvSpPr/>
            <p:nvPr/>
          </p:nvSpPr>
          <p:spPr>
            <a:xfrm>
              <a:off x="2353316" y="3643473"/>
              <a:ext cx="273153" cy="1407137"/>
            </a:xfrm>
            <a:prstGeom prst="rect">
              <a:avLst/>
            </a:prstGeom>
            <a:solidFill>
              <a:srgbClr val="0058AB">
                <a:alpha val="100000"/>
              </a:srgbClr>
            </a:solidFill>
          </p:spPr>
          <p:txBody>
            <a:bodyPr/>
            <a:lstStyle/>
            <a:p/>
          </p:txBody>
        </p:sp>
        <p:sp>
          <p:nvSpPr>
            <p:cNvPr id="38" name="rc38"/>
            <p:cNvSpPr/>
            <p:nvPr/>
          </p:nvSpPr>
          <p:spPr>
            <a:xfrm>
              <a:off x="2656820" y="4151444"/>
              <a:ext cx="273153" cy="899166"/>
            </a:xfrm>
            <a:prstGeom prst="rect">
              <a:avLst/>
            </a:prstGeom>
            <a:solidFill>
              <a:srgbClr val="0058AB">
                <a:alpha val="100000"/>
              </a:srgbClr>
            </a:solidFill>
          </p:spPr>
          <p:txBody>
            <a:bodyPr/>
            <a:lstStyle/>
            <a:p/>
          </p:txBody>
        </p:sp>
        <p:sp>
          <p:nvSpPr>
            <p:cNvPr id="39" name="rc39"/>
            <p:cNvSpPr/>
            <p:nvPr/>
          </p:nvSpPr>
          <p:spPr>
            <a:xfrm>
              <a:off x="2960324" y="4128089"/>
              <a:ext cx="273153" cy="922521"/>
            </a:xfrm>
            <a:prstGeom prst="rect">
              <a:avLst/>
            </a:prstGeom>
            <a:solidFill>
              <a:srgbClr val="0058AB">
                <a:alpha val="100000"/>
              </a:srgbClr>
            </a:solidFill>
          </p:spPr>
          <p:txBody>
            <a:bodyPr/>
            <a:lstStyle/>
            <a:p/>
          </p:txBody>
        </p:sp>
        <p:sp>
          <p:nvSpPr>
            <p:cNvPr id="40" name="rc40"/>
            <p:cNvSpPr/>
            <p:nvPr/>
          </p:nvSpPr>
          <p:spPr>
            <a:xfrm>
              <a:off x="3263828" y="4128089"/>
              <a:ext cx="273153" cy="922521"/>
            </a:xfrm>
            <a:prstGeom prst="rect">
              <a:avLst/>
            </a:prstGeom>
            <a:solidFill>
              <a:srgbClr val="0058AB">
                <a:alpha val="100000"/>
              </a:srgbClr>
            </a:solidFill>
          </p:spPr>
          <p:txBody>
            <a:bodyPr/>
            <a:lstStyle/>
            <a:p/>
          </p:txBody>
        </p:sp>
        <p:sp>
          <p:nvSpPr>
            <p:cNvPr id="41" name="rc41"/>
            <p:cNvSpPr/>
            <p:nvPr/>
          </p:nvSpPr>
          <p:spPr>
            <a:xfrm>
              <a:off x="3567332" y="3666828"/>
              <a:ext cx="273153" cy="1383782"/>
            </a:xfrm>
            <a:prstGeom prst="rect">
              <a:avLst/>
            </a:prstGeom>
            <a:solidFill>
              <a:srgbClr val="0058AB">
                <a:alpha val="100000"/>
              </a:srgbClr>
            </a:solidFill>
          </p:spPr>
          <p:txBody>
            <a:bodyPr/>
            <a:lstStyle/>
            <a:p/>
          </p:txBody>
        </p:sp>
        <p:sp>
          <p:nvSpPr>
            <p:cNvPr id="42" name="rc42"/>
            <p:cNvSpPr/>
            <p:nvPr/>
          </p:nvSpPr>
          <p:spPr>
            <a:xfrm>
              <a:off x="3870836" y="3246438"/>
              <a:ext cx="273153" cy="1804172"/>
            </a:xfrm>
            <a:prstGeom prst="rect">
              <a:avLst/>
            </a:prstGeom>
            <a:solidFill>
              <a:srgbClr val="0058AB">
                <a:alpha val="100000"/>
              </a:srgbClr>
            </a:solidFill>
          </p:spPr>
          <p:txBody>
            <a:bodyPr/>
            <a:lstStyle/>
            <a:p/>
          </p:txBody>
        </p:sp>
        <p:sp>
          <p:nvSpPr>
            <p:cNvPr id="43" name="rc43"/>
            <p:cNvSpPr/>
            <p:nvPr/>
          </p:nvSpPr>
          <p:spPr>
            <a:xfrm>
              <a:off x="4174339" y="3696022"/>
              <a:ext cx="273153" cy="1354589"/>
            </a:xfrm>
            <a:prstGeom prst="rect">
              <a:avLst/>
            </a:prstGeom>
            <a:solidFill>
              <a:srgbClr val="0058AB">
                <a:alpha val="100000"/>
              </a:srgbClr>
            </a:solidFill>
          </p:spPr>
          <p:txBody>
            <a:bodyPr/>
            <a:lstStyle/>
            <a:p/>
          </p:txBody>
        </p:sp>
        <p:sp>
          <p:nvSpPr>
            <p:cNvPr id="44" name="rc44"/>
            <p:cNvSpPr/>
            <p:nvPr/>
          </p:nvSpPr>
          <p:spPr>
            <a:xfrm>
              <a:off x="4477843" y="2855242"/>
              <a:ext cx="273153" cy="2195368"/>
            </a:xfrm>
            <a:prstGeom prst="rect">
              <a:avLst/>
            </a:prstGeom>
            <a:solidFill>
              <a:srgbClr val="0058AB">
                <a:alpha val="100000"/>
              </a:srgbClr>
            </a:solidFill>
          </p:spPr>
          <p:txBody>
            <a:bodyPr/>
            <a:lstStyle/>
            <a:p/>
          </p:txBody>
        </p:sp>
        <p:sp>
          <p:nvSpPr>
            <p:cNvPr id="45" name="rc45"/>
            <p:cNvSpPr/>
            <p:nvPr/>
          </p:nvSpPr>
          <p:spPr>
            <a:xfrm>
              <a:off x="4781347" y="2510756"/>
              <a:ext cx="273153" cy="2539854"/>
            </a:xfrm>
            <a:prstGeom prst="rect">
              <a:avLst/>
            </a:prstGeom>
            <a:solidFill>
              <a:srgbClr val="0058AB">
                <a:alpha val="100000"/>
              </a:srgbClr>
            </a:solidFill>
          </p:spPr>
          <p:txBody>
            <a:bodyPr/>
            <a:lstStyle/>
            <a:p/>
          </p:txBody>
        </p:sp>
        <p:sp>
          <p:nvSpPr>
            <p:cNvPr id="46" name="rc46"/>
            <p:cNvSpPr/>
            <p:nvPr/>
          </p:nvSpPr>
          <p:spPr>
            <a:xfrm>
              <a:off x="5084851" y="2528273"/>
              <a:ext cx="273153" cy="2522338"/>
            </a:xfrm>
            <a:prstGeom prst="rect">
              <a:avLst/>
            </a:prstGeom>
            <a:solidFill>
              <a:srgbClr val="0058AB">
                <a:alpha val="100000"/>
              </a:srgbClr>
            </a:solidFill>
          </p:spPr>
          <p:txBody>
            <a:bodyPr/>
            <a:lstStyle/>
            <a:p/>
          </p:txBody>
        </p:sp>
        <p:sp>
          <p:nvSpPr>
            <p:cNvPr id="47" name="rc47"/>
            <p:cNvSpPr/>
            <p:nvPr/>
          </p:nvSpPr>
          <p:spPr>
            <a:xfrm>
              <a:off x="5388355" y="2563305"/>
              <a:ext cx="273153" cy="2487306"/>
            </a:xfrm>
            <a:prstGeom prst="rect">
              <a:avLst/>
            </a:prstGeom>
            <a:solidFill>
              <a:srgbClr val="0058AB">
                <a:alpha val="100000"/>
              </a:srgbClr>
            </a:solidFill>
          </p:spPr>
          <p:txBody>
            <a:bodyPr/>
            <a:lstStyle/>
            <a:p/>
          </p:txBody>
        </p:sp>
        <p:sp>
          <p:nvSpPr>
            <p:cNvPr id="48" name="rc48"/>
            <p:cNvSpPr/>
            <p:nvPr/>
          </p:nvSpPr>
          <p:spPr>
            <a:xfrm>
              <a:off x="5691859" y="2592499"/>
              <a:ext cx="273153" cy="2458112"/>
            </a:xfrm>
            <a:prstGeom prst="rect">
              <a:avLst/>
            </a:prstGeom>
            <a:solidFill>
              <a:srgbClr val="0058AB">
                <a:alpha val="100000"/>
              </a:srgbClr>
            </a:solidFill>
          </p:spPr>
          <p:txBody>
            <a:bodyPr/>
            <a:lstStyle/>
            <a:p/>
          </p:txBody>
        </p:sp>
        <p:sp>
          <p:nvSpPr>
            <p:cNvPr id="49" name="rc49"/>
            <p:cNvSpPr/>
            <p:nvPr/>
          </p:nvSpPr>
          <p:spPr>
            <a:xfrm>
              <a:off x="5995363" y="2183787"/>
              <a:ext cx="273153" cy="2866824"/>
            </a:xfrm>
            <a:prstGeom prst="rect">
              <a:avLst/>
            </a:prstGeom>
            <a:solidFill>
              <a:srgbClr val="0058AB">
                <a:alpha val="100000"/>
              </a:srgbClr>
            </a:solidFill>
          </p:spPr>
          <p:txBody>
            <a:bodyPr/>
            <a:lstStyle/>
            <a:p/>
          </p:txBody>
        </p:sp>
        <p:sp>
          <p:nvSpPr>
            <p:cNvPr id="50" name="rc50"/>
            <p:cNvSpPr/>
            <p:nvPr/>
          </p:nvSpPr>
          <p:spPr>
            <a:xfrm>
              <a:off x="6298867" y="2201303"/>
              <a:ext cx="273153" cy="2849308"/>
            </a:xfrm>
            <a:prstGeom prst="rect">
              <a:avLst/>
            </a:prstGeom>
            <a:solidFill>
              <a:srgbClr val="0058AB">
                <a:alpha val="100000"/>
              </a:srgbClr>
            </a:solidFill>
          </p:spPr>
          <p:txBody>
            <a:bodyPr/>
            <a:lstStyle/>
            <a:p/>
          </p:txBody>
        </p:sp>
        <p:sp>
          <p:nvSpPr>
            <p:cNvPr id="51" name="rc51"/>
            <p:cNvSpPr/>
            <p:nvPr/>
          </p:nvSpPr>
          <p:spPr>
            <a:xfrm>
              <a:off x="6602371" y="1757558"/>
              <a:ext cx="273153" cy="3293053"/>
            </a:xfrm>
            <a:prstGeom prst="rect">
              <a:avLst/>
            </a:prstGeom>
            <a:solidFill>
              <a:srgbClr val="0058AB">
                <a:alpha val="100000"/>
              </a:srgbClr>
            </a:solidFill>
          </p:spPr>
          <p:txBody>
            <a:bodyPr/>
            <a:lstStyle/>
            <a:p/>
          </p:txBody>
        </p:sp>
        <p:sp>
          <p:nvSpPr>
            <p:cNvPr id="52" name="rc52"/>
            <p:cNvSpPr/>
            <p:nvPr/>
          </p:nvSpPr>
          <p:spPr>
            <a:xfrm>
              <a:off x="6905875" y="1798429"/>
              <a:ext cx="273153" cy="3252181"/>
            </a:xfrm>
            <a:prstGeom prst="rect">
              <a:avLst/>
            </a:prstGeom>
            <a:solidFill>
              <a:srgbClr val="0058AB">
                <a:alpha val="100000"/>
              </a:srgbClr>
            </a:solidFill>
          </p:spPr>
          <p:txBody>
            <a:bodyPr/>
            <a:lstStyle/>
            <a:p/>
          </p:txBody>
        </p:sp>
        <p:sp>
          <p:nvSpPr>
            <p:cNvPr id="53" name="rc53"/>
            <p:cNvSpPr/>
            <p:nvPr/>
          </p:nvSpPr>
          <p:spPr>
            <a:xfrm>
              <a:off x="8423395" y="3789442"/>
              <a:ext cx="273153" cy="1261169"/>
            </a:xfrm>
            <a:prstGeom prst="rect">
              <a:avLst/>
            </a:prstGeom>
            <a:solidFill>
              <a:srgbClr val="69DBFF">
                <a:alpha val="100000"/>
              </a:srgbClr>
            </a:solidFill>
          </p:spPr>
          <p:txBody>
            <a:bodyPr/>
            <a:lstStyle/>
            <a:p/>
          </p:txBody>
        </p:sp>
        <p:sp>
          <p:nvSpPr>
            <p:cNvPr id="54" name="pl54"/>
            <p:cNvSpPr/>
            <p:nvPr/>
          </p:nvSpPr>
          <p:spPr>
            <a:xfrm>
              <a:off x="5524932" y="2528273"/>
              <a:ext cx="3035039" cy="1261169"/>
            </a:xfrm>
            <a:custGeom>
              <a:avLst/>
              <a:pathLst>
                <a:path w="3035039" h="1261169">
                  <a:moveTo>
                    <a:pt x="0" y="0"/>
                  </a:moveTo>
                  <a:lnTo>
                    <a:pt x="303503" y="126116"/>
                  </a:lnTo>
                  <a:lnTo>
                    <a:pt x="607007" y="252233"/>
                  </a:lnTo>
                  <a:lnTo>
                    <a:pt x="910511" y="378350"/>
                  </a:lnTo>
                  <a:lnTo>
                    <a:pt x="1214015" y="504467"/>
                  </a:lnTo>
                  <a:lnTo>
                    <a:pt x="1517519" y="630584"/>
                  </a:lnTo>
                  <a:lnTo>
                    <a:pt x="1821023" y="756701"/>
                  </a:lnTo>
                  <a:lnTo>
                    <a:pt x="2124527" y="882818"/>
                  </a:lnTo>
                  <a:lnTo>
                    <a:pt x="2428031" y="1008935"/>
                  </a:lnTo>
                  <a:lnTo>
                    <a:pt x="2731535" y="1135052"/>
                  </a:lnTo>
                  <a:lnTo>
                    <a:pt x="3035039" y="1261169"/>
                  </a:lnTo>
                </a:path>
              </a:pathLst>
            </a:custGeom>
            <a:ln w="13550" cap="flat">
              <a:solidFill>
                <a:srgbClr val="000000">
                  <a:alpha val="100000"/>
                </a:srgbClr>
              </a:solidFill>
              <a:prstDash val="solid"/>
              <a:round/>
            </a:ln>
          </p:spPr>
          <p:txBody>
            <a:bodyPr/>
            <a:lstStyle/>
            <a:p/>
          </p:txBody>
        </p:sp>
        <p:sp>
          <p:nvSpPr>
            <p:cNvPr id="55" name="pt55"/>
            <p:cNvSpPr/>
            <p:nvPr/>
          </p:nvSpPr>
          <p:spPr>
            <a:xfrm>
              <a:off x="5500106" y="25034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5803610" y="26295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6107114" y="27556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6410618" y="28817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14122" y="30079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017626" y="31340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7321130" y="32601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7624634" y="33862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7928137" y="35123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pt64"/>
            <p:cNvSpPr/>
            <p:nvPr/>
          </p:nvSpPr>
          <p:spPr>
            <a:xfrm>
              <a:off x="8231641" y="36384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8535145" y="3764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tx66"/>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67" name="tx67"/>
            <p:cNvSpPr/>
            <p:nvPr/>
          </p:nvSpPr>
          <p:spPr>
            <a:xfrm>
              <a:off x="508103" y="384022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68" name="tx68"/>
            <p:cNvSpPr/>
            <p:nvPr/>
          </p:nvSpPr>
          <p:spPr>
            <a:xfrm>
              <a:off x="508103" y="267247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69" name="tx69"/>
            <p:cNvSpPr/>
            <p:nvPr/>
          </p:nvSpPr>
          <p:spPr>
            <a:xfrm rot="-5400000">
              <a:off x="85148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70" name="tx70"/>
            <p:cNvSpPr/>
            <p:nvPr/>
          </p:nvSpPr>
          <p:spPr>
            <a:xfrm rot="-5400000">
              <a:off x="115498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71" name="tx71"/>
            <p:cNvSpPr/>
            <p:nvPr/>
          </p:nvSpPr>
          <p:spPr>
            <a:xfrm rot="-5400000">
              <a:off x="14584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72" name="tx72"/>
            <p:cNvSpPr/>
            <p:nvPr/>
          </p:nvSpPr>
          <p:spPr>
            <a:xfrm rot="-5400000">
              <a:off x="17619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73" name="tx73"/>
            <p:cNvSpPr/>
            <p:nvPr/>
          </p:nvSpPr>
          <p:spPr>
            <a:xfrm rot="-5400000">
              <a:off x="20654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74" name="tx74"/>
            <p:cNvSpPr/>
            <p:nvPr/>
          </p:nvSpPr>
          <p:spPr>
            <a:xfrm rot="-5400000">
              <a:off x="2369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75" name="tx75"/>
            <p:cNvSpPr/>
            <p:nvPr/>
          </p:nvSpPr>
          <p:spPr>
            <a:xfrm rot="-5400000">
              <a:off x="267250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76" name="tx76"/>
            <p:cNvSpPr/>
            <p:nvPr/>
          </p:nvSpPr>
          <p:spPr>
            <a:xfrm rot="-5400000">
              <a:off x="297601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77" name="tx77"/>
            <p:cNvSpPr/>
            <p:nvPr/>
          </p:nvSpPr>
          <p:spPr>
            <a:xfrm rot="-5400000">
              <a:off x="327948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78" name="tx78"/>
            <p:cNvSpPr/>
            <p:nvPr/>
          </p:nvSpPr>
          <p:spPr>
            <a:xfrm rot="-5400000">
              <a:off x="35830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79" name="tx79"/>
            <p:cNvSpPr/>
            <p:nvPr/>
          </p:nvSpPr>
          <p:spPr>
            <a:xfrm rot="-5400000">
              <a:off x="38865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80" name="tx80"/>
            <p:cNvSpPr/>
            <p:nvPr/>
          </p:nvSpPr>
          <p:spPr>
            <a:xfrm rot="-5400000">
              <a:off x="41900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81" name="tx81"/>
            <p:cNvSpPr/>
            <p:nvPr/>
          </p:nvSpPr>
          <p:spPr>
            <a:xfrm rot="-5400000">
              <a:off x="44935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82" name="tx82"/>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83" name="tx83"/>
            <p:cNvSpPr/>
            <p:nvPr/>
          </p:nvSpPr>
          <p:spPr>
            <a:xfrm rot="-5400000">
              <a:off x="51005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84" name="tx84"/>
            <p:cNvSpPr/>
            <p:nvPr/>
          </p:nvSpPr>
          <p:spPr>
            <a:xfrm rot="-5400000">
              <a:off x="540404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85" name="tx85"/>
            <p:cNvSpPr/>
            <p:nvPr/>
          </p:nvSpPr>
          <p:spPr>
            <a:xfrm rot="-5400000">
              <a:off x="570754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86" name="tx86"/>
            <p:cNvSpPr/>
            <p:nvPr/>
          </p:nvSpPr>
          <p:spPr>
            <a:xfrm rot="-5400000">
              <a:off x="60110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87" name="tx87"/>
            <p:cNvSpPr/>
            <p:nvPr/>
          </p:nvSpPr>
          <p:spPr>
            <a:xfrm rot="-5400000">
              <a:off x="631452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88" name="tx88"/>
            <p:cNvSpPr/>
            <p:nvPr/>
          </p:nvSpPr>
          <p:spPr>
            <a:xfrm rot="-5400000">
              <a:off x="661805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89" name="tx89"/>
            <p:cNvSpPr/>
            <p:nvPr/>
          </p:nvSpPr>
          <p:spPr>
            <a:xfrm rot="-5400000">
              <a:off x="69215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90" name="tx90"/>
            <p:cNvSpPr/>
            <p:nvPr/>
          </p:nvSpPr>
          <p:spPr>
            <a:xfrm rot="-5400000">
              <a:off x="69215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91" name="tx91"/>
            <p:cNvSpPr/>
            <p:nvPr/>
          </p:nvSpPr>
          <p:spPr>
            <a:xfrm rot="-5400000">
              <a:off x="843905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92" name="tx92"/>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93" name="rc93"/>
            <p:cNvSpPr/>
            <p:nvPr/>
          </p:nvSpPr>
          <p:spPr>
            <a:xfrm>
              <a:off x="3581938" y="5900002"/>
              <a:ext cx="201456" cy="201456"/>
            </a:xfrm>
            <a:prstGeom prst="rect">
              <a:avLst/>
            </a:prstGeom>
            <a:solidFill>
              <a:srgbClr val="0058AB">
                <a:alpha val="100000"/>
              </a:srgbClr>
            </a:solidFill>
          </p:spPr>
          <p:txBody>
            <a:bodyPr/>
            <a:lstStyle/>
            <a:p/>
          </p:txBody>
        </p:sp>
        <p:sp>
          <p:nvSpPr>
            <p:cNvPr id="94" name="rc94"/>
            <p:cNvSpPr/>
            <p:nvPr/>
          </p:nvSpPr>
          <p:spPr>
            <a:xfrm>
              <a:off x="4484024" y="5900002"/>
              <a:ext cx="201456" cy="201456"/>
            </a:xfrm>
            <a:prstGeom prst="rect">
              <a:avLst/>
            </a:prstGeom>
            <a:solidFill>
              <a:srgbClr val="69DBFF">
                <a:alpha val="100000"/>
              </a:srgbClr>
            </a:solidFill>
          </p:spPr>
          <p:txBody>
            <a:bodyPr/>
            <a:lstStyle/>
            <a:p/>
          </p:txBody>
        </p:sp>
        <p:sp>
          <p:nvSpPr>
            <p:cNvPr id="95" name="tx95"/>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96" name="tx96"/>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97" name="tx97"/>
            <p:cNvSpPr/>
            <p:nvPr/>
          </p:nvSpPr>
          <p:spPr>
            <a:xfrm>
              <a:off x="1768044" y="1330710"/>
              <a:ext cx="62997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2006-2025 and target by 2030, Montenegro</a:t>
              </a:r>
            </a:p>
          </p:txBody>
        </p:sp>
        <p:sp>
          <p:nvSpPr>
            <p:cNvPr id="98" name="tx98"/>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9" name="tx99"/>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00" name="tx100"/>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2006-2025, light blue bar is the target number of zero-dose children by 2030.</a:t>
              </a:r>
            </a:p>
          </p:txBody>
        </p:sp>
        <p:sp>
          <p:nvSpPr>
            <p:cNvPr id="101" name="tx101"/>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72% higher than the annual number proposed to reach the target, based on a linear trajectory of decline.</a:t>
            </a:r>
          </a:p>
        </p:txBody>
      </p:sp>
      <p:sp>
        <p:nvSpPr>
          <p:cNvPr id="1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72% above the annual IA2030 goal, putting the 2030 goal at serious risk without accelerated action.</a:t>
            </a:r>
          </a:p>
        </p:txBody>
      </p:sp>
      <p:grpSp xmlns:pic="http://schemas.openxmlformats.org/drawingml/2006/picture">
        <p:nvGrpSpPr>
          <p:cNvPr id="104" name=""/>
          <p:cNvGrpSpPr/>
          <p:nvPr/>
        </p:nvGrpSpPr>
        <p:grpSpPr>
          <a:xfrm>
            <a:off x="292608" y="1051560"/>
            <a:ext cx="8595360" cy="28575"/>
            <a:chOff x="292608" y="1051560"/>
            <a:chExt cx="8595360" cy="28575"/>
          </a:xfrm>
        </p:grpSpPr>
        <p:sp>
          <p:nvSpPr>
            <p:cNvPr id="1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Montenegro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39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58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877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96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99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918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837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56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10547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001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745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6218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3090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5600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0290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4981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9672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4363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47233"/>
              <a:ext cx="312217" cy="960787"/>
            </a:xfrm>
            <a:prstGeom prst="rect">
              <a:avLst/>
            </a:prstGeom>
            <a:solidFill>
              <a:srgbClr val="80BD41">
                <a:alpha val="100000"/>
              </a:srgbClr>
            </a:solidFill>
          </p:spPr>
          <p:txBody>
            <a:bodyPr/>
            <a:lstStyle/>
            <a:p/>
          </p:txBody>
        </p:sp>
        <p:sp>
          <p:nvSpPr>
            <p:cNvPr id="25" name="rc25"/>
            <p:cNvSpPr/>
            <p:nvPr/>
          </p:nvSpPr>
          <p:spPr>
            <a:xfrm>
              <a:off x="1296273" y="3296153"/>
              <a:ext cx="312217" cy="51079"/>
            </a:xfrm>
            <a:prstGeom prst="rect">
              <a:avLst/>
            </a:prstGeom>
            <a:solidFill>
              <a:srgbClr val="1CABE2">
                <a:alpha val="100000"/>
              </a:srgbClr>
            </a:solidFill>
          </p:spPr>
          <p:txBody>
            <a:bodyPr/>
            <a:lstStyle/>
            <a:p/>
          </p:txBody>
        </p:sp>
        <p:sp>
          <p:nvSpPr>
            <p:cNvPr id="26" name="rc26"/>
            <p:cNvSpPr/>
            <p:nvPr/>
          </p:nvSpPr>
          <p:spPr>
            <a:xfrm>
              <a:off x="1643181" y="3283992"/>
              <a:ext cx="312217" cy="1024029"/>
            </a:xfrm>
            <a:prstGeom prst="rect">
              <a:avLst/>
            </a:prstGeom>
            <a:solidFill>
              <a:srgbClr val="80BD41">
                <a:alpha val="100000"/>
              </a:srgbClr>
            </a:solidFill>
          </p:spPr>
          <p:txBody>
            <a:bodyPr/>
            <a:lstStyle/>
            <a:p/>
          </p:txBody>
        </p:sp>
        <p:sp>
          <p:nvSpPr>
            <p:cNvPr id="27" name="rc27"/>
            <p:cNvSpPr/>
            <p:nvPr/>
          </p:nvSpPr>
          <p:spPr>
            <a:xfrm>
              <a:off x="1643181" y="3263316"/>
              <a:ext cx="312217" cy="20675"/>
            </a:xfrm>
            <a:prstGeom prst="rect">
              <a:avLst/>
            </a:prstGeom>
            <a:solidFill>
              <a:srgbClr val="1CABE2">
                <a:alpha val="100000"/>
              </a:srgbClr>
            </a:solidFill>
          </p:spPr>
          <p:txBody>
            <a:bodyPr/>
            <a:lstStyle/>
            <a:p/>
          </p:txBody>
        </p:sp>
        <p:sp>
          <p:nvSpPr>
            <p:cNvPr id="28" name="rc28"/>
            <p:cNvSpPr/>
            <p:nvPr/>
          </p:nvSpPr>
          <p:spPr>
            <a:xfrm>
              <a:off x="1990089" y="3238993"/>
              <a:ext cx="312217" cy="1069028"/>
            </a:xfrm>
            <a:prstGeom prst="rect">
              <a:avLst/>
            </a:prstGeom>
            <a:solidFill>
              <a:srgbClr val="80BD41">
                <a:alpha val="100000"/>
              </a:srgbClr>
            </a:solidFill>
          </p:spPr>
          <p:txBody>
            <a:bodyPr/>
            <a:lstStyle/>
            <a:p/>
          </p:txBody>
        </p:sp>
        <p:sp>
          <p:nvSpPr>
            <p:cNvPr id="29" name="rc29"/>
            <p:cNvSpPr/>
            <p:nvPr/>
          </p:nvSpPr>
          <p:spPr>
            <a:xfrm>
              <a:off x="1990089" y="3217101"/>
              <a:ext cx="312217" cy="21891"/>
            </a:xfrm>
            <a:prstGeom prst="rect">
              <a:avLst/>
            </a:prstGeom>
            <a:solidFill>
              <a:srgbClr val="1CABE2">
                <a:alpha val="100000"/>
              </a:srgbClr>
            </a:solidFill>
          </p:spPr>
          <p:txBody>
            <a:bodyPr/>
            <a:lstStyle/>
            <a:p/>
          </p:txBody>
        </p:sp>
        <p:sp>
          <p:nvSpPr>
            <p:cNvPr id="30" name="rc30"/>
            <p:cNvSpPr/>
            <p:nvPr/>
          </p:nvSpPr>
          <p:spPr>
            <a:xfrm>
              <a:off x="2336997" y="3235344"/>
              <a:ext cx="312217" cy="1072677"/>
            </a:xfrm>
            <a:prstGeom prst="rect">
              <a:avLst/>
            </a:prstGeom>
            <a:solidFill>
              <a:srgbClr val="80BD41">
                <a:alpha val="100000"/>
              </a:srgbClr>
            </a:solidFill>
          </p:spPr>
          <p:txBody>
            <a:bodyPr/>
            <a:lstStyle/>
            <a:p/>
          </p:txBody>
        </p:sp>
        <p:sp>
          <p:nvSpPr>
            <p:cNvPr id="31" name="rc31"/>
            <p:cNvSpPr/>
            <p:nvPr/>
          </p:nvSpPr>
          <p:spPr>
            <a:xfrm>
              <a:off x="2336997" y="3190345"/>
              <a:ext cx="312217" cy="44998"/>
            </a:xfrm>
            <a:prstGeom prst="rect">
              <a:avLst/>
            </a:prstGeom>
            <a:solidFill>
              <a:srgbClr val="1CABE2">
                <a:alpha val="100000"/>
              </a:srgbClr>
            </a:solidFill>
          </p:spPr>
          <p:txBody>
            <a:bodyPr/>
            <a:lstStyle/>
            <a:p/>
          </p:txBody>
        </p:sp>
        <p:sp>
          <p:nvSpPr>
            <p:cNvPr id="32" name="rc32"/>
            <p:cNvSpPr/>
            <p:nvPr/>
          </p:nvSpPr>
          <p:spPr>
            <a:xfrm>
              <a:off x="2683905" y="3361828"/>
              <a:ext cx="312217" cy="946193"/>
            </a:xfrm>
            <a:prstGeom prst="rect">
              <a:avLst/>
            </a:prstGeom>
            <a:solidFill>
              <a:srgbClr val="80BD41">
                <a:alpha val="100000"/>
              </a:srgbClr>
            </a:solidFill>
          </p:spPr>
          <p:txBody>
            <a:bodyPr/>
            <a:lstStyle/>
            <a:p/>
          </p:txBody>
        </p:sp>
        <p:sp>
          <p:nvSpPr>
            <p:cNvPr id="33" name="rc33"/>
            <p:cNvSpPr/>
            <p:nvPr/>
          </p:nvSpPr>
          <p:spPr>
            <a:xfrm>
              <a:off x="2683905" y="3332639"/>
              <a:ext cx="312217" cy="29188"/>
            </a:xfrm>
            <a:prstGeom prst="rect">
              <a:avLst/>
            </a:prstGeom>
            <a:solidFill>
              <a:srgbClr val="1CABE2">
                <a:alpha val="100000"/>
              </a:srgbClr>
            </a:solidFill>
          </p:spPr>
          <p:txBody>
            <a:bodyPr/>
            <a:lstStyle/>
            <a:p/>
          </p:txBody>
        </p:sp>
        <p:sp>
          <p:nvSpPr>
            <p:cNvPr id="34" name="rc34"/>
            <p:cNvSpPr/>
            <p:nvPr/>
          </p:nvSpPr>
          <p:spPr>
            <a:xfrm>
              <a:off x="3030813" y="3392232"/>
              <a:ext cx="312217" cy="915788"/>
            </a:xfrm>
            <a:prstGeom prst="rect">
              <a:avLst/>
            </a:prstGeom>
            <a:solidFill>
              <a:srgbClr val="80BD41">
                <a:alpha val="100000"/>
              </a:srgbClr>
            </a:solidFill>
          </p:spPr>
          <p:txBody>
            <a:bodyPr/>
            <a:lstStyle/>
            <a:p/>
          </p:txBody>
        </p:sp>
        <p:sp>
          <p:nvSpPr>
            <p:cNvPr id="35" name="rc35"/>
            <p:cNvSpPr/>
            <p:nvPr/>
          </p:nvSpPr>
          <p:spPr>
            <a:xfrm>
              <a:off x="3030813" y="3373989"/>
              <a:ext cx="312217" cy="18242"/>
            </a:xfrm>
            <a:prstGeom prst="rect">
              <a:avLst/>
            </a:prstGeom>
            <a:solidFill>
              <a:srgbClr val="1CABE2">
                <a:alpha val="100000"/>
              </a:srgbClr>
            </a:solidFill>
          </p:spPr>
          <p:txBody>
            <a:bodyPr/>
            <a:lstStyle/>
            <a:p/>
          </p:txBody>
        </p:sp>
        <p:sp>
          <p:nvSpPr>
            <p:cNvPr id="36" name="rc36"/>
            <p:cNvSpPr/>
            <p:nvPr/>
          </p:nvSpPr>
          <p:spPr>
            <a:xfrm>
              <a:off x="3377721" y="3365476"/>
              <a:ext cx="312217" cy="942545"/>
            </a:xfrm>
            <a:prstGeom prst="rect">
              <a:avLst/>
            </a:prstGeom>
            <a:solidFill>
              <a:srgbClr val="80BD41">
                <a:alpha val="100000"/>
              </a:srgbClr>
            </a:solidFill>
          </p:spPr>
          <p:txBody>
            <a:bodyPr/>
            <a:lstStyle/>
            <a:p/>
          </p:txBody>
        </p:sp>
        <p:sp>
          <p:nvSpPr>
            <p:cNvPr id="37" name="rc37"/>
            <p:cNvSpPr/>
            <p:nvPr/>
          </p:nvSpPr>
          <p:spPr>
            <a:xfrm>
              <a:off x="3377721" y="3346017"/>
              <a:ext cx="312217" cy="19458"/>
            </a:xfrm>
            <a:prstGeom prst="rect">
              <a:avLst/>
            </a:prstGeom>
            <a:solidFill>
              <a:srgbClr val="1CABE2">
                <a:alpha val="100000"/>
              </a:srgbClr>
            </a:solidFill>
          </p:spPr>
          <p:txBody>
            <a:bodyPr/>
            <a:lstStyle/>
            <a:p/>
          </p:txBody>
        </p:sp>
        <p:sp>
          <p:nvSpPr>
            <p:cNvPr id="38" name="rc38"/>
            <p:cNvSpPr/>
            <p:nvPr/>
          </p:nvSpPr>
          <p:spPr>
            <a:xfrm>
              <a:off x="3724629" y="3364260"/>
              <a:ext cx="312217" cy="943761"/>
            </a:xfrm>
            <a:prstGeom prst="rect">
              <a:avLst/>
            </a:prstGeom>
            <a:solidFill>
              <a:srgbClr val="80BD41">
                <a:alpha val="100000"/>
              </a:srgbClr>
            </a:solidFill>
          </p:spPr>
          <p:txBody>
            <a:bodyPr/>
            <a:lstStyle/>
            <a:p/>
          </p:txBody>
        </p:sp>
        <p:sp>
          <p:nvSpPr>
            <p:cNvPr id="39" name="rc39"/>
            <p:cNvSpPr/>
            <p:nvPr/>
          </p:nvSpPr>
          <p:spPr>
            <a:xfrm>
              <a:off x="3724629" y="3344801"/>
              <a:ext cx="312217" cy="19458"/>
            </a:xfrm>
            <a:prstGeom prst="rect">
              <a:avLst/>
            </a:prstGeom>
            <a:solidFill>
              <a:srgbClr val="1CABE2">
                <a:alpha val="100000"/>
              </a:srgbClr>
            </a:solidFill>
          </p:spPr>
          <p:txBody>
            <a:bodyPr/>
            <a:lstStyle/>
            <a:p/>
          </p:txBody>
        </p:sp>
        <p:sp>
          <p:nvSpPr>
            <p:cNvPr id="40" name="rc40"/>
            <p:cNvSpPr/>
            <p:nvPr/>
          </p:nvSpPr>
          <p:spPr>
            <a:xfrm>
              <a:off x="4071536" y="3375206"/>
              <a:ext cx="312217" cy="932815"/>
            </a:xfrm>
            <a:prstGeom prst="rect">
              <a:avLst/>
            </a:prstGeom>
            <a:solidFill>
              <a:srgbClr val="80BD41">
                <a:alpha val="100000"/>
              </a:srgbClr>
            </a:solidFill>
          </p:spPr>
          <p:txBody>
            <a:bodyPr/>
            <a:lstStyle/>
            <a:p/>
          </p:txBody>
        </p:sp>
        <p:sp>
          <p:nvSpPr>
            <p:cNvPr id="41" name="rc41"/>
            <p:cNvSpPr/>
            <p:nvPr/>
          </p:nvSpPr>
          <p:spPr>
            <a:xfrm>
              <a:off x="4071536" y="3346017"/>
              <a:ext cx="312217" cy="29188"/>
            </a:xfrm>
            <a:prstGeom prst="rect">
              <a:avLst/>
            </a:prstGeom>
            <a:solidFill>
              <a:srgbClr val="1CABE2">
                <a:alpha val="100000"/>
              </a:srgbClr>
            </a:solidFill>
          </p:spPr>
          <p:txBody>
            <a:bodyPr/>
            <a:lstStyle/>
            <a:p/>
          </p:txBody>
        </p:sp>
        <p:sp>
          <p:nvSpPr>
            <p:cNvPr id="42" name="rc42"/>
            <p:cNvSpPr/>
            <p:nvPr/>
          </p:nvSpPr>
          <p:spPr>
            <a:xfrm>
              <a:off x="4418444" y="3405610"/>
              <a:ext cx="312217" cy="902410"/>
            </a:xfrm>
            <a:prstGeom prst="rect">
              <a:avLst/>
            </a:prstGeom>
            <a:solidFill>
              <a:srgbClr val="80BD41">
                <a:alpha val="100000"/>
              </a:srgbClr>
            </a:solidFill>
          </p:spPr>
          <p:txBody>
            <a:bodyPr/>
            <a:lstStyle/>
            <a:p/>
          </p:txBody>
        </p:sp>
        <p:sp>
          <p:nvSpPr>
            <p:cNvPr id="43" name="rc43"/>
            <p:cNvSpPr/>
            <p:nvPr/>
          </p:nvSpPr>
          <p:spPr>
            <a:xfrm>
              <a:off x="4418444" y="3367909"/>
              <a:ext cx="312217" cy="37701"/>
            </a:xfrm>
            <a:prstGeom prst="rect">
              <a:avLst/>
            </a:prstGeom>
            <a:solidFill>
              <a:srgbClr val="1CABE2">
                <a:alpha val="100000"/>
              </a:srgbClr>
            </a:solidFill>
          </p:spPr>
          <p:txBody>
            <a:bodyPr/>
            <a:lstStyle/>
            <a:p/>
          </p:txBody>
        </p:sp>
        <p:sp>
          <p:nvSpPr>
            <p:cNvPr id="44" name="rc44"/>
            <p:cNvSpPr/>
            <p:nvPr/>
          </p:nvSpPr>
          <p:spPr>
            <a:xfrm>
              <a:off x="4765352" y="3395881"/>
              <a:ext cx="312217" cy="912140"/>
            </a:xfrm>
            <a:prstGeom prst="rect">
              <a:avLst/>
            </a:prstGeom>
            <a:solidFill>
              <a:srgbClr val="80BD41">
                <a:alpha val="100000"/>
              </a:srgbClr>
            </a:solidFill>
          </p:spPr>
          <p:txBody>
            <a:bodyPr/>
            <a:lstStyle/>
            <a:p/>
          </p:txBody>
        </p:sp>
        <p:sp>
          <p:nvSpPr>
            <p:cNvPr id="45" name="rc45"/>
            <p:cNvSpPr/>
            <p:nvPr/>
          </p:nvSpPr>
          <p:spPr>
            <a:xfrm>
              <a:off x="4765352" y="3367909"/>
              <a:ext cx="312217" cy="27972"/>
            </a:xfrm>
            <a:prstGeom prst="rect">
              <a:avLst/>
            </a:prstGeom>
            <a:solidFill>
              <a:srgbClr val="1CABE2">
                <a:alpha val="100000"/>
              </a:srgbClr>
            </a:solidFill>
          </p:spPr>
          <p:txBody>
            <a:bodyPr/>
            <a:lstStyle/>
            <a:p/>
          </p:txBody>
        </p:sp>
        <p:sp>
          <p:nvSpPr>
            <p:cNvPr id="46" name="rc46"/>
            <p:cNvSpPr/>
            <p:nvPr/>
          </p:nvSpPr>
          <p:spPr>
            <a:xfrm>
              <a:off x="5112260" y="3439664"/>
              <a:ext cx="312217" cy="868357"/>
            </a:xfrm>
            <a:prstGeom prst="rect">
              <a:avLst/>
            </a:prstGeom>
            <a:solidFill>
              <a:srgbClr val="80BD41">
                <a:alpha val="100000"/>
              </a:srgbClr>
            </a:solidFill>
          </p:spPr>
          <p:txBody>
            <a:bodyPr/>
            <a:lstStyle/>
            <a:p/>
          </p:txBody>
        </p:sp>
        <p:sp>
          <p:nvSpPr>
            <p:cNvPr id="47" name="rc47"/>
            <p:cNvSpPr/>
            <p:nvPr/>
          </p:nvSpPr>
          <p:spPr>
            <a:xfrm>
              <a:off x="5112260" y="3393448"/>
              <a:ext cx="312217" cy="46215"/>
            </a:xfrm>
            <a:prstGeom prst="rect">
              <a:avLst/>
            </a:prstGeom>
            <a:solidFill>
              <a:srgbClr val="1CABE2">
                <a:alpha val="100000"/>
              </a:srgbClr>
            </a:solidFill>
          </p:spPr>
          <p:txBody>
            <a:bodyPr/>
            <a:lstStyle/>
            <a:p/>
          </p:txBody>
        </p:sp>
        <p:sp>
          <p:nvSpPr>
            <p:cNvPr id="48" name="rc48"/>
            <p:cNvSpPr/>
            <p:nvPr/>
          </p:nvSpPr>
          <p:spPr>
            <a:xfrm>
              <a:off x="5459168" y="3478582"/>
              <a:ext cx="312217" cy="829439"/>
            </a:xfrm>
            <a:prstGeom prst="rect">
              <a:avLst/>
            </a:prstGeom>
            <a:solidFill>
              <a:srgbClr val="80BD41">
                <a:alpha val="100000"/>
              </a:srgbClr>
            </a:solidFill>
          </p:spPr>
          <p:txBody>
            <a:bodyPr/>
            <a:lstStyle/>
            <a:p/>
          </p:txBody>
        </p:sp>
        <p:sp>
          <p:nvSpPr>
            <p:cNvPr id="49" name="rc49"/>
            <p:cNvSpPr/>
            <p:nvPr/>
          </p:nvSpPr>
          <p:spPr>
            <a:xfrm>
              <a:off x="5459168" y="3425069"/>
              <a:ext cx="312217" cy="53512"/>
            </a:xfrm>
            <a:prstGeom prst="rect">
              <a:avLst/>
            </a:prstGeom>
            <a:solidFill>
              <a:srgbClr val="1CABE2">
                <a:alpha val="100000"/>
              </a:srgbClr>
            </a:solidFill>
          </p:spPr>
          <p:txBody>
            <a:bodyPr/>
            <a:lstStyle/>
            <a:p/>
          </p:txBody>
        </p:sp>
        <p:sp>
          <p:nvSpPr>
            <p:cNvPr id="50" name="rc50"/>
            <p:cNvSpPr/>
            <p:nvPr/>
          </p:nvSpPr>
          <p:spPr>
            <a:xfrm>
              <a:off x="5806076" y="3484662"/>
              <a:ext cx="312217" cy="823358"/>
            </a:xfrm>
            <a:prstGeom prst="rect">
              <a:avLst/>
            </a:prstGeom>
            <a:solidFill>
              <a:srgbClr val="80BD41">
                <a:alpha val="100000"/>
              </a:srgbClr>
            </a:solidFill>
          </p:spPr>
          <p:txBody>
            <a:bodyPr/>
            <a:lstStyle/>
            <a:p/>
          </p:txBody>
        </p:sp>
        <p:sp>
          <p:nvSpPr>
            <p:cNvPr id="51" name="rc51"/>
            <p:cNvSpPr/>
            <p:nvPr/>
          </p:nvSpPr>
          <p:spPr>
            <a:xfrm>
              <a:off x="5806076" y="3432366"/>
              <a:ext cx="312217" cy="52296"/>
            </a:xfrm>
            <a:prstGeom prst="rect">
              <a:avLst/>
            </a:prstGeom>
            <a:solidFill>
              <a:srgbClr val="1CABE2">
                <a:alpha val="100000"/>
              </a:srgbClr>
            </a:solidFill>
          </p:spPr>
          <p:txBody>
            <a:bodyPr/>
            <a:lstStyle/>
            <a:p/>
          </p:txBody>
        </p:sp>
        <p:sp>
          <p:nvSpPr>
            <p:cNvPr id="52" name="rc52"/>
            <p:cNvSpPr/>
            <p:nvPr/>
          </p:nvSpPr>
          <p:spPr>
            <a:xfrm>
              <a:off x="6152984" y="3496824"/>
              <a:ext cx="312217" cy="811196"/>
            </a:xfrm>
            <a:prstGeom prst="rect">
              <a:avLst/>
            </a:prstGeom>
            <a:solidFill>
              <a:srgbClr val="80BD41">
                <a:alpha val="100000"/>
              </a:srgbClr>
            </a:solidFill>
          </p:spPr>
          <p:txBody>
            <a:bodyPr/>
            <a:lstStyle/>
            <a:p/>
          </p:txBody>
        </p:sp>
        <p:sp>
          <p:nvSpPr>
            <p:cNvPr id="53" name="rc53"/>
            <p:cNvSpPr/>
            <p:nvPr/>
          </p:nvSpPr>
          <p:spPr>
            <a:xfrm>
              <a:off x="6152984" y="3444528"/>
              <a:ext cx="312217" cy="52296"/>
            </a:xfrm>
            <a:prstGeom prst="rect">
              <a:avLst/>
            </a:prstGeom>
            <a:solidFill>
              <a:srgbClr val="1CABE2">
                <a:alpha val="100000"/>
              </a:srgbClr>
            </a:solidFill>
          </p:spPr>
          <p:txBody>
            <a:bodyPr/>
            <a:lstStyle/>
            <a:p/>
          </p:txBody>
        </p:sp>
        <p:sp>
          <p:nvSpPr>
            <p:cNvPr id="54" name="rc54"/>
            <p:cNvSpPr/>
            <p:nvPr/>
          </p:nvSpPr>
          <p:spPr>
            <a:xfrm>
              <a:off x="6499892" y="3505338"/>
              <a:ext cx="312217" cy="802683"/>
            </a:xfrm>
            <a:prstGeom prst="rect">
              <a:avLst/>
            </a:prstGeom>
            <a:solidFill>
              <a:srgbClr val="80BD41">
                <a:alpha val="100000"/>
              </a:srgbClr>
            </a:solidFill>
          </p:spPr>
          <p:txBody>
            <a:bodyPr/>
            <a:lstStyle/>
            <a:p/>
          </p:txBody>
        </p:sp>
        <p:sp>
          <p:nvSpPr>
            <p:cNvPr id="55" name="rc55"/>
            <p:cNvSpPr/>
            <p:nvPr/>
          </p:nvSpPr>
          <p:spPr>
            <a:xfrm>
              <a:off x="6499892" y="3454258"/>
              <a:ext cx="312217" cy="51079"/>
            </a:xfrm>
            <a:prstGeom prst="rect">
              <a:avLst/>
            </a:prstGeom>
            <a:solidFill>
              <a:srgbClr val="1CABE2">
                <a:alpha val="100000"/>
              </a:srgbClr>
            </a:solidFill>
          </p:spPr>
          <p:txBody>
            <a:bodyPr/>
            <a:lstStyle/>
            <a:p/>
          </p:txBody>
        </p:sp>
        <p:sp>
          <p:nvSpPr>
            <p:cNvPr id="56" name="rc56"/>
            <p:cNvSpPr/>
            <p:nvPr/>
          </p:nvSpPr>
          <p:spPr>
            <a:xfrm>
              <a:off x="6846799" y="3515067"/>
              <a:ext cx="312217" cy="792954"/>
            </a:xfrm>
            <a:prstGeom prst="rect">
              <a:avLst/>
            </a:prstGeom>
            <a:solidFill>
              <a:srgbClr val="80BD41">
                <a:alpha val="100000"/>
              </a:srgbClr>
            </a:solidFill>
          </p:spPr>
          <p:txBody>
            <a:bodyPr/>
            <a:lstStyle/>
            <a:p/>
          </p:txBody>
        </p:sp>
        <p:sp>
          <p:nvSpPr>
            <p:cNvPr id="57" name="rc57"/>
            <p:cNvSpPr/>
            <p:nvPr/>
          </p:nvSpPr>
          <p:spPr>
            <a:xfrm>
              <a:off x="6846799" y="3455474"/>
              <a:ext cx="312217" cy="59593"/>
            </a:xfrm>
            <a:prstGeom prst="rect">
              <a:avLst/>
            </a:prstGeom>
            <a:solidFill>
              <a:srgbClr val="1CABE2">
                <a:alpha val="100000"/>
              </a:srgbClr>
            </a:solidFill>
          </p:spPr>
          <p:txBody>
            <a:bodyPr/>
            <a:lstStyle/>
            <a:p/>
          </p:txBody>
        </p:sp>
        <p:sp>
          <p:nvSpPr>
            <p:cNvPr id="58" name="rc58"/>
            <p:cNvSpPr/>
            <p:nvPr/>
          </p:nvSpPr>
          <p:spPr>
            <a:xfrm>
              <a:off x="7193707" y="3519932"/>
              <a:ext cx="312217" cy="788089"/>
            </a:xfrm>
            <a:prstGeom prst="rect">
              <a:avLst/>
            </a:prstGeom>
            <a:solidFill>
              <a:srgbClr val="80BD41">
                <a:alpha val="100000"/>
              </a:srgbClr>
            </a:solidFill>
          </p:spPr>
          <p:txBody>
            <a:bodyPr/>
            <a:lstStyle/>
            <a:p/>
          </p:txBody>
        </p:sp>
        <p:sp>
          <p:nvSpPr>
            <p:cNvPr id="59" name="rc59"/>
            <p:cNvSpPr/>
            <p:nvPr/>
          </p:nvSpPr>
          <p:spPr>
            <a:xfrm>
              <a:off x="7193707" y="3460339"/>
              <a:ext cx="312217" cy="59593"/>
            </a:xfrm>
            <a:prstGeom prst="rect">
              <a:avLst/>
            </a:prstGeom>
            <a:solidFill>
              <a:srgbClr val="1CABE2">
                <a:alpha val="100000"/>
              </a:srgbClr>
            </a:solidFill>
          </p:spPr>
          <p:txBody>
            <a:bodyPr/>
            <a:lstStyle/>
            <a:p/>
          </p:txBody>
        </p:sp>
        <p:sp>
          <p:nvSpPr>
            <p:cNvPr id="60" name="rc60"/>
            <p:cNvSpPr/>
            <p:nvPr/>
          </p:nvSpPr>
          <p:spPr>
            <a:xfrm>
              <a:off x="7540615" y="3519932"/>
              <a:ext cx="312217" cy="788089"/>
            </a:xfrm>
            <a:prstGeom prst="rect">
              <a:avLst/>
            </a:prstGeom>
            <a:solidFill>
              <a:srgbClr val="80BD41">
                <a:alpha val="100000"/>
              </a:srgbClr>
            </a:solidFill>
          </p:spPr>
          <p:txBody>
            <a:bodyPr/>
            <a:lstStyle/>
            <a:p/>
          </p:txBody>
        </p:sp>
        <p:sp>
          <p:nvSpPr>
            <p:cNvPr id="61" name="rc61"/>
            <p:cNvSpPr/>
            <p:nvPr/>
          </p:nvSpPr>
          <p:spPr>
            <a:xfrm>
              <a:off x="7540615" y="3451825"/>
              <a:ext cx="312217" cy="68106"/>
            </a:xfrm>
            <a:prstGeom prst="rect">
              <a:avLst/>
            </a:prstGeom>
            <a:solidFill>
              <a:srgbClr val="1CABE2">
                <a:alpha val="100000"/>
              </a:srgbClr>
            </a:solidFill>
          </p:spPr>
          <p:txBody>
            <a:bodyPr/>
            <a:lstStyle/>
            <a:p/>
          </p:txBody>
        </p:sp>
        <p:sp>
          <p:nvSpPr>
            <p:cNvPr id="62" name="rc62"/>
            <p:cNvSpPr/>
            <p:nvPr/>
          </p:nvSpPr>
          <p:spPr>
            <a:xfrm>
              <a:off x="7887523" y="3529661"/>
              <a:ext cx="312217" cy="778359"/>
            </a:xfrm>
            <a:prstGeom prst="rect">
              <a:avLst/>
            </a:prstGeom>
            <a:solidFill>
              <a:srgbClr val="80BD41">
                <a:alpha val="100000"/>
              </a:srgbClr>
            </a:solidFill>
          </p:spPr>
          <p:txBody>
            <a:bodyPr/>
            <a:lstStyle/>
            <a:p/>
          </p:txBody>
        </p:sp>
        <p:sp>
          <p:nvSpPr>
            <p:cNvPr id="63" name="rc63"/>
            <p:cNvSpPr/>
            <p:nvPr/>
          </p:nvSpPr>
          <p:spPr>
            <a:xfrm>
              <a:off x="7887523" y="3461555"/>
              <a:ext cx="312217" cy="68106"/>
            </a:xfrm>
            <a:prstGeom prst="rect">
              <a:avLst/>
            </a:prstGeom>
            <a:solidFill>
              <a:srgbClr val="1CABE2">
                <a:alpha val="100000"/>
              </a:srgbClr>
            </a:solidFill>
          </p:spPr>
          <p:txBody>
            <a:bodyPr/>
            <a:lstStyle/>
            <a:p/>
          </p:txBody>
        </p:sp>
        <p:sp>
          <p:nvSpPr>
            <p:cNvPr id="64" name="pl64"/>
            <p:cNvSpPr/>
            <p:nvPr/>
          </p:nvSpPr>
          <p:spPr>
            <a:xfrm>
              <a:off x="1452382" y="2117376"/>
              <a:ext cx="6591249" cy="134121"/>
            </a:xfrm>
            <a:custGeom>
              <a:avLst/>
              <a:pathLst>
                <a:path w="6591249" h="134121">
                  <a:moveTo>
                    <a:pt x="0" y="67060"/>
                  </a:moveTo>
                  <a:lnTo>
                    <a:pt x="346907" y="0"/>
                  </a:lnTo>
                  <a:lnTo>
                    <a:pt x="693815" y="0"/>
                  </a:lnTo>
                  <a:lnTo>
                    <a:pt x="1040723" y="44707"/>
                  </a:lnTo>
                  <a:lnTo>
                    <a:pt x="1387631" y="22353"/>
                  </a:lnTo>
                  <a:lnTo>
                    <a:pt x="1734539" y="0"/>
                  </a:lnTo>
                  <a:lnTo>
                    <a:pt x="2081447" y="0"/>
                  </a:lnTo>
                  <a:lnTo>
                    <a:pt x="2428355" y="0"/>
                  </a:lnTo>
                  <a:lnTo>
                    <a:pt x="2775263" y="22353"/>
                  </a:lnTo>
                  <a:lnTo>
                    <a:pt x="3122170" y="44707"/>
                  </a:lnTo>
                  <a:lnTo>
                    <a:pt x="3469078" y="22353"/>
                  </a:lnTo>
                  <a:lnTo>
                    <a:pt x="3815986" y="67060"/>
                  </a:lnTo>
                  <a:lnTo>
                    <a:pt x="4162894" y="89414"/>
                  </a:lnTo>
                  <a:lnTo>
                    <a:pt x="4509802" y="89414"/>
                  </a:lnTo>
                  <a:lnTo>
                    <a:pt x="4856710" y="89414"/>
                  </a:lnTo>
                  <a:lnTo>
                    <a:pt x="5203618" y="89414"/>
                  </a:lnTo>
                  <a:lnTo>
                    <a:pt x="5550526" y="111767"/>
                  </a:lnTo>
                  <a:lnTo>
                    <a:pt x="5897433" y="111767"/>
                  </a:lnTo>
                  <a:lnTo>
                    <a:pt x="6244341" y="134121"/>
                  </a:lnTo>
                  <a:lnTo>
                    <a:pt x="6591249" y="134121"/>
                  </a:lnTo>
                </a:path>
              </a:pathLst>
            </a:custGeom>
            <a:ln w="27101" cap="flat">
              <a:solidFill>
                <a:srgbClr val="0058AB">
                  <a:alpha val="100000"/>
                </a:srgbClr>
              </a:solidFill>
              <a:prstDash val="solid"/>
              <a:round/>
            </a:ln>
          </p:spPr>
          <p:txBody>
            <a:bodyPr/>
            <a:lstStyle/>
            <a:p/>
          </p:txBody>
        </p:sp>
        <p:sp>
          <p:nvSpPr>
            <p:cNvPr id="65" name="tx65"/>
            <p:cNvSpPr/>
            <p:nvPr/>
          </p:nvSpPr>
          <p:spPr>
            <a:xfrm>
              <a:off x="277972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66" name="tx66"/>
            <p:cNvSpPr/>
            <p:nvPr/>
          </p:nvSpPr>
          <p:spPr>
            <a:xfrm>
              <a:off x="45142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67" name="tx67"/>
            <p:cNvSpPr/>
            <p:nvPr/>
          </p:nvSpPr>
          <p:spPr>
            <a:xfrm>
              <a:off x="590189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8" name="tx68"/>
            <p:cNvSpPr/>
            <p:nvPr/>
          </p:nvSpPr>
          <p:spPr>
            <a:xfrm>
              <a:off x="624880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9" name="tx69"/>
            <p:cNvSpPr/>
            <p:nvPr/>
          </p:nvSpPr>
          <p:spPr>
            <a:xfrm>
              <a:off x="659571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0" name="tx70"/>
            <p:cNvSpPr/>
            <p:nvPr/>
          </p:nvSpPr>
          <p:spPr>
            <a:xfrm>
              <a:off x="694261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1" name="tx71"/>
            <p:cNvSpPr/>
            <p:nvPr/>
          </p:nvSpPr>
          <p:spPr>
            <a:xfrm>
              <a:off x="728952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2" name="tx72"/>
            <p:cNvSpPr/>
            <p:nvPr/>
          </p:nvSpPr>
          <p:spPr>
            <a:xfrm>
              <a:off x="76364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3" name="tx73"/>
            <p:cNvSpPr/>
            <p:nvPr/>
          </p:nvSpPr>
          <p:spPr>
            <a:xfrm>
              <a:off x="798334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4" name="tx74"/>
            <p:cNvSpPr/>
            <p:nvPr/>
          </p:nvSpPr>
          <p:spPr>
            <a:xfrm>
              <a:off x="2813888" y="319549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a:t>
              </a:r>
            </a:p>
          </p:txBody>
        </p:sp>
        <p:sp>
          <p:nvSpPr>
            <p:cNvPr id="75" name="tx75"/>
            <p:cNvSpPr/>
            <p:nvPr/>
          </p:nvSpPr>
          <p:spPr>
            <a:xfrm>
              <a:off x="4509250" y="3234276"/>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a:t>
              </a:r>
            </a:p>
          </p:txBody>
        </p:sp>
        <p:sp>
          <p:nvSpPr>
            <p:cNvPr id="76" name="tx76"/>
            <p:cNvSpPr/>
            <p:nvPr/>
          </p:nvSpPr>
          <p:spPr>
            <a:xfrm>
              <a:off x="5896882" y="32963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77" name="tx77"/>
            <p:cNvSpPr/>
            <p:nvPr/>
          </p:nvSpPr>
          <p:spPr>
            <a:xfrm>
              <a:off x="6243790" y="33097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78" name="tx78"/>
            <p:cNvSpPr/>
            <p:nvPr/>
          </p:nvSpPr>
          <p:spPr>
            <a:xfrm>
              <a:off x="6629875" y="3319409"/>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9" name="tx79"/>
            <p:cNvSpPr/>
            <p:nvPr/>
          </p:nvSpPr>
          <p:spPr>
            <a:xfrm>
              <a:off x="6976782" y="3321842"/>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80" name="tx80"/>
            <p:cNvSpPr/>
            <p:nvPr/>
          </p:nvSpPr>
          <p:spPr>
            <a:xfrm>
              <a:off x="7323690" y="3326706"/>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81" name="tx81"/>
            <p:cNvSpPr/>
            <p:nvPr/>
          </p:nvSpPr>
          <p:spPr>
            <a:xfrm>
              <a:off x="7670598" y="3316977"/>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82" name="tx82"/>
            <p:cNvSpPr/>
            <p:nvPr/>
          </p:nvSpPr>
          <p:spPr>
            <a:xfrm>
              <a:off x="8017506" y="3327922"/>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83" name="pl83"/>
            <p:cNvSpPr/>
            <p:nvPr/>
          </p:nvSpPr>
          <p:spPr>
            <a:xfrm>
              <a:off x="284001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45745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5962184"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309092"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65600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00290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34981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696724"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43632"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92" name="tx92"/>
            <p:cNvSpPr/>
            <p:nvPr/>
          </p:nvSpPr>
          <p:spPr>
            <a:xfrm>
              <a:off x="2774711" y="37998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93" name="tx93"/>
            <p:cNvSpPr/>
            <p:nvPr/>
          </p:nvSpPr>
          <p:spPr>
            <a:xfrm>
              <a:off x="2786455" y="33133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4" name="tx94"/>
            <p:cNvSpPr/>
            <p:nvPr/>
          </p:nvSpPr>
          <p:spPr>
            <a:xfrm>
              <a:off x="4509250" y="382319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95" name="tx95"/>
            <p:cNvSpPr/>
            <p:nvPr/>
          </p:nvSpPr>
          <p:spPr>
            <a:xfrm>
              <a:off x="4520994" y="33528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6" name="tx96"/>
            <p:cNvSpPr/>
            <p:nvPr/>
          </p:nvSpPr>
          <p:spPr>
            <a:xfrm>
              <a:off x="5896882" y="38612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97" name="tx97"/>
            <p:cNvSpPr/>
            <p:nvPr/>
          </p:nvSpPr>
          <p:spPr>
            <a:xfrm>
              <a:off x="5908626" y="34246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8" name="tx98"/>
            <p:cNvSpPr/>
            <p:nvPr/>
          </p:nvSpPr>
          <p:spPr>
            <a:xfrm>
              <a:off x="6243790" y="38673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99" name="tx99"/>
            <p:cNvSpPr/>
            <p:nvPr/>
          </p:nvSpPr>
          <p:spPr>
            <a:xfrm>
              <a:off x="6255534" y="34367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0" name="tx100"/>
            <p:cNvSpPr/>
            <p:nvPr/>
          </p:nvSpPr>
          <p:spPr>
            <a:xfrm>
              <a:off x="6590698" y="38716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01" name="tx101"/>
            <p:cNvSpPr/>
            <p:nvPr/>
          </p:nvSpPr>
          <p:spPr>
            <a:xfrm>
              <a:off x="6602442" y="34458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2" name="tx102"/>
            <p:cNvSpPr/>
            <p:nvPr/>
          </p:nvSpPr>
          <p:spPr>
            <a:xfrm>
              <a:off x="6937606" y="38764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03" name="tx103"/>
            <p:cNvSpPr/>
            <p:nvPr/>
          </p:nvSpPr>
          <p:spPr>
            <a:xfrm>
              <a:off x="6949349" y="34513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7284513" y="38789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05" name="tx105"/>
            <p:cNvSpPr/>
            <p:nvPr/>
          </p:nvSpPr>
          <p:spPr>
            <a:xfrm>
              <a:off x="7296257" y="34562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7631421" y="38789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07" name="tx107"/>
            <p:cNvSpPr/>
            <p:nvPr/>
          </p:nvSpPr>
          <p:spPr>
            <a:xfrm>
              <a:off x="7643165" y="34519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7978329" y="38837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09" name="tx109"/>
            <p:cNvSpPr/>
            <p:nvPr/>
          </p:nvSpPr>
          <p:spPr>
            <a:xfrm>
              <a:off x="7990073" y="34617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10775" y="364958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2" name="tx112"/>
            <p:cNvSpPr/>
            <p:nvPr/>
          </p:nvSpPr>
          <p:spPr>
            <a:xfrm>
              <a:off x="733081" y="30397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3" name="tx113"/>
            <p:cNvSpPr/>
            <p:nvPr/>
          </p:nvSpPr>
          <p:spPr>
            <a:xfrm>
              <a:off x="733081" y="24316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4" name="tx114"/>
            <p:cNvSpPr/>
            <p:nvPr/>
          </p:nvSpPr>
          <p:spPr>
            <a:xfrm>
              <a:off x="733081" y="18235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5" name="tx11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94902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268356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44181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580573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1526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49955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684646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193335"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5402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88718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31" name="tx131"/>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tx133"/>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4" name="rc134"/>
            <p:cNvSpPr/>
            <p:nvPr/>
          </p:nvSpPr>
          <p:spPr>
            <a:xfrm>
              <a:off x="4056806" y="5180747"/>
              <a:ext cx="201456" cy="201456"/>
            </a:xfrm>
            <a:prstGeom prst="rect">
              <a:avLst/>
            </a:prstGeom>
            <a:solidFill>
              <a:srgbClr val="1CABE2">
                <a:alpha val="100000"/>
              </a:srgbClr>
            </a:solidFill>
          </p:spPr>
          <p:txBody>
            <a:bodyPr/>
            <a:lstStyle/>
            <a:p/>
          </p:txBody>
        </p:sp>
        <p:sp>
          <p:nvSpPr>
            <p:cNvPr id="135" name="rc135"/>
            <p:cNvSpPr/>
            <p:nvPr/>
          </p:nvSpPr>
          <p:spPr>
            <a:xfrm>
              <a:off x="6014964" y="5180747"/>
              <a:ext cx="201456" cy="201456"/>
            </a:xfrm>
            <a:prstGeom prst="rect">
              <a:avLst/>
            </a:prstGeom>
            <a:solidFill>
              <a:srgbClr val="80BD41">
                <a:alpha val="100000"/>
              </a:srgbClr>
            </a:solidFill>
          </p:spPr>
          <p:txBody>
            <a:bodyPr/>
            <a:lstStyle/>
            <a:p/>
          </p:txBody>
        </p:sp>
        <p:sp>
          <p:nvSpPr>
            <p:cNvPr id="136" name="tx136"/>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7" name="tx137"/>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8" name="tx138"/>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9" name="tx139"/>
            <p:cNvSpPr/>
            <p:nvPr/>
          </p:nvSpPr>
          <p:spPr>
            <a:xfrm>
              <a:off x="951100" y="1582906"/>
              <a:ext cx="17895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Montenegro, 2006-2025</a:t>
              </a:r>
            </a:p>
          </p:txBody>
        </p:sp>
        <p:sp>
          <p:nvSpPr>
            <p:cNvPr id="140" name="pl140"/>
            <p:cNvSpPr/>
            <p:nvPr/>
          </p:nvSpPr>
          <p:spPr>
            <a:xfrm>
              <a:off x="220816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0319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8557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6795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12005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9438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7676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954972"/>
              <a:ext cx="6173498" cy="129091"/>
            </a:xfrm>
            <a:prstGeom prst="rect">
              <a:avLst/>
            </a:prstGeom>
            <a:solidFill>
              <a:srgbClr val="80BD41">
                <a:alpha val="100000"/>
              </a:srgbClr>
            </a:solidFill>
          </p:spPr>
          <p:txBody>
            <a:bodyPr/>
            <a:lstStyle/>
            <a:p/>
          </p:txBody>
        </p:sp>
        <p:sp>
          <p:nvSpPr>
            <p:cNvPr id="152" name="rc152"/>
            <p:cNvSpPr/>
            <p:nvPr/>
          </p:nvSpPr>
          <p:spPr>
            <a:xfrm>
              <a:off x="7469772" y="5954972"/>
              <a:ext cx="392112" cy="129091"/>
            </a:xfrm>
            <a:prstGeom prst="rect">
              <a:avLst/>
            </a:prstGeom>
            <a:solidFill>
              <a:srgbClr val="1CABE2">
                <a:alpha val="100000"/>
              </a:srgbClr>
            </a:solidFill>
          </p:spPr>
          <p:txBody>
            <a:bodyPr/>
            <a:lstStyle/>
            <a:p/>
          </p:txBody>
        </p:sp>
        <p:sp>
          <p:nvSpPr>
            <p:cNvPr id="153" name="rc153"/>
            <p:cNvSpPr/>
            <p:nvPr/>
          </p:nvSpPr>
          <p:spPr>
            <a:xfrm>
              <a:off x="1296273" y="5793607"/>
              <a:ext cx="5909050" cy="129091"/>
            </a:xfrm>
            <a:prstGeom prst="rect">
              <a:avLst/>
            </a:prstGeom>
            <a:solidFill>
              <a:srgbClr val="80BD41">
                <a:alpha val="100000"/>
              </a:srgbClr>
            </a:solidFill>
          </p:spPr>
          <p:txBody>
            <a:bodyPr/>
            <a:lstStyle/>
            <a:p/>
          </p:txBody>
        </p:sp>
        <p:sp>
          <p:nvSpPr>
            <p:cNvPr id="154" name="rc154"/>
            <p:cNvSpPr/>
            <p:nvPr/>
          </p:nvSpPr>
          <p:spPr>
            <a:xfrm>
              <a:off x="7205324" y="5793607"/>
              <a:ext cx="510658" cy="129091"/>
            </a:xfrm>
            <a:prstGeom prst="rect">
              <a:avLst/>
            </a:prstGeom>
            <a:solidFill>
              <a:srgbClr val="1CABE2">
                <a:alpha val="100000"/>
              </a:srgbClr>
            </a:solidFill>
          </p:spPr>
          <p:txBody>
            <a:bodyPr/>
            <a:lstStyle/>
            <a:p/>
          </p:txBody>
        </p:sp>
        <p:sp>
          <p:nvSpPr>
            <p:cNvPr id="155" name="rc155"/>
            <p:cNvSpPr/>
            <p:nvPr/>
          </p:nvSpPr>
          <p:spPr>
            <a:xfrm>
              <a:off x="1296273" y="5632243"/>
              <a:ext cx="5836098" cy="129091"/>
            </a:xfrm>
            <a:prstGeom prst="rect">
              <a:avLst/>
            </a:prstGeom>
            <a:solidFill>
              <a:srgbClr val="80BD41">
                <a:alpha val="100000"/>
              </a:srgbClr>
            </a:solidFill>
          </p:spPr>
          <p:txBody>
            <a:bodyPr/>
            <a:lstStyle/>
            <a:p/>
          </p:txBody>
        </p:sp>
        <p:sp>
          <p:nvSpPr>
            <p:cNvPr id="156" name="rc156"/>
            <p:cNvSpPr/>
            <p:nvPr/>
          </p:nvSpPr>
          <p:spPr>
            <a:xfrm>
              <a:off x="7132372" y="5632243"/>
              <a:ext cx="510658" cy="129091"/>
            </a:xfrm>
            <a:prstGeom prst="rect">
              <a:avLst/>
            </a:prstGeom>
            <a:solidFill>
              <a:srgbClr val="1CABE2">
                <a:alpha val="100000"/>
              </a:srgbClr>
            </a:solidFill>
          </p:spPr>
          <p:txBody>
            <a:bodyPr/>
            <a:lstStyle/>
            <a:p/>
          </p:txBody>
        </p:sp>
        <p:sp>
          <p:nvSpPr>
            <p:cNvPr id="157" name="tx157"/>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58" name="tx158"/>
            <p:cNvSpPr/>
            <p:nvPr/>
          </p:nvSpPr>
          <p:spPr>
            <a:xfrm>
              <a:off x="8014388" y="5817840"/>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59" name="tx159"/>
            <p:cNvSpPr/>
            <p:nvPr/>
          </p:nvSpPr>
          <p:spPr>
            <a:xfrm>
              <a:off x="7928214" y="5656475"/>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60" name="tx160"/>
            <p:cNvSpPr/>
            <p:nvPr/>
          </p:nvSpPr>
          <p:spPr>
            <a:xfrm>
              <a:off x="4307674"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61" name="tx161"/>
            <p:cNvSpPr/>
            <p:nvPr/>
          </p:nvSpPr>
          <p:spPr>
            <a:xfrm>
              <a:off x="7604030"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62" name="tx162"/>
            <p:cNvSpPr/>
            <p:nvPr/>
          </p:nvSpPr>
          <p:spPr>
            <a:xfrm>
              <a:off x="4175450"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63" name="tx163"/>
            <p:cNvSpPr/>
            <p:nvPr/>
          </p:nvSpPr>
          <p:spPr>
            <a:xfrm>
              <a:off x="7398855"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64" name="tx164"/>
            <p:cNvSpPr/>
            <p:nvPr/>
          </p:nvSpPr>
          <p:spPr>
            <a:xfrm>
              <a:off x="413897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65" name="tx165"/>
            <p:cNvSpPr/>
            <p:nvPr/>
          </p:nvSpPr>
          <p:spPr>
            <a:xfrm>
              <a:off x="732590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66" name="tx16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0" name="tx170"/>
            <p:cNvSpPr/>
            <p:nvPr/>
          </p:nvSpPr>
          <p:spPr>
            <a:xfrm>
              <a:off x="3081207"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71" name="tx171"/>
            <p:cNvSpPr/>
            <p:nvPr/>
          </p:nvSpPr>
          <p:spPr>
            <a:xfrm>
              <a:off x="4904988"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72" name="tx172"/>
            <p:cNvSpPr/>
            <p:nvPr/>
          </p:nvSpPr>
          <p:spPr>
            <a:xfrm>
              <a:off x="6728769"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73" name="tx17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74" name="tx17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(92%) was lower than in 2019 (94%).
The number of children vaccinated with DTP1 decreased 6%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77" name=""/>
          <p:cNvGrpSpPr/>
          <p:nvPr/>
        </p:nvGrpSpPr>
        <p:grpSpPr>
          <a:xfrm>
            <a:off x="292608" y="1051560"/>
            <a:ext cx="8595360" cy="28575"/>
            <a:chOff x="292608" y="1051560"/>
            <a:chExt cx="8595360" cy="28575"/>
          </a:xfrm>
        </p:grpSpPr>
        <p:sp>
          <p:nvSpPr>
            <p:cNvPr id="17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936315" y="1981916"/>
              <a:ext cx="2581942" cy="437426"/>
            </a:xfrm>
            <a:custGeom>
              <a:avLst/>
              <a:pathLst>
                <a:path w="2581942" h="437426">
                  <a:moveTo>
                    <a:pt x="0" y="109356"/>
                  </a:moveTo>
                  <a:lnTo>
                    <a:pt x="135891" y="65614"/>
                  </a:lnTo>
                  <a:lnTo>
                    <a:pt x="271783" y="0"/>
                  </a:lnTo>
                  <a:lnTo>
                    <a:pt x="407675" y="65614"/>
                  </a:lnTo>
                  <a:lnTo>
                    <a:pt x="543566" y="21871"/>
                  </a:lnTo>
                  <a:lnTo>
                    <a:pt x="679458" y="0"/>
                  </a:lnTo>
                  <a:lnTo>
                    <a:pt x="815350" y="21871"/>
                  </a:lnTo>
                  <a:lnTo>
                    <a:pt x="951242" y="21871"/>
                  </a:lnTo>
                  <a:lnTo>
                    <a:pt x="1087133" y="87485"/>
                  </a:lnTo>
                  <a:lnTo>
                    <a:pt x="1223025" y="131228"/>
                  </a:lnTo>
                  <a:lnTo>
                    <a:pt x="1358917" y="131228"/>
                  </a:lnTo>
                  <a:lnTo>
                    <a:pt x="1494809" y="174970"/>
                  </a:lnTo>
                  <a:lnTo>
                    <a:pt x="1630700" y="196842"/>
                  </a:lnTo>
                  <a:lnTo>
                    <a:pt x="1766592" y="174970"/>
                  </a:lnTo>
                  <a:lnTo>
                    <a:pt x="1902484" y="240584"/>
                  </a:lnTo>
                  <a:lnTo>
                    <a:pt x="2038375" y="262456"/>
                  </a:lnTo>
                  <a:lnTo>
                    <a:pt x="2174267" y="328070"/>
                  </a:lnTo>
                  <a:lnTo>
                    <a:pt x="2310159" y="306198"/>
                  </a:lnTo>
                  <a:lnTo>
                    <a:pt x="2446051" y="306198"/>
                  </a:lnTo>
                  <a:lnTo>
                    <a:pt x="2581942" y="43742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936315" y="1981916"/>
              <a:ext cx="2581942" cy="437426"/>
            </a:xfrm>
            <a:custGeom>
              <a:avLst/>
              <a:pathLst>
                <a:path w="2581942" h="437426">
                  <a:moveTo>
                    <a:pt x="0" y="109356"/>
                  </a:moveTo>
                  <a:lnTo>
                    <a:pt x="135891" y="65614"/>
                  </a:lnTo>
                  <a:lnTo>
                    <a:pt x="271783" y="0"/>
                  </a:lnTo>
                  <a:lnTo>
                    <a:pt x="407675" y="65614"/>
                  </a:lnTo>
                  <a:lnTo>
                    <a:pt x="543566" y="21871"/>
                  </a:lnTo>
                  <a:lnTo>
                    <a:pt x="679458" y="0"/>
                  </a:lnTo>
                  <a:lnTo>
                    <a:pt x="815350" y="21871"/>
                  </a:lnTo>
                  <a:lnTo>
                    <a:pt x="951242" y="21871"/>
                  </a:lnTo>
                  <a:lnTo>
                    <a:pt x="1087133" y="87485"/>
                  </a:lnTo>
                  <a:lnTo>
                    <a:pt x="1223025" y="131228"/>
                  </a:lnTo>
                  <a:lnTo>
                    <a:pt x="1358917" y="131228"/>
                  </a:lnTo>
                  <a:lnTo>
                    <a:pt x="1494809" y="174970"/>
                  </a:lnTo>
                  <a:lnTo>
                    <a:pt x="1630700" y="196842"/>
                  </a:lnTo>
                  <a:lnTo>
                    <a:pt x="1766592" y="174970"/>
                  </a:lnTo>
                  <a:lnTo>
                    <a:pt x="1902484" y="240584"/>
                  </a:lnTo>
                  <a:lnTo>
                    <a:pt x="2038375" y="262456"/>
                  </a:lnTo>
                  <a:lnTo>
                    <a:pt x="2174267" y="328070"/>
                  </a:lnTo>
                  <a:lnTo>
                    <a:pt x="2310159" y="306198"/>
                  </a:lnTo>
                  <a:lnTo>
                    <a:pt x="2446051" y="306198"/>
                  </a:lnTo>
                  <a:lnTo>
                    <a:pt x="2581942" y="437426"/>
                  </a:lnTo>
                </a:path>
              </a:pathLst>
            </a:custGeom>
            <a:ln w="43362" cap="flat">
              <a:solidFill>
                <a:srgbClr val="000000">
                  <a:alpha val="100000"/>
                </a:srgbClr>
              </a:solidFill>
              <a:prstDash val="solid"/>
              <a:round/>
            </a:ln>
          </p:spPr>
          <p:txBody>
            <a:bodyPr/>
            <a:lstStyle/>
            <a:p/>
          </p:txBody>
        </p:sp>
        <p:sp>
          <p:nvSpPr>
            <p:cNvPr id="25" name="pl25"/>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7" name="pl27"/>
            <p:cNvSpPr/>
            <p:nvPr/>
          </p:nvSpPr>
          <p:spPr>
            <a:xfrm>
              <a:off x="370290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8" name="pl28"/>
            <p:cNvSpPr/>
            <p:nvPr/>
          </p:nvSpPr>
          <p:spPr>
            <a:xfrm>
              <a:off x="4382366"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9" name="pl29"/>
            <p:cNvSpPr/>
            <p:nvPr/>
          </p:nvSpPr>
          <p:spPr>
            <a:xfrm>
              <a:off x="4518258"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0" name="pl30"/>
            <p:cNvSpPr/>
            <p:nvPr/>
          </p:nvSpPr>
          <p:spPr>
            <a:xfrm>
              <a:off x="1936315" y="1981916"/>
              <a:ext cx="2581942" cy="437426"/>
            </a:xfrm>
            <a:custGeom>
              <a:avLst/>
              <a:pathLst>
                <a:path w="2581942" h="437426">
                  <a:moveTo>
                    <a:pt x="0" y="109356"/>
                  </a:moveTo>
                  <a:lnTo>
                    <a:pt x="135891" y="65614"/>
                  </a:lnTo>
                  <a:lnTo>
                    <a:pt x="271783" y="0"/>
                  </a:lnTo>
                  <a:lnTo>
                    <a:pt x="407675" y="65614"/>
                  </a:lnTo>
                  <a:lnTo>
                    <a:pt x="543566" y="21871"/>
                  </a:lnTo>
                  <a:lnTo>
                    <a:pt x="679458" y="0"/>
                  </a:lnTo>
                  <a:lnTo>
                    <a:pt x="815350" y="21871"/>
                  </a:lnTo>
                  <a:lnTo>
                    <a:pt x="951242" y="21871"/>
                  </a:lnTo>
                  <a:lnTo>
                    <a:pt x="1087133" y="87485"/>
                  </a:lnTo>
                  <a:lnTo>
                    <a:pt x="1223025" y="131228"/>
                  </a:lnTo>
                  <a:lnTo>
                    <a:pt x="1358917" y="131228"/>
                  </a:lnTo>
                  <a:lnTo>
                    <a:pt x="1494809" y="174970"/>
                  </a:lnTo>
                  <a:lnTo>
                    <a:pt x="1630700" y="196842"/>
                  </a:lnTo>
                  <a:lnTo>
                    <a:pt x="1766592" y="174970"/>
                  </a:lnTo>
                  <a:lnTo>
                    <a:pt x="1902484" y="240584"/>
                  </a:lnTo>
                  <a:lnTo>
                    <a:pt x="2038375" y="262456"/>
                  </a:lnTo>
                  <a:lnTo>
                    <a:pt x="2174267" y="328070"/>
                  </a:lnTo>
                  <a:lnTo>
                    <a:pt x="2310159" y="306198"/>
                  </a:lnTo>
                  <a:lnTo>
                    <a:pt x="2446051" y="306198"/>
                  </a:lnTo>
                  <a:lnTo>
                    <a:pt x="2581942" y="437426"/>
                  </a:lnTo>
                </a:path>
              </a:pathLst>
            </a:custGeom>
            <a:ln w="27101" cap="flat">
              <a:solidFill>
                <a:srgbClr val="0058AB">
                  <a:alpha val="100000"/>
                </a:srgbClr>
              </a:solidFill>
              <a:prstDash val="solid"/>
              <a:round/>
            </a:ln>
          </p:spPr>
          <p:txBody>
            <a:bodyPr/>
            <a:lstStyle/>
            <a:p/>
          </p:txBody>
        </p:sp>
        <p:sp>
          <p:nvSpPr>
            <p:cNvPr id="31" name="tx31"/>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2" name="tx32"/>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3" name="tx33"/>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5" name="tx35"/>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6" name="tx36"/>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37" name="tx37"/>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38" name="tx38"/>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 name="tx39"/>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 name="tx40"/>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1" name="tx41"/>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2" name="tx42"/>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3" name="tx43"/>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8" name="tx48"/>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0" name="tx50"/>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5696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2" name="pl52"/>
            <p:cNvSpPr/>
            <p:nvPr/>
          </p:nvSpPr>
          <p:spPr>
            <a:xfrm>
              <a:off x="15696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267384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4" name="pl54"/>
            <p:cNvSpPr/>
            <p:nvPr/>
          </p:nvSpPr>
          <p:spPr>
            <a:xfrm>
              <a:off x="343629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5" name="tx55"/>
            <p:cNvSpPr/>
            <p:nvPr/>
          </p:nvSpPr>
          <p:spPr>
            <a:xfrm>
              <a:off x="1836740" y="4962980"/>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56" name="tx56"/>
            <p:cNvSpPr/>
            <p:nvPr/>
          </p:nvSpPr>
          <p:spPr>
            <a:xfrm>
              <a:off x="294094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7" name="tx57"/>
            <p:cNvSpPr/>
            <p:nvPr/>
          </p:nvSpPr>
          <p:spPr>
            <a:xfrm>
              <a:off x="370339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58" name="tx58"/>
            <p:cNvSpPr/>
            <p:nvPr/>
          </p:nvSpPr>
          <p:spPr>
            <a:xfrm>
              <a:off x="1434431" y="1405107"/>
              <a:ext cx="27703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Montenegro, 2000-2025</a:t>
              </a:r>
            </a:p>
          </p:txBody>
        </p:sp>
        <p:sp>
          <p:nvSpPr>
            <p:cNvPr id="59" name="pl59"/>
            <p:cNvSpPr/>
            <p:nvPr/>
          </p:nvSpPr>
          <p:spPr>
            <a:xfrm>
              <a:off x="5267799" y="41314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34138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26961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19784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7726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4" name="pl64"/>
            <p:cNvSpPr/>
            <p:nvPr/>
          </p:nvSpPr>
          <p:spPr>
            <a:xfrm>
              <a:off x="5267799" y="30549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5" name="pl65"/>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253014" y="2480856"/>
              <a:ext cx="2581942" cy="1435307"/>
            </a:xfrm>
            <a:custGeom>
              <a:avLst/>
              <a:pathLst>
                <a:path w="2581942" h="1435307">
                  <a:moveTo>
                    <a:pt x="0" y="358826"/>
                  </a:moveTo>
                  <a:lnTo>
                    <a:pt x="135891" y="215296"/>
                  </a:lnTo>
                  <a:lnTo>
                    <a:pt x="271783" y="0"/>
                  </a:lnTo>
                  <a:lnTo>
                    <a:pt x="407675" y="215296"/>
                  </a:lnTo>
                  <a:lnTo>
                    <a:pt x="543566" y="71765"/>
                  </a:lnTo>
                  <a:lnTo>
                    <a:pt x="679458" y="0"/>
                  </a:lnTo>
                  <a:lnTo>
                    <a:pt x="815350" y="71765"/>
                  </a:lnTo>
                  <a:lnTo>
                    <a:pt x="951242" y="71765"/>
                  </a:lnTo>
                  <a:lnTo>
                    <a:pt x="1087133" y="287061"/>
                  </a:lnTo>
                  <a:lnTo>
                    <a:pt x="1223025" y="430592"/>
                  </a:lnTo>
                  <a:lnTo>
                    <a:pt x="1358917" y="430592"/>
                  </a:lnTo>
                  <a:lnTo>
                    <a:pt x="1494809" y="574122"/>
                  </a:lnTo>
                  <a:lnTo>
                    <a:pt x="1630700" y="645888"/>
                  </a:lnTo>
                  <a:lnTo>
                    <a:pt x="1766592" y="574122"/>
                  </a:lnTo>
                  <a:lnTo>
                    <a:pt x="1902484" y="789419"/>
                  </a:lnTo>
                  <a:lnTo>
                    <a:pt x="2038375" y="861184"/>
                  </a:lnTo>
                  <a:lnTo>
                    <a:pt x="2174267" y="1076480"/>
                  </a:lnTo>
                  <a:lnTo>
                    <a:pt x="2310159" y="1004715"/>
                  </a:lnTo>
                  <a:lnTo>
                    <a:pt x="2446051" y="1004715"/>
                  </a:lnTo>
                  <a:lnTo>
                    <a:pt x="2581942" y="1435307"/>
                  </a:lnTo>
                </a:path>
              </a:pathLst>
            </a:custGeom>
            <a:ln w="27101" cap="flat">
              <a:solidFill>
                <a:srgbClr val="0058AB">
                  <a:alpha val="100000"/>
                </a:srgbClr>
              </a:solidFill>
              <a:prstDash val="solid"/>
              <a:round/>
            </a:ln>
          </p:spPr>
          <p:txBody>
            <a:bodyPr/>
            <a:lstStyle/>
            <a:p/>
          </p:txBody>
        </p:sp>
        <p:sp>
          <p:nvSpPr>
            <p:cNvPr id="74" name="pl74"/>
            <p:cNvSpPr/>
            <p:nvPr/>
          </p:nvSpPr>
          <p:spPr>
            <a:xfrm>
              <a:off x="5437664" y="3054979"/>
              <a:ext cx="3397293" cy="1004715"/>
            </a:xfrm>
            <a:custGeom>
              <a:avLst/>
              <a:pathLst>
                <a:path w="3397293" h="1004715">
                  <a:moveTo>
                    <a:pt x="0" y="1004715"/>
                  </a:moveTo>
                  <a:lnTo>
                    <a:pt x="135891" y="1004715"/>
                  </a:lnTo>
                  <a:lnTo>
                    <a:pt x="271783" y="1004715"/>
                  </a:lnTo>
                  <a:lnTo>
                    <a:pt x="407675" y="861184"/>
                  </a:lnTo>
                  <a:lnTo>
                    <a:pt x="543566" y="717653"/>
                  </a:lnTo>
                  <a:lnTo>
                    <a:pt x="679458" y="645888"/>
                  </a:lnTo>
                  <a:lnTo>
                    <a:pt x="815350" y="574122"/>
                  </a:lnTo>
                  <a:lnTo>
                    <a:pt x="951242" y="574122"/>
                  </a:lnTo>
                  <a:lnTo>
                    <a:pt x="1087133" y="358826"/>
                  </a:lnTo>
                  <a:lnTo>
                    <a:pt x="1223025" y="215296"/>
                  </a:lnTo>
                  <a:lnTo>
                    <a:pt x="1358917" y="215296"/>
                  </a:lnTo>
                  <a:lnTo>
                    <a:pt x="1494809" y="143530"/>
                  </a:lnTo>
                  <a:lnTo>
                    <a:pt x="1630700" y="143530"/>
                  </a:lnTo>
                  <a:lnTo>
                    <a:pt x="1766592" y="143530"/>
                  </a:lnTo>
                  <a:lnTo>
                    <a:pt x="1902484" y="143530"/>
                  </a:lnTo>
                  <a:lnTo>
                    <a:pt x="2038375" y="71765"/>
                  </a:lnTo>
                  <a:lnTo>
                    <a:pt x="2174267" y="0"/>
                  </a:lnTo>
                  <a:lnTo>
                    <a:pt x="2310159" y="0"/>
                  </a:lnTo>
                  <a:lnTo>
                    <a:pt x="2446051" y="0"/>
                  </a:lnTo>
                  <a:lnTo>
                    <a:pt x="2581942" y="0"/>
                  </a:lnTo>
                  <a:lnTo>
                    <a:pt x="2717834" y="215296"/>
                  </a:lnTo>
                  <a:lnTo>
                    <a:pt x="2853726" y="358826"/>
                  </a:lnTo>
                  <a:lnTo>
                    <a:pt x="2989618" y="71765"/>
                  </a:lnTo>
                  <a:lnTo>
                    <a:pt x="3125509" y="143530"/>
                  </a:lnTo>
                  <a:lnTo>
                    <a:pt x="3261401" y="143530"/>
                  </a:lnTo>
                  <a:lnTo>
                    <a:pt x="3397293" y="71765"/>
                  </a:lnTo>
                </a:path>
              </a:pathLst>
            </a:custGeom>
            <a:ln w="27101" cap="flat">
              <a:solidFill>
                <a:srgbClr val="80BD41">
                  <a:alpha val="100000"/>
                </a:srgbClr>
              </a:solidFill>
              <a:prstDash val="solid"/>
              <a:round/>
            </a:ln>
          </p:spPr>
          <p:txBody>
            <a:bodyPr/>
            <a:lstStyle/>
            <a:p/>
          </p:txBody>
        </p:sp>
        <p:sp>
          <p:nvSpPr>
            <p:cNvPr id="75" name="pl75"/>
            <p:cNvSpPr/>
            <p:nvPr/>
          </p:nvSpPr>
          <p:spPr>
            <a:xfrm>
              <a:off x="5437664" y="2839683"/>
              <a:ext cx="3397293" cy="789419"/>
            </a:xfrm>
            <a:custGeom>
              <a:avLst/>
              <a:pathLst>
                <a:path w="3397293" h="789419">
                  <a:moveTo>
                    <a:pt x="0" y="287061"/>
                  </a:moveTo>
                  <a:lnTo>
                    <a:pt x="135891" y="143530"/>
                  </a:lnTo>
                  <a:lnTo>
                    <a:pt x="271783" y="430592"/>
                  </a:lnTo>
                  <a:lnTo>
                    <a:pt x="407675" y="789419"/>
                  </a:lnTo>
                  <a:lnTo>
                    <a:pt x="543566" y="287061"/>
                  </a:lnTo>
                  <a:lnTo>
                    <a:pt x="679458" y="143530"/>
                  </a:lnTo>
                  <a:lnTo>
                    <a:pt x="815350" y="143530"/>
                  </a:lnTo>
                  <a:lnTo>
                    <a:pt x="951242" y="0"/>
                  </a:lnTo>
                  <a:lnTo>
                    <a:pt x="1087133" y="0"/>
                  </a:lnTo>
                  <a:lnTo>
                    <a:pt x="1223025" y="215296"/>
                  </a:lnTo>
                  <a:lnTo>
                    <a:pt x="1358917" y="287061"/>
                  </a:lnTo>
                  <a:lnTo>
                    <a:pt x="1494809" y="358826"/>
                  </a:lnTo>
                  <a:lnTo>
                    <a:pt x="1630700" y="143530"/>
                  </a:lnTo>
                  <a:lnTo>
                    <a:pt x="1766592" y="71765"/>
                  </a:lnTo>
                  <a:lnTo>
                    <a:pt x="1902484" y="574122"/>
                  </a:lnTo>
                  <a:lnTo>
                    <a:pt x="2038375" y="502357"/>
                  </a:lnTo>
                  <a:lnTo>
                    <a:pt x="2174267" y="645888"/>
                  </a:lnTo>
                  <a:lnTo>
                    <a:pt x="2310159" y="430592"/>
                  </a:lnTo>
                  <a:lnTo>
                    <a:pt x="2446051" y="287061"/>
                  </a:lnTo>
                  <a:lnTo>
                    <a:pt x="2581942" y="215296"/>
                  </a:lnTo>
                  <a:lnTo>
                    <a:pt x="2717834" y="502357"/>
                  </a:lnTo>
                  <a:lnTo>
                    <a:pt x="2853726" y="502357"/>
                  </a:lnTo>
                  <a:lnTo>
                    <a:pt x="2989618" y="430592"/>
                  </a:lnTo>
                  <a:lnTo>
                    <a:pt x="3125509" y="430592"/>
                  </a:lnTo>
                  <a:lnTo>
                    <a:pt x="3261401" y="645888"/>
                  </a:lnTo>
                  <a:lnTo>
                    <a:pt x="3397293" y="574122"/>
                  </a:lnTo>
                </a:path>
              </a:pathLst>
            </a:custGeom>
            <a:ln w="27101" cap="flat">
              <a:solidFill>
                <a:srgbClr val="961A49">
                  <a:alpha val="100000"/>
                </a:srgbClr>
              </a:solidFill>
              <a:prstDash val="solid"/>
              <a:round/>
            </a:ln>
          </p:spPr>
          <p:txBody>
            <a:bodyPr/>
            <a:lstStyle/>
            <a:p/>
          </p:txBody>
        </p:sp>
        <p:sp>
          <p:nvSpPr>
            <p:cNvPr id="76" name="pl76"/>
            <p:cNvSpPr/>
            <p:nvPr/>
          </p:nvSpPr>
          <p:spPr>
            <a:xfrm>
              <a:off x="5437664" y="3054979"/>
              <a:ext cx="3397293" cy="0"/>
            </a:xfrm>
            <a:custGeom>
              <a:avLst/>
              <a:pathLst>
                <a:path w="3397293" h="0">
                  <a:moveTo>
                    <a:pt x="0" y="0"/>
                  </a:moveTo>
                  <a:lnTo>
                    <a:pt x="0" y="0"/>
                  </a:lnTo>
                  <a:lnTo>
                    <a:pt x="135891" y="0"/>
                  </a:lnTo>
                  <a:lnTo>
                    <a:pt x="135891" y="0"/>
                  </a:lnTo>
                  <a:lnTo>
                    <a:pt x="271783" y="0"/>
                  </a:lnTo>
                  <a:lnTo>
                    <a:pt x="271783" y="0"/>
                  </a:lnTo>
                  <a:lnTo>
                    <a:pt x="407675" y="0"/>
                  </a:lnTo>
                  <a:lnTo>
                    <a:pt x="407675" y="0"/>
                  </a:lnTo>
                  <a:lnTo>
                    <a:pt x="543566" y="0"/>
                  </a:lnTo>
                  <a:lnTo>
                    <a:pt x="543566"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77" name="pl77"/>
            <p:cNvSpPr/>
            <p:nvPr/>
          </p:nvSpPr>
          <p:spPr>
            <a:xfrm>
              <a:off x="6253014" y="2480856"/>
              <a:ext cx="2581942" cy="1435307"/>
            </a:xfrm>
            <a:custGeom>
              <a:avLst/>
              <a:pathLst>
                <a:path w="2581942" h="1435307">
                  <a:moveTo>
                    <a:pt x="0" y="358826"/>
                  </a:moveTo>
                  <a:lnTo>
                    <a:pt x="135891" y="215296"/>
                  </a:lnTo>
                  <a:lnTo>
                    <a:pt x="271783" y="0"/>
                  </a:lnTo>
                  <a:lnTo>
                    <a:pt x="407675" y="215296"/>
                  </a:lnTo>
                  <a:lnTo>
                    <a:pt x="543566" y="71765"/>
                  </a:lnTo>
                  <a:lnTo>
                    <a:pt x="679458" y="0"/>
                  </a:lnTo>
                  <a:lnTo>
                    <a:pt x="815350" y="71765"/>
                  </a:lnTo>
                  <a:lnTo>
                    <a:pt x="951242" y="71765"/>
                  </a:lnTo>
                  <a:lnTo>
                    <a:pt x="1087133" y="287061"/>
                  </a:lnTo>
                  <a:lnTo>
                    <a:pt x="1223025" y="430592"/>
                  </a:lnTo>
                  <a:lnTo>
                    <a:pt x="1358917" y="430592"/>
                  </a:lnTo>
                  <a:lnTo>
                    <a:pt x="1494809" y="574122"/>
                  </a:lnTo>
                  <a:lnTo>
                    <a:pt x="1630700" y="645888"/>
                  </a:lnTo>
                  <a:lnTo>
                    <a:pt x="1766592" y="574122"/>
                  </a:lnTo>
                  <a:lnTo>
                    <a:pt x="1902484" y="789419"/>
                  </a:lnTo>
                  <a:lnTo>
                    <a:pt x="2038375" y="861184"/>
                  </a:lnTo>
                  <a:lnTo>
                    <a:pt x="2174267" y="1076480"/>
                  </a:lnTo>
                  <a:lnTo>
                    <a:pt x="2310159" y="1004715"/>
                  </a:lnTo>
                  <a:lnTo>
                    <a:pt x="2446051" y="1004715"/>
                  </a:lnTo>
                  <a:lnTo>
                    <a:pt x="2581942" y="1435307"/>
                  </a:lnTo>
                </a:path>
              </a:pathLst>
            </a:custGeom>
            <a:ln w="43362" cap="flat">
              <a:solidFill>
                <a:srgbClr val="000000">
                  <a:alpha val="100000"/>
                </a:srgbClr>
              </a:solidFill>
              <a:prstDash val="solid"/>
              <a:round/>
            </a:ln>
          </p:spPr>
          <p:txBody>
            <a:bodyPr/>
            <a:lstStyle/>
            <a:p/>
          </p:txBody>
        </p:sp>
        <p:sp>
          <p:nvSpPr>
            <p:cNvPr id="78" name="pl78"/>
            <p:cNvSpPr/>
            <p:nvPr/>
          </p:nvSpPr>
          <p:spPr>
            <a:xfrm>
              <a:off x="6253014" y="2480856"/>
              <a:ext cx="2581942" cy="1435307"/>
            </a:xfrm>
            <a:custGeom>
              <a:avLst/>
              <a:pathLst>
                <a:path w="2581942" h="1435307">
                  <a:moveTo>
                    <a:pt x="0" y="358826"/>
                  </a:moveTo>
                  <a:lnTo>
                    <a:pt x="135891" y="215296"/>
                  </a:lnTo>
                  <a:lnTo>
                    <a:pt x="271783" y="0"/>
                  </a:lnTo>
                  <a:lnTo>
                    <a:pt x="407675" y="215296"/>
                  </a:lnTo>
                  <a:lnTo>
                    <a:pt x="543566" y="71765"/>
                  </a:lnTo>
                  <a:lnTo>
                    <a:pt x="679458" y="0"/>
                  </a:lnTo>
                  <a:lnTo>
                    <a:pt x="815350" y="71765"/>
                  </a:lnTo>
                  <a:lnTo>
                    <a:pt x="951242" y="71765"/>
                  </a:lnTo>
                  <a:lnTo>
                    <a:pt x="1087133" y="287061"/>
                  </a:lnTo>
                  <a:lnTo>
                    <a:pt x="1223025" y="430592"/>
                  </a:lnTo>
                  <a:lnTo>
                    <a:pt x="1358917" y="430592"/>
                  </a:lnTo>
                  <a:lnTo>
                    <a:pt x="1494809" y="574122"/>
                  </a:lnTo>
                  <a:lnTo>
                    <a:pt x="1630700" y="645888"/>
                  </a:lnTo>
                  <a:lnTo>
                    <a:pt x="1766592" y="574122"/>
                  </a:lnTo>
                  <a:lnTo>
                    <a:pt x="1902484" y="789419"/>
                  </a:lnTo>
                  <a:lnTo>
                    <a:pt x="2038375" y="861184"/>
                  </a:lnTo>
                  <a:lnTo>
                    <a:pt x="2174267" y="1076480"/>
                  </a:lnTo>
                  <a:lnTo>
                    <a:pt x="2310159" y="1004715"/>
                  </a:lnTo>
                  <a:lnTo>
                    <a:pt x="2446051" y="1004715"/>
                  </a:lnTo>
                  <a:lnTo>
                    <a:pt x="2581942" y="1435307"/>
                  </a:lnTo>
                </a:path>
              </a:pathLst>
            </a:custGeom>
            <a:ln w="27101" cap="flat">
              <a:solidFill>
                <a:srgbClr val="0058AB">
                  <a:alpha val="100000"/>
                </a:srgbClr>
              </a:solidFill>
              <a:prstDash val="solid"/>
              <a:round/>
            </a:ln>
          </p:spPr>
          <p:txBody>
            <a:bodyPr/>
            <a:lstStyle/>
            <a:p/>
          </p:txBody>
        </p:sp>
        <p:sp>
          <p:nvSpPr>
            <p:cNvPr id="79" name="tx79"/>
            <p:cNvSpPr/>
            <p:nvPr/>
          </p:nvSpPr>
          <p:spPr>
            <a:xfrm>
              <a:off x="8902429" y="30876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0" name="tx80"/>
            <p:cNvSpPr/>
            <p:nvPr/>
          </p:nvSpPr>
          <p:spPr>
            <a:xfrm>
              <a:off x="8902429" y="337474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81" name="tx81"/>
            <p:cNvSpPr/>
            <p:nvPr/>
          </p:nvSpPr>
          <p:spPr>
            <a:xfrm>
              <a:off x="5003259" y="372051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2" name="tx82"/>
            <p:cNvSpPr/>
            <p:nvPr/>
          </p:nvSpPr>
          <p:spPr>
            <a:xfrm>
              <a:off x="5127474" y="30028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3" name="tx83"/>
            <p:cNvSpPr/>
            <p:nvPr/>
          </p:nvSpPr>
          <p:spPr>
            <a:xfrm>
              <a:off x="5049780" y="2285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4" name="tx8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5" name="tx8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6" name="tx8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7" name="tx8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8" name="tx8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9" name="tx8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0" name="tx9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1" name="tx9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2" name="pl92"/>
            <p:cNvSpPr/>
            <p:nvPr/>
          </p:nvSpPr>
          <p:spPr>
            <a:xfrm>
              <a:off x="58863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3" name="pl93"/>
            <p:cNvSpPr/>
            <p:nvPr/>
          </p:nvSpPr>
          <p:spPr>
            <a:xfrm>
              <a:off x="58863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4" name="pl94"/>
            <p:cNvSpPr/>
            <p:nvPr/>
          </p:nvSpPr>
          <p:spPr>
            <a:xfrm>
              <a:off x="699054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5" name="pl95"/>
            <p:cNvSpPr/>
            <p:nvPr/>
          </p:nvSpPr>
          <p:spPr>
            <a:xfrm>
              <a:off x="775299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96" name="tx96"/>
            <p:cNvSpPr/>
            <p:nvPr/>
          </p:nvSpPr>
          <p:spPr>
            <a:xfrm>
              <a:off x="6153439" y="4962980"/>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97" name="tx97"/>
            <p:cNvSpPr/>
            <p:nvPr/>
          </p:nvSpPr>
          <p:spPr>
            <a:xfrm>
              <a:off x="725764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98" name="tx98"/>
            <p:cNvSpPr/>
            <p:nvPr/>
          </p:nvSpPr>
          <p:spPr>
            <a:xfrm>
              <a:off x="8020095"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99" name="tx9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0" name="pl100"/>
            <p:cNvSpPr/>
            <p:nvPr/>
          </p:nvSpPr>
          <p:spPr>
            <a:xfrm>
              <a:off x="23697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44748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65799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86850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5" name="pl10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6" name="pl10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7" name="pl10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4222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5273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76325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1317178" y="5887395"/>
              <a:ext cx="3944972" cy="114824"/>
            </a:xfrm>
            <a:prstGeom prst="rect">
              <a:avLst/>
            </a:prstGeom>
            <a:solidFill>
              <a:srgbClr val="1CABE2">
                <a:alpha val="80000"/>
              </a:srgbClr>
            </a:solidFill>
          </p:spPr>
          <p:txBody>
            <a:bodyPr/>
            <a:lstStyle/>
            <a:p/>
          </p:txBody>
        </p:sp>
        <p:sp>
          <p:nvSpPr>
            <p:cNvPr id="112" name="rc112"/>
            <p:cNvSpPr/>
            <p:nvPr/>
          </p:nvSpPr>
          <p:spPr>
            <a:xfrm>
              <a:off x="1317178" y="5743865"/>
              <a:ext cx="5637478" cy="114824"/>
            </a:xfrm>
            <a:prstGeom prst="rect">
              <a:avLst/>
            </a:prstGeom>
            <a:solidFill>
              <a:srgbClr val="1CABE2">
                <a:alpha val="80000"/>
              </a:srgbClr>
            </a:solidFill>
          </p:spPr>
          <p:txBody>
            <a:bodyPr/>
            <a:lstStyle/>
            <a:p/>
          </p:txBody>
        </p:sp>
        <p:sp>
          <p:nvSpPr>
            <p:cNvPr id="113" name="rc113"/>
            <p:cNvSpPr/>
            <p:nvPr/>
          </p:nvSpPr>
          <p:spPr>
            <a:xfrm>
              <a:off x="1317178" y="5600334"/>
              <a:ext cx="7321564" cy="114824"/>
            </a:xfrm>
            <a:prstGeom prst="rect">
              <a:avLst/>
            </a:prstGeom>
            <a:solidFill>
              <a:srgbClr val="1CABE2">
                <a:alpha val="80000"/>
              </a:srgbClr>
            </a:solidFill>
          </p:spPr>
          <p:txBody>
            <a:bodyPr/>
            <a:lstStyle/>
            <a:p/>
          </p:txBody>
        </p:sp>
        <p:sp>
          <p:nvSpPr>
            <p:cNvPr id="114" name="tx11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318920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9" name="tx119"/>
            <p:cNvSpPr/>
            <p:nvPr/>
          </p:nvSpPr>
          <p:spPr>
            <a:xfrm>
              <a:off x="517780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0" name="tx120"/>
            <p:cNvSpPr/>
            <p:nvPr/>
          </p:nvSpPr>
          <p:spPr>
            <a:xfrm>
              <a:off x="728291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1" name="tx12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22" name="tx12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Montenegro (75%) was 10 percentage points lower than the global average (85%) and 12 percentage points lower than the average across all ECAR countries (87%).
National DTP3 coverage was 12 percentage points lower than in 2019 (87%).
This equates to 2,000 un- and undervaccinated children in 2025 compared to &lt;1,000 un- and undervaccinated children in 2019.</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Montenegro DTP3 coverage was 75% - this is 12 percentage points lower than in 2019 and lower than both the global and regional averages.</a:t>
            </a:r>
          </a:p>
        </p:txBody>
      </p:sp>
      <p:grpSp xmlns:pic="http://schemas.openxmlformats.org/drawingml/2006/picture">
        <p:nvGrpSpPr>
          <p:cNvPr id="126" name=""/>
          <p:cNvGrpSpPr/>
          <p:nvPr/>
        </p:nvGrpSpPr>
        <p:grpSpPr>
          <a:xfrm>
            <a:off x="292608" y="1005840"/>
            <a:ext cx="8595360" cy="28575"/>
            <a:chOff x="292608" y="1005840"/>
            <a:chExt cx="8595360" cy="28575"/>
          </a:xfrm>
        </p:grpSpPr>
        <p:sp>
          <p:nvSpPr>
            <p:cNvPr id="12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Montenegro ranked number 5 out of 21 countries for lowest DTP3 coverage (based on tied ranks).
Montenegro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Montenegro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98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54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510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665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76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32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588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43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10547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001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745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6218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3090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5600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0290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4981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9672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4363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36573"/>
              <a:ext cx="312217" cy="875436"/>
            </a:xfrm>
            <a:prstGeom prst="rect">
              <a:avLst/>
            </a:prstGeom>
            <a:solidFill>
              <a:srgbClr val="80BD41">
                <a:alpha val="100000"/>
              </a:srgbClr>
            </a:solidFill>
          </p:spPr>
          <p:txBody>
            <a:bodyPr/>
            <a:lstStyle/>
            <a:p/>
          </p:txBody>
        </p:sp>
        <p:sp>
          <p:nvSpPr>
            <p:cNvPr id="25" name="rc25"/>
            <p:cNvSpPr/>
            <p:nvPr/>
          </p:nvSpPr>
          <p:spPr>
            <a:xfrm>
              <a:off x="1296273" y="3239562"/>
              <a:ext cx="312217" cy="97010"/>
            </a:xfrm>
            <a:prstGeom prst="rect">
              <a:avLst/>
            </a:prstGeom>
            <a:solidFill>
              <a:srgbClr val="1CABE2">
                <a:alpha val="100000"/>
              </a:srgbClr>
            </a:solidFill>
          </p:spPr>
          <p:txBody>
            <a:bodyPr/>
            <a:lstStyle/>
            <a:p/>
          </p:txBody>
        </p:sp>
        <p:sp>
          <p:nvSpPr>
            <p:cNvPr id="26" name="rc26"/>
            <p:cNvSpPr/>
            <p:nvPr/>
          </p:nvSpPr>
          <p:spPr>
            <a:xfrm>
              <a:off x="1643181" y="3287483"/>
              <a:ext cx="312217" cy="924525"/>
            </a:xfrm>
            <a:prstGeom prst="rect">
              <a:avLst/>
            </a:prstGeom>
            <a:solidFill>
              <a:srgbClr val="80BD41">
                <a:alpha val="100000"/>
              </a:srgbClr>
            </a:solidFill>
          </p:spPr>
          <p:txBody>
            <a:bodyPr/>
            <a:lstStyle/>
            <a:p/>
          </p:txBody>
        </p:sp>
        <p:sp>
          <p:nvSpPr>
            <p:cNvPr id="27" name="rc27"/>
            <p:cNvSpPr/>
            <p:nvPr/>
          </p:nvSpPr>
          <p:spPr>
            <a:xfrm>
              <a:off x="1643181" y="3206836"/>
              <a:ext cx="312217" cy="80647"/>
            </a:xfrm>
            <a:prstGeom prst="rect">
              <a:avLst/>
            </a:prstGeom>
            <a:solidFill>
              <a:srgbClr val="1CABE2">
                <a:alpha val="100000"/>
              </a:srgbClr>
            </a:solidFill>
          </p:spPr>
          <p:txBody>
            <a:bodyPr/>
            <a:lstStyle/>
            <a:p/>
          </p:txBody>
        </p:sp>
        <p:sp>
          <p:nvSpPr>
            <p:cNvPr id="28" name="rc28"/>
            <p:cNvSpPr/>
            <p:nvPr/>
          </p:nvSpPr>
          <p:spPr>
            <a:xfrm>
              <a:off x="1990089" y="3216186"/>
              <a:ext cx="312217" cy="995823"/>
            </a:xfrm>
            <a:prstGeom prst="rect">
              <a:avLst/>
            </a:prstGeom>
            <a:solidFill>
              <a:srgbClr val="80BD41">
                <a:alpha val="100000"/>
              </a:srgbClr>
            </a:solidFill>
          </p:spPr>
          <p:txBody>
            <a:bodyPr/>
            <a:lstStyle/>
            <a:p/>
          </p:txBody>
        </p:sp>
        <p:sp>
          <p:nvSpPr>
            <p:cNvPr id="29" name="rc29"/>
            <p:cNvSpPr/>
            <p:nvPr/>
          </p:nvSpPr>
          <p:spPr>
            <a:xfrm>
              <a:off x="1990089" y="3163590"/>
              <a:ext cx="312217" cy="52596"/>
            </a:xfrm>
            <a:prstGeom prst="rect">
              <a:avLst/>
            </a:prstGeom>
            <a:solidFill>
              <a:srgbClr val="1CABE2">
                <a:alpha val="100000"/>
              </a:srgbClr>
            </a:solidFill>
          </p:spPr>
          <p:txBody>
            <a:bodyPr/>
            <a:lstStyle/>
            <a:p/>
          </p:txBody>
        </p:sp>
        <p:sp>
          <p:nvSpPr>
            <p:cNvPr id="30" name="rc30"/>
            <p:cNvSpPr/>
            <p:nvPr/>
          </p:nvSpPr>
          <p:spPr>
            <a:xfrm>
              <a:off x="2336997" y="3223199"/>
              <a:ext cx="312217" cy="988810"/>
            </a:xfrm>
            <a:prstGeom prst="rect">
              <a:avLst/>
            </a:prstGeom>
            <a:solidFill>
              <a:srgbClr val="80BD41">
                <a:alpha val="100000"/>
              </a:srgbClr>
            </a:solidFill>
          </p:spPr>
          <p:txBody>
            <a:bodyPr/>
            <a:lstStyle/>
            <a:p/>
          </p:txBody>
        </p:sp>
        <p:sp>
          <p:nvSpPr>
            <p:cNvPr id="31" name="rc31"/>
            <p:cNvSpPr/>
            <p:nvPr/>
          </p:nvSpPr>
          <p:spPr>
            <a:xfrm>
              <a:off x="2336997" y="3136707"/>
              <a:ext cx="312217" cy="86491"/>
            </a:xfrm>
            <a:prstGeom prst="rect">
              <a:avLst/>
            </a:prstGeom>
            <a:solidFill>
              <a:srgbClr val="1CABE2">
                <a:alpha val="100000"/>
              </a:srgbClr>
            </a:solidFill>
          </p:spPr>
          <p:txBody>
            <a:bodyPr/>
            <a:lstStyle/>
            <a:p/>
          </p:txBody>
        </p:sp>
        <p:sp>
          <p:nvSpPr>
            <p:cNvPr id="32" name="rc32"/>
            <p:cNvSpPr/>
            <p:nvPr/>
          </p:nvSpPr>
          <p:spPr>
            <a:xfrm>
              <a:off x="2683905" y="3330729"/>
              <a:ext cx="312217" cy="881280"/>
            </a:xfrm>
            <a:prstGeom prst="rect">
              <a:avLst/>
            </a:prstGeom>
            <a:solidFill>
              <a:srgbClr val="80BD41">
                <a:alpha val="100000"/>
              </a:srgbClr>
            </a:solidFill>
          </p:spPr>
          <p:txBody>
            <a:bodyPr/>
            <a:lstStyle/>
            <a:p/>
          </p:txBody>
        </p:sp>
        <p:sp>
          <p:nvSpPr>
            <p:cNvPr id="33" name="rc33"/>
            <p:cNvSpPr/>
            <p:nvPr/>
          </p:nvSpPr>
          <p:spPr>
            <a:xfrm>
              <a:off x="2683905" y="3274626"/>
              <a:ext cx="312217" cy="56102"/>
            </a:xfrm>
            <a:prstGeom prst="rect">
              <a:avLst/>
            </a:prstGeom>
            <a:solidFill>
              <a:srgbClr val="1CABE2">
                <a:alpha val="100000"/>
              </a:srgbClr>
            </a:solidFill>
          </p:spPr>
          <p:txBody>
            <a:bodyPr/>
            <a:lstStyle/>
            <a:p/>
          </p:txBody>
        </p:sp>
        <p:sp>
          <p:nvSpPr>
            <p:cNvPr id="34" name="rc34"/>
            <p:cNvSpPr/>
            <p:nvPr/>
          </p:nvSpPr>
          <p:spPr>
            <a:xfrm>
              <a:off x="3030813" y="3358780"/>
              <a:ext cx="312217" cy="853228"/>
            </a:xfrm>
            <a:prstGeom prst="rect">
              <a:avLst/>
            </a:prstGeom>
            <a:solidFill>
              <a:srgbClr val="80BD41">
                <a:alpha val="100000"/>
              </a:srgbClr>
            </a:solidFill>
          </p:spPr>
          <p:txBody>
            <a:bodyPr/>
            <a:lstStyle/>
            <a:p/>
          </p:txBody>
        </p:sp>
        <p:sp>
          <p:nvSpPr>
            <p:cNvPr id="35" name="rc35"/>
            <p:cNvSpPr/>
            <p:nvPr/>
          </p:nvSpPr>
          <p:spPr>
            <a:xfrm>
              <a:off x="3030813" y="3314366"/>
              <a:ext cx="312217" cy="44414"/>
            </a:xfrm>
            <a:prstGeom prst="rect">
              <a:avLst/>
            </a:prstGeom>
            <a:solidFill>
              <a:srgbClr val="1CABE2">
                <a:alpha val="100000"/>
              </a:srgbClr>
            </a:solidFill>
          </p:spPr>
          <p:txBody>
            <a:bodyPr/>
            <a:lstStyle/>
            <a:p/>
          </p:txBody>
        </p:sp>
        <p:sp>
          <p:nvSpPr>
            <p:cNvPr id="36" name="rc36"/>
            <p:cNvSpPr/>
            <p:nvPr/>
          </p:nvSpPr>
          <p:spPr>
            <a:xfrm>
              <a:off x="3377721" y="3343586"/>
              <a:ext cx="312217" cy="868423"/>
            </a:xfrm>
            <a:prstGeom prst="rect">
              <a:avLst/>
            </a:prstGeom>
            <a:solidFill>
              <a:srgbClr val="80BD41">
                <a:alpha val="100000"/>
              </a:srgbClr>
            </a:solidFill>
          </p:spPr>
          <p:txBody>
            <a:bodyPr/>
            <a:lstStyle/>
            <a:p/>
          </p:txBody>
        </p:sp>
        <p:sp>
          <p:nvSpPr>
            <p:cNvPr id="37" name="rc37"/>
            <p:cNvSpPr/>
            <p:nvPr/>
          </p:nvSpPr>
          <p:spPr>
            <a:xfrm>
              <a:off x="3377721" y="3288652"/>
              <a:ext cx="312217" cy="54933"/>
            </a:xfrm>
            <a:prstGeom prst="rect">
              <a:avLst/>
            </a:prstGeom>
            <a:solidFill>
              <a:srgbClr val="1CABE2">
                <a:alpha val="100000"/>
              </a:srgbClr>
            </a:solidFill>
          </p:spPr>
          <p:txBody>
            <a:bodyPr/>
            <a:lstStyle/>
            <a:p/>
          </p:txBody>
        </p:sp>
        <p:sp>
          <p:nvSpPr>
            <p:cNvPr id="38" name="rc38"/>
            <p:cNvSpPr/>
            <p:nvPr/>
          </p:nvSpPr>
          <p:spPr>
            <a:xfrm>
              <a:off x="3724629" y="3342417"/>
              <a:ext cx="312217" cy="869591"/>
            </a:xfrm>
            <a:prstGeom prst="rect">
              <a:avLst/>
            </a:prstGeom>
            <a:solidFill>
              <a:srgbClr val="80BD41">
                <a:alpha val="100000"/>
              </a:srgbClr>
            </a:solidFill>
          </p:spPr>
          <p:txBody>
            <a:bodyPr/>
            <a:lstStyle/>
            <a:p/>
          </p:txBody>
        </p:sp>
        <p:sp>
          <p:nvSpPr>
            <p:cNvPr id="39" name="rc39"/>
            <p:cNvSpPr/>
            <p:nvPr/>
          </p:nvSpPr>
          <p:spPr>
            <a:xfrm>
              <a:off x="3724629" y="3286314"/>
              <a:ext cx="312217" cy="56102"/>
            </a:xfrm>
            <a:prstGeom prst="rect">
              <a:avLst/>
            </a:prstGeom>
            <a:solidFill>
              <a:srgbClr val="1CABE2">
                <a:alpha val="100000"/>
              </a:srgbClr>
            </a:solidFill>
          </p:spPr>
          <p:txBody>
            <a:bodyPr/>
            <a:lstStyle/>
            <a:p/>
          </p:txBody>
        </p:sp>
        <p:sp>
          <p:nvSpPr>
            <p:cNvPr id="40" name="rc40"/>
            <p:cNvSpPr/>
            <p:nvPr/>
          </p:nvSpPr>
          <p:spPr>
            <a:xfrm>
              <a:off x="4071536" y="3371637"/>
              <a:ext cx="312217" cy="840371"/>
            </a:xfrm>
            <a:prstGeom prst="rect">
              <a:avLst/>
            </a:prstGeom>
            <a:solidFill>
              <a:srgbClr val="80BD41">
                <a:alpha val="100000"/>
              </a:srgbClr>
            </a:solidFill>
          </p:spPr>
          <p:txBody>
            <a:bodyPr/>
            <a:lstStyle/>
            <a:p/>
          </p:txBody>
        </p:sp>
        <p:sp>
          <p:nvSpPr>
            <p:cNvPr id="41" name="rc41"/>
            <p:cNvSpPr/>
            <p:nvPr/>
          </p:nvSpPr>
          <p:spPr>
            <a:xfrm>
              <a:off x="4071536" y="3288652"/>
              <a:ext cx="312217" cy="82985"/>
            </a:xfrm>
            <a:prstGeom prst="rect">
              <a:avLst/>
            </a:prstGeom>
            <a:solidFill>
              <a:srgbClr val="1CABE2">
                <a:alpha val="100000"/>
              </a:srgbClr>
            </a:solidFill>
          </p:spPr>
          <p:txBody>
            <a:bodyPr/>
            <a:lstStyle/>
            <a:p/>
          </p:txBody>
        </p:sp>
        <p:sp>
          <p:nvSpPr>
            <p:cNvPr id="42" name="rc42"/>
            <p:cNvSpPr/>
            <p:nvPr/>
          </p:nvSpPr>
          <p:spPr>
            <a:xfrm>
              <a:off x="4418444" y="3407870"/>
              <a:ext cx="312217" cy="804138"/>
            </a:xfrm>
            <a:prstGeom prst="rect">
              <a:avLst/>
            </a:prstGeom>
            <a:solidFill>
              <a:srgbClr val="80BD41">
                <a:alpha val="100000"/>
              </a:srgbClr>
            </a:solidFill>
          </p:spPr>
          <p:txBody>
            <a:bodyPr/>
            <a:lstStyle/>
            <a:p/>
          </p:txBody>
        </p:sp>
        <p:sp>
          <p:nvSpPr>
            <p:cNvPr id="43" name="rc43"/>
            <p:cNvSpPr/>
            <p:nvPr/>
          </p:nvSpPr>
          <p:spPr>
            <a:xfrm>
              <a:off x="4418444" y="3308522"/>
              <a:ext cx="312217" cy="99348"/>
            </a:xfrm>
            <a:prstGeom prst="rect">
              <a:avLst/>
            </a:prstGeom>
            <a:solidFill>
              <a:srgbClr val="1CABE2">
                <a:alpha val="100000"/>
              </a:srgbClr>
            </a:solidFill>
          </p:spPr>
          <p:txBody>
            <a:bodyPr/>
            <a:lstStyle/>
            <a:p/>
          </p:txBody>
        </p:sp>
        <p:sp>
          <p:nvSpPr>
            <p:cNvPr id="44" name="rc44"/>
            <p:cNvSpPr/>
            <p:nvPr/>
          </p:nvSpPr>
          <p:spPr>
            <a:xfrm>
              <a:off x="4765352" y="3407870"/>
              <a:ext cx="312217" cy="804138"/>
            </a:xfrm>
            <a:prstGeom prst="rect">
              <a:avLst/>
            </a:prstGeom>
            <a:solidFill>
              <a:srgbClr val="80BD41">
                <a:alpha val="100000"/>
              </a:srgbClr>
            </a:solidFill>
          </p:spPr>
          <p:txBody>
            <a:bodyPr/>
            <a:lstStyle/>
            <a:p/>
          </p:txBody>
        </p:sp>
        <p:sp>
          <p:nvSpPr>
            <p:cNvPr id="45" name="rc45"/>
            <p:cNvSpPr/>
            <p:nvPr/>
          </p:nvSpPr>
          <p:spPr>
            <a:xfrm>
              <a:off x="4765352" y="3308522"/>
              <a:ext cx="312217" cy="99348"/>
            </a:xfrm>
            <a:prstGeom prst="rect">
              <a:avLst/>
            </a:prstGeom>
            <a:solidFill>
              <a:srgbClr val="1CABE2">
                <a:alpha val="100000"/>
              </a:srgbClr>
            </a:solidFill>
          </p:spPr>
          <p:txBody>
            <a:bodyPr/>
            <a:lstStyle/>
            <a:p/>
          </p:txBody>
        </p:sp>
        <p:sp>
          <p:nvSpPr>
            <p:cNvPr id="46" name="rc46"/>
            <p:cNvSpPr/>
            <p:nvPr/>
          </p:nvSpPr>
          <p:spPr>
            <a:xfrm>
              <a:off x="5112260" y="3447610"/>
              <a:ext cx="312217" cy="764399"/>
            </a:xfrm>
            <a:prstGeom prst="rect">
              <a:avLst/>
            </a:prstGeom>
            <a:solidFill>
              <a:srgbClr val="80BD41">
                <a:alpha val="100000"/>
              </a:srgbClr>
            </a:solidFill>
          </p:spPr>
          <p:txBody>
            <a:bodyPr/>
            <a:lstStyle/>
            <a:p/>
          </p:txBody>
        </p:sp>
        <p:sp>
          <p:nvSpPr>
            <p:cNvPr id="47" name="rc47"/>
            <p:cNvSpPr/>
            <p:nvPr/>
          </p:nvSpPr>
          <p:spPr>
            <a:xfrm>
              <a:off x="5112260" y="3333067"/>
              <a:ext cx="312217" cy="114543"/>
            </a:xfrm>
            <a:prstGeom prst="rect">
              <a:avLst/>
            </a:prstGeom>
            <a:solidFill>
              <a:srgbClr val="1CABE2">
                <a:alpha val="100000"/>
              </a:srgbClr>
            </a:solidFill>
          </p:spPr>
          <p:txBody>
            <a:bodyPr/>
            <a:lstStyle/>
            <a:p/>
          </p:txBody>
        </p:sp>
        <p:sp>
          <p:nvSpPr>
            <p:cNvPr id="48" name="rc48"/>
            <p:cNvSpPr/>
            <p:nvPr/>
          </p:nvSpPr>
          <p:spPr>
            <a:xfrm>
              <a:off x="5459168" y="3482674"/>
              <a:ext cx="312217" cy="729335"/>
            </a:xfrm>
            <a:prstGeom prst="rect">
              <a:avLst/>
            </a:prstGeom>
            <a:solidFill>
              <a:srgbClr val="80BD41">
                <a:alpha val="100000"/>
              </a:srgbClr>
            </a:solidFill>
          </p:spPr>
          <p:txBody>
            <a:bodyPr/>
            <a:lstStyle/>
            <a:p/>
          </p:txBody>
        </p:sp>
        <p:sp>
          <p:nvSpPr>
            <p:cNvPr id="49" name="rc49"/>
            <p:cNvSpPr/>
            <p:nvPr/>
          </p:nvSpPr>
          <p:spPr>
            <a:xfrm>
              <a:off x="5459168" y="3364624"/>
              <a:ext cx="312217" cy="118049"/>
            </a:xfrm>
            <a:prstGeom prst="rect">
              <a:avLst/>
            </a:prstGeom>
            <a:solidFill>
              <a:srgbClr val="1CABE2">
                <a:alpha val="100000"/>
              </a:srgbClr>
            </a:solidFill>
          </p:spPr>
          <p:txBody>
            <a:bodyPr/>
            <a:lstStyle/>
            <a:p/>
          </p:txBody>
        </p:sp>
        <p:sp>
          <p:nvSpPr>
            <p:cNvPr id="50" name="rc50"/>
            <p:cNvSpPr/>
            <p:nvPr/>
          </p:nvSpPr>
          <p:spPr>
            <a:xfrm>
              <a:off x="5806076" y="3479168"/>
              <a:ext cx="312217" cy="732841"/>
            </a:xfrm>
            <a:prstGeom prst="rect">
              <a:avLst/>
            </a:prstGeom>
            <a:solidFill>
              <a:srgbClr val="80BD41">
                <a:alpha val="100000"/>
              </a:srgbClr>
            </a:solidFill>
          </p:spPr>
          <p:txBody>
            <a:bodyPr/>
            <a:lstStyle/>
            <a:p/>
          </p:txBody>
        </p:sp>
        <p:sp>
          <p:nvSpPr>
            <p:cNvPr id="51" name="rc51"/>
            <p:cNvSpPr/>
            <p:nvPr/>
          </p:nvSpPr>
          <p:spPr>
            <a:xfrm>
              <a:off x="5806076" y="3369300"/>
              <a:ext cx="312217" cy="109867"/>
            </a:xfrm>
            <a:prstGeom prst="rect">
              <a:avLst/>
            </a:prstGeom>
            <a:solidFill>
              <a:srgbClr val="1CABE2">
                <a:alpha val="100000"/>
              </a:srgbClr>
            </a:solidFill>
          </p:spPr>
          <p:txBody>
            <a:bodyPr/>
            <a:lstStyle/>
            <a:p/>
          </p:txBody>
        </p:sp>
        <p:sp>
          <p:nvSpPr>
            <p:cNvPr id="52" name="rc52"/>
            <p:cNvSpPr/>
            <p:nvPr/>
          </p:nvSpPr>
          <p:spPr>
            <a:xfrm>
              <a:off x="6152984" y="3515401"/>
              <a:ext cx="312217" cy="696608"/>
            </a:xfrm>
            <a:prstGeom prst="rect">
              <a:avLst/>
            </a:prstGeom>
            <a:solidFill>
              <a:srgbClr val="80BD41">
                <a:alpha val="100000"/>
              </a:srgbClr>
            </a:solidFill>
          </p:spPr>
          <p:txBody>
            <a:bodyPr/>
            <a:lstStyle/>
            <a:p/>
          </p:txBody>
        </p:sp>
        <p:sp>
          <p:nvSpPr>
            <p:cNvPr id="53" name="rc53"/>
            <p:cNvSpPr/>
            <p:nvPr/>
          </p:nvSpPr>
          <p:spPr>
            <a:xfrm>
              <a:off x="6152984" y="3382157"/>
              <a:ext cx="312217" cy="133243"/>
            </a:xfrm>
            <a:prstGeom prst="rect">
              <a:avLst/>
            </a:prstGeom>
            <a:solidFill>
              <a:srgbClr val="1CABE2">
                <a:alpha val="100000"/>
              </a:srgbClr>
            </a:solidFill>
          </p:spPr>
          <p:txBody>
            <a:bodyPr/>
            <a:lstStyle/>
            <a:p/>
          </p:txBody>
        </p:sp>
        <p:sp>
          <p:nvSpPr>
            <p:cNvPr id="54" name="rc54"/>
            <p:cNvSpPr/>
            <p:nvPr/>
          </p:nvSpPr>
          <p:spPr>
            <a:xfrm>
              <a:off x="6499892" y="3530595"/>
              <a:ext cx="312217" cy="681414"/>
            </a:xfrm>
            <a:prstGeom prst="rect">
              <a:avLst/>
            </a:prstGeom>
            <a:solidFill>
              <a:srgbClr val="80BD41">
                <a:alpha val="100000"/>
              </a:srgbClr>
            </a:solidFill>
          </p:spPr>
          <p:txBody>
            <a:bodyPr/>
            <a:lstStyle/>
            <a:p/>
          </p:txBody>
        </p:sp>
        <p:sp>
          <p:nvSpPr>
            <p:cNvPr id="55" name="rc55"/>
            <p:cNvSpPr/>
            <p:nvPr/>
          </p:nvSpPr>
          <p:spPr>
            <a:xfrm>
              <a:off x="6499892" y="3391507"/>
              <a:ext cx="312217" cy="139087"/>
            </a:xfrm>
            <a:prstGeom prst="rect">
              <a:avLst/>
            </a:prstGeom>
            <a:solidFill>
              <a:srgbClr val="1CABE2">
                <a:alpha val="100000"/>
              </a:srgbClr>
            </a:solidFill>
          </p:spPr>
          <p:txBody>
            <a:bodyPr/>
            <a:lstStyle/>
            <a:p/>
          </p:txBody>
        </p:sp>
        <p:sp>
          <p:nvSpPr>
            <p:cNvPr id="56" name="rc56"/>
            <p:cNvSpPr/>
            <p:nvPr/>
          </p:nvSpPr>
          <p:spPr>
            <a:xfrm>
              <a:off x="6846799" y="3556309"/>
              <a:ext cx="312217" cy="655700"/>
            </a:xfrm>
            <a:prstGeom prst="rect">
              <a:avLst/>
            </a:prstGeom>
            <a:solidFill>
              <a:srgbClr val="80BD41">
                <a:alpha val="100000"/>
              </a:srgbClr>
            </a:solidFill>
          </p:spPr>
          <p:txBody>
            <a:bodyPr/>
            <a:lstStyle/>
            <a:p/>
          </p:txBody>
        </p:sp>
        <p:sp>
          <p:nvSpPr>
            <p:cNvPr id="57" name="rc57"/>
            <p:cNvSpPr/>
            <p:nvPr/>
          </p:nvSpPr>
          <p:spPr>
            <a:xfrm>
              <a:off x="6846799" y="3392676"/>
              <a:ext cx="312217" cy="163632"/>
            </a:xfrm>
            <a:prstGeom prst="rect">
              <a:avLst/>
            </a:prstGeom>
            <a:solidFill>
              <a:srgbClr val="1CABE2">
                <a:alpha val="100000"/>
              </a:srgbClr>
            </a:solidFill>
          </p:spPr>
          <p:txBody>
            <a:bodyPr/>
            <a:lstStyle/>
            <a:p/>
          </p:txBody>
        </p:sp>
        <p:sp>
          <p:nvSpPr>
            <p:cNvPr id="58" name="rc58"/>
            <p:cNvSpPr/>
            <p:nvPr/>
          </p:nvSpPr>
          <p:spPr>
            <a:xfrm>
              <a:off x="7193707" y="3551634"/>
              <a:ext cx="312217" cy="660375"/>
            </a:xfrm>
            <a:prstGeom prst="rect">
              <a:avLst/>
            </a:prstGeom>
            <a:solidFill>
              <a:srgbClr val="80BD41">
                <a:alpha val="100000"/>
              </a:srgbClr>
            </a:solidFill>
          </p:spPr>
          <p:txBody>
            <a:bodyPr/>
            <a:lstStyle/>
            <a:p/>
          </p:txBody>
        </p:sp>
        <p:sp>
          <p:nvSpPr>
            <p:cNvPr id="59" name="rc59"/>
            <p:cNvSpPr/>
            <p:nvPr/>
          </p:nvSpPr>
          <p:spPr>
            <a:xfrm>
              <a:off x="7193707" y="3397351"/>
              <a:ext cx="312217" cy="154282"/>
            </a:xfrm>
            <a:prstGeom prst="rect">
              <a:avLst/>
            </a:prstGeom>
            <a:solidFill>
              <a:srgbClr val="1CABE2">
                <a:alpha val="100000"/>
              </a:srgbClr>
            </a:solidFill>
          </p:spPr>
          <p:txBody>
            <a:bodyPr/>
            <a:lstStyle/>
            <a:p/>
          </p:txBody>
        </p:sp>
        <p:sp>
          <p:nvSpPr>
            <p:cNvPr id="60" name="rc60"/>
            <p:cNvSpPr/>
            <p:nvPr/>
          </p:nvSpPr>
          <p:spPr>
            <a:xfrm>
              <a:off x="7540615" y="3544621"/>
              <a:ext cx="312217" cy="667388"/>
            </a:xfrm>
            <a:prstGeom prst="rect">
              <a:avLst/>
            </a:prstGeom>
            <a:solidFill>
              <a:srgbClr val="80BD41">
                <a:alpha val="100000"/>
              </a:srgbClr>
            </a:solidFill>
          </p:spPr>
          <p:txBody>
            <a:bodyPr/>
            <a:lstStyle/>
            <a:p/>
          </p:txBody>
        </p:sp>
        <p:sp>
          <p:nvSpPr>
            <p:cNvPr id="61" name="rc61"/>
            <p:cNvSpPr/>
            <p:nvPr/>
          </p:nvSpPr>
          <p:spPr>
            <a:xfrm>
              <a:off x="7540615" y="3388001"/>
              <a:ext cx="312217" cy="156620"/>
            </a:xfrm>
            <a:prstGeom prst="rect">
              <a:avLst/>
            </a:prstGeom>
            <a:solidFill>
              <a:srgbClr val="1CABE2">
                <a:alpha val="100000"/>
              </a:srgbClr>
            </a:solidFill>
          </p:spPr>
          <p:txBody>
            <a:bodyPr/>
            <a:lstStyle/>
            <a:p/>
          </p:txBody>
        </p:sp>
        <p:sp>
          <p:nvSpPr>
            <p:cNvPr id="62" name="rc62"/>
            <p:cNvSpPr/>
            <p:nvPr/>
          </p:nvSpPr>
          <p:spPr>
            <a:xfrm>
              <a:off x="7887523" y="3601892"/>
              <a:ext cx="312217" cy="610116"/>
            </a:xfrm>
            <a:prstGeom prst="rect">
              <a:avLst/>
            </a:prstGeom>
            <a:solidFill>
              <a:srgbClr val="80BD41">
                <a:alpha val="100000"/>
              </a:srgbClr>
            </a:solidFill>
          </p:spPr>
          <p:txBody>
            <a:bodyPr/>
            <a:lstStyle/>
            <a:p/>
          </p:txBody>
        </p:sp>
        <p:sp>
          <p:nvSpPr>
            <p:cNvPr id="63" name="rc63"/>
            <p:cNvSpPr/>
            <p:nvPr/>
          </p:nvSpPr>
          <p:spPr>
            <a:xfrm>
              <a:off x="7887523" y="3398520"/>
              <a:ext cx="312217" cy="203372"/>
            </a:xfrm>
            <a:prstGeom prst="rect">
              <a:avLst/>
            </a:prstGeom>
            <a:solidFill>
              <a:srgbClr val="1CABE2">
                <a:alpha val="100000"/>
              </a:srgbClr>
            </a:solidFill>
          </p:spPr>
          <p:txBody>
            <a:bodyPr/>
            <a:lstStyle/>
            <a:p/>
          </p:txBody>
        </p:sp>
        <p:sp>
          <p:nvSpPr>
            <p:cNvPr id="64" name="pl64"/>
            <p:cNvSpPr/>
            <p:nvPr/>
          </p:nvSpPr>
          <p:spPr>
            <a:xfrm>
              <a:off x="1452382" y="2171156"/>
              <a:ext cx="6591249" cy="429653"/>
            </a:xfrm>
            <a:custGeom>
              <a:avLst/>
              <a:pathLst>
                <a:path w="6591249" h="429653">
                  <a:moveTo>
                    <a:pt x="0" y="107413"/>
                  </a:moveTo>
                  <a:lnTo>
                    <a:pt x="346907" y="64447"/>
                  </a:lnTo>
                  <a:lnTo>
                    <a:pt x="693815" y="0"/>
                  </a:lnTo>
                  <a:lnTo>
                    <a:pt x="1040723" y="64447"/>
                  </a:lnTo>
                  <a:lnTo>
                    <a:pt x="1387631" y="21482"/>
                  </a:lnTo>
                  <a:lnTo>
                    <a:pt x="1734539" y="0"/>
                  </a:lnTo>
                  <a:lnTo>
                    <a:pt x="2081447" y="21482"/>
                  </a:lnTo>
                  <a:lnTo>
                    <a:pt x="2428355" y="21482"/>
                  </a:lnTo>
                  <a:lnTo>
                    <a:pt x="2775263" y="85930"/>
                  </a:lnTo>
                  <a:lnTo>
                    <a:pt x="3122170" y="128895"/>
                  </a:lnTo>
                  <a:lnTo>
                    <a:pt x="3469078" y="128895"/>
                  </a:lnTo>
                  <a:lnTo>
                    <a:pt x="3815986" y="171861"/>
                  </a:lnTo>
                  <a:lnTo>
                    <a:pt x="4162894" y="193343"/>
                  </a:lnTo>
                  <a:lnTo>
                    <a:pt x="4509802" y="171861"/>
                  </a:lnTo>
                  <a:lnTo>
                    <a:pt x="4856710" y="236309"/>
                  </a:lnTo>
                  <a:lnTo>
                    <a:pt x="5203618" y="257791"/>
                  </a:lnTo>
                  <a:lnTo>
                    <a:pt x="5550526" y="322239"/>
                  </a:lnTo>
                  <a:lnTo>
                    <a:pt x="5897433" y="300757"/>
                  </a:lnTo>
                  <a:lnTo>
                    <a:pt x="6244341" y="300757"/>
                  </a:lnTo>
                  <a:lnTo>
                    <a:pt x="6591249" y="429653"/>
                  </a:lnTo>
                </a:path>
              </a:pathLst>
            </a:custGeom>
            <a:ln w="27101" cap="flat">
              <a:solidFill>
                <a:srgbClr val="0058AB">
                  <a:alpha val="100000"/>
                </a:srgbClr>
              </a:solidFill>
              <a:prstDash val="solid"/>
              <a:round/>
            </a:ln>
          </p:spPr>
          <p:txBody>
            <a:bodyPr/>
            <a:lstStyle/>
            <a:p/>
          </p:txBody>
        </p:sp>
        <p:sp>
          <p:nvSpPr>
            <p:cNvPr id="65" name="tx65"/>
            <p:cNvSpPr/>
            <p:nvPr/>
          </p:nvSpPr>
          <p:spPr>
            <a:xfrm>
              <a:off x="277972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6" name="tx66"/>
            <p:cNvSpPr/>
            <p:nvPr/>
          </p:nvSpPr>
          <p:spPr>
            <a:xfrm>
              <a:off x="45142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67" name="tx67"/>
            <p:cNvSpPr/>
            <p:nvPr/>
          </p:nvSpPr>
          <p:spPr>
            <a:xfrm>
              <a:off x="590189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68" name="tx68"/>
            <p:cNvSpPr/>
            <p:nvPr/>
          </p:nvSpPr>
          <p:spPr>
            <a:xfrm>
              <a:off x="624880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69" name="tx69"/>
            <p:cNvSpPr/>
            <p:nvPr/>
          </p:nvSpPr>
          <p:spPr>
            <a:xfrm>
              <a:off x="659571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0" name="tx70"/>
            <p:cNvSpPr/>
            <p:nvPr/>
          </p:nvSpPr>
          <p:spPr>
            <a:xfrm>
              <a:off x="694261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1" name="tx71"/>
            <p:cNvSpPr/>
            <p:nvPr/>
          </p:nvSpPr>
          <p:spPr>
            <a:xfrm>
              <a:off x="728952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2" name="tx72"/>
            <p:cNvSpPr/>
            <p:nvPr/>
          </p:nvSpPr>
          <p:spPr>
            <a:xfrm>
              <a:off x="76364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3" name="tx73"/>
            <p:cNvSpPr/>
            <p:nvPr/>
          </p:nvSpPr>
          <p:spPr>
            <a:xfrm>
              <a:off x="7983342"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4" name="tx74"/>
            <p:cNvSpPr/>
            <p:nvPr/>
          </p:nvSpPr>
          <p:spPr>
            <a:xfrm>
              <a:off x="2813888" y="313753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a:t>
              </a:r>
            </a:p>
          </p:txBody>
        </p:sp>
        <p:sp>
          <p:nvSpPr>
            <p:cNvPr id="75" name="tx75"/>
            <p:cNvSpPr/>
            <p:nvPr/>
          </p:nvSpPr>
          <p:spPr>
            <a:xfrm>
              <a:off x="4509250" y="3174889"/>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a:t>
              </a:r>
            </a:p>
          </p:txBody>
        </p:sp>
        <p:sp>
          <p:nvSpPr>
            <p:cNvPr id="76" name="tx76"/>
            <p:cNvSpPr/>
            <p:nvPr/>
          </p:nvSpPr>
          <p:spPr>
            <a:xfrm>
              <a:off x="5896882" y="32345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77" name="tx77"/>
            <p:cNvSpPr/>
            <p:nvPr/>
          </p:nvSpPr>
          <p:spPr>
            <a:xfrm>
              <a:off x="6243790" y="32473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78" name="tx78"/>
            <p:cNvSpPr/>
            <p:nvPr/>
          </p:nvSpPr>
          <p:spPr>
            <a:xfrm>
              <a:off x="6629875" y="3256706"/>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9" name="tx79"/>
            <p:cNvSpPr/>
            <p:nvPr/>
          </p:nvSpPr>
          <p:spPr>
            <a:xfrm>
              <a:off x="6976782" y="3259043"/>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80" name="tx80"/>
            <p:cNvSpPr/>
            <p:nvPr/>
          </p:nvSpPr>
          <p:spPr>
            <a:xfrm>
              <a:off x="7323690" y="3263719"/>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81" name="tx81"/>
            <p:cNvSpPr/>
            <p:nvPr/>
          </p:nvSpPr>
          <p:spPr>
            <a:xfrm>
              <a:off x="7670598" y="3254368"/>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82" name="tx82"/>
            <p:cNvSpPr/>
            <p:nvPr/>
          </p:nvSpPr>
          <p:spPr>
            <a:xfrm>
              <a:off x="8017506" y="3264887"/>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83" name="pl83"/>
            <p:cNvSpPr/>
            <p:nvPr/>
          </p:nvSpPr>
          <p:spPr>
            <a:xfrm>
              <a:off x="284001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457455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5962184"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309092"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656000"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002908"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349816"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696724"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43632"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92" name="tx92"/>
            <p:cNvSpPr/>
            <p:nvPr/>
          </p:nvSpPr>
          <p:spPr>
            <a:xfrm>
              <a:off x="2774711" y="37374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93" name="tx93"/>
            <p:cNvSpPr/>
            <p:nvPr/>
          </p:nvSpPr>
          <p:spPr>
            <a:xfrm>
              <a:off x="2786455" y="32687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4" name="tx94"/>
            <p:cNvSpPr/>
            <p:nvPr/>
          </p:nvSpPr>
          <p:spPr>
            <a:xfrm>
              <a:off x="4509250" y="37748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95" name="tx95"/>
            <p:cNvSpPr/>
            <p:nvPr/>
          </p:nvSpPr>
          <p:spPr>
            <a:xfrm>
              <a:off x="4520994" y="33242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6" name="tx96"/>
            <p:cNvSpPr/>
            <p:nvPr/>
          </p:nvSpPr>
          <p:spPr>
            <a:xfrm>
              <a:off x="5896882" y="38104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97" name="tx97"/>
            <p:cNvSpPr/>
            <p:nvPr/>
          </p:nvSpPr>
          <p:spPr>
            <a:xfrm>
              <a:off x="5908626" y="33903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8" name="tx98"/>
            <p:cNvSpPr/>
            <p:nvPr/>
          </p:nvSpPr>
          <p:spPr>
            <a:xfrm>
              <a:off x="6282967" y="382865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99" name="tx99"/>
            <p:cNvSpPr/>
            <p:nvPr/>
          </p:nvSpPr>
          <p:spPr>
            <a:xfrm>
              <a:off x="6243790" y="34148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0" name="tx100"/>
            <p:cNvSpPr/>
            <p:nvPr/>
          </p:nvSpPr>
          <p:spPr>
            <a:xfrm>
              <a:off x="6590698" y="38362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01" name="tx101"/>
            <p:cNvSpPr/>
            <p:nvPr/>
          </p:nvSpPr>
          <p:spPr>
            <a:xfrm>
              <a:off x="6590698" y="34271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2" name="tx102"/>
            <p:cNvSpPr/>
            <p:nvPr/>
          </p:nvSpPr>
          <p:spPr>
            <a:xfrm>
              <a:off x="6937606" y="38491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03" name="tx103"/>
            <p:cNvSpPr/>
            <p:nvPr/>
          </p:nvSpPr>
          <p:spPr>
            <a:xfrm>
              <a:off x="6937606" y="34405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4" name="tx104"/>
            <p:cNvSpPr/>
            <p:nvPr/>
          </p:nvSpPr>
          <p:spPr>
            <a:xfrm>
              <a:off x="7284513" y="38479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05" name="tx105"/>
            <p:cNvSpPr/>
            <p:nvPr/>
          </p:nvSpPr>
          <p:spPr>
            <a:xfrm>
              <a:off x="7284513" y="34393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6" name="tx106"/>
            <p:cNvSpPr/>
            <p:nvPr/>
          </p:nvSpPr>
          <p:spPr>
            <a:xfrm>
              <a:off x="7631421" y="38444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07" name="tx107"/>
            <p:cNvSpPr/>
            <p:nvPr/>
          </p:nvSpPr>
          <p:spPr>
            <a:xfrm>
              <a:off x="7631421" y="34312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8" name="tx108"/>
            <p:cNvSpPr/>
            <p:nvPr/>
          </p:nvSpPr>
          <p:spPr>
            <a:xfrm>
              <a:off x="7978329" y="38719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09" name="tx109"/>
            <p:cNvSpPr/>
            <p:nvPr/>
          </p:nvSpPr>
          <p:spPr>
            <a:xfrm>
              <a:off x="7978329" y="34663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0" name="tx11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10775" y="357726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2" name="tx112"/>
            <p:cNvSpPr/>
            <p:nvPr/>
          </p:nvSpPr>
          <p:spPr>
            <a:xfrm>
              <a:off x="733081" y="299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3" name="tx113"/>
            <p:cNvSpPr/>
            <p:nvPr/>
          </p:nvSpPr>
          <p:spPr>
            <a:xfrm>
              <a:off x="733081" y="24066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4" name="tx114"/>
            <p:cNvSpPr/>
            <p:nvPr/>
          </p:nvSpPr>
          <p:spPr>
            <a:xfrm>
              <a:off x="733081" y="18222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5" name="tx11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94902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268356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44181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580573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1526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49955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684646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19333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5402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88718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31" name="tx131"/>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tx133"/>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4" name="rc134"/>
            <p:cNvSpPr/>
            <p:nvPr/>
          </p:nvSpPr>
          <p:spPr>
            <a:xfrm>
              <a:off x="4433341" y="5080163"/>
              <a:ext cx="201456" cy="201456"/>
            </a:xfrm>
            <a:prstGeom prst="rect">
              <a:avLst/>
            </a:prstGeom>
            <a:solidFill>
              <a:srgbClr val="1CABE2">
                <a:alpha val="100000"/>
              </a:srgbClr>
            </a:solidFill>
          </p:spPr>
          <p:txBody>
            <a:bodyPr/>
            <a:lstStyle/>
            <a:p/>
          </p:txBody>
        </p:sp>
        <p:sp>
          <p:nvSpPr>
            <p:cNvPr id="135" name="rc135"/>
            <p:cNvSpPr/>
            <p:nvPr/>
          </p:nvSpPr>
          <p:spPr>
            <a:xfrm>
              <a:off x="5638429" y="5080163"/>
              <a:ext cx="201456" cy="201456"/>
            </a:xfrm>
            <a:prstGeom prst="rect">
              <a:avLst/>
            </a:prstGeom>
            <a:solidFill>
              <a:srgbClr val="80BD41">
                <a:alpha val="100000"/>
              </a:srgbClr>
            </a:solidFill>
          </p:spPr>
          <p:txBody>
            <a:bodyPr/>
            <a:lstStyle/>
            <a:p/>
          </p:txBody>
        </p:sp>
        <p:sp>
          <p:nvSpPr>
            <p:cNvPr id="136" name="tx136"/>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7" name="tx137"/>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8" name="tx138"/>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9" name="tx139"/>
            <p:cNvSpPr/>
            <p:nvPr/>
          </p:nvSpPr>
          <p:spPr>
            <a:xfrm>
              <a:off x="951100" y="1582906"/>
              <a:ext cx="17895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Montenegro, 2006-2025</a:t>
              </a:r>
            </a:p>
          </p:txBody>
        </p:sp>
        <p:sp>
          <p:nvSpPr>
            <p:cNvPr id="140" name="pl140"/>
            <p:cNvSpPr/>
            <p:nvPr/>
          </p:nvSpPr>
          <p:spPr>
            <a:xfrm>
              <a:off x="22081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0319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8557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6795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120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9438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7676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840557"/>
              <a:ext cx="5717553" cy="124062"/>
            </a:xfrm>
            <a:prstGeom prst="rect">
              <a:avLst/>
            </a:prstGeom>
            <a:solidFill>
              <a:srgbClr val="80BD41">
                <a:alpha val="100000"/>
              </a:srgbClr>
            </a:solidFill>
          </p:spPr>
          <p:txBody>
            <a:bodyPr/>
            <a:lstStyle/>
            <a:p/>
          </p:txBody>
        </p:sp>
        <p:sp>
          <p:nvSpPr>
            <p:cNvPr id="152" name="rc152"/>
            <p:cNvSpPr/>
            <p:nvPr/>
          </p:nvSpPr>
          <p:spPr>
            <a:xfrm>
              <a:off x="7013827" y="5840557"/>
              <a:ext cx="857177" cy="124062"/>
            </a:xfrm>
            <a:prstGeom prst="rect">
              <a:avLst/>
            </a:prstGeom>
            <a:solidFill>
              <a:srgbClr val="1CABE2">
                <a:alpha val="100000"/>
              </a:srgbClr>
            </a:solidFill>
          </p:spPr>
          <p:txBody>
            <a:bodyPr/>
            <a:lstStyle/>
            <a:p/>
          </p:txBody>
        </p:sp>
        <p:sp>
          <p:nvSpPr>
            <p:cNvPr id="153" name="rc153"/>
            <p:cNvSpPr/>
            <p:nvPr/>
          </p:nvSpPr>
          <p:spPr>
            <a:xfrm>
              <a:off x="1296273" y="5685479"/>
              <a:ext cx="5206894" cy="124062"/>
            </a:xfrm>
            <a:prstGeom prst="rect">
              <a:avLst/>
            </a:prstGeom>
            <a:solidFill>
              <a:srgbClr val="80BD41">
                <a:alpha val="100000"/>
              </a:srgbClr>
            </a:solidFill>
          </p:spPr>
          <p:txBody>
            <a:bodyPr/>
            <a:lstStyle/>
            <a:p/>
          </p:txBody>
        </p:sp>
        <p:sp>
          <p:nvSpPr>
            <p:cNvPr id="154" name="rc154"/>
            <p:cNvSpPr/>
            <p:nvPr/>
          </p:nvSpPr>
          <p:spPr>
            <a:xfrm>
              <a:off x="6503168" y="5685479"/>
              <a:ext cx="1221933" cy="124062"/>
            </a:xfrm>
            <a:prstGeom prst="rect">
              <a:avLst/>
            </a:prstGeom>
            <a:solidFill>
              <a:srgbClr val="1CABE2">
                <a:alpha val="100000"/>
              </a:srgbClr>
            </a:solidFill>
          </p:spPr>
          <p:txBody>
            <a:bodyPr/>
            <a:lstStyle/>
            <a:p/>
          </p:txBody>
        </p:sp>
        <p:sp>
          <p:nvSpPr>
            <p:cNvPr id="155" name="rc155"/>
            <p:cNvSpPr/>
            <p:nvPr/>
          </p:nvSpPr>
          <p:spPr>
            <a:xfrm>
              <a:off x="1296273" y="5530401"/>
              <a:ext cx="4760068" cy="124062"/>
            </a:xfrm>
            <a:prstGeom prst="rect">
              <a:avLst/>
            </a:prstGeom>
            <a:solidFill>
              <a:srgbClr val="80BD41">
                <a:alpha val="100000"/>
              </a:srgbClr>
            </a:solidFill>
          </p:spPr>
          <p:txBody>
            <a:bodyPr/>
            <a:lstStyle/>
            <a:p/>
          </p:txBody>
        </p:sp>
        <p:sp>
          <p:nvSpPr>
            <p:cNvPr id="156" name="rc156"/>
            <p:cNvSpPr/>
            <p:nvPr/>
          </p:nvSpPr>
          <p:spPr>
            <a:xfrm>
              <a:off x="6056342" y="5530401"/>
              <a:ext cx="1586689" cy="124062"/>
            </a:xfrm>
            <a:prstGeom prst="rect">
              <a:avLst/>
            </a:prstGeom>
            <a:solidFill>
              <a:srgbClr val="1CABE2">
                <a:alpha val="100000"/>
              </a:srgbClr>
            </a:solidFill>
          </p:spPr>
          <p:txBody>
            <a:bodyPr/>
            <a:lstStyle/>
            <a:p/>
          </p:txBody>
        </p:sp>
        <p:sp>
          <p:nvSpPr>
            <p:cNvPr id="157" name="tx157"/>
            <p:cNvSpPr/>
            <p:nvPr/>
          </p:nvSpPr>
          <p:spPr>
            <a:xfrm>
              <a:off x="8119368"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58" name="tx158"/>
            <p:cNvSpPr/>
            <p:nvPr/>
          </p:nvSpPr>
          <p:spPr>
            <a:xfrm>
              <a:off x="8014388" y="5707197"/>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59" name="tx159"/>
            <p:cNvSpPr/>
            <p:nvPr/>
          </p:nvSpPr>
          <p:spPr>
            <a:xfrm>
              <a:off x="7928214" y="5552120"/>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60" name="tx160"/>
            <p:cNvSpPr/>
            <p:nvPr/>
          </p:nvSpPr>
          <p:spPr>
            <a:xfrm>
              <a:off x="4079701"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61" name="tx161"/>
            <p:cNvSpPr/>
            <p:nvPr/>
          </p:nvSpPr>
          <p:spPr>
            <a:xfrm>
              <a:off x="7380617"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62" name="tx162"/>
            <p:cNvSpPr/>
            <p:nvPr/>
          </p:nvSpPr>
          <p:spPr>
            <a:xfrm>
              <a:off x="3824372"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63" name="tx163"/>
            <p:cNvSpPr/>
            <p:nvPr/>
          </p:nvSpPr>
          <p:spPr>
            <a:xfrm>
              <a:off x="7038786"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64" name="tx164"/>
            <p:cNvSpPr/>
            <p:nvPr/>
          </p:nvSpPr>
          <p:spPr>
            <a:xfrm>
              <a:off x="3600959"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65" name="tx165"/>
            <p:cNvSpPr/>
            <p:nvPr/>
          </p:nvSpPr>
          <p:spPr>
            <a:xfrm>
              <a:off x="6774337"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66" name="tx16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0" name="tx170"/>
            <p:cNvSpPr/>
            <p:nvPr/>
          </p:nvSpPr>
          <p:spPr>
            <a:xfrm>
              <a:off x="3081207"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71" name="tx171"/>
            <p:cNvSpPr/>
            <p:nvPr/>
          </p:nvSpPr>
          <p:spPr>
            <a:xfrm>
              <a:off x="4904988"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72" name="tx172"/>
            <p:cNvSpPr/>
            <p:nvPr/>
          </p:nvSpPr>
          <p:spPr>
            <a:xfrm>
              <a:off x="6728769"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73" name="tx173"/>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74" name="tx17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(75%) was lower than in 2019 (87%).
The number of children vaccinated with DTP3 decreased 17%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78" name=""/>
          <p:cNvGrpSpPr/>
          <p:nvPr/>
        </p:nvGrpSpPr>
        <p:grpSpPr>
          <a:xfrm>
            <a:off x="292608" y="1005840"/>
            <a:ext cx="8595360" cy="28575"/>
            <a:chOff x="292608" y="1005840"/>
            <a:chExt cx="8595360" cy="28575"/>
          </a:xfrm>
        </p:grpSpPr>
        <p:sp>
          <p:nvSpPr>
            <p:cNvPr id="17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5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34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10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487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96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472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149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82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10547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001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745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6218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3090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5600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0290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4981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9672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4363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123424"/>
              <a:ext cx="312217" cy="88585"/>
            </a:xfrm>
            <a:prstGeom prst="rect">
              <a:avLst/>
            </a:prstGeom>
            <a:solidFill>
              <a:srgbClr val="B3B3B3">
                <a:alpha val="90196"/>
              </a:srgbClr>
            </a:solidFill>
          </p:spPr>
          <p:txBody>
            <a:bodyPr/>
            <a:lstStyle/>
            <a:p/>
          </p:txBody>
        </p:sp>
        <p:sp>
          <p:nvSpPr>
            <p:cNvPr id="25" name="rc25"/>
            <p:cNvSpPr/>
            <p:nvPr/>
          </p:nvSpPr>
          <p:spPr>
            <a:xfrm>
              <a:off x="1643181" y="4120549"/>
              <a:ext cx="312217" cy="91460"/>
            </a:xfrm>
            <a:prstGeom prst="rect">
              <a:avLst/>
            </a:prstGeom>
            <a:solidFill>
              <a:srgbClr val="B3B3B3">
                <a:alpha val="90196"/>
              </a:srgbClr>
            </a:solidFill>
          </p:spPr>
          <p:txBody>
            <a:bodyPr/>
            <a:lstStyle/>
            <a:p/>
          </p:txBody>
        </p:sp>
        <p:sp>
          <p:nvSpPr>
            <p:cNvPr id="26" name="rc26"/>
            <p:cNvSpPr/>
            <p:nvPr/>
          </p:nvSpPr>
          <p:spPr>
            <a:xfrm>
              <a:off x="1990089" y="4107027"/>
              <a:ext cx="312217" cy="104982"/>
            </a:xfrm>
            <a:prstGeom prst="rect">
              <a:avLst/>
            </a:prstGeom>
            <a:solidFill>
              <a:srgbClr val="B3B3B3">
                <a:alpha val="90196"/>
              </a:srgbClr>
            </a:solidFill>
          </p:spPr>
          <p:txBody>
            <a:bodyPr/>
            <a:lstStyle/>
            <a:p/>
          </p:txBody>
        </p:sp>
        <p:sp>
          <p:nvSpPr>
            <p:cNvPr id="27" name="rc27"/>
            <p:cNvSpPr/>
            <p:nvPr/>
          </p:nvSpPr>
          <p:spPr>
            <a:xfrm>
              <a:off x="2336997" y="4074979"/>
              <a:ext cx="312217" cy="137030"/>
            </a:xfrm>
            <a:prstGeom prst="rect">
              <a:avLst/>
            </a:prstGeom>
            <a:solidFill>
              <a:srgbClr val="B3B3B3">
                <a:alpha val="90196"/>
              </a:srgbClr>
            </a:solidFill>
          </p:spPr>
          <p:txBody>
            <a:bodyPr/>
            <a:lstStyle/>
            <a:p/>
          </p:txBody>
        </p:sp>
        <p:sp>
          <p:nvSpPr>
            <p:cNvPr id="28" name="rc28"/>
            <p:cNvSpPr/>
            <p:nvPr/>
          </p:nvSpPr>
          <p:spPr>
            <a:xfrm>
              <a:off x="2683905" y="4126512"/>
              <a:ext cx="312217" cy="85497"/>
            </a:xfrm>
            <a:prstGeom prst="rect">
              <a:avLst/>
            </a:prstGeom>
            <a:solidFill>
              <a:srgbClr val="B3B3B3">
                <a:alpha val="90196"/>
              </a:srgbClr>
            </a:solidFill>
          </p:spPr>
          <p:txBody>
            <a:bodyPr/>
            <a:lstStyle/>
            <a:p/>
          </p:txBody>
        </p:sp>
        <p:sp>
          <p:nvSpPr>
            <p:cNvPr id="29" name="rc29"/>
            <p:cNvSpPr/>
            <p:nvPr/>
          </p:nvSpPr>
          <p:spPr>
            <a:xfrm>
              <a:off x="3030813" y="4138436"/>
              <a:ext cx="312217" cy="73572"/>
            </a:xfrm>
            <a:prstGeom prst="rect">
              <a:avLst/>
            </a:prstGeom>
            <a:solidFill>
              <a:srgbClr val="B3B3B3">
                <a:alpha val="90196"/>
              </a:srgbClr>
            </a:solidFill>
          </p:spPr>
          <p:txBody>
            <a:bodyPr/>
            <a:lstStyle/>
            <a:p/>
          </p:txBody>
        </p:sp>
        <p:sp>
          <p:nvSpPr>
            <p:cNvPr id="30" name="rc30"/>
            <p:cNvSpPr/>
            <p:nvPr/>
          </p:nvSpPr>
          <p:spPr>
            <a:xfrm>
              <a:off x="3377721" y="4127896"/>
              <a:ext cx="312217" cy="84113"/>
            </a:xfrm>
            <a:prstGeom prst="rect">
              <a:avLst/>
            </a:prstGeom>
            <a:solidFill>
              <a:srgbClr val="B3B3B3">
                <a:alpha val="90196"/>
              </a:srgbClr>
            </a:solidFill>
          </p:spPr>
          <p:txBody>
            <a:bodyPr/>
            <a:lstStyle/>
            <a:p/>
          </p:txBody>
        </p:sp>
        <p:sp>
          <p:nvSpPr>
            <p:cNvPr id="31" name="rc31"/>
            <p:cNvSpPr/>
            <p:nvPr/>
          </p:nvSpPr>
          <p:spPr>
            <a:xfrm>
              <a:off x="3724629" y="4110860"/>
              <a:ext cx="312217" cy="101149"/>
            </a:xfrm>
            <a:prstGeom prst="rect">
              <a:avLst/>
            </a:prstGeom>
            <a:solidFill>
              <a:srgbClr val="B3B3B3">
                <a:alpha val="90196"/>
              </a:srgbClr>
            </a:solidFill>
          </p:spPr>
          <p:txBody>
            <a:bodyPr/>
            <a:lstStyle/>
            <a:p/>
          </p:txBody>
        </p:sp>
        <p:sp>
          <p:nvSpPr>
            <p:cNvPr id="32" name="rc32"/>
            <p:cNvSpPr/>
            <p:nvPr/>
          </p:nvSpPr>
          <p:spPr>
            <a:xfrm>
              <a:off x="4071536" y="4010030"/>
              <a:ext cx="312217" cy="201978"/>
            </a:xfrm>
            <a:prstGeom prst="rect">
              <a:avLst/>
            </a:prstGeom>
            <a:solidFill>
              <a:srgbClr val="B3B3B3">
                <a:alpha val="90196"/>
              </a:srgbClr>
            </a:solidFill>
          </p:spPr>
          <p:txBody>
            <a:bodyPr/>
            <a:lstStyle/>
            <a:p/>
          </p:txBody>
        </p:sp>
        <p:sp>
          <p:nvSpPr>
            <p:cNvPr id="33" name="rc33"/>
            <p:cNvSpPr/>
            <p:nvPr/>
          </p:nvSpPr>
          <p:spPr>
            <a:xfrm>
              <a:off x="4418444" y="3915589"/>
              <a:ext cx="312217" cy="296420"/>
            </a:xfrm>
            <a:prstGeom prst="rect">
              <a:avLst/>
            </a:prstGeom>
            <a:solidFill>
              <a:srgbClr val="B3B3B3">
                <a:alpha val="90196"/>
              </a:srgbClr>
            </a:solidFill>
          </p:spPr>
          <p:txBody>
            <a:bodyPr/>
            <a:lstStyle/>
            <a:p/>
          </p:txBody>
        </p:sp>
        <p:sp>
          <p:nvSpPr>
            <p:cNvPr id="34" name="rc34"/>
            <p:cNvSpPr/>
            <p:nvPr/>
          </p:nvSpPr>
          <p:spPr>
            <a:xfrm>
              <a:off x="4765352" y="3775790"/>
              <a:ext cx="312217" cy="436219"/>
            </a:xfrm>
            <a:prstGeom prst="rect">
              <a:avLst/>
            </a:prstGeom>
            <a:solidFill>
              <a:srgbClr val="B3B3B3">
                <a:alpha val="90196"/>
              </a:srgbClr>
            </a:solidFill>
          </p:spPr>
          <p:txBody>
            <a:bodyPr/>
            <a:lstStyle/>
            <a:p/>
          </p:txBody>
        </p:sp>
        <p:sp>
          <p:nvSpPr>
            <p:cNvPr id="35" name="rc35"/>
            <p:cNvSpPr/>
            <p:nvPr/>
          </p:nvSpPr>
          <p:spPr>
            <a:xfrm>
              <a:off x="5112260" y="3876087"/>
              <a:ext cx="312217" cy="335921"/>
            </a:xfrm>
            <a:prstGeom prst="rect">
              <a:avLst/>
            </a:prstGeom>
            <a:solidFill>
              <a:srgbClr val="B3B3B3">
                <a:alpha val="90196"/>
              </a:srgbClr>
            </a:solidFill>
          </p:spPr>
          <p:txBody>
            <a:bodyPr/>
            <a:lstStyle/>
            <a:p/>
          </p:txBody>
        </p:sp>
        <p:sp>
          <p:nvSpPr>
            <p:cNvPr id="36" name="rc36"/>
            <p:cNvSpPr/>
            <p:nvPr/>
          </p:nvSpPr>
          <p:spPr>
            <a:xfrm>
              <a:off x="5459168" y="3764078"/>
              <a:ext cx="312217" cy="447931"/>
            </a:xfrm>
            <a:prstGeom prst="rect">
              <a:avLst/>
            </a:prstGeom>
            <a:solidFill>
              <a:srgbClr val="B3B3B3">
                <a:alpha val="90196"/>
              </a:srgbClr>
            </a:solidFill>
          </p:spPr>
          <p:txBody>
            <a:bodyPr/>
            <a:lstStyle/>
            <a:p/>
          </p:txBody>
        </p:sp>
        <p:sp>
          <p:nvSpPr>
            <p:cNvPr id="37" name="rc37"/>
            <p:cNvSpPr/>
            <p:nvPr/>
          </p:nvSpPr>
          <p:spPr>
            <a:xfrm>
              <a:off x="5806076" y="3728623"/>
              <a:ext cx="312217" cy="483386"/>
            </a:xfrm>
            <a:prstGeom prst="rect">
              <a:avLst/>
            </a:prstGeom>
            <a:solidFill>
              <a:srgbClr val="B3B3B3">
                <a:alpha val="90196"/>
              </a:srgbClr>
            </a:solidFill>
          </p:spPr>
          <p:txBody>
            <a:bodyPr/>
            <a:lstStyle/>
            <a:p/>
          </p:txBody>
        </p:sp>
        <p:sp>
          <p:nvSpPr>
            <p:cNvPr id="38" name="rc38"/>
            <p:cNvSpPr/>
            <p:nvPr/>
          </p:nvSpPr>
          <p:spPr>
            <a:xfrm>
              <a:off x="6152984" y="3637695"/>
              <a:ext cx="312217" cy="574314"/>
            </a:xfrm>
            <a:prstGeom prst="rect">
              <a:avLst/>
            </a:prstGeom>
            <a:solidFill>
              <a:srgbClr val="B3B3B3">
                <a:alpha val="90196"/>
              </a:srgbClr>
            </a:solidFill>
          </p:spPr>
          <p:txBody>
            <a:bodyPr/>
            <a:lstStyle/>
            <a:p/>
          </p:txBody>
        </p:sp>
        <p:sp>
          <p:nvSpPr>
            <p:cNvPr id="39" name="rc39"/>
            <p:cNvSpPr/>
            <p:nvPr/>
          </p:nvSpPr>
          <p:spPr>
            <a:xfrm>
              <a:off x="6499892" y="3598726"/>
              <a:ext cx="312217" cy="613283"/>
            </a:xfrm>
            <a:prstGeom prst="rect">
              <a:avLst/>
            </a:prstGeom>
            <a:solidFill>
              <a:srgbClr val="B3B3B3">
                <a:alpha val="90196"/>
              </a:srgbClr>
            </a:solidFill>
          </p:spPr>
          <p:txBody>
            <a:bodyPr/>
            <a:lstStyle/>
            <a:p/>
          </p:txBody>
        </p:sp>
        <p:sp>
          <p:nvSpPr>
            <p:cNvPr id="40" name="rc40"/>
            <p:cNvSpPr/>
            <p:nvPr/>
          </p:nvSpPr>
          <p:spPr>
            <a:xfrm>
              <a:off x="6846799" y="3711906"/>
              <a:ext cx="312217" cy="500102"/>
            </a:xfrm>
            <a:prstGeom prst="rect">
              <a:avLst/>
            </a:prstGeom>
            <a:solidFill>
              <a:srgbClr val="B3B3B3">
                <a:alpha val="90196"/>
              </a:srgbClr>
            </a:solidFill>
          </p:spPr>
          <p:txBody>
            <a:bodyPr/>
            <a:lstStyle/>
            <a:p/>
          </p:txBody>
        </p:sp>
        <p:sp>
          <p:nvSpPr>
            <p:cNvPr id="41" name="rc41"/>
            <p:cNvSpPr/>
            <p:nvPr/>
          </p:nvSpPr>
          <p:spPr>
            <a:xfrm>
              <a:off x="7193707" y="3647916"/>
              <a:ext cx="312217" cy="564092"/>
            </a:xfrm>
            <a:prstGeom prst="rect">
              <a:avLst/>
            </a:prstGeom>
            <a:solidFill>
              <a:srgbClr val="B3B3B3">
                <a:alpha val="90196"/>
              </a:srgbClr>
            </a:solidFill>
          </p:spPr>
          <p:txBody>
            <a:bodyPr/>
            <a:lstStyle/>
            <a:p/>
          </p:txBody>
        </p:sp>
        <p:sp>
          <p:nvSpPr>
            <p:cNvPr id="42" name="rc42"/>
            <p:cNvSpPr/>
            <p:nvPr/>
          </p:nvSpPr>
          <p:spPr>
            <a:xfrm>
              <a:off x="7540615" y="3634288"/>
              <a:ext cx="312217" cy="577721"/>
            </a:xfrm>
            <a:prstGeom prst="rect">
              <a:avLst/>
            </a:prstGeom>
            <a:solidFill>
              <a:srgbClr val="B3B3B3">
                <a:alpha val="90196"/>
              </a:srgbClr>
            </a:solidFill>
          </p:spPr>
          <p:txBody>
            <a:bodyPr/>
            <a:lstStyle/>
            <a:p/>
          </p:txBody>
        </p:sp>
        <p:sp>
          <p:nvSpPr>
            <p:cNvPr id="43" name="rc43"/>
            <p:cNvSpPr/>
            <p:nvPr/>
          </p:nvSpPr>
          <p:spPr>
            <a:xfrm>
              <a:off x="7887523" y="3567529"/>
              <a:ext cx="312217" cy="644479"/>
            </a:xfrm>
            <a:prstGeom prst="rect">
              <a:avLst/>
            </a:prstGeom>
            <a:solidFill>
              <a:srgbClr val="B3B3B3">
                <a:alpha val="90196"/>
              </a:srgbClr>
            </a:solidFill>
          </p:spPr>
          <p:txBody>
            <a:bodyPr/>
            <a:lstStyle/>
            <a:p/>
          </p:txBody>
        </p:sp>
        <p:sp>
          <p:nvSpPr>
            <p:cNvPr id="44" name="pl44"/>
            <p:cNvSpPr/>
            <p:nvPr/>
          </p:nvSpPr>
          <p:spPr>
            <a:xfrm>
              <a:off x="1452382" y="2257087"/>
              <a:ext cx="6591249" cy="1675647"/>
            </a:xfrm>
            <a:custGeom>
              <a:avLst/>
              <a:pathLst>
                <a:path w="6591249" h="1675647">
                  <a:moveTo>
                    <a:pt x="0" y="21482"/>
                  </a:moveTo>
                  <a:lnTo>
                    <a:pt x="346907" y="21482"/>
                  </a:lnTo>
                  <a:lnTo>
                    <a:pt x="693815" y="42965"/>
                  </a:lnTo>
                  <a:lnTo>
                    <a:pt x="1040723" y="107413"/>
                  </a:lnTo>
                  <a:lnTo>
                    <a:pt x="1387631" y="21482"/>
                  </a:lnTo>
                  <a:lnTo>
                    <a:pt x="1734539" y="0"/>
                  </a:lnTo>
                  <a:lnTo>
                    <a:pt x="2081447" y="21482"/>
                  </a:lnTo>
                  <a:lnTo>
                    <a:pt x="2428355" y="64447"/>
                  </a:lnTo>
                  <a:lnTo>
                    <a:pt x="2775263" y="322239"/>
                  </a:lnTo>
                  <a:lnTo>
                    <a:pt x="3122170" y="580031"/>
                  </a:lnTo>
                  <a:lnTo>
                    <a:pt x="3469078" y="945237"/>
                  </a:lnTo>
                  <a:lnTo>
                    <a:pt x="3815986" y="708927"/>
                  </a:lnTo>
                  <a:lnTo>
                    <a:pt x="4162894" y="1052650"/>
                  </a:lnTo>
                  <a:lnTo>
                    <a:pt x="4509802" y="1160063"/>
                  </a:lnTo>
                  <a:lnTo>
                    <a:pt x="4856710" y="1439338"/>
                  </a:lnTo>
                  <a:lnTo>
                    <a:pt x="5203618" y="1568234"/>
                  </a:lnTo>
                  <a:lnTo>
                    <a:pt x="5550526" y="1245994"/>
                  </a:lnTo>
                  <a:lnTo>
                    <a:pt x="5897433" y="1439338"/>
                  </a:lnTo>
                  <a:lnTo>
                    <a:pt x="6244341" y="1460821"/>
                  </a:lnTo>
                  <a:lnTo>
                    <a:pt x="6591249" y="1675647"/>
                  </a:lnTo>
                </a:path>
              </a:pathLst>
            </a:custGeom>
            <a:ln w="27101" cap="flat">
              <a:solidFill>
                <a:srgbClr val="3283FE">
                  <a:alpha val="100000"/>
                </a:srgbClr>
              </a:solidFill>
              <a:prstDash val="solid"/>
              <a:round/>
            </a:ln>
          </p:spPr>
          <p:txBody>
            <a:bodyPr/>
            <a:lstStyle/>
            <a:p/>
          </p:txBody>
        </p:sp>
        <p:sp>
          <p:nvSpPr>
            <p:cNvPr id="45" name="pl45"/>
            <p:cNvSpPr/>
            <p:nvPr/>
          </p:nvSpPr>
          <p:spPr>
            <a:xfrm>
              <a:off x="1799290" y="2128191"/>
              <a:ext cx="6244341" cy="665962"/>
            </a:xfrm>
            <a:custGeom>
              <a:avLst/>
              <a:pathLst>
                <a:path w="6244341" h="665962">
                  <a:moveTo>
                    <a:pt x="0" y="42965"/>
                  </a:moveTo>
                  <a:lnTo>
                    <a:pt x="346907" y="21482"/>
                  </a:lnTo>
                  <a:lnTo>
                    <a:pt x="693815" y="21482"/>
                  </a:lnTo>
                  <a:lnTo>
                    <a:pt x="1040723" y="0"/>
                  </a:lnTo>
                  <a:lnTo>
                    <a:pt x="1387631" y="0"/>
                  </a:lnTo>
                  <a:lnTo>
                    <a:pt x="1734539" y="0"/>
                  </a:lnTo>
                  <a:lnTo>
                    <a:pt x="2081447" y="0"/>
                  </a:lnTo>
                  <a:lnTo>
                    <a:pt x="2428355" y="42965"/>
                  </a:lnTo>
                  <a:lnTo>
                    <a:pt x="2775263" y="64447"/>
                  </a:lnTo>
                  <a:lnTo>
                    <a:pt x="3122170" y="236309"/>
                  </a:lnTo>
                  <a:lnTo>
                    <a:pt x="3469078" y="300757"/>
                  </a:lnTo>
                  <a:lnTo>
                    <a:pt x="3815986" y="236309"/>
                  </a:lnTo>
                  <a:lnTo>
                    <a:pt x="4162894" y="386687"/>
                  </a:lnTo>
                  <a:lnTo>
                    <a:pt x="4509802" y="451135"/>
                  </a:lnTo>
                  <a:lnTo>
                    <a:pt x="4856710" y="386687"/>
                  </a:lnTo>
                  <a:lnTo>
                    <a:pt x="5203618" y="580031"/>
                  </a:lnTo>
                  <a:lnTo>
                    <a:pt x="5550526" y="601514"/>
                  </a:lnTo>
                  <a:lnTo>
                    <a:pt x="5897433" y="622997"/>
                  </a:lnTo>
                  <a:lnTo>
                    <a:pt x="6244341" y="665962"/>
                  </a:lnTo>
                </a:path>
              </a:pathLst>
            </a:custGeom>
            <a:ln w="27101" cap="flat">
              <a:solidFill>
                <a:srgbClr val="FFA500">
                  <a:alpha val="100000"/>
                </a:srgbClr>
              </a:solidFill>
              <a:prstDash val="solid"/>
              <a:round/>
            </a:ln>
          </p:spPr>
          <p:txBody>
            <a:bodyPr/>
            <a:lstStyle/>
            <a:p/>
          </p:txBody>
        </p:sp>
        <p:sp>
          <p:nvSpPr>
            <p:cNvPr id="46" name="tx46"/>
            <p:cNvSpPr/>
            <p:nvPr/>
          </p:nvSpPr>
          <p:spPr>
            <a:xfrm>
              <a:off x="2769675"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47" name="tx47"/>
            <p:cNvSpPr/>
            <p:nvPr/>
          </p:nvSpPr>
          <p:spPr>
            <a:xfrm>
              <a:off x="276967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48" name="tx48"/>
            <p:cNvSpPr/>
            <p:nvPr/>
          </p:nvSpPr>
          <p:spPr>
            <a:xfrm>
              <a:off x="4504215"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49" name="tx49"/>
            <p:cNvSpPr/>
            <p:nvPr/>
          </p:nvSpPr>
          <p:spPr>
            <a:xfrm>
              <a:off x="450421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50" name="tx50"/>
            <p:cNvSpPr/>
            <p:nvPr/>
          </p:nvSpPr>
          <p:spPr>
            <a:xfrm>
              <a:off x="5891846" y="347854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37</a:t>
              </a:r>
            </a:p>
          </p:txBody>
        </p:sp>
        <p:sp>
          <p:nvSpPr>
            <p:cNvPr id="51" name="tx51"/>
            <p:cNvSpPr/>
            <p:nvPr/>
          </p:nvSpPr>
          <p:spPr>
            <a:xfrm>
              <a:off x="5891846"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52" name="tx52"/>
            <p:cNvSpPr/>
            <p:nvPr/>
          </p:nvSpPr>
          <p:spPr>
            <a:xfrm>
              <a:off x="6238754" y="375942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24</a:t>
              </a:r>
            </a:p>
          </p:txBody>
        </p:sp>
        <p:sp>
          <p:nvSpPr>
            <p:cNvPr id="53" name="tx53"/>
            <p:cNvSpPr/>
            <p:nvPr/>
          </p:nvSpPr>
          <p:spPr>
            <a:xfrm>
              <a:off x="6238754"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54" name="tx54"/>
            <p:cNvSpPr/>
            <p:nvPr/>
          </p:nvSpPr>
          <p:spPr>
            <a:xfrm>
              <a:off x="6585662" y="38867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18</a:t>
              </a:r>
            </a:p>
          </p:txBody>
        </p:sp>
        <p:sp>
          <p:nvSpPr>
            <p:cNvPr id="55" name="tx55"/>
            <p:cNvSpPr/>
            <p:nvPr/>
          </p:nvSpPr>
          <p:spPr>
            <a:xfrm>
              <a:off x="6585662"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56" name="tx56"/>
            <p:cNvSpPr/>
            <p:nvPr/>
          </p:nvSpPr>
          <p:spPr>
            <a:xfrm>
              <a:off x="6932570" y="35644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33</a:t>
              </a:r>
            </a:p>
          </p:txBody>
        </p:sp>
        <p:sp>
          <p:nvSpPr>
            <p:cNvPr id="57" name="tx57"/>
            <p:cNvSpPr/>
            <p:nvPr/>
          </p:nvSpPr>
          <p:spPr>
            <a:xfrm>
              <a:off x="6932570"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58" name="tx58"/>
            <p:cNvSpPr/>
            <p:nvPr/>
          </p:nvSpPr>
          <p:spPr>
            <a:xfrm>
              <a:off x="7279478" y="375942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24</a:t>
              </a:r>
            </a:p>
          </p:txBody>
        </p:sp>
        <p:sp>
          <p:nvSpPr>
            <p:cNvPr id="59" name="tx59"/>
            <p:cNvSpPr/>
            <p:nvPr/>
          </p:nvSpPr>
          <p:spPr>
            <a:xfrm>
              <a:off x="7279478"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60" name="tx60"/>
            <p:cNvSpPr/>
            <p:nvPr/>
          </p:nvSpPr>
          <p:spPr>
            <a:xfrm>
              <a:off x="7626386" y="37793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23</a:t>
              </a:r>
            </a:p>
          </p:txBody>
        </p:sp>
        <p:sp>
          <p:nvSpPr>
            <p:cNvPr id="61" name="tx61"/>
            <p:cNvSpPr/>
            <p:nvPr/>
          </p:nvSpPr>
          <p:spPr>
            <a:xfrm>
              <a:off x="7626386"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62" name="tx62"/>
            <p:cNvSpPr/>
            <p:nvPr/>
          </p:nvSpPr>
          <p:spPr>
            <a:xfrm>
              <a:off x="7973294" y="39941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13</a:t>
              </a:r>
            </a:p>
          </p:txBody>
        </p:sp>
        <p:sp>
          <p:nvSpPr>
            <p:cNvPr id="63" name="tx63"/>
            <p:cNvSpPr/>
            <p:nvPr/>
          </p:nvSpPr>
          <p:spPr>
            <a:xfrm>
              <a:off x="7973294" y="26111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64" name="tx64"/>
            <p:cNvSpPr/>
            <p:nvPr/>
          </p:nvSpPr>
          <p:spPr>
            <a:xfrm>
              <a:off x="4499204" y="40233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65" name="tx65"/>
            <p:cNvSpPr/>
            <p:nvPr/>
          </p:nvSpPr>
          <p:spPr>
            <a:xfrm>
              <a:off x="5886835" y="393019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66" name="tx66"/>
            <p:cNvSpPr/>
            <p:nvPr/>
          </p:nvSpPr>
          <p:spPr>
            <a:xfrm>
              <a:off x="6233743" y="388472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7" name="tx67"/>
            <p:cNvSpPr/>
            <p:nvPr/>
          </p:nvSpPr>
          <p:spPr>
            <a:xfrm>
              <a:off x="6580651" y="38649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68" name="tx68"/>
            <p:cNvSpPr/>
            <p:nvPr/>
          </p:nvSpPr>
          <p:spPr>
            <a:xfrm>
              <a:off x="6927559" y="392315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69" name="tx69"/>
            <p:cNvSpPr/>
            <p:nvPr/>
          </p:nvSpPr>
          <p:spPr>
            <a:xfrm>
              <a:off x="7274467" y="38894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70" name="tx70"/>
            <p:cNvSpPr/>
            <p:nvPr/>
          </p:nvSpPr>
          <p:spPr>
            <a:xfrm>
              <a:off x="7621375" y="388302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71" name="tx71"/>
            <p:cNvSpPr/>
            <p:nvPr/>
          </p:nvSpPr>
          <p:spPr>
            <a:xfrm>
              <a:off x="7968283" y="38493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72" name="tx7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3" name="tx73"/>
            <p:cNvSpPr/>
            <p:nvPr/>
          </p:nvSpPr>
          <p:spPr>
            <a:xfrm>
              <a:off x="717597" y="362794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74" name="tx74"/>
            <p:cNvSpPr/>
            <p:nvPr/>
          </p:nvSpPr>
          <p:spPr>
            <a:xfrm>
              <a:off x="639902" y="309516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75" name="tx75"/>
            <p:cNvSpPr/>
            <p:nvPr/>
          </p:nvSpPr>
          <p:spPr>
            <a:xfrm>
              <a:off x="639902" y="256280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76" name="tx76"/>
            <p:cNvSpPr/>
            <p:nvPr/>
          </p:nvSpPr>
          <p:spPr>
            <a:xfrm>
              <a:off x="639902" y="203043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77" name="tx7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8" name="tx7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79" name="tx7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0" name="tx8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1" name="tx8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2" name="tx82"/>
            <p:cNvSpPr/>
            <p:nvPr/>
          </p:nvSpPr>
          <p:spPr>
            <a:xfrm rot="-5400000">
              <a:off x="94902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3" name="tx83"/>
            <p:cNvSpPr/>
            <p:nvPr/>
          </p:nvSpPr>
          <p:spPr>
            <a:xfrm rot="-5400000">
              <a:off x="268356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4" name="tx84"/>
            <p:cNvSpPr/>
            <p:nvPr/>
          </p:nvSpPr>
          <p:spPr>
            <a:xfrm rot="-5400000">
              <a:off x="44181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5" name="tx85"/>
            <p:cNvSpPr/>
            <p:nvPr/>
          </p:nvSpPr>
          <p:spPr>
            <a:xfrm rot="-5400000">
              <a:off x="580573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6" name="tx86"/>
            <p:cNvSpPr/>
            <p:nvPr/>
          </p:nvSpPr>
          <p:spPr>
            <a:xfrm rot="-5400000">
              <a:off x="61526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7" name="tx87"/>
            <p:cNvSpPr/>
            <p:nvPr/>
          </p:nvSpPr>
          <p:spPr>
            <a:xfrm rot="-5400000">
              <a:off x="649955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8" name="tx88"/>
            <p:cNvSpPr/>
            <p:nvPr/>
          </p:nvSpPr>
          <p:spPr>
            <a:xfrm rot="-5400000">
              <a:off x="684646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9" name="tx89"/>
            <p:cNvSpPr/>
            <p:nvPr/>
          </p:nvSpPr>
          <p:spPr>
            <a:xfrm rot="-5400000">
              <a:off x="719333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0" name="tx90"/>
            <p:cNvSpPr/>
            <p:nvPr/>
          </p:nvSpPr>
          <p:spPr>
            <a:xfrm rot="-5400000">
              <a:off x="75402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1" name="tx91"/>
            <p:cNvSpPr/>
            <p:nvPr/>
          </p:nvSpPr>
          <p:spPr>
            <a:xfrm rot="-5400000">
              <a:off x="788718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2" name="tx9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3" name="tx9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4" name="pl94"/>
            <p:cNvSpPr/>
            <p:nvPr/>
          </p:nvSpPr>
          <p:spPr>
            <a:xfrm>
              <a:off x="347151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95" name="pl95"/>
            <p:cNvSpPr/>
            <p:nvPr/>
          </p:nvSpPr>
          <p:spPr>
            <a:xfrm>
              <a:off x="421828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96" name="tx96"/>
            <p:cNvSpPr/>
            <p:nvPr/>
          </p:nvSpPr>
          <p:spPr>
            <a:xfrm>
              <a:off x="373861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97" name="tx97"/>
            <p:cNvSpPr/>
            <p:nvPr/>
          </p:nvSpPr>
          <p:spPr>
            <a:xfrm>
              <a:off x="448538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98" name="rc98"/>
            <p:cNvSpPr/>
            <p:nvPr/>
          </p:nvSpPr>
          <p:spPr>
            <a:xfrm>
              <a:off x="5160870" y="5080163"/>
              <a:ext cx="201456" cy="201456"/>
            </a:xfrm>
            <a:prstGeom prst="rect">
              <a:avLst/>
            </a:prstGeom>
            <a:solidFill>
              <a:srgbClr val="B3B3B3">
                <a:alpha val="90196"/>
              </a:srgbClr>
            </a:solidFill>
          </p:spPr>
          <p:txBody>
            <a:bodyPr/>
            <a:lstStyle/>
            <a:p/>
          </p:txBody>
        </p:sp>
        <p:sp>
          <p:nvSpPr>
            <p:cNvPr id="99" name="tx99"/>
            <p:cNvSpPr/>
            <p:nvPr/>
          </p:nvSpPr>
          <p:spPr>
            <a:xfrm>
              <a:off x="544091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0" name="tx100"/>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1" name="tx101"/>
            <p:cNvSpPr/>
            <p:nvPr/>
          </p:nvSpPr>
          <p:spPr>
            <a:xfrm>
              <a:off x="951100" y="1582906"/>
              <a:ext cx="17895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Montenegro, 2006-2025</a:t>
              </a:r>
            </a:p>
          </p:txBody>
        </p:sp>
        <p:sp>
          <p:nvSpPr>
            <p:cNvPr id="102" name="pl102"/>
            <p:cNvSpPr/>
            <p:nvPr/>
          </p:nvSpPr>
          <p:spPr>
            <a:xfrm>
              <a:off x="243677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47177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69987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6" name="pl10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7" name="pl10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8" name="pl10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5772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85828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1392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12" name="rc112"/>
            <p:cNvSpPr/>
            <p:nvPr/>
          </p:nvSpPr>
          <p:spPr>
            <a:xfrm>
              <a:off x="1296273" y="5840557"/>
              <a:ext cx="5177885" cy="124062"/>
            </a:xfrm>
            <a:prstGeom prst="rect">
              <a:avLst/>
            </a:prstGeom>
            <a:solidFill>
              <a:srgbClr val="E2231A">
                <a:alpha val="100000"/>
              </a:srgbClr>
            </a:solidFill>
          </p:spPr>
          <p:txBody>
            <a:bodyPr/>
            <a:lstStyle/>
            <a:p/>
          </p:txBody>
        </p:sp>
        <p:sp>
          <p:nvSpPr>
            <p:cNvPr id="113" name="rc113"/>
            <p:cNvSpPr/>
            <p:nvPr/>
          </p:nvSpPr>
          <p:spPr>
            <a:xfrm>
              <a:off x="1296273" y="5685479"/>
              <a:ext cx="6188371" cy="124062"/>
            </a:xfrm>
            <a:prstGeom prst="rect">
              <a:avLst/>
            </a:prstGeom>
            <a:solidFill>
              <a:srgbClr val="E2231A">
                <a:alpha val="100000"/>
              </a:srgbClr>
            </a:solidFill>
          </p:spPr>
          <p:txBody>
            <a:bodyPr/>
            <a:lstStyle/>
            <a:p/>
          </p:txBody>
        </p:sp>
        <p:sp>
          <p:nvSpPr>
            <p:cNvPr id="114" name="rc114"/>
            <p:cNvSpPr/>
            <p:nvPr/>
          </p:nvSpPr>
          <p:spPr>
            <a:xfrm>
              <a:off x="1296273" y="5530401"/>
              <a:ext cx="6903466" cy="124062"/>
            </a:xfrm>
            <a:prstGeom prst="rect">
              <a:avLst/>
            </a:prstGeom>
            <a:solidFill>
              <a:srgbClr val="E2231A">
                <a:alpha val="100000"/>
              </a:srgbClr>
            </a:solidFill>
          </p:spPr>
          <p:txBody>
            <a:bodyPr/>
            <a:lstStyle/>
            <a:p/>
          </p:txBody>
        </p:sp>
        <p:sp>
          <p:nvSpPr>
            <p:cNvPr id="115" name="tx115"/>
            <p:cNvSpPr/>
            <p:nvPr/>
          </p:nvSpPr>
          <p:spPr>
            <a:xfrm>
              <a:off x="3804844" y="5859791"/>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16" name="tx116"/>
            <p:cNvSpPr/>
            <p:nvPr/>
          </p:nvSpPr>
          <p:spPr>
            <a:xfrm>
              <a:off x="4310087" y="5704713"/>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a:t>
              </a:r>
            </a:p>
          </p:txBody>
        </p:sp>
        <p:sp>
          <p:nvSpPr>
            <p:cNvPr id="117" name="tx117"/>
            <p:cNvSpPr/>
            <p:nvPr/>
          </p:nvSpPr>
          <p:spPr>
            <a:xfrm>
              <a:off x="466763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a:t>
              </a:r>
            </a:p>
          </p:txBody>
        </p:sp>
        <p:sp>
          <p:nvSpPr>
            <p:cNvPr id="118" name="tx11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1" name="tx121"/>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2" name="tx122"/>
            <p:cNvSpPr/>
            <p:nvPr/>
          </p:nvSpPr>
          <p:spPr>
            <a:xfrm>
              <a:off x="3491843"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3" name="tx123"/>
            <p:cNvSpPr/>
            <p:nvPr/>
          </p:nvSpPr>
          <p:spPr>
            <a:xfrm>
              <a:off x="5772850"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4" name="tx124"/>
            <p:cNvSpPr/>
            <p:nvPr/>
          </p:nvSpPr>
          <p:spPr>
            <a:xfrm>
              <a:off x="805385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25" name="tx125"/>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13%. This is lower than in 2019, where coverage was 37%.
6,000 children missed their routine first dose of measles vaccine.
MCV2 is typically administered to children between 18 months and five years old. MCV2 coverage declined at 66% in 2025.</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23% in 2024 to 13% in 2025 - below the 95% level needed to prevent outbreaks and, leaving 6,000 children without any protection against measles. MCV2 coverage declined at from 68% in 2024 to 66% in 2025 - below the IA2030 target of 90%.</a:t>
            </a:r>
          </a:p>
        </p:txBody>
      </p:sp>
      <p:grpSp xmlns:pic="http://schemas.openxmlformats.org/drawingml/2006/picture">
        <p:nvGrpSpPr>
          <p:cNvPr id="130" name=""/>
          <p:cNvGrpSpPr/>
          <p:nvPr/>
        </p:nvGrpSpPr>
        <p:grpSpPr>
          <a:xfrm>
            <a:off x="292608" y="1097280"/>
            <a:ext cx="8595360" cy="28575"/>
            <a:chOff x="292608" y="1097280"/>
            <a:chExt cx="8595360" cy="28575"/>
          </a:xfrm>
        </p:grpSpPr>
        <p:sp>
          <p:nvSpPr>
            <p:cNvPr id="1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936315" y="2069402"/>
              <a:ext cx="2581942" cy="1705965"/>
            </a:xfrm>
            <a:custGeom>
              <a:avLst/>
              <a:pathLst>
                <a:path w="2581942" h="1705965">
                  <a:moveTo>
                    <a:pt x="0" y="21871"/>
                  </a:moveTo>
                  <a:lnTo>
                    <a:pt x="135891" y="21871"/>
                  </a:lnTo>
                  <a:lnTo>
                    <a:pt x="271783" y="43742"/>
                  </a:lnTo>
                  <a:lnTo>
                    <a:pt x="407675" y="109356"/>
                  </a:lnTo>
                  <a:lnTo>
                    <a:pt x="543566" y="21871"/>
                  </a:lnTo>
                  <a:lnTo>
                    <a:pt x="679458" y="0"/>
                  </a:lnTo>
                  <a:lnTo>
                    <a:pt x="815350" y="21871"/>
                  </a:lnTo>
                  <a:lnTo>
                    <a:pt x="951242" y="65614"/>
                  </a:lnTo>
                  <a:lnTo>
                    <a:pt x="1087133" y="328070"/>
                  </a:lnTo>
                  <a:lnTo>
                    <a:pt x="1223025" y="590526"/>
                  </a:lnTo>
                  <a:lnTo>
                    <a:pt x="1358917" y="962339"/>
                  </a:lnTo>
                  <a:lnTo>
                    <a:pt x="1494809" y="721754"/>
                  </a:lnTo>
                  <a:lnTo>
                    <a:pt x="1630700" y="1071696"/>
                  </a:lnTo>
                  <a:lnTo>
                    <a:pt x="1766592" y="1181052"/>
                  </a:lnTo>
                  <a:lnTo>
                    <a:pt x="1902484" y="1465380"/>
                  </a:lnTo>
                  <a:lnTo>
                    <a:pt x="2038375" y="1596608"/>
                  </a:lnTo>
                  <a:lnTo>
                    <a:pt x="2174267" y="1268538"/>
                  </a:lnTo>
                  <a:lnTo>
                    <a:pt x="2310159" y="1465380"/>
                  </a:lnTo>
                  <a:lnTo>
                    <a:pt x="2446051" y="1487251"/>
                  </a:lnTo>
                  <a:lnTo>
                    <a:pt x="2581942" y="170596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936315" y="2069402"/>
              <a:ext cx="2581942" cy="1705965"/>
            </a:xfrm>
            <a:custGeom>
              <a:avLst/>
              <a:pathLst>
                <a:path w="2581942" h="1705965">
                  <a:moveTo>
                    <a:pt x="0" y="21871"/>
                  </a:moveTo>
                  <a:lnTo>
                    <a:pt x="135891" y="21871"/>
                  </a:lnTo>
                  <a:lnTo>
                    <a:pt x="271783" y="43742"/>
                  </a:lnTo>
                  <a:lnTo>
                    <a:pt x="407675" y="109356"/>
                  </a:lnTo>
                  <a:lnTo>
                    <a:pt x="543566" y="21871"/>
                  </a:lnTo>
                  <a:lnTo>
                    <a:pt x="679458" y="0"/>
                  </a:lnTo>
                  <a:lnTo>
                    <a:pt x="815350" y="21871"/>
                  </a:lnTo>
                  <a:lnTo>
                    <a:pt x="951242" y="65614"/>
                  </a:lnTo>
                  <a:lnTo>
                    <a:pt x="1087133" y="328070"/>
                  </a:lnTo>
                  <a:lnTo>
                    <a:pt x="1223025" y="590526"/>
                  </a:lnTo>
                  <a:lnTo>
                    <a:pt x="1358917" y="962339"/>
                  </a:lnTo>
                  <a:lnTo>
                    <a:pt x="1494809" y="721754"/>
                  </a:lnTo>
                  <a:lnTo>
                    <a:pt x="1630700" y="1071696"/>
                  </a:lnTo>
                  <a:lnTo>
                    <a:pt x="1766592" y="1181052"/>
                  </a:lnTo>
                  <a:lnTo>
                    <a:pt x="1902484" y="1465380"/>
                  </a:lnTo>
                  <a:lnTo>
                    <a:pt x="2038375" y="1596608"/>
                  </a:lnTo>
                  <a:lnTo>
                    <a:pt x="2174267" y="1268538"/>
                  </a:lnTo>
                  <a:lnTo>
                    <a:pt x="2310159" y="1465380"/>
                  </a:lnTo>
                  <a:lnTo>
                    <a:pt x="2446051" y="1487251"/>
                  </a:lnTo>
                  <a:lnTo>
                    <a:pt x="2581942" y="1705965"/>
                  </a:lnTo>
                </a:path>
              </a:pathLst>
            </a:custGeom>
            <a:ln w="43362" cap="flat">
              <a:solidFill>
                <a:srgbClr val="000000">
                  <a:alpha val="100000"/>
                </a:srgbClr>
              </a:solidFill>
              <a:prstDash val="solid"/>
              <a:round/>
            </a:ln>
          </p:spPr>
          <p:txBody>
            <a:bodyPr/>
            <a:lstStyle/>
            <a:p/>
          </p:txBody>
        </p:sp>
        <p:sp>
          <p:nvSpPr>
            <p:cNvPr id="25" name="pl25"/>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3159341"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7" name="pl27"/>
            <p:cNvSpPr/>
            <p:nvPr/>
          </p:nvSpPr>
          <p:spPr>
            <a:xfrm>
              <a:off x="3702908" y="1828817"/>
              <a:ext cx="0" cy="1421637"/>
            </a:xfrm>
            <a:custGeom>
              <a:avLst/>
              <a:pathLst>
                <a:path w="0" h="1421637">
                  <a:moveTo>
                    <a:pt x="0" y="0"/>
                  </a:moveTo>
                  <a:lnTo>
                    <a:pt x="0" y="1421637"/>
                  </a:lnTo>
                </a:path>
              </a:pathLst>
            </a:custGeom>
            <a:ln w="13550" cap="flat">
              <a:solidFill>
                <a:srgbClr val="0058AB">
                  <a:alpha val="100000"/>
                </a:srgbClr>
              </a:solidFill>
              <a:prstDash val="dot"/>
              <a:round/>
            </a:ln>
          </p:spPr>
          <p:txBody>
            <a:bodyPr/>
            <a:lstStyle/>
            <a:p/>
          </p:txBody>
        </p:sp>
        <p:sp>
          <p:nvSpPr>
            <p:cNvPr id="28" name="pl28"/>
            <p:cNvSpPr/>
            <p:nvPr/>
          </p:nvSpPr>
          <p:spPr>
            <a:xfrm>
              <a:off x="4382366" y="1828817"/>
              <a:ext cx="0" cy="1727836"/>
            </a:xfrm>
            <a:custGeom>
              <a:avLst/>
              <a:pathLst>
                <a:path w="0" h="1727836">
                  <a:moveTo>
                    <a:pt x="0" y="0"/>
                  </a:moveTo>
                  <a:lnTo>
                    <a:pt x="0" y="1727836"/>
                  </a:lnTo>
                </a:path>
              </a:pathLst>
            </a:custGeom>
            <a:ln w="13550" cap="flat">
              <a:solidFill>
                <a:srgbClr val="0058AB">
                  <a:alpha val="100000"/>
                </a:srgbClr>
              </a:solidFill>
              <a:prstDash val="dot"/>
              <a:round/>
            </a:ln>
          </p:spPr>
          <p:txBody>
            <a:bodyPr/>
            <a:lstStyle/>
            <a:p/>
          </p:txBody>
        </p:sp>
        <p:sp>
          <p:nvSpPr>
            <p:cNvPr id="29" name="pl29"/>
            <p:cNvSpPr/>
            <p:nvPr/>
          </p:nvSpPr>
          <p:spPr>
            <a:xfrm>
              <a:off x="4518258" y="1828817"/>
              <a:ext cx="0" cy="1946550"/>
            </a:xfrm>
            <a:custGeom>
              <a:avLst/>
              <a:pathLst>
                <a:path w="0" h="1946550">
                  <a:moveTo>
                    <a:pt x="0" y="0"/>
                  </a:moveTo>
                  <a:lnTo>
                    <a:pt x="0" y="1946550"/>
                  </a:lnTo>
                </a:path>
              </a:pathLst>
            </a:custGeom>
            <a:ln w="13550" cap="flat">
              <a:solidFill>
                <a:srgbClr val="0058AB">
                  <a:alpha val="100000"/>
                </a:srgbClr>
              </a:solidFill>
              <a:prstDash val="dot"/>
              <a:round/>
            </a:ln>
          </p:spPr>
          <p:txBody>
            <a:bodyPr/>
            <a:lstStyle/>
            <a:p/>
          </p:txBody>
        </p:sp>
        <p:sp>
          <p:nvSpPr>
            <p:cNvPr id="30" name="pl30"/>
            <p:cNvSpPr/>
            <p:nvPr/>
          </p:nvSpPr>
          <p:spPr>
            <a:xfrm>
              <a:off x="1936315" y="2069402"/>
              <a:ext cx="2581942" cy="1705965"/>
            </a:xfrm>
            <a:custGeom>
              <a:avLst/>
              <a:pathLst>
                <a:path w="2581942" h="1705965">
                  <a:moveTo>
                    <a:pt x="0" y="21871"/>
                  </a:moveTo>
                  <a:lnTo>
                    <a:pt x="135891" y="21871"/>
                  </a:lnTo>
                  <a:lnTo>
                    <a:pt x="271783" y="43742"/>
                  </a:lnTo>
                  <a:lnTo>
                    <a:pt x="407675" y="109356"/>
                  </a:lnTo>
                  <a:lnTo>
                    <a:pt x="543566" y="21871"/>
                  </a:lnTo>
                  <a:lnTo>
                    <a:pt x="679458" y="0"/>
                  </a:lnTo>
                  <a:lnTo>
                    <a:pt x="815350" y="21871"/>
                  </a:lnTo>
                  <a:lnTo>
                    <a:pt x="951242" y="65614"/>
                  </a:lnTo>
                  <a:lnTo>
                    <a:pt x="1087133" y="328070"/>
                  </a:lnTo>
                  <a:lnTo>
                    <a:pt x="1223025" y="590526"/>
                  </a:lnTo>
                  <a:lnTo>
                    <a:pt x="1358917" y="962339"/>
                  </a:lnTo>
                  <a:lnTo>
                    <a:pt x="1494809" y="721754"/>
                  </a:lnTo>
                  <a:lnTo>
                    <a:pt x="1630700" y="1071696"/>
                  </a:lnTo>
                  <a:lnTo>
                    <a:pt x="1766592" y="1181052"/>
                  </a:lnTo>
                  <a:lnTo>
                    <a:pt x="1902484" y="1465380"/>
                  </a:lnTo>
                  <a:lnTo>
                    <a:pt x="2038375" y="1596608"/>
                  </a:lnTo>
                  <a:lnTo>
                    <a:pt x="2174267" y="1268538"/>
                  </a:lnTo>
                  <a:lnTo>
                    <a:pt x="2310159" y="1465380"/>
                  </a:lnTo>
                  <a:lnTo>
                    <a:pt x="2446051" y="1487251"/>
                  </a:lnTo>
                  <a:lnTo>
                    <a:pt x="2581942" y="1705965"/>
                  </a:lnTo>
                </a:path>
              </a:pathLst>
            </a:custGeom>
            <a:ln w="27101" cap="flat">
              <a:solidFill>
                <a:srgbClr val="0058AB">
                  <a:alpha val="100000"/>
                </a:srgbClr>
              </a:solidFill>
              <a:prstDash val="solid"/>
              <a:round/>
            </a:ln>
          </p:spPr>
          <p:txBody>
            <a:bodyPr/>
            <a:lstStyle/>
            <a:p/>
          </p:txBody>
        </p:sp>
        <p:sp>
          <p:nvSpPr>
            <p:cNvPr id="31" name="tx31"/>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2" name="tx32"/>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3" name="tx33"/>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4" name="tx34"/>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35" name="tx35"/>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36" name="tx36"/>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37" name="tx37"/>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38" name="tx38"/>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 name="tx39"/>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 name="tx40"/>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1" name="tx41"/>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2" name="tx42"/>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3" name="tx43"/>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8" name="tx48"/>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0" name="tx50"/>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5696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2" name="pl52"/>
            <p:cNvSpPr/>
            <p:nvPr/>
          </p:nvSpPr>
          <p:spPr>
            <a:xfrm>
              <a:off x="15696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267384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4" name="pl54"/>
            <p:cNvSpPr/>
            <p:nvPr/>
          </p:nvSpPr>
          <p:spPr>
            <a:xfrm>
              <a:off x="343629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5" name="tx55"/>
            <p:cNvSpPr/>
            <p:nvPr/>
          </p:nvSpPr>
          <p:spPr>
            <a:xfrm>
              <a:off x="1836740" y="4962980"/>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56" name="tx56"/>
            <p:cNvSpPr/>
            <p:nvPr/>
          </p:nvSpPr>
          <p:spPr>
            <a:xfrm>
              <a:off x="294094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7" name="tx57"/>
            <p:cNvSpPr/>
            <p:nvPr/>
          </p:nvSpPr>
          <p:spPr>
            <a:xfrm>
              <a:off x="370339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58" name="tx58"/>
            <p:cNvSpPr/>
            <p:nvPr/>
          </p:nvSpPr>
          <p:spPr>
            <a:xfrm>
              <a:off x="1417502" y="1403693"/>
              <a:ext cx="28042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Montenegro, 2000-2025</a:t>
              </a:r>
            </a:p>
          </p:txBody>
        </p:sp>
        <p:sp>
          <p:nvSpPr>
            <p:cNvPr id="59" name="pl59"/>
            <p:cNvSpPr/>
            <p:nvPr/>
          </p:nvSpPr>
          <p:spPr>
            <a:xfrm>
              <a:off x="5267799" y="37595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31071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24547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18023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4085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4" name="pl64"/>
            <p:cNvSpPr/>
            <p:nvPr/>
          </p:nvSpPr>
          <p:spPr>
            <a:xfrm>
              <a:off x="5267799" y="34333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5" name="pl65"/>
            <p:cNvSpPr/>
            <p:nvPr/>
          </p:nvSpPr>
          <p:spPr>
            <a:xfrm>
              <a:off x="5267799" y="27809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267799" y="2128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253014" y="2024168"/>
              <a:ext cx="2581942" cy="2035526"/>
            </a:xfrm>
            <a:custGeom>
              <a:avLst/>
              <a:pathLst>
                <a:path w="2581942" h="2035526">
                  <a:moveTo>
                    <a:pt x="0" y="26096"/>
                  </a:moveTo>
                  <a:lnTo>
                    <a:pt x="135891" y="26096"/>
                  </a:lnTo>
                  <a:lnTo>
                    <a:pt x="271783" y="52192"/>
                  </a:lnTo>
                  <a:lnTo>
                    <a:pt x="407675" y="130482"/>
                  </a:lnTo>
                  <a:lnTo>
                    <a:pt x="543566" y="26096"/>
                  </a:lnTo>
                  <a:lnTo>
                    <a:pt x="679458" y="0"/>
                  </a:lnTo>
                  <a:lnTo>
                    <a:pt x="815350" y="26096"/>
                  </a:lnTo>
                  <a:lnTo>
                    <a:pt x="951242" y="78289"/>
                  </a:lnTo>
                  <a:lnTo>
                    <a:pt x="1087133" y="391447"/>
                  </a:lnTo>
                  <a:lnTo>
                    <a:pt x="1223025" y="704605"/>
                  </a:lnTo>
                  <a:lnTo>
                    <a:pt x="1358917" y="1148245"/>
                  </a:lnTo>
                  <a:lnTo>
                    <a:pt x="1494809" y="861184"/>
                  </a:lnTo>
                  <a:lnTo>
                    <a:pt x="1630700" y="1278728"/>
                  </a:lnTo>
                  <a:lnTo>
                    <a:pt x="1766592" y="1409210"/>
                  </a:lnTo>
                  <a:lnTo>
                    <a:pt x="1902484" y="1748465"/>
                  </a:lnTo>
                  <a:lnTo>
                    <a:pt x="2038375" y="1905044"/>
                  </a:lnTo>
                  <a:lnTo>
                    <a:pt x="2174267" y="1513596"/>
                  </a:lnTo>
                  <a:lnTo>
                    <a:pt x="2310159" y="1748465"/>
                  </a:lnTo>
                  <a:lnTo>
                    <a:pt x="2446051" y="1774561"/>
                  </a:lnTo>
                  <a:lnTo>
                    <a:pt x="2581942" y="2035526"/>
                  </a:lnTo>
                </a:path>
              </a:pathLst>
            </a:custGeom>
            <a:ln w="27101" cap="flat">
              <a:solidFill>
                <a:srgbClr val="0058AB">
                  <a:alpha val="100000"/>
                </a:srgbClr>
              </a:solidFill>
              <a:prstDash val="solid"/>
              <a:round/>
            </a:ln>
          </p:spPr>
          <p:txBody>
            <a:bodyPr/>
            <a:lstStyle/>
            <a:p/>
          </p:txBody>
        </p:sp>
        <p:sp>
          <p:nvSpPr>
            <p:cNvPr id="75" name="pl75"/>
            <p:cNvSpPr/>
            <p:nvPr/>
          </p:nvSpPr>
          <p:spPr>
            <a:xfrm>
              <a:off x="5437664" y="3433379"/>
              <a:ext cx="3397293" cy="391447"/>
            </a:xfrm>
            <a:custGeom>
              <a:avLst/>
              <a:pathLst>
                <a:path w="3397293" h="391447">
                  <a:moveTo>
                    <a:pt x="0" y="391447"/>
                  </a:moveTo>
                  <a:lnTo>
                    <a:pt x="135891" y="365350"/>
                  </a:lnTo>
                  <a:lnTo>
                    <a:pt x="271783" y="365350"/>
                  </a:lnTo>
                  <a:lnTo>
                    <a:pt x="407675" y="339254"/>
                  </a:lnTo>
                  <a:lnTo>
                    <a:pt x="543566" y="287061"/>
                  </a:lnTo>
                  <a:lnTo>
                    <a:pt x="679458" y="234868"/>
                  </a:lnTo>
                  <a:lnTo>
                    <a:pt x="815350" y="182675"/>
                  </a:lnTo>
                  <a:lnTo>
                    <a:pt x="951242" y="182675"/>
                  </a:lnTo>
                  <a:lnTo>
                    <a:pt x="1087133" y="130482"/>
                  </a:lnTo>
                  <a:lnTo>
                    <a:pt x="1223025" y="78289"/>
                  </a:lnTo>
                  <a:lnTo>
                    <a:pt x="1358917" y="52192"/>
                  </a:lnTo>
                  <a:lnTo>
                    <a:pt x="1494809" y="52192"/>
                  </a:lnTo>
                  <a:lnTo>
                    <a:pt x="1630700" y="52192"/>
                  </a:lnTo>
                  <a:lnTo>
                    <a:pt x="1766592" y="52192"/>
                  </a:lnTo>
                  <a:lnTo>
                    <a:pt x="1902484" y="52192"/>
                  </a:lnTo>
                  <a:lnTo>
                    <a:pt x="2038375" y="52192"/>
                  </a:lnTo>
                  <a:lnTo>
                    <a:pt x="2174267" y="26096"/>
                  </a:lnTo>
                  <a:lnTo>
                    <a:pt x="2310159" y="26096"/>
                  </a:lnTo>
                  <a:lnTo>
                    <a:pt x="2446051" y="0"/>
                  </a:lnTo>
                  <a:lnTo>
                    <a:pt x="2581942" y="0"/>
                  </a:lnTo>
                  <a:lnTo>
                    <a:pt x="2717834" y="78289"/>
                  </a:lnTo>
                  <a:lnTo>
                    <a:pt x="2853726" y="130482"/>
                  </a:lnTo>
                  <a:lnTo>
                    <a:pt x="2989618" y="78289"/>
                  </a:lnTo>
                  <a:lnTo>
                    <a:pt x="3125509" y="78289"/>
                  </a:lnTo>
                  <a:lnTo>
                    <a:pt x="3261401" y="52192"/>
                  </a:lnTo>
                  <a:lnTo>
                    <a:pt x="3397293" y="52192"/>
                  </a:lnTo>
                </a:path>
              </a:pathLst>
            </a:custGeom>
            <a:ln w="27101" cap="flat">
              <a:solidFill>
                <a:srgbClr val="80BD41">
                  <a:alpha val="100000"/>
                </a:srgbClr>
              </a:solidFill>
              <a:prstDash val="solid"/>
              <a:round/>
            </a:ln>
          </p:spPr>
          <p:txBody>
            <a:bodyPr/>
            <a:lstStyle/>
            <a:p/>
          </p:txBody>
        </p:sp>
        <p:sp>
          <p:nvSpPr>
            <p:cNvPr id="76" name="pl76"/>
            <p:cNvSpPr/>
            <p:nvPr/>
          </p:nvSpPr>
          <p:spPr>
            <a:xfrm>
              <a:off x="5437664" y="3355089"/>
              <a:ext cx="3397293" cy="208771"/>
            </a:xfrm>
            <a:custGeom>
              <a:avLst/>
              <a:pathLst>
                <a:path w="3397293" h="208771">
                  <a:moveTo>
                    <a:pt x="0" y="104385"/>
                  </a:moveTo>
                  <a:lnTo>
                    <a:pt x="135891" y="78289"/>
                  </a:lnTo>
                  <a:lnTo>
                    <a:pt x="271783" y="156578"/>
                  </a:lnTo>
                  <a:lnTo>
                    <a:pt x="407675" y="208771"/>
                  </a:lnTo>
                  <a:lnTo>
                    <a:pt x="543566" y="156578"/>
                  </a:lnTo>
                  <a:lnTo>
                    <a:pt x="679458" y="52192"/>
                  </a:lnTo>
                  <a:lnTo>
                    <a:pt x="815350" y="26096"/>
                  </a:lnTo>
                  <a:lnTo>
                    <a:pt x="951242" y="0"/>
                  </a:lnTo>
                  <a:lnTo>
                    <a:pt x="1087133" y="0"/>
                  </a:lnTo>
                  <a:lnTo>
                    <a:pt x="1223025" y="78289"/>
                  </a:lnTo>
                  <a:lnTo>
                    <a:pt x="1358917" y="104385"/>
                  </a:lnTo>
                  <a:lnTo>
                    <a:pt x="1494809" y="78289"/>
                  </a:lnTo>
                  <a:lnTo>
                    <a:pt x="1630700" y="52192"/>
                  </a:lnTo>
                  <a:lnTo>
                    <a:pt x="1766592" y="52192"/>
                  </a:lnTo>
                  <a:lnTo>
                    <a:pt x="1902484" y="130482"/>
                  </a:lnTo>
                  <a:lnTo>
                    <a:pt x="2038375" y="130482"/>
                  </a:lnTo>
                  <a:lnTo>
                    <a:pt x="2174267" y="182675"/>
                  </a:lnTo>
                  <a:lnTo>
                    <a:pt x="2310159" y="78289"/>
                  </a:lnTo>
                  <a:lnTo>
                    <a:pt x="2446051" y="104385"/>
                  </a:lnTo>
                  <a:lnTo>
                    <a:pt x="2581942" y="78289"/>
                  </a:lnTo>
                  <a:lnTo>
                    <a:pt x="2717834" y="182675"/>
                  </a:lnTo>
                  <a:lnTo>
                    <a:pt x="2853726" y="156578"/>
                  </a:lnTo>
                  <a:lnTo>
                    <a:pt x="2989618" y="182675"/>
                  </a:lnTo>
                  <a:lnTo>
                    <a:pt x="3125509" y="156578"/>
                  </a:lnTo>
                  <a:lnTo>
                    <a:pt x="3261401" y="208771"/>
                  </a:lnTo>
                  <a:lnTo>
                    <a:pt x="3397293" y="208771"/>
                  </a:lnTo>
                </a:path>
              </a:pathLst>
            </a:custGeom>
            <a:ln w="27101" cap="flat">
              <a:solidFill>
                <a:srgbClr val="961A49">
                  <a:alpha val="100000"/>
                </a:srgbClr>
              </a:solidFill>
              <a:prstDash val="solid"/>
              <a:round/>
            </a:ln>
          </p:spPr>
          <p:txBody>
            <a:bodyPr/>
            <a:lstStyle/>
            <a:p/>
          </p:txBody>
        </p:sp>
        <p:sp>
          <p:nvSpPr>
            <p:cNvPr id="77" name="pl77"/>
            <p:cNvSpPr/>
            <p:nvPr/>
          </p:nvSpPr>
          <p:spPr>
            <a:xfrm>
              <a:off x="5437664" y="3433379"/>
              <a:ext cx="3397293" cy="0"/>
            </a:xfrm>
            <a:custGeom>
              <a:avLst/>
              <a:pathLst>
                <a:path w="3397293" h="0">
                  <a:moveTo>
                    <a:pt x="0" y="0"/>
                  </a:moveTo>
                  <a:lnTo>
                    <a:pt x="0" y="0"/>
                  </a:lnTo>
                  <a:lnTo>
                    <a:pt x="135891" y="0"/>
                  </a:lnTo>
                  <a:lnTo>
                    <a:pt x="135891" y="0"/>
                  </a:lnTo>
                  <a:lnTo>
                    <a:pt x="271783" y="0"/>
                  </a:lnTo>
                  <a:lnTo>
                    <a:pt x="271783" y="0"/>
                  </a:lnTo>
                  <a:lnTo>
                    <a:pt x="407675" y="0"/>
                  </a:lnTo>
                  <a:lnTo>
                    <a:pt x="407675" y="0"/>
                  </a:lnTo>
                  <a:lnTo>
                    <a:pt x="543566" y="0"/>
                  </a:lnTo>
                  <a:lnTo>
                    <a:pt x="543566"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78" name="pl78"/>
            <p:cNvSpPr/>
            <p:nvPr/>
          </p:nvSpPr>
          <p:spPr>
            <a:xfrm>
              <a:off x="6253014" y="2024168"/>
              <a:ext cx="2581942" cy="2035526"/>
            </a:xfrm>
            <a:custGeom>
              <a:avLst/>
              <a:pathLst>
                <a:path w="2581942" h="2035526">
                  <a:moveTo>
                    <a:pt x="0" y="26096"/>
                  </a:moveTo>
                  <a:lnTo>
                    <a:pt x="135891" y="26096"/>
                  </a:lnTo>
                  <a:lnTo>
                    <a:pt x="271783" y="52192"/>
                  </a:lnTo>
                  <a:lnTo>
                    <a:pt x="407675" y="130482"/>
                  </a:lnTo>
                  <a:lnTo>
                    <a:pt x="543566" y="26096"/>
                  </a:lnTo>
                  <a:lnTo>
                    <a:pt x="679458" y="0"/>
                  </a:lnTo>
                  <a:lnTo>
                    <a:pt x="815350" y="26096"/>
                  </a:lnTo>
                  <a:lnTo>
                    <a:pt x="951242" y="78289"/>
                  </a:lnTo>
                  <a:lnTo>
                    <a:pt x="1087133" y="391447"/>
                  </a:lnTo>
                  <a:lnTo>
                    <a:pt x="1223025" y="704605"/>
                  </a:lnTo>
                  <a:lnTo>
                    <a:pt x="1358917" y="1148245"/>
                  </a:lnTo>
                  <a:lnTo>
                    <a:pt x="1494809" y="861184"/>
                  </a:lnTo>
                  <a:lnTo>
                    <a:pt x="1630700" y="1278728"/>
                  </a:lnTo>
                  <a:lnTo>
                    <a:pt x="1766592" y="1409210"/>
                  </a:lnTo>
                  <a:lnTo>
                    <a:pt x="1902484" y="1748465"/>
                  </a:lnTo>
                  <a:lnTo>
                    <a:pt x="2038375" y="1905044"/>
                  </a:lnTo>
                  <a:lnTo>
                    <a:pt x="2174267" y="1513596"/>
                  </a:lnTo>
                  <a:lnTo>
                    <a:pt x="2310159" y="1748465"/>
                  </a:lnTo>
                  <a:lnTo>
                    <a:pt x="2446051" y="1774561"/>
                  </a:lnTo>
                  <a:lnTo>
                    <a:pt x="2581942" y="2035526"/>
                  </a:lnTo>
                </a:path>
              </a:pathLst>
            </a:custGeom>
            <a:ln w="43362" cap="flat">
              <a:solidFill>
                <a:srgbClr val="000000">
                  <a:alpha val="100000"/>
                </a:srgbClr>
              </a:solidFill>
              <a:prstDash val="solid"/>
              <a:round/>
            </a:ln>
          </p:spPr>
          <p:txBody>
            <a:bodyPr/>
            <a:lstStyle/>
            <a:p/>
          </p:txBody>
        </p:sp>
        <p:sp>
          <p:nvSpPr>
            <p:cNvPr id="79" name="pl79"/>
            <p:cNvSpPr/>
            <p:nvPr/>
          </p:nvSpPr>
          <p:spPr>
            <a:xfrm>
              <a:off x="6796581" y="1982413"/>
              <a:ext cx="0" cy="67850"/>
            </a:xfrm>
            <a:custGeom>
              <a:avLst/>
              <a:pathLst>
                <a:path w="0" h="67850">
                  <a:moveTo>
                    <a:pt x="0" y="67850"/>
                  </a:moveTo>
                  <a:lnTo>
                    <a:pt x="0" y="0"/>
                  </a:lnTo>
                </a:path>
              </a:pathLst>
            </a:custGeom>
            <a:ln w="13550" cap="flat">
              <a:solidFill>
                <a:srgbClr val="0058AB">
                  <a:alpha val="100000"/>
                </a:srgbClr>
              </a:solidFill>
              <a:prstDash val="dot"/>
              <a:round/>
            </a:ln>
          </p:spPr>
          <p:txBody>
            <a:bodyPr/>
            <a:lstStyle/>
            <a:p/>
          </p:txBody>
        </p:sp>
        <p:sp>
          <p:nvSpPr>
            <p:cNvPr id="80" name="pl80"/>
            <p:cNvSpPr/>
            <p:nvPr/>
          </p:nvSpPr>
          <p:spPr>
            <a:xfrm>
              <a:off x="7476039" y="1982413"/>
              <a:ext cx="0" cy="746359"/>
            </a:xfrm>
            <a:custGeom>
              <a:avLst/>
              <a:pathLst>
                <a:path w="0" h="746359">
                  <a:moveTo>
                    <a:pt x="0" y="746359"/>
                  </a:moveTo>
                  <a:lnTo>
                    <a:pt x="0" y="0"/>
                  </a:lnTo>
                </a:path>
              </a:pathLst>
            </a:custGeom>
            <a:ln w="13550" cap="flat">
              <a:solidFill>
                <a:srgbClr val="0058AB">
                  <a:alpha val="100000"/>
                </a:srgbClr>
              </a:solidFill>
              <a:prstDash val="dot"/>
              <a:round/>
            </a:ln>
          </p:spPr>
          <p:txBody>
            <a:bodyPr/>
            <a:lstStyle/>
            <a:p/>
          </p:txBody>
        </p:sp>
        <p:sp>
          <p:nvSpPr>
            <p:cNvPr id="81" name="pl81"/>
            <p:cNvSpPr/>
            <p:nvPr/>
          </p:nvSpPr>
          <p:spPr>
            <a:xfrm>
              <a:off x="8019606" y="1982413"/>
              <a:ext cx="0" cy="1450965"/>
            </a:xfrm>
            <a:custGeom>
              <a:avLst/>
              <a:pathLst>
                <a:path w="0" h="1450965">
                  <a:moveTo>
                    <a:pt x="0" y="145096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8699065" y="1982413"/>
              <a:ext cx="0" cy="1816316"/>
            </a:xfrm>
            <a:custGeom>
              <a:avLst/>
              <a:pathLst>
                <a:path w="0" h="1816316">
                  <a:moveTo>
                    <a:pt x="0" y="181631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8834957" y="1982413"/>
              <a:ext cx="0" cy="2077281"/>
            </a:xfrm>
            <a:custGeom>
              <a:avLst/>
              <a:pathLst>
                <a:path w="0" h="2077281">
                  <a:moveTo>
                    <a:pt x="0" y="207728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253014" y="2024168"/>
              <a:ext cx="2581942" cy="2035526"/>
            </a:xfrm>
            <a:custGeom>
              <a:avLst/>
              <a:pathLst>
                <a:path w="2581942" h="2035526">
                  <a:moveTo>
                    <a:pt x="0" y="26096"/>
                  </a:moveTo>
                  <a:lnTo>
                    <a:pt x="135891" y="26096"/>
                  </a:lnTo>
                  <a:lnTo>
                    <a:pt x="271783" y="52192"/>
                  </a:lnTo>
                  <a:lnTo>
                    <a:pt x="407675" y="130482"/>
                  </a:lnTo>
                  <a:lnTo>
                    <a:pt x="543566" y="26096"/>
                  </a:lnTo>
                  <a:lnTo>
                    <a:pt x="679458" y="0"/>
                  </a:lnTo>
                  <a:lnTo>
                    <a:pt x="815350" y="26096"/>
                  </a:lnTo>
                  <a:lnTo>
                    <a:pt x="951242" y="78289"/>
                  </a:lnTo>
                  <a:lnTo>
                    <a:pt x="1087133" y="391447"/>
                  </a:lnTo>
                  <a:lnTo>
                    <a:pt x="1223025" y="704605"/>
                  </a:lnTo>
                  <a:lnTo>
                    <a:pt x="1358917" y="1148245"/>
                  </a:lnTo>
                  <a:lnTo>
                    <a:pt x="1494809" y="861184"/>
                  </a:lnTo>
                  <a:lnTo>
                    <a:pt x="1630700" y="1278728"/>
                  </a:lnTo>
                  <a:lnTo>
                    <a:pt x="1766592" y="1409210"/>
                  </a:lnTo>
                  <a:lnTo>
                    <a:pt x="1902484" y="1748465"/>
                  </a:lnTo>
                  <a:lnTo>
                    <a:pt x="2038375" y="1905044"/>
                  </a:lnTo>
                  <a:lnTo>
                    <a:pt x="2174267" y="1513596"/>
                  </a:lnTo>
                  <a:lnTo>
                    <a:pt x="2310159" y="1748465"/>
                  </a:lnTo>
                  <a:lnTo>
                    <a:pt x="2446051" y="1774561"/>
                  </a:lnTo>
                  <a:lnTo>
                    <a:pt x="2581942" y="2035526"/>
                  </a:lnTo>
                </a:path>
              </a:pathLst>
            </a:custGeom>
            <a:ln w="27101" cap="flat">
              <a:solidFill>
                <a:srgbClr val="0058AB">
                  <a:alpha val="100000"/>
                </a:srgbClr>
              </a:solidFill>
              <a:prstDash val="solid"/>
              <a:round/>
            </a:ln>
          </p:spPr>
          <p:txBody>
            <a:bodyPr/>
            <a:lstStyle/>
            <a:p/>
          </p:txBody>
        </p:sp>
        <p:sp>
          <p:nvSpPr>
            <p:cNvPr id="85" name="tx85"/>
            <p:cNvSpPr/>
            <p:nvPr/>
          </p:nvSpPr>
          <p:spPr>
            <a:xfrm>
              <a:off x="6736291" y="19314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6" name="tx86"/>
            <p:cNvSpPr/>
            <p:nvPr/>
          </p:nvSpPr>
          <p:spPr>
            <a:xfrm>
              <a:off x="7415750" y="19328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87" name="tx87"/>
            <p:cNvSpPr/>
            <p:nvPr/>
          </p:nvSpPr>
          <p:spPr>
            <a:xfrm>
              <a:off x="7989462" y="1931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88" name="tx88"/>
            <p:cNvSpPr/>
            <p:nvPr/>
          </p:nvSpPr>
          <p:spPr>
            <a:xfrm>
              <a:off x="8620725" y="193285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89" name="tx89"/>
            <p:cNvSpPr/>
            <p:nvPr/>
          </p:nvSpPr>
          <p:spPr>
            <a:xfrm>
              <a:off x="8756617" y="193285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0" name="tx90"/>
            <p:cNvSpPr/>
            <p:nvPr/>
          </p:nvSpPr>
          <p:spPr>
            <a:xfrm>
              <a:off x="8902429" y="34464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1" name="tx91"/>
            <p:cNvSpPr/>
            <p:nvPr/>
          </p:nvSpPr>
          <p:spPr>
            <a:xfrm>
              <a:off x="8902429" y="352479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2" name="tx92"/>
            <p:cNvSpPr/>
            <p:nvPr/>
          </p:nvSpPr>
          <p:spPr>
            <a:xfrm>
              <a:off x="5003259" y="403367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5127474" y="33812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5049780" y="27288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5" name="tx95"/>
            <p:cNvSpPr/>
            <p:nvPr/>
          </p:nvSpPr>
          <p:spPr>
            <a:xfrm>
              <a:off x="5049780" y="20764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6" name="tx9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2" name="tx10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3" name="tx10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4" name="pl104"/>
            <p:cNvSpPr/>
            <p:nvPr/>
          </p:nvSpPr>
          <p:spPr>
            <a:xfrm>
              <a:off x="58863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58863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6" name="pl106"/>
            <p:cNvSpPr/>
            <p:nvPr/>
          </p:nvSpPr>
          <p:spPr>
            <a:xfrm>
              <a:off x="699054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7" name="pl107"/>
            <p:cNvSpPr/>
            <p:nvPr/>
          </p:nvSpPr>
          <p:spPr>
            <a:xfrm>
              <a:off x="775299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8" name="tx108"/>
            <p:cNvSpPr/>
            <p:nvPr/>
          </p:nvSpPr>
          <p:spPr>
            <a:xfrm>
              <a:off x="6153439" y="4962980"/>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109" name="tx109"/>
            <p:cNvSpPr/>
            <p:nvPr/>
          </p:nvSpPr>
          <p:spPr>
            <a:xfrm>
              <a:off x="725764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0" name="tx110"/>
            <p:cNvSpPr/>
            <p:nvPr/>
          </p:nvSpPr>
          <p:spPr>
            <a:xfrm>
              <a:off x="8020095"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1" name="tx11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2" name="pl112"/>
            <p:cNvSpPr/>
            <p:nvPr/>
          </p:nvSpPr>
          <p:spPr>
            <a:xfrm>
              <a:off x="25267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9459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3650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7363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1554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5746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317178" y="5887395"/>
              <a:ext cx="5491476" cy="114824"/>
            </a:xfrm>
            <a:prstGeom prst="rect">
              <a:avLst/>
            </a:prstGeom>
            <a:solidFill>
              <a:srgbClr val="E2231A">
                <a:alpha val="80000"/>
              </a:srgbClr>
            </a:solidFill>
          </p:spPr>
          <p:txBody>
            <a:bodyPr/>
            <a:lstStyle/>
            <a:p/>
          </p:txBody>
        </p:sp>
        <p:sp>
          <p:nvSpPr>
            <p:cNvPr id="123" name="rc123"/>
            <p:cNvSpPr/>
            <p:nvPr/>
          </p:nvSpPr>
          <p:spPr>
            <a:xfrm>
              <a:off x="1317178" y="5743865"/>
              <a:ext cx="6563160" cy="114824"/>
            </a:xfrm>
            <a:prstGeom prst="rect">
              <a:avLst/>
            </a:prstGeom>
            <a:solidFill>
              <a:srgbClr val="E2231A">
                <a:alpha val="80000"/>
              </a:srgbClr>
            </a:solidFill>
          </p:spPr>
          <p:txBody>
            <a:bodyPr/>
            <a:lstStyle/>
            <a:p/>
          </p:txBody>
        </p:sp>
        <p:sp>
          <p:nvSpPr>
            <p:cNvPr id="124" name="rc124"/>
            <p:cNvSpPr/>
            <p:nvPr/>
          </p:nvSpPr>
          <p:spPr>
            <a:xfrm>
              <a:off x="1317178" y="5600334"/>
              <a:ext cx="7321564" cy="114824"/>
            </a:xfrm>
            <a:prstGeom prst="rect">
              <a:avLst/>
            </a:prstGeom>
            <a:solidFill>
              <a:srgbClr val="E2231A">
                <a:alpha val="80000"/>
              </a:srgbClr>
            </a:solidFill>
          </p:spPr>
          <p:txBody>
            <a:bodyPr/>
            <a:lstStyle/>
            <a:p/>
          </p:txBody>
        </p:sp>
        <p:sp>
          <p:nvSpPr>
            <p:cNvPr id="125" name="tx12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338674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580589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1" name="tx131"/>
            <p:cNvSpPr/>
            <p:nvPr/>
          </p:nvSpPr>
          <p:spPr>
            <a:xfrm>
              <a:off x="822504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2" name="tx132"/>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Montenegro (13%) was 71 percentage points lower than the global average (84%) and 75 percentage points lower than the average across all ECAR countries (88%).
National MCV1 coverage was 24 percentage points lower than in 2019 (37%).
This equates to 6,000 unvaccinated children in 2025 compared to 5,000 unvaccinated children in 2019.</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Montenegro MCV1 coverage was 13% - this is 24 percentage points lower than in 2019 and more than 10 percentage points lower than both the global and regional averages.</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Montenegro ranked number 1 out of 21 countries for lowest MCV1 coverage (based on tied ranks).
Montenegro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Montenegro had the lowest coverage, but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39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58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877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96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99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918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837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56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10547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001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745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6218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3090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5600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0290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4981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9672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4363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97097"/>
              <a:ext cx="312217" cy="910924"/>
            </a:xfrm>
            <a:prstGeom prst="rect">
              <a:avLst/>
            </a:prstGeom>
            <a:solidFill>
              <a:srgbClr val="80BD41">
                <a:alpha val="100000"/>
              </a:srgbClr>
            </a:solidFill>
          </p:spPr>
          <p:txBody>
            <a:bodyPr/>
            <a:lstStyle/>
            <a:p/>
          </p:txBody>
        </p:sp>
        <p:sp>
          <p:nvSpPr>
            <p:cNvPr id="25" name="rc25"/>
            <p:cNvSpPr/>
            <p:nvPr/>
          </p:nvSpPr>
          <p:spPr>
            <a:xfrm>
              <a:off x="1296273" y="3296153"/>
              <a:ext cx="312217" cy="100943"/>
            </a:xfrm>
            <a:prstGeom prst="rect">
              <a:avLst/>
            </a:prstGeom>
            <a:solidFill>
              <a:srgbClr val="E2231A">
                <a:alpha val="100000"/>
              </a:srgbClr>
            </a:solidFill>
          </p:spPr>
          <p:txBody>
            <a:bodyPr/>
            <a:lstStyle/>
            <a:p/>
          </p:txBody>
        </p:sp>
        <p:sp>
          <p:nvSpPr>
            <p:cNvPr id="26" name="rc26"/>
            <p:cNvSpPr/>
            <p:nvPr/>
          </p:nvSpPr>
          <p:spPr>
            <a:xfrm>
              <a:off x="1643181" y="3366692"/>
              <a:ext cx="312217" cy="941328"/>
            </a:xfrm>
            <a:prstGeom prst="rect">
              <a:avLst/>
            </a:prstGeom>
            <a:solidFill>
              <a:srgbClr val="80BD41">
                <a:alpha val="100000"/>
              </a:srgbClr>
            </a:solidFill>
          </p:spPr>
          <p:txBody>
            <a:bodyPr/>
            <a:lstStyle/>
            <a:p/>
          </p:txBody>
        </p:sp>
        <p:sp>
          <p:nvSpPr>
            <p:cNvPr id="27" name="rc27"/>
            <p:cNvSpPr/>
            <p:nvPr/>
          </p:nvSpPr>
          <p:spPr>
            <a:xfrm>
              <a:off x="1643181" y="3262100"/>
              <a:ext cx="312217" cy="104592"/>
            </a:xfrm>
            <a:prstGeom prst="rect">
              <a:avLst/>
            </a:prstGeom>
            <a:solidFill>
              <a:srgbClr val="E2231A">
                <a:alpha val="100000"/>
              </a:srgbClr>
            </a:solidFill>
          </p:spPr>
          <p:txBody>
            <a:bodyPr/>
            <a:lstStyle/>
            <a:p/>
          </p:txBody>
        </p:sp>
        <p:sp>
          <p:nvSpPr>
            <p:cNvPr id="28" name="rc28"/>
            <p:cNvSpPr/>
            <p:nvPr/>
          </p:nvSpPr>
          <p:spPr>
            <a:xfrm>
              <a:off x="1990089" y="3337504"/>
              <a:ext cx="312217" cy="970517"/>
            </a:xfrm>
            <a:prstGeom prst="rect">
              <a:avLst/>
            </a:prstGeom>
            <a:solidFill>
              <a:srgbClr val="80BD41">
                <a:alpha val="100000"/>
              </a:srgbClr>
            </a:solidFill>
          </p:spPr>
          <p:txBody>
            <a:bodyPr/>
            <a:lstStyle/>
            <a:p/>
          </p:txBody>
        </p:sp>
        <p:sp>
          <p:nvSpPr>
            <p:cNvPr id="29" name="rc29"/>
            <p:cNvSpPr/>
            <p:nvPr/>
          </p:nvSpPr>
          <p:spPr>
            <a:xfrm>
              <a:off x="1990089" y="3217101"/>
              <a:ext cx="312217" cy="120402"/>
            </a:xfrm>
            <a:prstGeom prst="rect">
              <a:avLst/>
            </a:prstGeom>
            <a:solidFill>
              <a:srgbClr val="E2231A">
                <a:alpha val="100000"/>
              </a:srgbClr>
            </a:solidFill>
          </p:spPr>
          <p:txBody>
            <a:bodyPr/>
            <a:lstStyle/>
            <a:p/>
          </p:txBody>
        </p:sp>
        <p:sp>
          <p:nvSpPr>
            <p:cNvPr id="30" name="rc30"/>
            <p:cNvSpPr/>
            <p:nvPr/>
          </p:nvSpPr>
          <p:spPr>
            <a:xfrm>
              <a:off x="2336997" y="3347233"/>
              <a:ext cx="312217" cy="960787"/>
            </a:xfrm>
            <a:prstGeom prst="rect">
              <a:avLst/>
            </a:prstGeom>
            <a:solidFill>
              <a:srgbClr val="80BD41">
                <a:alpha val="100000"/>
              </a:srgbClr>
            </a:solidFill>
          </p:spPr>
          <p:txBody>
            <a:bodyPr/>
            <a:lstStyle/>
            <a:p/>
          </p:txBody>
        </p:sp>
        <p:sp>
          <p:nvSpPr>
            <p:cNvPr id="31" name="rc31"/>
            <p:cNvSpPr/>
            <p:nvPr/>
          </p:nvSpPr>
          <p:spPr>
            <a:xfrm>
              <a:off x="2336997" y="3190345"/>
              <a:ext cx="312217" cy="156888"/>
            </a:xfrm>
            <a:prstGeom prst="rect">
              <a:avLst/>
            </a:prstGeom>
            <a:solidFill>
              <a:srgbClr val="E2231A">
                <a:alpha val="100000"/>
              </a:srgbClr>
            </a:solidFill>
          </p:spPr>
          <p:txBody>
            <a:bodyPr/>
            <a:lstStyle/>
            <a:p/>
          </p:txBody>
        </p:sp>
        <p:sp>
          <p:nvSpPr>
            <p:cNvPr id="32" name="rc32"/>
            <p:cNvSpPr/>
            <p:nvPr/>
          </p:nvSpPr>
          <p:spPr>
            <a:xfrm>
              <a:off x="2683905" y="3429934"/>
              <a:ext cx="312217" cy="878087"/>
            </a:xfrm>
            <a:prstGeom prst="rect">
              <a:avLst/>
            </a:prstGeom>
            <a:solidFill>
              <a:srgbClr val="80BD41">
                <a:alpha val="100000"/>
              </a:srgbClr>
            </a:solidFill>
          </p:spPr>
          <p:txBody>
            <a:bodyPr/>
            <a:lstStyle/>
            <a:p/>
          </p:txBody>
        </p:sp>
        <p:sp>
          <p:nvSpPr>
            <p:cNvPr id="33" name="rc33"/>
            <p:cNvSpPr/>
            <p:nvPr/>
          </p:nvSpPr>
          <p:spPr>
            <a:xfrm>
              <a:off x="2683905" y="3332639"/>
              <a:ext cx="312217" cy="97294"/>
            </a:xfrm>
            <a:prstGeom prst="rect">
              <a:avLst/>
            </a:prstGeom>
            <a:solidFill>
              <a:srgbClr val="E2231A">
                <a:alpha val="100000"/>
              </a:srgbClr>
            </a:solidFill>
          </p:spPr>
          <p:txBody>
            <a:bodyPr/>
            <a:lstStyle/>
            <a:p/>
          </p:txBody>
        </p:sp>
        <p:sp>
          <p:nvSpPr>
            <p:cNvPr id="34" name="rc34"/>
            <p:cNvSpPr/>
            <p:nvPr/>
          </p:nvSpPr>
          <p:spPr>
            <a:xfrm>
              <a:off x="3030813" y="3457906"/>
              <a:ext cx="312217" cy="850114"/>
            </a:xfrm>
            <a:prstGeom prst="rect">
              <a:avLst/>
            </a:prstGeom>
            <a:solidFill>
              <a:srgbClr val="80BD41">
                <a:alpha val="100000"/>
              </a:srgbClr>
            </a:solidFill>
          </p:spPr>
          <p:txBody>
            <a:bodyPr/>
            <a:lstStyle/>
            <a:p/>
          </p:txBody>
        </p:sp>
        <p:sp>
          <p:nvSpPr>
            <p:cNvPr id="35" name="rc35"/>
            <p:cNvSpPr/>
            <p:nvPr/>
          </p:nvSpPr>
          <p:spPr>
            <a:xfrm>
              <a:off x="3030813" y="3373989"/>
              <a:ext cx="312217" cy="83916"/>
            </a:xfrm>
            <a:prstGeom prst="rect">
              <a:avLst/>
            </a:prstGeom>
            <a:solidFill>
              <a:srgbClr val="E2231A">
                <a:alpha val="100000"/>
              </a:srgbClr>
            </a:solidFill>
          </p:spPr>
          <p:txBody>
            <a:bodyPr/>
            <a:lstStyle/>
            <a:p/>
          </p:txBody>
        </p:sp>
        <p:sp>
          <p:nvSpPr>
            <p:cNvPr id="36" name="rc36"/>
            <p:cNvSpPr/>
            <p:nvPr/>
          </p:nvSpPr>
          <p:spPr>
            <a:xfrm>
              <a:off x="3377721" y="3443312"/>
              <a:ext cx="312217" cy="864709"/>
            </a:xfrm>
            <a:prstGeom prst="rect">
              <a:avLst/>
            </a:prstGeom>
            <a:solidFill>
              <a:srgbClr val="80BD41">
                <a:alpha val="100000"/>
              </a:srgbClr>
            </a:solidFill>
          </p:spPr>
          <p:txBody>
            <a:bodyPr/>
            <a:lstStyle/>
            <a:p/>
          </p:txBody>
        </p:sp>
        <p:sp>
          <p:nvSpPr>
            <p:cNvPr id="37" name="rc37"/>
            <p:cNvSpPr/>
            <p:nvPr/>
          </p:nvSpPr>
          <p:spPr>
            <a:xfrm>
              <a:off x="3377721" y="3347233"/>
              <a:ext cx="312217" cy="96078"/>
            </a:xfrm>
            <a:prstGeom prst="rect">
              <a:avLst/>
            </a:prstGeom>
            <a:solidFill>
              <a:srgbClr val="E2231A">
                <a:alpha val="100000"/>
              </a:srgbClr>
            </a:solidFill>
          </p:spPr>
          <p:txBody>
            <a:bodyPr/>
            <a:lstStyle/>
            <a:p/>
          </p:txBody>
        </p:sp>
        <p:sp>
          <p:nvSpPr>
            <p:cNvPr id="38" name="rc38"/>
            <p:cNvSpPr/>
            <p:nvPr/>
          </p:nvSpPr>
          <p:spPr>
            <a:xfrm>
              <a:off x="3724629" y="3460339"/>
              <a:ext cx="312217" cy="847682"/>
            </a:xfrm>
            <a:prstGeom prst="rect">
              <a:avLst/>
            </a:prstGeom>
            <a:solidFill>
              <a:srgbClr val="80BD41">
                <a:alpha val="100000"/>
              </a:srgbClr>
            </a:solidFill>
          </p:spPr>
          <p:txBody>
            <a:bodyPr/>
            <a:lstStyle/>
            <a:p/>
          </p:txBody>
        </p:sp>
        <p:sp>
          <p:nvSpPr>
            <p:cNvPr id="39" name="rc39"/>
            <p:cNvSpPr/>
            <p:nvPr/>
          </p:nvSpPr>
          <p:spPr>
            <a:xfrm>
              <a:off x="3724629" y="3344801"/>
              <a:ext cx="312217" cy="115537"/>
            </a:xfrm>
            <a:prstGeom prst="rect">
              <a:avLst/>
            </a:prstGeom>
            <a:solidFill>
              <a:srgbClr val="E2231A">
                <a:alpha val="100000"/>
              </a:srgbClr>
            </a:solidFill>
          </p:spPr>
          <p:txBody>
            <a:bodyPr/>
            <a:lstStyle/>
            <a:p/>
          </p:txBody>
        </p:sp>
        <p:sp>
          <p:nvSpPr>
            <p:cNvPr id="40" name="rc40"/>
            <p:cNvSpPr/>
            <p:nvPr/>
          </p:nvSpPr>
          <p:spPr>
            <a:xfrm>
              <a:off x="4071536" y="3577093"/>
              <a:ext cx="312217" cy="730928"/>
            </a:xfrm>
            <a:prstGeom prst="rect">
              <a:avLst/>
            </a:prstGeom>
            <a:solidFill>
              <a:srgbClr val="80BD41">
                <a:alpha val="100000"/>
              </a:srgbClr>
            </a:solidFill>
          </p:spPr>
          <p:txBody>
            <a:bodyPr/>
            <a:lstStyle/>
            <a:p/>
          </p:txBody>
        </p:sp>
        <p:sp>
          <p:nvSpPr>
            <p:cNvPr id="41" name="rc41"/>
            <p:cNvSpPr/>
            <p:nvPr/>
          </p:nvSpPr>
          <p:spPr>
            <a:xfrm>
              <a:off x="4071536" y="3346017"/>
              <a:ext cx="312217" cy="231075"/>
            </a:xfrm>
            <a:prstGeom prst="rect">
              <a:avLst/>
            </a:prstGeom>
            <a:solidFill>
              <a:srgbClr val="E2231A">
                <a:alpha val="100000"/>
              </a:srgbClr>
            </a:solidFill>
          </p:spPr>
          <p:txBody>
            <a:bodyPr/>
            <a:lstStyle/>
            <a:p/>
          </p:txBody>
        </p:sp>
        <p:sp>
          <p:nvSpPr>
            <p:cNvPr id="42" name="rc42"/>
            <p:cNvSpPr/>
            <p:nvPr/>
          </p:nvSpPr>
          <p:spPr>
            <a:xfrm>
              <a:off x="4418444" y="3706009"/>
              <a:ext cx="312217" cy="602012"/>
            </a:xfrm>
            <a:prstGeom prst="rect">
              <a:avLst/>
            </a:prstGeom>
            <a:solidFill>
              <a:srgbClr val="80BD41">
                <a:alpha val="100000"/>
              </a:srgbClr>
            </a:solidFill>
          </p:spPr>
          <p:txBody>
            <a:bodyPr/>
            <a:lstStyle/>
            <a:p/>
          </p:txBody>
        </p:sp>
        <p:sp>
          <p:nvSpPr>
            <p:cNvPr id="43" name="rc43"/>
            <p:cNvSpPr/>
            <p:nvPr/>
          </p:nvSpPr>
          <p:spPr>
            <a:xfrm>
              <a:off x="4418444" y="3367909"/>
              <a:ext cx="312217" cy="338100"/>
            </a:xfrm>
            <a:prstGeom prst="rect">
              <a:avLst/>
            </a:prstGeom>
            <a:solidFill>
              <a:srgbClr val="E2231A">
                <a:alpha val="100000"/>
              </a:srgbClr>
            </a:solidFill>
          </p:spPr>
          <p:txBody>
            <a:bodyPr/>
            <a:lstStyle/>
            <a:p/>
          </p:txBody>
        </p:sp>
        <p:sp>
          <p:nvSpPr>
            <p:cNvPr id="44" name="rc44"/>
            <p:cNvSpPr/>
            <p:nvPr/>
          </p:nvSpPr>
          <p:spPr>
            <a:xfrm>
              <a:off x="4765352" y="3866545"/>
              <a:ext cx="312217" cy="441475"/>
            </a:xfrm>
            <a:prstGeom prst="rect">
              <a:avLst/>
            </a:prstGeom>
            <a:solidFill>
              <a:srgbClr val="80BD41">
                <a:alpha val="100000"/>
              </a:srgbClr>
            </a:solidFill>
          </p:spPr>
          <p:txBody>
            <a:bodyPr/>
            <a:lstStyle/>
            <a:p/>
          </p:txBody>
        </p:sp>
        <p:sp>
          <p:nvSpPr>
            <p:cNvPr id="45" name="rc45"/>
            <p:cNvSpPr/>
            <p:nvPr/>
          </p:nvSpPr>
          <p:spPr>
            <a:xfrm>
              <a:off x="4765352" y="3367909"/>
              <a:ext cx="312217" cy="498636"/>
            </a:xfrm>
            <a:prstGeom prst="rect">
              <a:avLst/>
            </a:prstGeom>
            <a:solidFill>
              <a:srgbClr val="E2231A">
                <a:alpha val="100000"/>
              </a:srgbClr>
            </a:solidFill>
          </p:spPr>
          <p:txBody>
            <a:bodyPr/>
            <a:lstStyle/>
            <a:p/>
          </p:txBody>
        </p:sp>
        <p:sp>
          <p:nvSpPr>
            <p:cNvPr id="46" name="rc46"/>
            <p:cNvSpPr/>
            <p:nvPr/>
          </p:nvSpPr>
          <p:spPr>
            <a:xfrm>
              <a:off x="5112260" y="3777764"/>
              <a:ext cx="312217" cy="530257"/>
            </a:xfrm>
            <a:prstGeom prst="rect">
              <a:avLst/>
            </a:prstGeom>
            <a:solidFill>
              <a:srgbClr val="80BD41">
                <a:alpha val="100000"/>
              </a:srgbClr>
            </a:solidFill>
          </p:spPr>
          <p:txBody>
            <a:bodyPr/>
            <a:lstStyle/>
            <a:p/>
          </p:txBody>
        </p:sp>
        <p:sp>
          <p:nvSpPr>
            <p:cNvPr id="47" name="rc47"/>
            <p:cNvSpPr/>
            <p:nvPr/>
          </p:nvSpPr>
          <p:spPr>
            <a:xfrm>
              <a:off x="5112260" y="3394665"/>
              <a:ext cx="312217" cy="383098"/>
            </a:xfrm>
            <a:prstGeom prst="rect">
              <a:avLst/>
            </a:prstGeom>
            <a:solidFill>
              <a:srgbClr val="E2231A">
                <a:alpha val="100000"/>
              </a:srgbClr>
            </a:solidFill>
          </p:spPr>
          <p:txBody>
            <a:bodyPr/>
            <a:lstStyle/>
            <a:p/>
          </p:txBody>
        </p:sp>
        <p:sp>
          <p:nvSpPr>
            <p:cNvPr id="48" name="rc48"/>
            <p:cNvSpPr/>
            <p:nvPr/>
          </p:nvSpPr>
          <p:spPr>
            <a:xfrm>
              <a:off x="5459168" y="3937084"/>
              <a:ext cx="312217" cy="370937"/>
            </a:xfrm>
            <a:prstGeom prst="rect">
              <a:avLst/>
            </a:prstGeom>
            <a:solidFill>
              <a:srgbClr val="80BD41">
                <a:alpha val="100000"/>
              </a:srgbClr>
            </a:solidFill>
          </p:spPr>
          <p:txBody>
            <a:bodyPr/>
            <a:lstStyle/>
            <a:p/>
          </p:txBody>
        </p:sp>
        <p:sp>
          <p:nvSpPr>
            <p:cNvPr id="49" name="rc49"/>
            <p:cNvSpPr/>
            <p:nvPr/>
          </p:nvSpPr>
          <p:spPr>
            <a:xfrm>
              <a:off x="5459168" y="3425069"/>
              <a:ext cx="312217" cy="512014"/>
            </a:xfrm>
            <a:prstGeom prst="rect">
              <a:avLst/>
            </a:prstGeom>
            <a:solidFill>
              <a:srgbClr val="E2231A">
                <a:alpha val="100000"/>
              </a:srgbClr>
            </a:solidFill>
          </p:spPr>
          <p:txBody>
            <a:bodyPr/>
            <a:lstStyle/>
            <a:p/>
          </p:txBody>
        </p:sp>
        <p:sp>
          <p:nvSpPr>
            <p:cNvPr id="50" name="rc50"/>
            <p:cNvSpPr/>
            <p:nvPr/>
          </p:nvSpPr>
          <p:spPr>
            <a:xfrm>
              <a:off x="5806076" y="3983299"/>
              <a:ext cx="312217" cy="324721"/>
            </a:xfrm>
            <a:prstGeom prst="rect">
              <a:avLst/>
            </a:prstGeom>
            <a:solidFill>
              <a:srgbClr val="80BD41">
                <a:alpha val="100000"/>
              </a:srgbClr>
            </a:solidFill>
          </p:spPr>
          <p:txBody>
            <a:bodyPr/>
            <a:lstStyle/>
            <a:p/>
          </p:txBody>
        </p:sp>
        <p:sp>
          <p:nvSpPr>
            <p:cNvPr id="51" name="rc51"/>
            <p:cNvSpPr/>
            <p:nvPr/>
          </p:nvSpPr>
          <p:spPr>
            <a:xfrm>
              <a:off x="5806076" y="3431150"/>
              <a:ext cx="312217" cy="552148"/>
            </a:xfrm>
            <a:prstGeom prst="rect">
              <a:avLst/>
            </a:prstGeom>
            <a:solidFill>
              <a:srgbClr val="E2231A">
                <a:alpha val="100000"/>
              </a:srgbClr>
            </a:solidFill>
          </p:spPr>
          <p:txBody>
            <a:bodyPr/>
            <a:lstStyle/>
            <a:p/>
          </p:txBody>
        </p:sp>
        <p:sp>
          <p:nvSpPr>
            <p:cNvPr id="52" name="rc52"/>
            <p:cNvSpPr/>
            <p:nvPr/>
          </p:nvSpPr>
          <p:spPr>
            <a:xfrm>
              <a:off x="6152984" y="4101269"/>
              <a:ext cx="312217" cy="206751"/>
            </a:xfrm>
            <a:prstGeom prst="rect">
              <a:avLst/>
            </a:prstGeom>
            <a:solidFill>
              <a:srgbClr val="80BD41">
                <a:alpha val="100000"/>
              </a:srgbClr>
            </a:solidFill>
          </p:spPr>
          <p:txBody>
            <a:bodyPr/>
            <a:lstStyle/>
            <a:p/>
          </p:txBody>
        </p:sp>
        <p:sp>
          <p:nvSpPr>
            <p:cNvPr id="53" name="rc53"/>
            <p:cNvSpPr/>
            <p:nvPr/>
          </p:nvSpPr>
          <p:spPr>
            <a:xfrm>
              <a:off x="6152984" y="3445744"/>
              <a:ext cx="312217" cy="655524"/>
            </a:xfrm>
            <a:prstGeom prst="rect">
              <a:avLst/>
            </a:prstGeom>
            <a:solidFill>
              <a:srgbClr val="E2231A">
                <a:alpha val="100000"/>
              </a:srgbClr>
            </a:solidFill>
          </p:spPr>
          <p:txBody>
            <a:bodyPr/>
            <a:lstStyle/>
            <a:p/>
          </p:txBody>
        </p:sp>
        <p:sp>
          <p:nvSpPr>
            <p:cNvPr id="54" name="rc54"/>
            <p:cNvSpPr/>
            <p:nvPr/>
          </p:nvSpPr>
          <p:spPr>
            <a:xfrm>
              <a:off x="6499892" y="4154782"/>
              <a:ext cx="312217" cy="153239"/>
            </a:xfrm>
            <a:prstGeom prst="rect">
              <a:avLst/>
            </a:prstGeom>
            <a:solidFill>
              <a:srgbClr val="80BD41">
                <a:alpha val="100000"/>
              </a:srgbClr>
            </a:solidFill>
          </p:spPr>
          <p:txBody>
            <a:bodyPr/>
            <a:lstStyle/>
            <a:p/>
          </p:txBody>
        </p:sp>
        <p:sp>
          <p:nvSpPr>
            <p:cNvPr id="55" name="rc55"/>
            <p:cNvSpPr/>
            <p:nvPr/>
          </p:nvSpPr>
          <p:spPr>
            <a:xfrm>
              <a:off x="6499892" y="3454258"/>
              <a:ext cx="312217" cy="700523"/>
            </a:xfrm>
            <a:prstGeom prst="rect">
              <a:avLst/>
            </a:prstGeom>
            <a:solidFill>
              <a:srgbClr val="E2231A">
                <a:alpha val="100000"/>
              </a:srgbClr>
            </a:solidFill>
          </p:spPr>
          <p:txBody>
            <a:bodyPr/>
            <a:lstStyle/>
            <a:p/>
          </p:txBody>
        </p:sp>
        <p:sp>
          <p:nvSpPr>
            <p:cNvPr id="56" name="rc56"/>
            <p:cNvSpPr/>
            <p:nvPr/>
          </p:nvSpPr>
          <p:spPr>
            <a:xfrm>
              <a:off x="6846799" y="4027082"/>
              <a:ext cx="312217" cy="280939"/>
            </a:xfrm>
            <a:prstGeom prst="rect">
              <a:avLst/>
            </a:prstGeom>
            <a:solidFill>
              <a:srgbClr val="80BD41">
                <a:alpha val="100000"/>
              </a:srgbClr>
            </a:solidFill>
          </p:spPr>
          <p:txBody>
            <a:bodyPr/>
            <a:lstStyle/>
            <a:p/>
          </p:txBody>
        </p:sp>
        <p:sp>
          <p:nvSpPr>
            <p:cNvPr id="57" name="rc57"/>
            <p:cNvSpPr/>
            <p:nvPr/>
          </p:nvSpPr>
          <p:spPr>
            <a:xfrm>
              <a:off x="6846799" y="3455474"/>
              <a:ext cx="312217" cy="571607"/>
            </a:xfrm>
            <a:prstGeom prst="rect">
              <a:avLst/>
            </a:prstGeom>
            <a:solidFill>
              <a:srgbClr val="E2231A">
                <a:alpha val="100000"/>
              </a:srgbClr>
            </a:solidFill>
          </p:spPr>
          <p:txBody>
            <a:bodyPr/>
            <a:lstStyle/>
            <a:p/>
          </p:txBody>
        </p:sp>
        <p:sp>
          <p:nvSpPr>
            <p:cNvPr id="58" name="rc58"/>
            <p:cNvSpPr/>
            <p:nvPr/>
          </p:nvSpPr>
          <p:spPr>
            <a:xfrm>
              <a:off x="7193707" y="4104918"/>
              <a:ext cx="312217" cy="203103"/>
            </a:xfrm>
            <a:prstGeom prst="rect">
              <a:avLst/>
            </a:prstGeom>
            <a:solidFill>
              <a:srgbClr val="80BD41">
                <a:alpha val="100000"/>
              </a:srgbClr>
            </a:solidFill>
          </p:spPr>
          <p:txBody>
            <a:bodyPr/>
            <a:lstStyle/>
            <a:p/>
          </p:txBody>
        </p:sp>
        <p:sp>
          <p:nvSpPr>
            <p:cNvPr id="59" name="rc59"/>
            <p:cNvSpPr/>
            <p:nvPr/>
          </p:nvSpPr>
          <p:spPr>
            <a:xfrm>
              <a:off x="7193707" y="3460339"/>
              <a:ext cx="312217" cy="644579"/>
            </a:xfrm>
            <a:prstGeom prst="rect">
              <a:avLst/>
            </a:prstGeom>
            <a:solidFill>
              <a:srgbClr val="E2231A">
                <a:alpha val="100000"/>
              </a:srgbClr>
            </a:solidFill>
          </p:spPr>
          <p:txBody>
            <a:bodyPr/>
            <a:lstStyle/>
            <a:p/>
          </p:txBody>
        </p:sp>
        <p:sp>
          <p:nvSpPr>
            <p:cNvPr id="60" name="rc60"/>
            <p:cNvSpPr/>
            <p:nvPr/>
          </p:nvSpPr>
          <p:spPr>
            <a:xfrm>
              <a:off x="7540615" y="4110999"/>
              <a:ext cx="312217" cy="197022"/>
            </a:xfrm>
            <a:prstGeom prst="rect">
              <a:avLst/>
            </a:prstGeom>
            <a:solidFill>
              <a:srgbClr val="80BD41">
                <a:alpha val="100000"/>
              </a:srgbClr>
            </a:solidFill>
          </p:spPr>
          <p:txBody>
            <a:bodyPr/>
            <a:lstStyle/>
            <a:p/>
          </p:txBody>
        </p:sp>
        <p:sp>
          <p:nvSpPr>
            <p:cNvPr id="61" name="rc61"/>
            <p:cNvSpPr/>
            <p:nvPr/>
          </p:nvSpPr>
          <p:spPr>
            <a:xfrm>
              <a:off x="7540615" y="3450609"/>
              <a:ext cx="312217" cy="660389"/>
            </a:xfrm>
            <a:prstGeom prst="rect">
              <a:avLst/>
            </a:prstGeom>
            <a:solidFill>
              <a:srgbClr val="E2231A">
                <a:alpha val="100000"/>
              </a:srgbClr>
            </a:solidFill>
          </p:spPr>
          <p:txBody>
            <a:bodyPr/>
            <a:lstStyle/>
            <a:p/>
          </p:txBody>
        </p:sp>
        <p:sp>
          <p:nvSpPr>
            <p:cNvPr id="62" name="rc62"/>
            <p:cNvSpPr/>
            <p:nvPr/>
          </p:nvSpPr>
          <p:spPr>
            <a:xfrm>
              <a:off x="7887523" y="4198564"/>
              <a:ext cx="312217" cy="109456"/>
            </a:xfrm>
            <a:prstGeom prst="rect">
              <a:avLst/>
            </a:prstGeom>
            <a:solidFill>
              <a:srgbClr val="80BD41">
                <a:alpha val="100000"/>
              </a:srgbClr>
            </a:solidFill>
          </p:spPr>
          <p:txBody>
            <a:bodyPr/>
            <a:lstStyle/>
            <a:p/>
          </p:txBody>
        </p:sp>
        <p:sp>
          <p:nvSpPr>
            <p:cNvPr id="63" name="rc63"/>
            <p:cNvSpPr/>
            <p:nvPr/>
          </p:nvSpPr>
          <p:spPr>
            <a:xfrm>
              <a:off x="7887523" y="3462771"/>
              <a:ext cx="312217" cy="735793"/>
            </a:xfrm>
            <a:prstGeom prst="rect">
              <a:avLst/>
            </a:prstGeom>
            <a:solidFill>
              <a:srgbClr val="E2231A">
                <a:alpha val="100000"/>
              </a:srgbClr>
            </a:solidFill>
          </p:spPr>
          <p:txBody>
            <a:bodyPr/>
            <a:lstStyle/>
            <a:p/>
          </p:txBody>
        </p:sp>
        <p:sp>
          <p:nvSpPr>
            <p:cNvPr id="64" name="pl64"/>
            <p:cNvSpPr/>
            <p:nvPr/>
          </p:nvSpPr>
          <p:spPr>
            <a:xfrm>
              <a:off x="1452382" y="2273851"/>
              <a:ext cx="6591249" cy="1743574"/>
            </a:xfrm>
            <a:custGeom>
              <a:avLst/>
              <a:pathLst>
                <a:path w="6591249" h="1743574">
                  <a:moveTo>
                    <a:pt x="0" y="22353"/>
                  </a:moveTo>
                  <a:lnTo>
                    <a:pt x="346907" y="22353"/>
                  </a:lnTo>
                  <a:lnTo>
                    <a:pt x="693815" y="44707"/>
                  </a:lnTo>
                  <a:lnTo>
                    <a:pt x="1040723" y="111767"/>
                  </a:lnTo>
                  <a:lnTo>
                    <a:pt x="1387631" y="22353"/>
                  </a:lnTo>
                  <a:lnTo>
                    <a:pt x="1734539" y="0"/>
                  </a:lnTo>
                  <a:lnTo>
                    <a:pt x="2081447" y="22353"/>
                  </a:lnTo>
                  <a:lnTo>
                    <a:pt x="2428355" y="67060"/>
                  </a:lnTo>
                  <a:lnTo>
                    <a:pt x="2775263" y="335302"/>
                  </a:lnTo>
                  <a:lnTo>
                    <a:pt x="3122170" y="603545"/>
                  </a:lnTo>
                  <a:lnTo>
                    <a:pt x="3469078" y="983554"/>
                  </a:lnTo>
                  <a:lnTo>
                    <a:pt x="3815986" y="737666"/>
                  </a:lnTo>
                  <a:lnTo>
                    <a:pt x="4162894" y="1095322"/>
                  </a:lnTo>
                  <a:lnTo>
                    <a:pt x="4509802" y="1207090"/>
                  </a:lnTo>
                  <a:lnTo>
                    <a:pt x="4856710" y="1497685"/>
                  </a:lnTo>
                  <a:lnTo>
                    <a:pt x="5203618" y="1631806"/>
                  </a:lnTo>
                  <a:lnTo>
                    <a:pt x="5550526" y="1296504"/>
                  </a:lnTo>
                  <a:lnTo>
                    <a:pt x="5897433" y="1497685"/>
                  </a:lnTo>
                  <a:lnTo>
                    <a:pt x="6244341" y="1520039"/>
                  </a:lnTo>
                  <a:lnTo>
                    <a:pt x="6591249" y="1743574"/>
                  </a:lnTo>
                </a:path>
              </a:pathLst>
            </a:custGeom>
            <a:ln w="27101" cap="flat">
              <a:solidFill>
                <a:srgbClr val="0058AB">
                  <a:alpha val="100000"/>
                </a:srgbClr>
              </a:solidFill>
              <a:prstDash val="solid"/>
              <a:round/>
            </a:ln>
          </p:spPr>
          <p:txBody>
            <a:bodyPr/>
            <a:lstStyle/>
            <a:p/>
          </p:txBody>
        </p:sp>
        <p:sp>
          <p:nvSpPr>
            <p:cNvPr id="65" name="tx65"/>
            <p:cNvSpPr/>
            <p:nvPr/>
          </p:nvSpPr>
          <p:spPr>
            <a:xfrm>
              <a:off x="277972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66" name="tx66"/>
            <p:cNvSpPr/>
            <p:nvPr/>
          </p:nvSpPr>
          <p:spPr>
            <a:xfrm>
              <a:off x="45142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67" name="tx67"/>
            <p:cNvSpPr/>
            <p:nvPr/>
          </p:nvSpPr>
          <p:spPr>
            <a:xfrm>
              <a:off x="590189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68" name="tx68"/>
            <p:cNvSpPr/>
            <p:nvPr/>
          </p:nvSpPr>
          <p:spPr>
            <a:xfrm>
              <a:off x="6248802"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69" name="tx69"/>
            <p:cNvSpPr/>
            <p:nvPr/>
          </p:nvSpPr>
          <p:spPr>
            <a:xfrm>
              <a:off x="659571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70" name="tx70"/>
            <p:cNvSpPr/>
            <p:nvPr/>
          </p:nvSpPr>
          <p:spPr>
            <a:xfrm>
              <a:off x="694261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71" name="tx71"/>
            <p:cNvSpPr/>
            <p:nvPr/>
          </p:nvSpPr>
          <p:spPr>
            <a:xfrm>
              <a:off x="728952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72" name="tx72"/>
            <p:cNvSpPr/>
            <p:nvPr/>
          </p:nvSpPr>
          <p:spPr>
            <a:xfrm>
              <a:off x="76364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73" name="tx73"/>
            <p:cNvSpPr/>
            <p:nvPr/>
          </p:nvSpPr>
          <p:spPr>
            <a:xfrm>
              <a:off x="798334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74" name="tx74"/>
            <p:cNvSpPr/>
            <p:nvPr/>
          </p:nvSpPr>
          <p:spPr>
            <a:xfrm>
              <a:off x="2813888" y="319549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a:t>
              </a:r>
            </a:p>
          </p:txBody>
        </p:sp>
        <p:sp>
          <p:nvSpPr>
            <p:cNvPr id="75" name="tx75"/>
            <p:cNvSpPr/>
            <p:nvPr/>
          </p:nvSpPr>
          <p:spPr>
            <a:xfrm>
              <a:off x="4509250" y="3234276"/>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a:t>
              </a:r>
            </a:p>
          </p:txBody>
        </p:sp>
        <p:sp>
          <p:nvSpPr>
            <p:cNvPr id="76" name="tx76"/>
            <p:cNvSpPr/>
            <p:nvPr/>
          </p:nvSpPr>
          <p:spPr>
            <a:xfrm>
              <a:off x="5896882" y="32963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77" name="tx77"/>
            <p:cNvSpPr/>
            <p:nvPr/>
          </p:nvSpPr>
          <p:spPr>
            <a:xfrm>
              <a:off x="6243790" y="33097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78" name="tx78"/>
            <p:cNvSpPr/>
            <p:nvPr/>
          </p:nvSpPr>
          <p:spPr>
            <a:xfrm>
              <a:off x="6629875" y="3319409"/>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9" name="tx79"/>
            <p:cNvSpPr/>
            <p:nvPr/>
          </p:nvSpPr>
          <p:spPr>
            <a:xfrm>
              <a:off x="6976782" y="3321842"/>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80" name="tx80"/>
            <p:cNvSpPr/>
            <p:nvPr/>
          </p:nvSpPr>
          <p:spPr>
            <a:xfrm>
              <a:off x="7323690" y="3326706"/>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81" name="tx81"/>
            <p:cNvSpPr/>
            <p:nvPr/>
          </p:nvSpPr>
          <p:spPr>
            <a:xfrm>
              <a:off x="7670598" y="3316977"/>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82" name="tx82"/>
            <p:cNvSpPr/>
            <p:nvPr/>
          </p:nvSpPr>
          <p:spPr>
            <a:xfrm>
              <a:off x="8017506" y="3327922"/>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83" name="pl83"/>
            <p:cNvSpPr/>
            <p:nvPr/>
          </p:nvSpPr>
          <p:spPr>
            <a:xfrm>
              <a:off x="284001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4574553"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5962184" y="2072669"/>
              <a:ext cx="0" cy="1408271"/>
            </a:xfrm>
            <a:custGeom>
              <a:avLst/>
              <a:pathLst>
                <a:path w="0" h="1408271">
                  <a:moveTo>
                    <a:pt x="0" y="14082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309092" y="2072669"/>
              <a:ext cx="0" cy="1698867"/>
            </a:xfrm>
            <a:custGeom>
              <a:avLst/>
              <a:pathLst>
                <a:path w="0" h="1698867">
                  <a:moveTo>
                    <a:pt x="0" y="16988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656000" y="2072669"/>
              <a:ext cx="0" cy="1832988"/>
            </a:xfrm>
            <a:custGeom>
              <a:avLst/>
              <a:pathLst>
                <a:path w="0" h="1832988">
                  <a:moveTo>
                    <a:pt x="0" y="18329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002908" y="2072669"/>
              <a:ext cx="0" cy="1497685"/>
            </a:xfrm>
            <a:custGeom>
              <a:avLst/>
              <a:pathLst>
                <a:path w="0" h="1497685">
                  <a:moveTo>
                    <a:pt x="0" y="14976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349816" y="2072669"/>
              <a:ext cx="0" cy="1698867"/>
            </a:xfrm>
            <a:custGeom>
              <a:avLst/>
              <a:pathLst>
                <a:path w="0" h="1698867">
                  <a:moveTo>
                    <a:pt x="0" y="16988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696724" y="2072669"/>
              <a:ext cx="0" cy="1721220"/>
            </a:xfrm>
            <a:custGeom>
              <a:avLst/>
              <a:pathLst>
                <a:path w="0" h="1721220">
                  <a:moveTo>
                    <a:pt x="0" y="17212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43632" y="2072669"/>
              <a:ext cx="0" cy="1944756"/>
            </a:xfrm>
            <a:custGeom>
              <a:avLst/>
              <a:pathLst>
                <a:path w="0" h="1944756">
                  <a:moveTo>
                    <a:pt x="0" y="1944756"/>
                  </a:moveTo>
                  <a:lnTo>
                    <a:pt x="0" y="0"/>
                  </a:lnTo>
                </a:path>
              </a:pathLst>
            </a:custGeom>
            <a:ln w="13550" cap="flat">
              <a:solidFill>
                <a:srgbClr val="0058AB">
                  <a:alpha val="100000"/>
                </a:srgbClr>
              </a:solidFill>
              <a:prstDash val="dot"/>
              <a:round/>
            </a:ln>
          </p:spPr>
          <p:txBody>
            <a:bodyPr/>
            <a:lstStyle/>
            <a:p/>
          </p:txBody>
        </p:sp>
        <p:sp>
          <p:nvSpPr>
            <p:cNvPr id="92" name="tx92"/>
            <p:cNvSpPr/>
            <p:nvPr/>
          </p:nvSpPr>
          <p:spPr>
            <a:xfrm>
              <a:off x="2774711" y="383507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93" name="tx93"/>
            <p:cNvSpPr/>
            <p:nvPr/>
          </p:nvSpPr>
          <p:spPr>
            <a:xfrm>
              <a:off x="2786455" y="33473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4" name="tx94"/>
            <p:cNvSpPr/>
            <p:nvPr/>
          </p:nvSpPr>
          <p:spPr>
            <a:xfrm>
              <a:off x="4548427" y="3973159"/>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95" name="tx95"/>
            <p:cNvSpPr/>
            <p:nvPr/>
          </p:nvSpPr>
          <p:spPr>
            <a:xfrm>
              <a:off x="4509250" y="35019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96" name="tx96"/>
            <p:cNvSpPr/>
            <p:nvPr/>
          </p:nvSpPr>
          <p:spPr>
            <a:xfrm>
              <a:off x="5896882" y="41117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97" name="tx97"/>
            <p:cNvSpPr/>
            <p:nvPr/>
          </p:nvSpPr>
          <p:spPr>
            <a:xfrm>
              <a:off x="5896882" y="367245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98" name="tx98"/>
            <p:cNvSpPr/>
            <p:nvPr/>
          </p:nvSpPr>
          <p:spPr>
            <a:xfrm>
              <a:off x="6243790" y="41707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99" name="tx99"/>
            <p:cNvSpPr/>
            <p:nvPr/>
          </p:nvSpPr>
          <p:spPr>
            <a:xfrm>
              <a:off x="6243790" y="373873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0" name="tx100"/>
            <p:cNvSpPr/>
            <p:nvPr/>
          </p:nvSpPr>
          <p:spPr>
            <a:xfrm>
              <a:off x="6590698" y="41963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1" name="tx101"/>
            <p:cNvSpPr/>
            <p:nvPr/>
          </p:nvSpPr>
          <p:spPr>
            <a:xfrm>
              <a:off x="6590698" y="37694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02" name="tx102"/>
            <p:cNvSpPr/>
            <p:nvPr/>
          </p:nvSpPr>
          <p:spPr>
            <a:xfrm>
              <a:off x="6937606" y="41324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03" name="tx103"/>
            <p:cNvSpPr/>
            <p:nvPr/>
          </p:nvSpPr>
          <p:spPr>
            <a:xfrm>
              <a:off x="6937606" y="370765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04" name="tx104"/>
            <p:cNvSpPr/>
            <p:nvPr/>
          </p:nvSpPr>
          <p:spPr>
            <a:xfrm>
              <a:off x="7284513" y="41725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5" name="tx105"/>
            <p:cNvSpPr/>
            <p:nvPr/>
          </p:nvSpPr>
          <p:spPr>
            <a:xfrm>
              <a:off x="7284513" y="37475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06" name="tx106"/>
            <p:cNvSpPr/>
            <p:nvPr/>
          </p:nvSpPr>
          <p:spPr>
            <a:xfrm>
              <a:off x="7631421" y="41744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7" name="tx107"/>
            <p:cNvSpPr/>
            <p:nvPr/>
          </p:nvSpPr>
          <p:spPr>
            <a:xfrm>
              <a:off x="7631421" y="374603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8" name="tx108"/>
            <p:cNvSpPr/>
            <p:nvPr/>
          </p:nvSpPr>
          <p:spPr>
            <a:xfrm>
              <a:off x="7990073" y="42193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8017506" y="379562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0" name="tx11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10775" y="364958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2" name="tx112"/>
            <p:cNvSpPr/>
            <p:nvPr/>
          </p:nvSpPr>
          <p:spPr>
            <a:xfrm>
              <a:off x="733081" y="30397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3" name="tx113"/>
            <p:cNvSpPr/>
            <p:nvPr/>
          </p:nvSpPr>
          <p:spPr>
            <a:xfrm>
              <a:off x="733081" y="24316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4" name="tx114"/>
            <p:cNvSpPr/>
            <p:nvPr/>
          </p:nvSpPr>
          <p:spPr>
            <a:xfrm>
              <a:off x="733081" y="18235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5" name="tx11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94902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268356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44181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580573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1526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49955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684646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193335"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5402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88718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31" name="tx131"/>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tx133"/>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4" name="rc134"/>
            <p:cNvSpPr/>
            <p:nvPr/>
          </p:nvSpPr>
          <p:spPr>
            <a:xfrm>
              <a:off x="4448859" y="5180747"/>
              <a:ext cx="201456" cy="201456"/>
            </a:xfrm>
            <a:prstGeom prst="rect">
              <a:avLst/>
            </a:prstGeom>
            <a:solidFill>
              <a:srgbClr val="E2231A">
                <a:alpha val="100000"/>
              </a:srgbClr>
            </a:solidFill>
          </p:spPr>
          <p:txBody>
            <a:bodyPr/>
            <a:lstStyle/>
            <a:p/>
          </p:txBody>
        </p:sp>
        <p:sp>
          <p:nvSpPr>
            <p:cNvPr id="135" name="rc135"/>
            <p:cNvSpPr/>
            <p:nvPr/>
          </p:nvSpPr>
          <p:spPr>
            <a:xfrm>
              <a:off x="5653947" y="5180747"/>
              <a:ext cx="201456" cy="201456"/>
            </a:xfrm>
            <a:prstGeom prst="rect">
              <a:avLst/>
            </a:prstGeom>
            <a:solidFill>
              <a:srgbClr val="80BD41">
                <a:alpha val="100000"/>
              </a:srgbClr>
            </a:solidFill>
          </p:spPr>
          <p:txBody>
            <a:bodyPr/>
            <a:lstStyle/>
            <a:p/>
          </p:txBody>
        </p:sp>
        <p:sp>
          <p:nvSpPr>
            <p:cNvPr id="136" name="tx136"/>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7" name="tx137"/>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8" name="tx138"/>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9" name="tx139"/>
            <p:cNvSpPr/>
            <p:nvPr/>
          </p:nvSpPr>
          <p:spPr>
            <a:xfrm>
              <a:off x="951100" y="1582906"/>
              <a:ext cx="17895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Montenegro, 2006-2025</a:t>
              </a:r>
            </a:p>
          </p:txBody>
        </p:sp>
        <p:sp>
          <p:nvSpPr>
            <p:cNvPr id="140" name="pl140"/>
            <p:cNvSpPr/>
            <p:nvPr/>
          </p:nvSpPr>
          <p:spPr>
            <a:xfrm>
              <a:off x="220816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0319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8557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6795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12005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9438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7676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954972"/>
              <a:ext cx="2434747" cy="129091"/>
            </a:xfrm>
            <a:prstGeom prst="rect">
              <a:avLst/>
            </a:prstGeom>
            <a:solidFill>
              <a:srgbClr val="80BD41">
                <a:alpha val="100000"/>
              </a:srgbClr>
            </a:solidFill>
          </p:spPr>
          <p:txBody>
            <a:bodyPr/>
            <a:lstStyle/>
            <a:p/>
          </p:txBody>
        </p:sp>
        <p:sp>
          <p:nvSpPr>
            <p:cNvPr id="152" name="rc152"/>
            <p:cNvSpPr/>
            <p:nvPr/>
          </p:nvSpPr>
          <p:spPr>
            <a:xfrm>
              <a:off x="3731021" y="5954972"/>
              <a:ext cx="4139982" cy="129091"/>
            </a:xfrm>
            <a:prstGeom prst="rect">
              <a:avLst/>
            </a:prstGeom>
            <a:solidFill>
              <a:srgbClr val="E2231A">
                <a:alpha val="100000"/>
              </a:srgbClr>
            </a:solidFill>
          </p:spPr>
          <p:txBody>
            <a:bodyPr/>
            <a:lstStyle/>
            <a:p/>
          </p:txBody>
        </p:sp>
        <p:sp>
          <p:nvSpPr>
            <p:cNvPr id="153" name="rc153"/>
            <p:cNvSpPr/>
            <p:nvPr/>
          </p:nvSpPr>
          <p:spPr>
            <a:xfrm>
              <a:off x="1296273" y="5793607"/>
              <a:ext cx="1477262" cy="129091"/>
            </a:xfrm>
            <a:prstGeom prst="rect">
              <a:avLst/>
            </a:prstGeom>
            <a:solidFill>
              <a:srgbClr val="80BD41">
                <a:alpha val="100000"/>
              </a:srgbClr>
            </a:solidFill>
          </p:spPr>
          <p:txBody>
            <a:bodyPr/>
            <a:lstStyle/>
            <a:p/>
          </p:txBody>
        </p:sp>
        <p:sp>
          <p:nvSpPr>
            <p:cNvPr id="154" name="rc154"/>
            <p:cNvSpPr/>
            <p:nvPr/>
          </p:nvSpPr>
          <p:spPr>
            <a:xfrm>
              <a:off x="2773536" y="5793607"/>
              <a:ext cx="4951565" cy="129091"/>
            </a:xfrm>
            <a:prstGeom prst="rect">
              <a:avLst/>
            </a:prstGeom>
            <a:solidFill>
              <a:srgbClr val="E2231A">
                <a:alpha val="100000"/>
              </a:srgbClr>
            </a:solidFill>
          </p:spPr>
          <p:txBody>
            <a:bodyPr/>
            <a:lstStyle/>
            <a:p/>
          </p:txBody>
        </p:sp>
        <p:sp>
          <p:nvSpPr>
            <p:cNvPr id="155" name="rc155"/>
            <p:cNvSpPr/>
            <p:nvPr/>
          </p:nvSpPr>
          <p:spPr>
            <a:xfrm>
              <a:off x="1296273" y="5632243"/>
              <a:ext cx="820701" cy="129091"/>
            </a:xfrm>
            <a:prstGeom prst="rect">
              <a:avLst/>
            </a:prstGeom>
            <a:solidFill>
              <a:srgbClr val="80BD41">
                <a:alpha val="100000"/>
              </a:srgbClr>
            </a:solidFill>
          </p:spPr>
          <p:txBody>
            <a:bodyPr/>
            <a:lstStyle/>
            <a:p/>
          </p:txBody>
        </p:sp>
        <p:sp>
          <p:nvSpPr>
            <p:cNvPr id="156" name="rc156"/>
            <p:cNvSpPr/>
            <p:nvPr/>
          </p:nvSpPr>
          <p:spPr>
            <a:xfrm>
              <a:off x="2116975" y="5632243"/>
              <a:ext cx="5516937" cy="129091"/>
            </a:xfrm>
            <a:prstGeom prst="rect">
              <a:avLst/>
            </a:prstGeom>
            <a:solidFill>
              <a:srgbClr val="E2231A">
                <a:alpha val="100000"/>
              </a:srgbClr>
            </a:solidFill>
          </p:spPr>
          <p:txBody>
            <a:bodyPr/>
            <a:lstStyle/>
            <a:p/>
          </p:txBody>
        </p:sp>
        <p:sp>
          <p:nvSpPr>
            <p:cNvPr id="157" name="tx157"/>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58" name="tx158"/>
            <p:cNvSpPr/>
            <p:nvPr/>
          </p:nvSpPr>
          <p:spPr>
            <a:xfrm>
              <a:off x="8014388" y="5817840"/>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59" name="tx159"/>
            <p:cNvSpPr/>
            <p:nvPr/>
          </p:nvSpPr>
          <p:spPr>
            <a:xfrm>
              <a:off x="7928214" y="5656475"/>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60" name="tx160"/>
            <p:cNvSpPr/>
            <p:nvPr/>
          </p:nvSpPr>
          <p:spPr>
            <a:xfrm>
              <a:off x="2438298"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61" name="tx161"/>
            <p:cNvSpPr/>
            <p:nvPr/>
          </p:nvSpPr>
          <p:spPr>
            <a:xfrm>
              <a:off x="5725663" y="5979395"/>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62" name="tx162"/>
            <p:cNvSpPr/>
            <p:nvPr/>
          </p:nvSpPr>
          <p:spPr>
            <a:xfrm>
              <a:off x="1959556"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63" name="tx163"/>
            <p:cNvSpPr/>
            <p:nvPr/>
          </p:nvSpPr>
          <p:spPr>
            <a:xfrm>
              <a:off x="5173970" y="581803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64" name="tx164"/>
            <p:cNvSpPr/>
            <p:nvPr/>
          </p:nvSpPr>
          <p:spPr>
            <a:xfrm>
              <a:off x="164482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65" name="tx165"/>
            <p:cNvSpPr/>
            <p:nvPr/>
          </p:nvSpPr>
          <p:spPr>
            <a:xfrm>
              <a:off x="4845299" y="56563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66" name="tx16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0" name="tx170"/>
            <p:cNvSpPr/>
            <p:nvPr/>
          </p:nvSpPr>
          <p:spPr>
            <a:xfrm>
              <a:off x="3081207"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71" name="tx171"/>
            <p:cNvSpPr/>
            <p:nvPr/>
          </p:nvSpPr>
          <p:spPr>
            <a:xfrm>
              <a:off x="4904988"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72" name="tx172"/>
            <p:cNvSpPr/>
            <p:nvPr/>
          </p:nvSpPr>
          <p:spPr>
            <a:xfrm>
              <a:off x="6728769"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73" name="tx17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74" name="tx17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(13%) was lower than in 2019 (37%).
The number of children vaccinated with MCV1 decreased 66%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77" name=""/>
          <p:cNvGrpSpPr/>
          <p:nvPr/>
        </p:nvGrpSpPr>
        <p:grpSpPr>
          <a:xfrm>
            <a:off x="292608" y="1005840"/>
            <a:ext cx="8595360" cy="28575"/>
            <a:chOff x="292608" y="1005840"/>
            <a:chExt cx="8595360" cy="28575"/>
          </a:xfrm>
        </p:grpSpPr>
        <p:sp>
          <p:nvSpPr>
            <p:cNvPr id="17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7996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53463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58930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64397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00730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06196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11663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0664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3954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126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857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5877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3185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049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80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5108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241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972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703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433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64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53589" y="4952633"/>
              <a:ext cx="425768" cy="0"/>
            </a:xfrm>
            <a:prstGeom prst="rect">
              <a:avLst/>
            </a:prstGeom>
            <a:solidFill>
              <a:srgbClr val="1CABE2">
                <a:alpha val="100000"/>
              </a:srgbClr>
            </a:solidFill>
          </p:spPr>
          <p:txBody>
            <a:bodyPr/>
            <a:lstStyle/>
            <a:p/>
          </p:txBody>
        </p:sp>
        <p:sp>
          <p:nvSpPr>
            <p:cNvPr id="27" name="rc27"/>
            <p:cNvSpPr/>
            <p:nvPr/>
          </p:nvSpPr>
          <p:spPr>
            <a:xfrm>
              <a:off x="1326665" y="4952633"/>
              <a:ext cx="425768" cy="0"/>
            </a:xfrm>
            <a:prstGeom prst="rect">
              <a:avLst/>
            </a:prstGeom>
            <a:solidFill>
              <a:srgbClr val="1CABE2">
                <a:alpha val="100000"/>
              </a:srgbClr>
            </a:solidFill>
          </p:spPr>
          <p:txBody>
            <a:bodyPr/>
            <a:lstStyle/>
            <a:p/>
          </p:txBody>
        </p:sp>
        <p:sp>
          <p:nvSpPr>
            <p:cNvPr id="28" name="rc28"/>
            <p:cNvSpPr/>
            <p:nvPr/>
          </p:nvSpPr>
          <p:spPr>
            <a:xfrm>
              <a:off x="1799741" y="4919546"/>
              <a:ext cx="425768" cy="33086"/>
            </a:xfrm>
            <a:prstGeom prst="rect">
              <a:avLst/>
            </a:prstGeom>
            <a:solidFill>
              <a:srgbClr val="1CABE2">
                <a:alpha val="100000"/>
              </a:srgbClr>
            </a:solidFill>
          </p:spPr>
          <p:txBody>
            <a:bodyPr/>
            <a:lstStyle/>
            <a:p/>
          </p:txBody>
        </p:sp>
        <p:sp>
          <p:nvSpPr>
            <p:cNvPr id="29" name="rc29"/>
            <p:cNvSpPr/>
            <p:nvPr/>
          </p:nvSpPr>
          <p:spPr>
            <a:xfrm>
              <a:off x="2272817" y="4881733"/>
              <a:ext cx="425768" cy="70899"/>
            </a:xfrm>
            <a:prstGeom prst="rect">
              <a:avLst/>
            </a:prstGeom>
            <a:solidFill>
              <a:srgbClr val="1CABE2">
                <a:alpha val="100000"/>
              </a:srgbClr>
            </a:solidFill>
          </p:spPr>
          <p:txBody>
            <a:bodyPr/>
            <a:lstStyle/>
            <a:p/>
          </p:txBody>
        </p:sp>
        <p:sp>
          <p:nvSpPr>
            <p:cNvPr id="30" name="rc30"/>
            <p:cNvSpPr/>
            <p:nvPr/>
          </p:nvSpPr>
          <p:spPr>
            <a:xfrm>
              <a:off x="3218969" y="4952633"/>
              <a:ext cx="425768" cy="0"/>
            </a:xfrm>
            <a:prstGeom prst="rect">
              <a:avLst/>
            </a:prstGeom>
            <a:solidFill>
              <a:srgbClr val="1CABE2">
                <a:alpha val="100000"/>
              </a:srgbClr>
            </a:solidFill>
          </p:spPr>
          <p:txBody>
            <a:bodyPr/>
            <a:lstStyle/>
            <a:p/>
          </p:txBody>
        </p:sp>
        <p:sp>
          <p:nvSpPr>
            <p:cNvPr id="31" name="rc31"/>
            <p:cNvSpPr/>
            <p:nvPr/>
          </p:nvSpPr>
          <p:spPr>
            <a:xfrm>
              <a:off x="3692046" y="4016754"/>
              <a:ext cx="425768" cy="935878"/>
            </a:xfrm>
            <a:prstGeom prst="rect">
              <a:avLst/>
            </a:prstGeom>
            <a:solidFill>
              <a:srgbClr val="1CABE2">
                <a:alpha val="100000"/>
              </a:srgbClr>
            </a:solidFill>
          </p:spPr>
          <p:txBody>
            <a:bodyPr/>
            <a:lstStyle/>
            <a:p/>
          </p:txBody>
        </p:sp>
        <p:sp>
          <p:nvSpPr>
            <p:cNvPr id="32" name="rc32"/>
            <p:cNvSpPr/>
            <p:nvPr/>
          </p:nvSpPr>
          <p:spPr>
            <a:xfrm>
              <a:off x="4165122" y="4952633"/>
              <a:ext cx="425768" cy="0"/>
            </a:xfrm>
            <a:prstGeom prst="rect">
              <a:avLst/>
            </a:prstGeom>
            <a:solidFill>
              <a:srgbClr val="1CABE2">
                <a:alpha val="100000"/>
              </a:srgbClr>
            </a:solidFill>
          </p:spPr>
          <p:txBody>
            <a:bodyPr/>
            <a:lstStyle/>
            <a:p/>
          </p:txBody>
        </p:sp>
        <p:sp>
          <p:nvSpPr>
            <p:cNvPr id="33" name="rc33"/>
            <p:cNvSpPr/>
            <p:nvPr/>
          </p:nvSpPr>
          <p:spPr>
            <a:xfrm>
              <a:off x="4638198" y="4952633"/>
              <a:ext cx="425768" cy="0"/>
            </a:xfrm>
            <a:prstGeom prst="rect">
              <a:avLst/>
            </a:prstGeom>
            <a:solidFill>
              <a:srgbClr val="1CABE2">
                <a:alpha val="100000"/>
              </a:srgbClr>
            </a:solidFill>
          </p:spPr>
          <p:txBody>
            <a:bodyPr/>
            <a:lstStyle/>
            <a:p/>
          </p:txBody>
        </p:sp>
        <p:sp>
          <p:nvSpPr>
            <p:cNvPr id="34" name="rc34"/>
            <p:cNvSpPr/>
            <p:nvPr/>
          </p:nvSpPr>
          <p:spPr>
            <a:xfrm>
              <a:off x="5111274" y="4952633"/>
              <a:ext cx="425768" cy="0"/>
            </a:xfrm>
            <a:prstGeom prst="rect">
              <a:avLst/>
            </a:prstGeom>
            <a:solidFill>
              <a:srgbClr val="1CABE2">
                <a:alpha val="100000"/>
              </a:srgbClr>
            </a:solidFill>
          </p:spPr>
          <p:txBody>
            <a:bodyPr/>
            <a:lstStyle/>
            <a:p/>
          </p:txBody>
        </p:sp>
        <p:sp>
          <p:nvSpPr>
            <p:cNvPr id="35" name="rc35"/>
            <p:cNvSpPr/>
            <p:nvPr/>
          </p:nvSpPr>
          <p:spPr>
            <a:xfrm>
              <a:off x="5584350" y="4952633"/>
              <a:ext cx="425768" cy="0"/>
            </a:xfrm>
            <a:prstGeom prst="rect">
              <a:avLst/>
            </a:prstGeom>
            <a:solidFill>
              <a:srgbClr val="1CABE2">
                <a:alpha val="100000"/>
              </a:srgbClr>
            </a:solidFill>
          </p:spPr>
          <p:txBody>
            <a:bodyPr/>
            <a:lstStyle/>
            <a:p/>
          </p:txBody>
        </p:sp>
        <p:sp>
          <p:nvSpPr>
            <p:cNvPr id="36" name="rc36"/>
            <p:cNvSpPr/>
            <p:nvPr/>
          </p:nvSpPr>
          <p:spPr>
            <a:xfrm>
              <a:off x="6057427" y="4952633"/>
              <a:ext cx="425768" cy="0"/>
            </a:xfrm>
            <a:prstGeom prst="rect">
              <a:avLst/>
            </a:prstGeom>
            <a:solidFill>
              <a:srgbClr val="1CABE2">
                <a:alpha val="100000"/>
              </a:srgbClr>
            </a:solidFill>
          </p:spPr>
          <p:txBody>
            <a:bodyPr/>
            <a:lstStyle/>
            <a:p/>
          </p:txBody>
        </p:sp>
        <p:sp>
          <p:nvSpPr>
            <p:cNvPr id="37" name="rc37"/>
            <p:cNvSpPr/>
            <p:nvPr/>
          </p:nvSpPr>
          <p:spPr>
            <a:xfrm>
              <a:off x="6530503" y="4787199"/>
              <a:ext cx="425768" cy="165433"/>
            </a:xfrm>
            <a:prstGeom prst="rect">
              <a:avLst/>
            </a:prstGeom>
            <a:solidFill>
              <a:srgbClr val="1CABE2">
                <a:alpha val="100000"/>
              </a:srgbClr>
            </a:solidFill>
          </p:spPr>
          <p:txBody>
            <a:bodyPr/>
            <a:lstStyle/>
            <a:p/>
          </p:txBody>
        </p:sp>
        <p:sp>
          <p:nvSpPr>
            <p:cNvPr id="38" name="rc38"/>
            <p:cNvSpPr/>
            <p:nvPr/>
          </p:nvSpPr>
          <p:spPr>
            <a:xfrm>
              <a:off x="7003579" y="4895913"/>
              <a:ext cx="425768" cy="56719"/>
            </a:xfrm>
            <a:prstGeom prst="rect">
              <a:avLst/>
            </a:prstGeom>
            <a:solidFill>
              <a:srgbClr val="1CABE2">
                <a:alpha val="100000"/>
              </a:srgbClr>
            </a:solidFill>
          </p:spPr>
          <p:txBody>
            <a:bodyPr/>
            <a:lstStyle/>
            <a:p/>
          </p:txBody>
        </p:sp>
        <p:sp>
          <p:nvSpPr>
            <p:cNvPr id="39" name="pl39"/>
            <p:cNvSpPr/>
            <p:nvPr/>
          </p:nvSpPr>
          <p:spPr>
            <a:xfrm>
              <a:off x="1066473" y="2144996"/>
              <a:ext cx="6149990" cy="2402089"/>
            </a:xfrm>
            <a:custGeom>
              <a:avLst/>
              <a:pathLst>
                <a:path w="6149990" h="2402089">
                  <a:moveTo>
                    <a:pt x="0" y="0"/>
                  </a:moveTo>
                  <a:lnTo>
                    <a:pt x="473076" y="62391"/>
                  </a:lnTo>
                  <a:lnTo>
                    <a:pt x="946152" y="436743"/>
                  </a:lnTo>
                  <a:lnTo>
                    <a:pt x="1419228" y="811095"/>
                  </a:lnTo>
                  <a:lnTo>
                    <a:pt x="1892304" y="1341426"/>
                  </a:lnTo>
                  <a:lnTo>
                    <a:pt x="2365380" y="998270"/>
                  </a:lnTo>
                  <a:lnTo>
                    <a:pt x="2838457" y="1497406"/>
                  </a:lnTo>
                  <a:lnTo>
                    <a:pt x="3311533" y="1653386"/>
                  </a:lnTo>
                  <a:lnTo>
                    <a:pt x="3784609" y="2058933"/>
                  </a:lnTo>
                  <a:lnTo>
                    <a:pt x="4257685" y="2246109"/>
                  </a:lnTo>
                  <a:lnTo>
                    <a:pt x="4730761" y="1778169"/>
                  </a:lnTo>
                  <a:lnTo>
                    <a:pt x="5203838" y="2058933"/>
                  </a:lnTo>
                  <a:lnTo>
                    <a:pt x="5676914" y="2090129"/>
                  </a:lnTo>
                  <a:lnTo>
                    <a:pt x="6149990" y="2402089"/>
                  </a:lnTo>
                </a:path>
              </a:pathLst>
            </a:custGeom>
            <a:ln w="27101" cap="flat">
              <a:solidFill>
                <a:srgbClr val="00833D">
                  <a:alpha val="100000"/>
                </a:srgbClr>
              </a:solidFill>
              <a:prstDash val="solid"/>
              <a:round/>
            </a:ln>
          </p:spPr>
          <p:txBody>
            <a:bodyPr/>
            <a:lstStyle/>
            <a:p/>
          </p:txBody>
        </p:sp>
        <p:sp>
          <p:nvSpPr>
            <p:cNvPr id="40" name="pl40"/>
            <p:cNvSpPr/>
            <p:nvPr/>
          </p:nvSpPr>
          <p:spPr>
            <a:xfrm>
              <a:off x="1066473" y="1926624"/>
              <a:ext cx="6149990" cy="967074"/>
            </a:xfrm>
            <a:custGeom>
              <a:avLst/>
              <a:pathLst>
                <a:path w="6149990" h="967074">
                  <a:moveTo>
                    <a:pt x="0" y="0"/>
                  </a:moveTo>
                  <a:lnTo>
                    <a:pt x="473076" y="0"/>
                  </a:lnTo>
                  <a:lnTo>
                    <a:pt x="946152" y="62391"/>
                  </a:lnTo>
                  <a:lnTo>
                    <a:pt x="1419228" y="93587"/>
                  </a:lnTo>
                  <a:lnTo>
                    <a:pt x="1892304" y="343155"/>
                  </a:lnTo>
                  <a:lnTo>
                    <a:pt x="2365380" y="436743"/>
                  </a:lnTo>
                  <a:lnTo>
                    <a:pt x="2838457" y="343155"/>
                  </a:lnTo>
                  <a:lnTo>
                    <a:pt x="3311533" y="561527"/>
                  </a:lnTo>
                  <a:lnTo>
                    <a:pt x="3784609" y="655115"/>
                  </a:lnTo>
                  <a:lnTo>
                    <a:pt x="4257685" y="561527"/>
                  </a:lnTo>
                  <a:lnTo>
                    <a:pt x="4730761" y="842291"/>
                  </a:lnTo>
                  <a:lnTo>
                    <a:pt x="5203838" y="873486"/>
                  </a:lnTo>
                  <a:lnTo>
                    <a:pt x="5676914" y="904682"/>
                  </a:lnTo>
                  <a:lnTo>
                    <a:pt x="6149990" y="967074"/>
                  </a:lnTo>
                </a:path>
              </a:pathLst>
            </a:custGeom>
            <a:ln w="27101" cap="flat">
              <a:solidFill>
                <a:srgbClr val="002759">
                  <a:alpha val="100000"/>
                </a:srgbClr>
              </a:solidFill>
              <a:prstDash val="solid"/>
              <a:round/>
            </a:ln>
          </p:spPr>
          <p:txBody>
            <a:bodyPr/>
            <a:lstStyle/>
            <a:p/>
          </p:txBody>
        </p:sp>
        <p:sp>
          <p:nvSpPr>
            <p:cNvPr id="41" name="pt41"/>
            <p:cNvSpPr/>
            <p:nvPr/>
          </p:nvSpPr>
          <p:spPr>
            <a:xfrm>
              <a:off x="1034872"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507948"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981024"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454100" y="29244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927176" y="3454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00253" y="31116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73329" y="361080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46405" y="37667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19481" y="41723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292557" y="43595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765633" y="38915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38710" y="41723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11786" y="4203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84862" y="45154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034872"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507948"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981024"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454100"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27176"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00253"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873329"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346405"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19481"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292557"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765633" y="273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38710"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11786" y="2799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184862"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03331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150639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1979466" y="4792615"/>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2" name="tx72"/>
            <p:cNvSpPr/>
            <p:nvPr/>
          </p:nvSpPr>
          <p:spPr>
            <a:xfrm>
              <a:off x="2419383" y="475189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3" name="tx73"/>
            <p:cNvSpPr/>
            <p:nvPr/>
          </p:nvSpPr>
          <p:spPr>
            <a:xfrm>
              <a:off x="339869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3805452"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198</a:t>
              </a:r>
            </a:p>
          </p:txBody>
        </p:sp>
        <p:sp>
          <p:nvSpPr>
            <p:cNvPr id="75" name="tx75"/>
            <p:cNvSpPr/>
            <p:nvPr/>
          </p:nvSpPr>
          <p:spPr>
            <a:xfrm>
              <a:off x="434484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481792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529099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576407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6237152"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6677068" y="465729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81" name="tx81"/>
            <p:cNvSpPr/>
            <p:nvPr/>
          </p:nvSpPr>
          <p:spPr>
            <a:xfrm>
              <a:off x="7150145" y="476752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82" name="pl82"/>
            <p:cNvSpPr/>
            <p:nvPr/>
          </p:nvSpPr>
          <p:spPr>
            <a:xfrm>
              <a:off x="7235680" y="4547366"/>
              <a:ext cx="626623" cy="9166"/>
            </a:xfrm>
            <a:custGeom>
              <a:avLst/>
              <a:pathLst>
                <a:path w="626623" h="9166">
                  <a:moveTo>
                    <a:pt x="626623" y="9166"/>
                  </a:moveTo>
                  <a:lnTo>
                    <a:pt x="0" y="0"/>
                  </a:lnTo>
                </a:path>
              </a:pathLst>
            </a:custGeom>
          </p:spPr>
          <p:txBody>
            <a:bodyPr/>
            <a:lstStyle/>
            <a:p/>
          </p:txBody>
        </p:sp>
        <p:sp>
          <p:nvSpPr>
            <p:cNvPr id="83" name="pl83"/>
            <p:cNvSpPr/>
            <p:nvPr/>
          </p:nvSpPr>
          <p:spPr>
            <a:xfrm>
              <a:off x="7235669" y="2894105"/>
              <a:ext cx="626634" cy="13234"/>
            </a:xfrm>
            <a:custGeom>
              <a:avLst/>
              <a:pathLst>
                <a:path w="626634" h="13234">
                  <a:moveTo>
                    <a:pt x="626634" y="13234"/>
                  </a:moveTo>
                  <a:lnTo>
                    <a:pt x="0" y="0"/>
                  </a:lnTo>
                </a:path>
              </a:pathLst>
            </a:custGeom>
          </p:spPr>
          <p:txBody>
            <a:bodyPr/>
            <a:lstStyle/>
            <a:p/>
          </p:txBody>
        </p:sp>
        <p:sp>
          <p:nvSpPr>
            <p:cNvPr id="84" name="pg84"/>
            <p:cNvSpPr/>
            <p:nvPr/>
          </p:nvSpPr>
          <p:spPr>
            <a:xfrm>
              <a:off x="7793724" y="446813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450925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13%</a:t>
              </a:r>
            </a:p>
          </p:txBody>
        </p:sp>
        <p:sp>
          <p:nvSpPr>
            <p:cNvPr id="86" name="pg86"/>
            <p:cNvSpPr/>
            <p:nvPr/>
          </p:nvSpPr>
          <p:spPr>
            <a:xfrm>
              <a:off x="7793724" y="281895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86007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66%</a:t>
              </a:r>
            </a:p>
          </p:txBody>
        </p:sp>
        <p:sp>
          <p:nvSpPr>
            <p:cNvPr id="88" name="rc88"/>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89" name="tx89"/>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395992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1" name="tx91"/>
            <p:cNvSpPr/>
            <p:nvPr/>
          </p:nvSpPr>
          <p:spPr>
            <a:xfrm>
              <a:off x="508103" y="30145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2" name="tx92"/>
            <p:cNvSpPr/>
            <p:nvPr/>
          </p:nvSpPr>
          <p:spPr>
            <a:xfrm>
              <a:off x="508103" y="20692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3" name="tx93"/>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9242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397294"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18704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31817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281655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28963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3737405"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2357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470885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1819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56550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6097670"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657077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7043854"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8" name="tx118"/>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9" name="tx119"/>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0" name="pl120"/>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t121"/>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2" name="pl122"/>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3" name="pt123"/>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4" name="tx124"/>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5" name="tx125"/>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6" name="rc126"/>
            <p:cNvSpPr/>
            <p:nvPr/>
          </p:nvSpPr>
          <p:spPr>
            <a:xfrm>
              <a:off x="5576321" y="5900002"/>
              <a:ext cx="201456" cy="201456"/>
            </a:xfrm>
            <a:prstGeom prst="rect">
              <a:avLst/>
            </a:prstGeom>
            <a:solidFill>
              <a:srgbClr val="1CABE2">
                <a:alpha val="100000"/>
              </a:srgbClr>
            </a:solidFill>
          </p:spPr>
          <p:txBody>
            <a:bodyPr/>
            <a:lstStyle/>
            <a:p/>
          </p:txBody>
        </p:sp>
        <p:sp>
          <p:nvSpPr>
            <p:cNvPr id="127" name="tx127"/>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8" name="tx128"/>
            <p:cNvSpPr/>
            <p:nvPr/>
          </p:nvSpPr>
          <p:spPr>
            <a:xfrm>
              <a:off x="1845818" y="1334104"/>
              <a:ext cx="57266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Montenegro, 2012-2025</a:t>
              </a:r>
            </a:p>
          </p:txBody>
        </p:sp>
        <p:sp>
          <p:nvSpPr>
            <p:cNvPr id="129" name="tx129"/>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1" name="tx131"/>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2" name="tx132"/>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12 confirmed measles cases in Montenegro. In the same year, MCV1 coverage was 13% and MCV2 coverage was 66%.
The number of cases in 2025 was 66% lower than in 2024 (n=35).
The highest number of measles cases was reported in 2018 (n=198). In this year, MCV1 coverage was 42%.
Montenegro reported measles vaccine stockouts in 2015 and 2018.
There were measles-containing vaccine supplementary immunization activities/campaigns in 2023, 2024, and 2025.</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Montenegro saw a decrease in measles cases compared with 2024, while MCV1 coverage was 13% and MCV2 coverage was 66%.</a:t>
            </a:r>
          </a:p>
        </p:txBody>
      </p:sp>
      <p:grpSp xmlns:pic="http://schemas.openxmlformats.org/drawingml/2006/picture">
        <p:nvGrpSpPr>
          <p:cNvPr id="135" name=""/>
          <p:cNvGrpSpPr/>
          <p:nvPr/>
        </p:nvGrpSpPr>
        <p:grpSpPr>
          <a:xfrm>
            <a:off x="292608" y="1097280"/>
            <a:ext cx="8595360" cy="28575"/>
            <a:chOff x="292608" y="1097280"/>
            <a:chExt cx="8595360" cy="28575"/>
          </a:xfrm>
        </p:grpSpPr>
        <p:sp>
          <p:nvSpPr>
            <p:cNvPr id="1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006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500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9994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1488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259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753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247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88288" y="4513486"/>
              <a:ext cx="2675277" cy="510355"/>
            </a:xfrm>
            <a:custGeom>
              <a:avLst/>
              <a:pathLst>
                <a:path w="2675277" h="510355">
                  <a:moveTo>
                    <a:pt x="0" y="442308"/>
                  </a:moveTo>
                  <a:lnTo>
                    <a:pt x="140804" y="408284"/>
                  </a:lnTo>
                  <a:lnTo>
                    <a:pt x="281608" y="510355"/>
                  </a:lnTo>
                  <a:lnTo>
                    <a:pt x="422412" y="476331"/>
                  </a:lnTo>
                  <a:lnTo>
                    <a:pt x="563216" y="510355"/>
                  </a:lnTo>
                  <a:lnTo>
                    <a:pt x="704020" y="510355"/>
                  </a:lnTo>
                  <a:lnTo>
                    <a:pt x="844824" y="476331"/>
                  </a:lnTo>
                  <a:lnTo>
                    <a:pt x="985628" y="476331"/>
                  </a:lnTo>
                  <a:lnTo>
                    <a:pt x="1126432" y="408284"/>
                  </a:lnTo>
                  <a:lnTo>
                    <a:pt x="1267236" y="374260"/>
                  </a:lnTo>
                  <a:lnTo>
                    <a:pt x="1408040" y="340236"/>
                  </a:lnTo>
                  <a:lnTo>
                    <a:pt x="1548844" y="340236"/>
                  </a:lnTo>
                  <a:lnTo>
                    <a:pt x="1689648" y="306213"/>
                  </a:lnTo>
                  <a:lnTo>
                    <a:pt x="1830452" y="374260"/>
                  </a:lnTo>
                  <a:lnTo>
                    <a:pt x="1971256" y="238165"/>
                  </a:lnTo>
                  <a:lnTo>
                    <a:pt x="2112061" y="204142"/>
                  </a:lnTo>
                  <a:lnTo>
                    <a:pt x="2252865" y="136094"/>
                  </a:lnTo>
                  <a:lnTo>
                    <a:pt x="2393669" y="170118"/>
                  </a:lnTo>
                  <a:lnTo>
                    <a:pt x="2534473" y="204142"/>
                  </a:lnTo>
                  <a:lnTo>
                    <a:pt x="2675277" y="0"/>
                  </a:lnTo>
                </a:path>
              </a:pathLst>
            </a:custGeom>
            <a:ln w="27101" cap="flat">
              <a:solidFill>
                <a:srgbClr val="0058AB">
                  <a:alpha val="80000"/>
                </a:srgbClr>
              </a:solidFill>
              <a:prstDash val="solid"/>
              <a:round/>
            </a:ln>
          </p:spPr>
          <p:txBody>
            <a:bodyPr/>
            <a:lstStyle/>
            <a:p/>
          </p:txBody>
        </p:sp>
        <p:sp>
          <p:nvSpPr>
            <p:cNvPr id="21" name="pl21"/>
            <p:cNvSpPr/>
            <p:nvPr/>
          </p:nvSpPr>
          <p:spPr>
            <a:xfrm>
              <a:off x="943464" y="4683604"/>
              <a:ext cx="3520101" cy="306213"/>
            </a:xfrm>
            <a:custGeom>
              <a:avLst/>
              <a:pathLst>
                <a:path w="3520101" h="306213">
                  <a:moveTo>
                    <a:pt x="0" y="0"/>
                  </a:moveTo>
                  <a:lnTo>
                    <a:pt x="140804" y="34023"/>
                  </a:lnTo>
                  <a:lnTo>
                    <a:pt x="281608" y="0"/>
                  </a:lnTo>
                  <a:lnTo>
                    <a:pt x="422412" y="68047"/>
                  </a:lnTo>
                  <a:lnTo>
                    <a:pt x="563216" y="102071"/>
                  </a:lnTo>
                  <a:lnTo>
                    <a:pt x="704020" y="68047"/>
                  </a:lnTo>
                  <a:lnTo>
                    <a:pt x="844824" y="102071"/>
                  </a:lnTo>
                  <a:lnTo>
                    <a:pt x="985628" y="102071"/>
                  </a:lnTo>
                  <a:lnTo>
                    <a:pt x="1126432" y="170118"/>
                  </a:lnTo>
                  <a:lnTo>
                    <a:pt x="1267236" y="204142"/>
                  </a:lnTo>
                  <a:lnTo>
                    <a:pt x="1408040" y="238165"/>
                  </a:lnTo>
                  <a:lnTo>
                    <a:pt x="1548844" y="238165"/>
                  </a:lnTo>
                  <a:lnTo>
                    <a:pt x="1689648" y="238165"/>
                  </a:lnTo>
                  <a:lnTo>
                    <a:pt x="1830452" y="238165"/>
                  </a:lnTo>
                  <a:lnTo>
                    <a:pt x="1971256" y="272189"/>
                  </a:lnTo>
                  <a:lnTo>
                    <a:pt x="2112061" y="272189"/>
                  </a:lnTo>
                  <a:lnTo>
                    <a:pt x="2252865" y="272189"/>
                  </a:lnTo>
                  <a:lnTo>
                    <a:pt x="2393669" y="272189"/>
                  </a:lnTo>
                  <a:lnTo>
                    <a:pt x="2534473" y="306213"/>
                  </a:lnTo>
                  <a:lnTo>
                    <a:pt x="2675277" y="306213"/>
                  </a:lnTo>
                  <a:lnTo>
                    <a:pt x="2816081" y="272189"/>
                  </a:lnTo>
                  <a:lnTo>
                    <a:pt x="2956885" y="238165"/>
                  </a:lnTo>
                  <a:lnTo>
                    <a:pt x="3097689" y="238165"/>
                  </a:lnTo>
                  <a:lnTo>
                    <a:pt x="3238493" y="238165"/>
                  </a:lnTo>
                  <a:lnTo>
                    <a:pt x="3379297" y="272189"/>
                  </a:lnTo>
                  <a:lnTo>
                    <a:pt x="3520101" y="272189"/>
                  </a:lnTo>
                </a:path>
              </a:pathLst>
            </a:custGeom>
            <a:ln w="27101" cap="flat">
              <a:solidFill>
                <a:srgbClr val="1CABE2">
                  <a:alpha val="80000"/>
                </a:srgbClr>
              </a:solidFill>
              <a:prstDash val="solid"/>
              <a:round/>
            </a:ln>
          </p:spPr>
          <p:txBody>
            <a:bodyPr/>
            <a:lstStyle/>
            <a:p/>
          </p:txBody>
        </p:sp>
        <p:sp>
          <p:nvSpPr>
            <p:cNvPr id="22" name="pl22"/>
            <p:cNvSpPr/>
            <p:nvPr/>
          </p:nvSpPr>
          <p:spPr>
            <a:xfrm>
              <a:off x="943464" y="4921770"/>
              <a:ext cx="3520101" cy="170118"/>
            </a:xfrm>
            <a:custGeom>
              <a:avLst/>
              <a:pathLst>
                <a:path w="3520101" h="170118">
                  <a:moveTo>
                    <a:pt x="0" y="68047"/>
                  </a:moveTo>
                  <a:lnTo>
                    <a:pt x="140804" y="102071"/>
                  </a:lnTo>
                  <a:lnTo>
                    <a:pt x="281608" y="102071"/>
                  </a:lnTo>
                  <a:lnTo>
                    <a:pt x="422412" y="0"/>
                  </a:lnTo>
                  <a:lnTo>
                    <a:pt x="563216" y="136094"/>
                  </a:lnTo>
                  <a:lnTo>
                    <a:pt x="704020" y="136094"/>
                  </a:lnTo>
                  <a:lnTo>
                    <a:pt x="844824" y="136094"/>
                  </a:lnTo>
                  <a:lnTo>
                    <a:pt x="985628" y="136094"/>
                  </a:lnTo>
                  <a:lnTo>
                    <a:pt x="1126432" y="136094"/>
                  </a:lnTo>
                  <a:lnTo>
                    <a:pt x="1267236" y="136094"/>
                  </a:lnTo>
                  <a:lnTo>
                    <a:pt x="1408040" y="136094"/>
                  </a:lnTo>
                  <a:lnTo>
                    <a:pt x="1548844" y="136094"/>
                  </a:lnTo>
                  <a:lnTo>
                    <a:pt x="1689648" y="170118"/>
                  </a:lnTo>
                  <a:lnTo>
                    <a:pt x="1830452" y="136094"/>
                  </a:lnTo>
                  <a:lnTo>
                    <a:pt x="1971256" y="0"/>
                  </a:lnTo>
                  <a:lnTo>
                    <a:pt x="2112061" y="34023"/>
                  </a:lnTo>
                  <a:lnTo>
                    <a:pt x="2252865" y="34023"/>
                  </a:lnTo>
                  <a:lnTo>
                    <a:pt x="2393669" y="68047"/>
                  </a:lnTo>
                  <a:lnTo>
                    <a:pt x="2534473" y="68047"/>
                  </a:lnTo>
                  <a:lnTo>
                    <a:pt x="2675277" y="136094"/>
                  </a:lnTo>
                  <a:lnTo>
                    <a:pt x="2816081" y="68047"/>
                  </a:lnTo>
                  <a:lnTo>
                    <a:pt x="2956885" y="68047"/>
                  </a:lnTo>
                  <a:lnTo>
                    <a:pt x="3097689" y="102071"/>
                  </a:lnTo>
                  <a:lnTo>
                    <a:pt x="3238493" y="68047"/>
                  </a:lnTo>
                  <a:lnTo>
                    <a:pt x="3379297" y="68047"/>
                  </a:lnTo>
                  <a:lnTo>
                    <a:pt x="3520101" y="68047"/>
                  </a:lnTo>
                </a:path>
              </a:pathLst>
            </a:custGeom>
            <a:ln w="27101" cap="flat">
              <a:solidFill>
                <a:srgbClr val="00833D">
                  <a:alpha val="80000"/>
                </a:srgbClr>
              </a:solidFill>
              <a:prstDash val="solid"/>
              <a:round/>
            </a:ln>
          </p:spPr>
          <p:txBody>
            <a:bodyPr/>
            <a:lstStyle/>
            <a:p/>
          </p:txBody>
        </p:sp>
        <p:sp>
          <p:nvSpPr>
            <p:cNvPr id="23" name="pl23"/>
            <p:cNvSpPr/>
            <p:nvPr/>
          </p:nvSpPr>
          <p:spPr>
            <a:xfrm>
              <a:off x="1788288" y="4513486"/>
              <a:ext cx="2675277" cy="510355"/>
            </a:xfrm>
            <a:custGeom>
              <a:avLst/>
              <a:pathLst>
                <a:path w="2675277" h="510355">
                  <a:moveTo>
                    <a:pt x="0" y="442308"/>
                  </a:moveTo>
                  <a:lnTo>
                    <a:pt x="140804" y="408284"/>
                  </a:lnTo>
                  <a:lnTo>
                    <a:pt x="281608" y="510355"/>
                  </a:lnTo>
                  <a:lnTo>
                    <a:pt x="422412" y="476331"/>
                  </a:lnTo>
                  <a:lnTo>
                    <a:pt x="563216" y="510355"/>
                  </a:lnTo>
                  <a:lnTo>
                    <a:pt x="704020" y="510355"/>
                  </a:lnTo>
                  <a:lnTo>
                    <a:pt x="844824" y="476331"/>
                  </a:lnTo>
                  <a:lnTo>
                    <a:pt x="985628" y="476331"/>
                  </a:lnTo>
                  <a:lnTo>
                    <a:pt x="1126432" y="408284"/>
                  </a:lnTo>
                  <a:lnTo>
                    <a:pt x="1267236" y="374260"/>
                  </a:lnTo>
                  <a:lnTo>
                    <a:pt x="1408040" y="340236"/>
                  </a:lnTo>
                  <a:lnTo>
                    <a:pt x="1548844" y="340236"/>
                  </a:lnTo>
                  <a:lnTo>
                    <a:pt x="1689648" y="306213"/>
                  </a:lnTo>
                  <a:lnTo>
                    <a:pt x="1830452" y="374260"/>
                  </a:lnTo>
                  <a:lnTo>
                    <a:pt x="1971256" y="238165"/>
                  </a:lnTo>
                  <a:lnTo>
                    <a:pt x="2112061" y="204142"/>
                  </a:lnTo>
                  <a:lnTo>
                    <a:pt x="2252865" y="136094"/>
                  </a:lnTo>
                  <a:lnTo>
                    <a:pt x="2393669" y="170118"/>
                  </a:lnTo>
                  <a:lnTo>
                    <a:pt x="2534473" y="204142"/>
                  </a:lnTo>
                  <a:lnTo>
                    <a:pt x="2675277" y="0"/>
                  </a:lnTo>
                </a:path>
              </a:pathLst>
            </a:custGeom>
            <a:ln w="43362" cap="flat">
              <a:solidFill>
                <a:srgbClr val="000000">
                  <a:alpha val="100000"/>
                </a:srgbClr>
              </a:solidFill>
              <a:prstDash val="solid"/>
              <a:round/>
            </a:ln>
          </p:spPr>
          <p:txBody>
            <a:bodyPr/>
            <a:lstStyle/>
            <a:p/>
          </p:txBody>
        </p:sp>
        <p:sp>
          <p:nvSpPr>
            <p:cNvPr id="24" name="pl24"/>
            <p:cNvSpPr/>
            <p:nvPr/>
          </p:nvSpPr>
          <p:spPr>
            <a:xfrm>
              <a:off x="1788288" y="4513486"/>
              <a:ext cx="2675277" cy="510355"/>
            </a:xfrm>
            <a:custGeom>
              <a:avLst/>
              <a:pathLst>
                <a:path w="2675277" h="510355">
                  <a:moveTo>
                    <a:pt x="0" y="442308"/>
                  </a:moveTo>
                  <a:lnTo>
                    <a:pt x="140804" y="408284"/>
                  </a:lnTo>
                  <a:lnTo>
                    <a:pt x="281608" y="510355"/>
                  </a:lnTo>
                  <a:lnTo>
                    <a:pt x="422412" y="476331"/>
                  </a:lnTo>
                  <a:lnTo>
                    <a:pt x="563216" y="510355"/>
                  </a:lnTo>
                  <a:lnTo>
                    <a:pt x="704020" y="510355"/>
                  </a:lnTo>
                  <a:lnTo>
                    <a:pt x="844824" y="476331"/>
                  </a:lnTo>
                  <a:lnTo>
                    <a:pt x="985628" y="476331"/>
                  </a:lnTo>
                  <a:lnTo>
                    <a:pt x="1126432" y="408284"/>
                  </a:lnTo>
                  <a:lnTo>
                    <a:pt x="1267236" y="374260"/>
                  </a:lnTo>
                  <a:lnTo>
                    <a:pt x="1408040" y="340236"/>
                  </a:lnTo>
                  <a:lnTo>
                    <a:pt x="1548844" y="340236"/>
                  </a:lnTo>
                  <a:lnTo>
                    <a:pt x="1689648" y="306213"/>
                  </a:lnTo>
                  <a:lnTo>
                    <a:pt x="1830452" y="374260"/>
                  </a:lnTo>
                  <a:lnTo>
                    <a:pt x="1971256" y="238165"/>
                  </a:lnTo>
                  <a:lnTo>
                    <a:pt x="2112061" y="204142"/>
                  </a:lnTo>
                  <a:lnTo>
                    <a:pt x="2252865" y="136094"/>
                  </a:lnTo>
                  <a:lnTo>
                    <a:pt x="2393669" y="170118"/>
                  </a:lnTo>
                  <a:lnTo>
                    <a:pt x="2534473" y="204142"/>
                  </a:lnTo>
                  <a:lnTo>
                    <a:pt x="2675277"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259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2351504" y="4921770"/>
              <a:ext cx="0" cy="102071"/>
            </a:xfrm>
            <a:custGeom>
              <a:avLst/>
              <a:pathLst>
                <a:path w="0" h="102071">
                  <a:moveTo>
                    <a:pt x="0" y="10207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785675"/>
              <a:ext cx="0" cy="102071"/>
            </a:xfrm>
            <a:custGeom>
              <a:avLst/>
              <a:pathLst>
                <a:path w="0" h="102071">
                  <a:moveTo>
                    <a:pt x="0" y="10207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785675"/>
              <a:ext cx="0" cy="102071"/>
            </a:xfrm>
            <a:custGeom>
              <a:avLst/>
              <a:pathLst>
                <a:path w="0" h="102071">
                  <a:moveTo>
                    <a:pt x="0" y="10207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615557"/>
              <a:ext cx="0" cy="102071"/>
            </a:xfrm>
            <a:custGeom>
              <a:avLst/>
              <a:pathLst>
                <a:path w="0" h="102071">
                  <a:moveTo>
                    <a:pt x="0" y="10207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411415"/>
              <a:ext cx="0" cy="102071"/>
            </a:xfrm>
            <a:custGeom>
              <a:avLst/>
              <a:pathLst>
                <a:path w="0" h="102071">
                  <a:moveTo>
                    <a:pt x="0" y="10207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2293016" y="48552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2323369" y="488397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3" name="pg33"/>
            <p:cNvSpPr/>
            <p:nvPr/>
          </p:nvSpPr>
          <p:spPr>
            <a:xfrm>
              <a:off x="2997036" y="47191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3027389" y="475040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5" name="pg35"/>
            <p:cNvSpPr/>
            <p:nvPr/>
          </p:nvSpPr>
          <p:spPr>
            <a:xfrm>
              <a:off x="3560252" y="47191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3590606" y="475040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7" name="pg37"/>
            <p:cNvSpPr/>
            <p:nvPr/>
          </p:nvSpPr>
          <p:spPr>
            <a:xfrm>
              <a:off x="4236138" y="454899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4266491" y="457904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9" name="pg39"/>
            <p:cNvSpPr/>
            <p:nvPr/>
          </p:nvSpPr>
          <p:spPr>
            <a:xfrm>
              <a:off x="4376942" y="434484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4407295" y="437367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1" name="tx41"/>
            <p:cNvSpPr/>
            <p:nvPr/>
          </p:nvSpPr>
          <p:spPr>
            <a:xfrm>
              <a:off x="4523855" y="49167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2" name="tx42"/>
            <p:cNvSpPr/>
            <p:nvPr/>
          </p:nvSpPr>
          <p:spPr>
            <a:xfrm>
              <a:off x="4523855" y="49510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3" name="tx43"/>
            <p:cNvSpPr/>
            <p:nvPr/>
          </p:nvSpPr>
          <p:spPr>
            <a:xfrm>
              <a:off x="641260" y="50832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4" name="tx44"/>
            <p:cNvSpPr/>
            <p:nvPr/>
          </p:nvSpPr>
          <p:spPr>
            <a:xfrm>
              <a:off x="577692" y="42326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45" name="tx45"/>
            <p:cNvSpPr/>
            <p:nvPr/>
          </p:nvSpPr>
          <p:spPr>
            <a:xfrm>
              <a:off x="577692" y="338208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46" name="tx46"/>
            <p:cNvSpPr/>
            <p:nvPr/>
          </p:nvSpPr>
          <p:spPr>
            <a:xfrm>
              <a:off x="577692" y="2532891"/>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47" name="tx47"/>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2" name="tx52"/>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3" name="tx53"/>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5" name="pl55"/>
            <p:cNvSpPr/>
            <p:nvPr/>
          </p:nvSpPr>
          <p:spPr>
            <a:xfrm>
              <a:off x="145354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6" name="pl56"/>
            <p:cNvSpPr/>
            <p:nvPr/>
          </p:nvSpPr>
          <p:spPr>
            <a:xfrm>
              <a:off x="145354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74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58" name="pl58"/>
            <p:cNvSpPr/>
            <p:nvPr/>
          </p:nvSpPr>
          <p:spPr>
            <a:xfrm>
              <a:off x="332020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59" name="tx59"/>
            <p:cNvSpPr/>
            <p:nvPr/>
          </p:nvSpPr>
          <p:spPr>
            <a:xfrm>
              <a:off x="1720644" y="6093143"/>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60" name="tx60"/>
            <p:cNvSpPr/>
            <p:nvPr/>
          </p:nvSpPr>
          <p:spPr>
            <a:xfrm>
              <a:off x="282484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7299"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3" name="pl63"/>
            <p:cNvSpPr/>
            <p:nvPr/>
          </p:nvSpPr>
          <p:spPr>
            <a:xfrm>
              <a:off x="5132709" y="47006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4" name="pl64"/>
            <p:cNvSpPr/>
            <p:nvPr/>
          </p:nvSpPr>
          <p:spPr>
            <a:xfrm>
              <a:off x="5132709" y="38500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5" name="pl65"/>
            <p:cNvSpPr/>
            <p:nvPr/>
          </p:nvSpPr>
          <p:spPr>
            <a:xfrm>
              <a:off x="5132709" y="29994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6" name="pl66"/>
            <p:cNvSpPr/>
            <p:nvPr/>
          </p:nvSpPr>
          <p:spPr>
            <a:xfrm>
              <a:off x="5132709" y="21488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51259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8" name="pl68"/>
            <p:cNvSpPr/>
            <p:nvPr/>
          </p:nvSpPr>
          <p:spPr>
            <a:xfrm>
              <a:off x="5132709" y="42753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9" name="pl69"/>
            <p:cNvSpPr/>
            <p:nvPr/>
          </p:nvSpPr>
          <p:spPr>
            <a:xfrm>
              <a:off x="5132709" y="34247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153539" y="2199874"/>
              <a:ext cx="2675277" cy="2755919"/>
            </a:xfrm>
            <a:custGeom>
              <a:avLst/>
              <a:pathLst>
                <a:path w="2675277" h="2755919">
                  <a:moveTo>
                    <a:pt x="0" y="2755919"/>
                  </a:moveTo>
                  <a:lnTo>
                    <a:pt x="140804" y="2653848"/>
                  </a:lnTo>
                  <a:lnTo>
                    <a:pt x="281608" y="2619824"/>
                  </a:lnTo>
                  <a:lnTo>
                    <a:pt x="422412" y="2585800"/>
                  </a:lnTo>
                  <a:lnTo>
                    <a:pt x="563216" y="2687872"/>
                  </a:lnTo>
                  <a:lnTo>
                    <a:pt x="704020" y="2687872"/>
                  </a:lnTo>
                  <a:lnTo>
                    <a:pt x="844824" y="2653848"/>
                  </a:lnTo>
                  <a:lnTo>
                    <a:pt x="985628" y="2585800"/>
                  </a:lnTo>
                  <a:lnTo>
                    <a:pt x="1126432" y="2177516"/>
                  </a:lnTo>
                  <a:lnTo>
                    <a:pt x="1267236" y="1803255"/>
                  </a:lnTo>
                  <a:lnTo>
                    <a:pt x="1408040" y="1156805"/>
                  </a:lnTo>
                  <a:lnTo>
                    <a:pt x="1548844" y="1599113"/>
                  </a:lnTo>
                  <a:lnTo>
                    <a:pt x="1689648" y="1054734"/>
                  </a:lnTo>
                  <a:lnTo>
                    <a:pt x="1830452" y="850592"/>
                  </a:lnTo>
                  <a:lnTo>
                    <a:pt x="1971256" y="408284"/>
                  </a:lnTo>
                  <a:lnTo>
                    <a:pt x="2112061" y="170118"/>
                  </a:lnTo>
                  <a:lnTo>
                    <a:pt x="2252865" y="714497"/>
                  </a:lnTo>
                  <a:lnTo>
                    <a:pt x="2393669" y="408284"/>
                  </a:lnTo>
                  <a:lnTo>
                    <a:pt x="2534473" y="374260"/>
                  </a:lnTo>
                  <a:lnTo>
                    <a:pt x="2675277" y="0"/>
                  </a:lnTo>
                </a:path>
              </a:pathLst>
            </a:custGeom>
            <a:ln w="27101" cap="flat">
              <a:solidFill>
                <a:srgbClr val="0058AB">
                  <a:alpha val="80000"/>
                </a:srgbClr>
              </a:solidFill>
              <a:prstDash val="solid"/>
              <a:round/>
            </a:ln>
          </p:spPr>
          <p:txBody>
            <a:bodyPr/>
            <a:lstStyle/>
            <a:p/>
          </p:txBody>
        </p:sp>
        <p:sp>
          <p:nvSpPr>
            <p:cNvPr id="79" name="pl79"/>
            <p:cNvSpPr/>
            <p:nvPr/>
          </p:nvSpPr>
          <p:spPr>
            <a:xfrm>
              <a:off x="5308715" y="4649581"/>
              <a:ext cx="3520101" cy="306213"/>
            </a:xfrm>
            <a:custGeom>
              <a:avLst/>
              <a:pathLst>
                <a:path w="3520101" h="306213">
                  <a:moveTo>
                    <a:pt x="0" y="0"/>
                  </a:moveTo>
                  <a:lnTo>
                    <a:pt x="140804" y="34023"/>
                  </a:lnTo>
                  <a:lnTo>
                    <a:pt x="281608" y="34023"/>
                  </a:lnTo>
                  <a:lnTo>
                    <a:pt x="422412" y="68047"/>
                  </a:lnTo>
                  <a:lnTo>
                    <a:pt x="563216" y="102071"/>
                  </a:lnTo>
                  <a:lnTo>
                    <a:pt x="704020" y="102071"/>
                  </a:lnTo>
                  <a:lnTo>
                    <a:pt x="844824" y="136094"/>
                  </a:lnTo>
                  <a:lnTo>
                    <a:pt x="985628" y="170118"/>
                  </a:lnTo>
                  <a:lnTo>
                    <a:pt x="1126432" y="204142"/>
                  </a:lnTo>
                  <a:lnTo>
                    <a:pt x="1267236" y="238165"/>
                  </a:lnTo>
                  <a:lnTo>
                    <a:pt x="1408040" y="272189"/>
                  </a:lnTo>
                  <a:lnTo>
                    <a:pt x="1548844" y="272189"/>
                  </a:lnTo>
                  <a:lnTo>
                    <a:pt x="1689648" y="272189"/>
                  </a:lnTo>
                  <a:lnTo>
                    <a:pt x="1830452" y="272189"/>
                  </a:lnTo>
                  <a:lnTo>
                    <a:pt x="1971256" y="272189"/>
                  </a:lnTo>
                  <a:lnTo>
                    <a:pt x="2112061" y="306213"/>
                  </a:lnTo>
                  <a:lnTo>
                    <a:pt x="2252865" y="272189"/>
                  </a:lnTo>
                  <a:lnTo>
                    <a:pt x="2393669" y="272189"/>
                  </a:lnTo>
                  <a:lnTo>
                    <a:pt x="2534473" y="306213"/>
                  </a:lnTo>
                  <a:lnTo>
                    <a:pt x="2675277" y="306213"/>
                  </a:lnTo>
                  <a:lnTo>
                    <a:pt x="2816081" y="306213"/>
                  </a:lnTo>
                  <a:lnTo>
                    <a:pt x="2956885" y="272189"/>
                  </a:lnTo>
                  <a:lnTo>
                    <a:pt x="3097689" y="238165"/>
                  </a:lnTo>
                  <a:lnTo>
                    <a:pt x="3238493" y="238165"/>
                  </a:lnTo>
                  <a:lnTo>
                    <a:pt x="3379297" y="272189"/>
                  </a:lnTo>
                  <a:lnTo>
                    <a:pt x="3520101" y="272189"/>
                  </a:lnTo>
                </a:path>
              </a:pathLst>
            </a:custGeom>
            <a:ln w="27101" cap="flat">
              <a:solidFill>
                <a:srgbClr val="1CABE2">
                  <a:alpha val="80000"/>
                </a:srgbClr>
              </a:solidFill>
              <a:prstDash val="solid"/>
              <a:round/>
            </a:ln>
          </p:spPr>
          <p:txBody>
            <a:bodyPr/>
            <a:lstStyle/>
            <a:p/>
          </p:txBody>
        </p:sp>
        <p:sp>
          <p:nvSpPr>
            <p:cNvPr id="80" name="pl80"/>
            <p:cNvSpPr/>
            <p:nvPr/>
          </p:nvSpPr>
          <p:spPr>
            <a:xfrm>
              <a:off x="5308715" y="4989818"/>
              <a:ext cx="3520101" cy="170118"/>
            </a:xfrm>
            <a:custGeom>
              <a:avLst/>
              <a:pathLst>
                <a:path w="3520101" h="170118">
                  <a:moveTo>
                    <a:pt x="0" y="0"/>
                  </a:moveTo>
                  <a:lnTo>
                    <a:pt x="140804" y="34023"/>
                  </a:lnTo>
                  <a:lnTo>
                    <a:pt x="281608" y="68047"/>
                  </a:lnTo>
                  <a:lnTo>
                    <a:pt x="422412" y="102071"/>
                  </a:lnTo>
                  <a:lnTo>
                    <a:pt x="563216" y="68047"/>
                  </a:lnTo>
                  <a:lnTo>
                    <a:pt x="704020" y="68047"/>
                  </a:lnTo>
                  <a:lnTo>
                    <a:pt x="844824" y="136094"/>
                  </a:lnTo>
                  <a:lnTo>
                    <a:pt x="985628" y="102071"/>
                  </a:lnTo>
                  <a:lnTo>
                    <a:pt x="1126432" y="102071"/>
                  </a:lnTo>
                  <a:lnTo>
                    <a:pt x="1267236" y="102071"/>
                  </a:lnTo>
                  <a:lnTo>
                    <a:pt x="1408040" y="102071"/>
                  </a:lnTo>
                  <a:lnTo>
                    <a:pt x="1548844" y="170118"/>
                  </a:lnTo>
                  <a:lnTo>
                    <a:pt x="1689648" y="102071"/>
                  </a:lnTo>
                  <a:lnTo>
                    <a:pt x="1830452" y="102071"/>
                  </a:lnTo>
                  <a:lnTo>
                    <a:pt x="1971256" y="68047"/>
                  </a:lnTo>
                  <a:lnTo>
                    <a:pt x="2112061" y="68047"/>
                  </a:lnTo>
                  <a:lnTo>
                    <a:pt x="2252865" y="68047"/>
                  </a:lnTo>
                  <a:lnTo>
                    <a:pt x="2393669" y="136094"/>
                  </a:lnTo>
                  <a:lnTo>
                    <a:pt x="2534473" y="68047"/>
                  </a:lnTo>
                  <a:lnTo>
                    <a:pt x="2675277" y="102071"/>
                  </a:lnTo>
                  <a:lnTo>
                    <a:pt x="2816081" y="34023"/>
                  </a:lnTo>
                  <a:lnTo>
                    <a:pt x="2956885" y="68047"/>
                  </a:lnTo>
                  <a:lnTo>
                    <a:pt x="3097689" y="34023"/>
                  </a:lnTo>
                  <a:lnTo>
                    <a:pt x="3238493" y="34023"/>
                  </a:lnTo>
                  <a:lnTo>
                    <a:pt x="3379297" y="102071"/>
                  </a:lnTo>
                  <a:lnTo>
                    <a:pt x="3520101" y="34023"/>
                  </a:lnTo>
                </a:path>
              </a:pathLst>
            </a:custGeom>
            <a:ln w="27101" cap="flat">
              <a:solidFill>
                <a:srgbClr val="00833D">
                  <a:alpha val="80000"/>
                </a:srgbClr>
              </a:solidFill>
              <a:prstDash val="solid"/>
              <a:round/>
            </a:ln>
          </p:spPr>
          <p:txBody>
            <a:bodyPr/>
            <a:lstStyle/>
            <a:p/>
          </p:txBody>
        </p:sp>
        <p:sp>
          <p:nvSpPr>
            <p:cNvPr id="81" name="pl81"/>
            <p:cNvSpPr/>
            <p:nvPr/>
          </p:nvSpPr>
          <p:spPr>
            <a:xfrm>
              <a:off x="6153539" y="2199874"/>
              <a:ext cx="2675277" cy="2755919"/>
            </a:xfrm>
            <a:custGeom>
              <a:avLst/>
              <a:pathLst>
                <a:path w="2675277" h="2755919">
                  <a:moveTo>
                    <a:pt x="0" y="2755919"/>
                  </a:moveTo>
                  <a:lnTo>
                    <a:pt x="140804" y="2653848"/>
                  </a:lnTo>
                  <a:lnTo>
                    <a:pt x="281608" y="2619824"/>
                  </a:lnTo>
                  <a:lnTo>
                    <a:pt x="422412" y="2585800"/>
                  </a:lnTo>
                  <a:lnTo>
                    <a:pt x="563216" y="2687872"/>
                  </a:lnTo>
                  <a:lnTo>
                    <a:pt x="704020" y="2687872"/>
                  </a:lnTo>
                  <a:lnTo>
                    <a:pt x="844824" y="2653848"/>
                  </a:lnTo>
                  <a:lnTo>
                    <a:pt x="985628" y="2585800"/>
                  </a:lnTo>
                  <a:lnTo>
                    <a:pt x="1126432" y="2177516"/>
                  </a:lnTo>
                  <a:lnTo>
                    <a:pt x="1267236" y="1803255"/>
                  </a:lnTo>
                  <a:lnTo>
                    <a:pt x="1408040" y="1156805"/>
                  </a:lnTo>
                  <a:lnTo>
                    <a:pt x="1548844" y="1599113"/>
                  </a:lnTo>
                  <a:lnTo>
                    <a:pt x="1689648" y="1054734"/>
                  </a:lnTo>
                  <a:lnTo>
                    <a:pt x="1830452" y="850592"/>
                  </a:lnTo>
                  <a:lnTo>
                    <a:pt x="1971256" y="408284"/>
                  </a:lnTo>
                  <a:lnTo>
                    <a:pt x="2112061" y="170118"/>
                  </a:lnTo>
                  <a:lnTo>
                    <a:pt x="2252865" y="714497"/>
                  </a:lnTo>
                  <a:lnTo>
                    <a:pt x="2393669" y="408284"/>
                  </a:lnTo>
                  <a:lnTo>
                    <a:pt x="2534473" y="374260"/>
                  </a:lnTo>
                  <a:lnTo>
                    <a:pt x="2675277" y="0"/>
                  </a:lnTo>
                </a:path>
              </a:pathLst>
            </a:custGeom>
            <a:ln w="43362" cap="flat">
              <a:solidFill>
                <a:srgbClr val="000000">
                  <a:alpha val="100000"/>
                </a:srgbClr>
              </a:solidFill>
              <a:prstDash val="solid"/>
              <a:round/>
            </a:ln>
          </p:spPr>
          <p:txBody>
            <a:bodyPr/>
            <a:lstStyle/>
            <a:p/>
          </p:txBody>
        </p:sp>
        <p:sp>
          <p:nvSpPr>
            <p:cNvPr id="82" name="pl82"/>
            <p:cNvSpPr/>
            <p:nvPr/>
          </p:nvSpPr>
          <p:spPr>
            <a:xfrm>
              <a:off x="6153539" y="2199874"/>
              <a:ext cx="2675277" cy="2755919"/>
            </a:xfrm>
            <a:custGeom>
              <a:avLst/>
              <a:pathLst>
                <a:path w="2675277" h="2755919">
                  <a:moveTo>
                    <a:pt x="0" y="2755919"/>
                  </a:moveTo>
                  <a:lnTo>
                    <a:pt x="140804" y="2653848"/>
                  </a:lnTo>
                  <a:lnTo>
                    <a:pt x="281608" y="2619824"/>
                  </a:lnTo>
                  <a:lnTo>
                    <a:pt x="422412" y="2585800"/>
                  </a:lnTo>
                  <a:lnTo>
                    <a:pt x="563216" y="2687872"/>
                  </a:lnTo>
                  <a:lnTo>
                    <a:pt x="704020" y="2687872"/>
                  </a:lnTo>
                  <a:lnTo>
                    <a:pt x="844824" y="2653848"/>
                  </a:lnTo>
                  <a:lnTo>
                    <a:pt x="985628" y="2585800"/>
                  </a:lnTo>
                  <a:lnTo>
                    <a:pt x="1126432" y="2177516"/>
                  </a:lnTo>
                  <a:lnTo>
                    <a:pt x="1267236" y="1803255"/>
                  </a:lnTo>
                  <a:lnTo>
                    <a:pt x="1408040" y="1156805"/>
                  </a:lnTo>
                  <a:lnTo>
                    <a:pt x="1548844" y="1599113"/>
                  </a:lnTo>
                  <a:lnTo>
                    <a:pt x="1689648" y="1054734"/>
                  </a:lnTo>
                  <a:lnTo>
                    <a:pt x="1830452" y="850592"/>
                  </a:lnTo>
                  <a:lnTo>
                    <a:pt x="1971256" y="408284"/>
                  </a:lnTo>
                  <a:lnTo>
                    <a:pt x="2112061" y="170118"/>
                  </a:lnTo>
                  <a:lnTo>
                    <a:pt x="2252865" y="714497"/>
                  </a:lnTo>
                  <a:lnTo>
                    <a:pt x="2393669" y="408284"/>
                  </a:lnTo>
                  <a:lnTo>
                    <a:pt x="2534473" y="374260"/>
                  </a:lnTo>
                  <a:lnTo>
                    <a:pt x="2675277" y="0"/>
                  </a:lnTo>
                </a:path>
              </a:pathLst>
            </a:custGeom>
            <a:ln w="27101" cap="flat">
              <a:solidFill>
                <a:srgbClr val="0058AB">
                  <a:alpha val="100000"/>
                </a:srgbClr>
              </a:solidFill>
              <a:prstDash val="solid"/>
              <a:round/>
            </a:ln>
          </p:spPr>
          <p:txBody>
            <a:bodyPr/>
            <a:lstStyle/>
            <a:p/>
          </p:txBody>
        </p:sp>
        <p:sp>
          <p:nvSpPr>
            <p:cNvPr id="83" name="pl83"/>
            <p:cNvSpPr/>
            <p:nvPr/>
          </p:nvSpPr>
          <p:spPr>
            <a:xfrm>
              <a:off x="5132709" y="51259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4" name="pl84"/>
            <p:cNvSpPr/>
            <p:nvPr/>
          </p:nvSpPr>
          <p:spPr>
            <a:xfrm>
              <a:off x="6716755" y="4785675"/>
              <a:ext cx="0" cy="102071"/>
            </a:xfrm>
            <a:custGeom>
              <a:avLst/>
              <a:pathLst>
                <a:path w="0" h="102071">
                  <a:moveTo>
                    <a:pt x="0" y="10207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20776" y="3901059"/>
              <a:ext cx="0" cy="102071"/>
            </a:xfrm>
            <a:custGeom>
              <a:avLst/>
              <a:pathLst>
                <a:path w="0" h="102071">
                  <a:moveTo>
                    <a:pt x="0" y="1020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983992" y="2948396"/>
              <a:ext cx="0" cy="102071"/>
            </a:xfrm>
            <a:custGeom>
              <a:avLst/>
              <a:pathLst>
                <a:path w="0" h="102071">
                  <a:moveTo>
                    <a:pt x="0" y="1020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88012" y="2472064"/>
              <a:ext cx="0" cy="102071"/>
            </a:xfrm>
            <a:custGeom>
              <a:avLst/>
              <a:pathLst>
                <a:path w="0" h="102071">
                  <a:moveTo>
                    <a:pt x="0" y="1020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28816" y="2097803"/>
              <a:ext cx="0" cy="102071"/>
            </a:xfrm>
            <a:custGeom>
              <a:avLst/>
              <a:pathLst>
                <a:path w="0" h="102071">
                  <a:moveTo>
                    <a:pt x="0" y="102071"/>
                  </a:moveTo>
                  <a:lnTo>
                    <a:pt x="0" y="0"/>
                  </a:lnTo>
                </a:path>
              </a:pathLst>
            </a:custGeom>
            <a:ln w="13550" cap="flat">
              <a:solidFill>
                <a:srgbClr val="0058AB">
                  <a:alpha val="100000"/>
                </a:srgbClr>
              </a:solidFill>
              <a:prstDash val="dot"/>
              <a:round/>
            </a:ln>
          </p:spPr>
          <p:txBody>
            <a:bodyPr/>
            <a:lstStyle/>
            <a:p/>
          </p:txBody>
        </p:sp>
        <p:sp>
          <p:nvSpPr>
            <p:cNvPr id="89" name="pg89"/>
            <p:cNvSpPr/>
            <p:nvPr/>
          </p:nvSpPr>
          <p:spPr>
            <a:xfrm>
              <a:off x="6658267" y="47191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6688620" y="475040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1" name="pg91"/>
            <p:cNvSpPr/>
            <p:nvPr/>
          </p:nvSpPr>
          <p:spPr>
            <a:xfrm>
              <a:off x="7334152" y="38344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7364505" y="386326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93" name="pg93"/>
            <p:cNvSpPr/>
            <p:nvPr/>
          </p:nvSpPr>
          <p:spPr>
            <a:xfrm>
              <a:off x="7897368" y="28818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7927722" y="29106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61</a:t>
              </a:r>
            </a:p>
          </p:txBody>
        </p:sp>
        <p:sp>
          <p:nvSpPr>
            <p:cNvPr id="95" name="pg95"/>
            <p:cNvSpPr/>
            <p:nvPr/>
          </p:nvSpPr>
          <p:spPr>
            <a:xfrm>
              <a:off x="8601388" y="24054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8631742" y="243555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75</a:t>
              </a:r>
            </a:p>
          </p:txBody>
        </p:sp>
        <p:sp>
          <p:nvSpPr>
            <p:cNvPr id="97" name="pg97"/>
            <p:cNvSpPr/>
            <p:nvPr/>
          </p:nvSpPr>
          <p:spPr>
            <a:xfrm>
              <a:off x="8742193" y="20312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8772546" y="206005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86</a:t>
              </a:r>
            </a:p>
          </p:txBody>
        </p:sp>
        <p:sp>
          <p:nvSpPr>
            <p:cNvPr id="99" name="tx99"/>
            <p:cNvSpPr/>
            <p:nvPr/>
          </p:nvSpPr>
          <p:spPr>
            <a:xfrm>
              <a:off x="8889106" y="48813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0" name="tx100"/>
            <p:cNvSpPr/>
            <p:nvPr/>
          </p:nvSpPr>
          <p:spPr>
            <a:xfrm>
              <a:off x="8889106" y="498334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1" name="tx101"/>
            <p:cNvSpPr/>
            <p:nvPr/>
          </p:nvSpPr>
          <p:spPr>
            <a:xfrm>
              <a:off x="5006511" y="50832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2" name="tx102"/>
            <p:cNvSpPr/>
            <p:nvPr/>
          </p:nvSpPr>
          <p:spPr>
            <a:xfrm>
              <a:off x="4942943" y="42326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03" name="tx103"/>
            <p:cNvSpPr/>
            <p:nvPr/>
          </p:nvSpPr>
          <p:spPr>
            <a:xfrm>
              <a:off x="4942943" y="338208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04" name="tx104"/>
            <p:cNvSpPr/>
            <p:nvPr/>
          </p:nvSpPr>
          <p:spPr>
            <a:xfrm>
              <a:off x="4942943" y="2532891"/>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05" name="tx10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3" name="pl113"/>
            <p:cNvSpPr/>
            <p:nvPr/>
          </p:nvSpPr>
          <p:spPr>
            <a:xfrm>
              <a:off x="581879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14" name="pl114"/>
            <p:cNvSpPr/>
            <p:nvPr/>
          </p:nvSpPr>
          <p:spPr>
            <a:xfrm>
              <a:off x="581879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299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16" name="pl116"/>
            <p:cNvSpPr/>
            <p:nvPr/>
          </p:nvSpPr>
          <p:spPr>
            <a:xfrm>
              <a:off x="768545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17" name="tx117"/>
            <p:cNvSpPr/>
            <p:nvPr/>
          </p:nvSpPr>
          <p:spPr>
            <a:xfrm>
              <a:off x="6085895" y="6093143"/>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118" name="tx118"/>
            <p:cNvSpPr/>
            <p:nvPr/>
          </p:nvSpPr>
          <p:spPr>
            <a:xfrm>
              <a:off x="719009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2550"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0" name="tx12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1" name="tx12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2" name="tx12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3" name="tx12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18% of children who received DTP1 did not receive DTP3 (left), and 86%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Montenegro DTP drop-out was higher than the global rate, while DTP-MCV drop-out was higher than the global rate.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Montenegro, indicating poor retention of children in immunization programmes, and the need for stronger follow-up of those initially reached.</a:t>
            </a:r>
          </a:p>
        </p:txBody>
      </p:sp>
      <p:grpSp xmlns:pic="http://schemas.openxmlformats.org/drawingml/2006/picture">
        <p:nvGrpSpPr>
          <p:cNvPr id="126" name=""/>
          <p:cNvGrpSpPr/>
          <p:nvPr/>
        </p:nvGrpSpPr>
        <p:grpSpPr>
          <a:xfrm>
            <a:off x="292608" y="1097280"/>
            <a:ext cx="8595360" cy="28575"/>
            <a:chOff x="292608" y="1097280"/>
            <a:chExt cx="8595360" cy="28575"/>
          </a:xfrm>
        </p:grpSpPr>
        <p:sp>
          <p:nvSpPr>
            <p:cNvPr id="12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568568" y="2051064"/>
              <a:ext cx="1622801" cy="430982"/>
            </a:xfrm>
            <a:custGeom>
              <a:avLst/>
              <a:pathLst>
                <a:path w="1622801" h="430982">
                  <a:moveTo>
                    <a:pt x="0" y="0"/>
                  </a:moveTo>
                  <a:lnTo>
                    <a:pt x="85410" y="0"/>
                  </a:lnTo>
                  <a:lnTo>
                    <a:pt x="170821" y="0"/>
                  </a:lnTo>
                  <a:lnTo>
                    <a:pt x="256231" y="41708"/>
                  </a:lnTo>
                  <a:lnTo>
                    <a:pt x="341642" y="41708"/>
                  </a:lnTo>
                  <a:lnTo>
                    <a:pt x="427053" y="13902"/>
                  </a:lnTo>
                  <a:lnTo>
                    <a:pt x="512463" y="41708"/>
                  </a:lnTo>
                  <a:lnTo>
                    <a:pt x="597874" y="69513"/>
                  </a:lnTo>
                  <a:lnTo>
                    <a:pt x="683284" y="97318"/>
                  </a:lnTo>
                  <a:lnTo>
                    <a:pt x="768695" y="139026"/>
                  </a:lnTo>
                  <a:lnTo>
                    <a:pt x="854106" y="180734"/>
                  </a:lnTo>
                  <a:lnTo>
                    <a:pt x="939516" y="208540"/>
                  </a:lnTo>
                  <a:lnTo>
                    <a:pt x="1024927" y="69513"/>
                  </a:lnTo>
                  <a:lnTo>
                    <a:pt x="1110337" y="250248"/>
                  </a:lnTo>
                  <a:lnTo>
                    <a:pt x="1195748" y="430982"/>
                  </a:lnTo>
                  <a:lnTo>
                    <a:pt x="1281159" y="305858"/>
                  </a:lnTo>
                  <a:lnTo>
                    <a:pt x="1366569" y="166832"/>
                  </a:lnTo>
                  <a:lnTo>
                    <a:pt x="1451980" y="250248"/>
                  </a:lnTo>
                  <a:lnTo>
                    <a:pt x="1537390" y="180734"/>
                  </a:lnTo>
                  <a:lnTo>
                    <a:pt x="1622801" y="222442"/>
                  </a:lnTo>
                </a:path>
              </a:pathLst>
            </a:custGeom>
            <a:ln w="27101" cap="flat">
              <a:solidFill>
                <a:srgbClr val="1CABE2">
                  <a:alpha val="100000"/>
                </a:srgbClr>
              </a:solidFill>
              <a:prstDash val="solid"/>
              <a:round/>
            </a:ln>
          </p:spPr>
          <p:txBody>
            <a:bodyPr/>
            <a:lstStyle/>
            <a:p/>
          </p:txBody>
        </p:sp>
        <p:sp>
          <p:nvSpPr>
            <p:cNvPr id="24" name="pt24"/>
            <p:cNvSpPr/>
            <p:nvPr/>
          </p:nvSpPr>
          <p:spPr>
            <a:xfrm>
              <a:off x="155051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72133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806749"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89216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97757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206298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214839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2233802"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2319213" y="21720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04623"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2490034"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57544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660855"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746266" y="24639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831676" y="23388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7087" y="21998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002498"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308790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3173319"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tx44"/>
            <p:cNvSpPr/>
            <p:nvPr/>
          </p:nvSpPr>
          <p:spPr>
            <a:xfrm>
              <a:off x="1416638"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5" name="tx45"/>
            <p:cNvSpPr/>
            <p:nvPr/>
          </p:nvSpPr>
          <p:spPr>
            <a:xfrm>
              <a:off x="3223926" y="2181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46" name="tx46"/>
            <p:cNvSpPr/>
            <p:nvPr/>
          </p:nvSpPr>
          <p:spPr>
            <a:xfrm>
              <a:off x="2624645" y="2160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47" name="tx47"/>
            <p:cNvSpPr/>
            <p:nvPr/>
          </p:nvSpPr>
          <p:spPr>
            <a:xfrm>
              <a:off x="3051698" y="20906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48" name="pl48"/>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9" name="pl49"/>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0" name="pl50"/>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5" name="pl55"/>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6" name="pl56"/>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37263" y="4031642"/>
              <a:ext cx="854106" cy="69513"/>
            </a:xfrm>
            <a:custGeom>
              <a:avLst/>
              <a:pathLst>
                <a:path w="854106" h="69513">
                  <a:moveTo>
                    <a:pt x="0" y="13902"/>
                  </a:moveTo>
                  <a:lnTo>
                    <a:pt x="85410" y="0"/>
                  </a:lnTo>
                  <a:lnTo>
                    <a:pt x="170821" y="27805"/>
                  </a:lnTo>
                  <a:lnTo>
                    <a:pt x="256231" y="41708"/>
                  </a:lnTo>
                  <a:lnTo>
                    <a:pt x="341642" y="41708"/>
                  </a:lnTo>
                  <a:lnTo>
                    <a:pt x="427053" y="41708"/>
                  </a:lnTo>
                  <a:lnTo>
                    <a:pt x="512463" y="41708"/>
                  </a:lnTo>
                  <a:lnTo>
                    <a:pt x="597874" y="55610"/>
                  </a:lnTo>
                  <a:lnTo>
                    <a:pt x="683284" y="55610"/>
                  </a:lnTo>
                  <a:lnTo>
                    <a:pt x="768695" y="69513"/>
                  </a:lnTo>
                  <a:lnTo>
                    <a:pt x="854106" y="69513"/>
                  </a:lnTo>
                </a:path>
              </a:pathLst>
            </a:custGeom>
            <a:ln w="27101" cap="flat">
              <a:solidFill>
                <a:srgbClr val="1CABE2">
                  <a:alpha val="100000"/>
                </a:srgbClr>
              </a:solidFill>
              <a:prstDash val="solid"/>
              <a:round/>
            </a:ln>
          </p:spPr>
          <p:txBody>
            <a:bodyPr/>
            <a:lstStyle/>
            <a:p/>
          </p:txBody>
        </p:sp>
        <p:sp>
          <p:nvSpPr>
            <p:cNvPr id="68" name="pt68"/>
            <p:cNvSpPr/>
            <p:nvPr/>
          </p:nvSpPr>
          <p:spPr>
            <a:xfrm>
              <a:off x="231921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240462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0" name="pt70"/>
            <p:cNvSpPr/>
            <p:nvPr/>
          </p:nvSpPr>
          <p:spPr>
            <a:xfrm>
              <a:off x="249003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1" name="pt71"/>
            <p:cNvSpPr/>
            <p:nvPr/>
          </p:nvSpPr>
          <p:spPr>
            <a:xfrm>
              <a:off x="257544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2" name="pt72"/>
            <p:cNvSpPr/>
            <p:nvPr/>
          </p:nvSpPr>
          <p:spPr>
            <a:xfrm>
              <a:off x="266085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3" name="pt73"/>
            <p:cNvSpPr/>
            <p:nvPr/>
          </p:nvSpPr>
          <p:spPr>
            <a:xfrm>
              <a:off x="274626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4" name="pt74"/>
            <p:cNvSpPr/>
            <p:nvPr/>
          </p:nvSpPr>
          <p:spPr>
            <a:xfrm>
              <a:off x="283167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91708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300249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3087908"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3173319"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tx79"/>
            <p:cNvSpPr/>
            <p:nvPr/>
          </p:nvSpPr>
          <p:spPr>
            <a:xfrm>
              <a:off x="2185333"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0" name="tx80"/>
            <p:cNvSpPr/>
            <p:nvPr/>
          </p:nvSpPr>
          <p:spPr>
            <a:xfrm>
              <a:off x="3223926"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1" name="tx81"/>
            <p:cNvSpPr/>
            <p:nvPr/>
          </p:nvSpPr>
          <p:spPr>
            <a:xfrm>
              <a:off x="2624645"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2" name="tx82"/>
            <p:cNvSpPr/>
            <p:nvPr/>
          </p:nvSpPr>
          <p:spPr>
            <a:xfrm>
              <a:off x="3051698"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3" name="pl83"/>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4" name="pl84"/>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5" name="pl85"/>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6" name="pl86"/>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0" name="pl90"/>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1" name="pl91"/>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2" name="pl92"/>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362755" y="2051064"/>
              <a:ext cx="1622801" cy="83416"/>
            </a:xfrm>
            <a:custGeom>
              <a:avLst/>
              <a:pathLst>
                <a:path w="1622801" h="83416">
                  <a:moveTo>
                    <a:pt x="0" y="41708"/>
                  </a:moveTo>
                  <a:lnTo>
                    <a:pt x="85410" y="0"/>
                  </a:lnTo>
                  <a:lnTo>
                    <a:pt x="170821" y="0"/>
                  </a:lnTo>
                  <a:lnTo>
                    <a:pt x="256231" y="27805"/>
                  </a:lnTo>
                  <a:lnTo>
                    <a:pt x="341642" y="13902"/>
                  </a:lnTo>
                  <a:lnTo>
                    <a:pt x="427053" y="0"/>
                  </a:lnTo>
                  <a:lnTo>
                    <a:pt x="512463" y="0"/>
                  </a:lnTo>
                  <a:lnTo>
                    <a:pt x="597874" y="0"/>
                  </a:lnTo>
                  <a:lnTo>
                    <a:pt x="683284" y="13902"/>
                  </a:lnTo>
                  <a:lnTo>
                    <a:pt x="768695" y="27805"/>
                  </a:lnTo>
                  <a:lnTo>
                    <a:pt x="854106" y="13902"/>
                  </a:lnTo>
                  <a:lnTo>
                    <a:pt x="939516" y="41708"/>
                  </a:lnTo>
                  <a:lnTo>
                    <a:pt x="1024927" y="55610"/>
                  </a:lnTo>
                  <a:lnTo>
                    <a:pt x="1110337" y="55610"/>
                  </a:lnTo>
                  <a:lnTo>
                    <a:pt x="1195748" y="55610"/>
                  </a:lnTo>
                  <a:lnTo>
                    <a:pt x="1281159" y="55610"/>
                  </a:lnTo>
                  <a:lnTo>
                    <a:pt x="1366569" y="69513"/>
                  </a:lnTo>
                  <a:lnTo>
                    <a:pt x="1451980" y="69513"/>
                  </a:lnTo>
                  <a:lnTo>
                    <a:pt x="1537390" y="83416"/>
                  </a:lnTo>
                  <a:lnTo>
                    <a:pt x="1622801" y="83416"/>
                  </a:lnTo>
                </a:path>
              </a:pathLst>
            </a:custGeom>
            <a:ln w="27101" cap="flat">
              <a:solidFill>
                <a:srgbClr val="1CABE2">
                  <a:alpha val="100000"/>
                </a:srgbClr>
              </a:solidFill>
              <a:prstDash val="solid"/>
              <a:round/>
            </a:ln>
          </p:spPr>
          <p:txBody>
            <a:bodyPr/>
            <a:lstStyle/>
            <a:p/>
          </p:txBody>
        </p:sp>
        <p:sp>
          <p:nvSpPr>
            <p:cNvPr id="103" name="pt103"/>
            <p:cNvSpPr/>
            <p:nvPr/>
          </p:nvSpPr>
          <p:spPr>
            <a:xfrm>
              <a:off x="434470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4" name="pt104"/>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5" name="pt105"/>
            <p:cNvSpPr/>
            <p:nvPr/>
          </p:nvSpPr>
          <p:spPr>
            <a:xfrm>
              <a:off x="451552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460093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4686347"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477175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94257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5027989"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511340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519881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528422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536963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545504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554045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562586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571127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57966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5882095" y="21164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5967506" y="21164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tx123"/>
            <p:cNvSpPr/>
            <p:nvPr/>
          </p:nvSpPr>
          <p:spPr>
            <a:xfrm>
              <a:off x="4210825"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4" name="tx124"/>
            <p:cNvSpPr/>
            <p:nvPr/>
          </p:nvSpPr>
          <p:spPr>
            <a:xfrm>
              <a:off x="6018113"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5" name="tx125"/>
            <p:cNvSpPr/>
            <p:nvPr/>
          </p:nvSpPr>
          <p:spPr>
            <a:xfrm>
              <a:off x="5418832"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6" name="tx126"/>
            <p:cNvSpPr/>
            <p:nvPr/>
          </p:nvSpPr>
          <p:spPr>
            <a:xfrm>
              <a:off x="5845885"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7" name="pl127"/>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362755" y="4115058"/>
              <a:ext cx="1622801" cy="1084408"/>
            </a:xfrm>
            <a:custGeom>
              <a:avLst/>
              <a:pathLst>
                <a:path w="1622801" h="1084408">
                  <a:moveTo>
                    <a:pt x="0" y="13902"/>
                  </a:moveTo>
                  <a:lnTo>
                    <a:pt x="85410" y="13902"/>
                  </a:lnTo>
                  <a:lnTo>
                    <a:pt x="170821" y="27805"/>
                  </a:lnTo>
                  <a:lnTo>
                    <a:pt x="256231" y="69513"/>
                  </a:lnTo>
                  <a:lnTo>
                    <a:pt x="341642" y="13902"/>
                  </a:lnTo>
                  <a:lnTo>
                    <a:pt x="427053" y="0"/>
                  </a:lnTo>
                  <a:lnTo>
                    <a:pt x="512463" y="13902"/>
                  </a:lnTo>
                  <a:lnTo>
                    <a:pt x="597874" y="41708"/>
                  </a:lnTo>
                  <a:lnTo>
                    <a:pt x="683284" y="208540"/>
                  </a:lnTo>
                  <a:lnTo>
                    <a:pt x="768695" y="375372"/>
                  </a:lnTo>
                  <a:lnTo>
                    <a:pt x="854106" y="611717"/>
                  </a:lnTo>
                  <a:lnTo>
                    <a:pt x="939516" y="458788"/>
                  </a:lnTo>
                  <a:lnTo>
                    <a:pt x="1024927" y="681230"/>
                  </a:lnTo>
                  <a:lnTo>
                    <a:pt x="1110337" y="750744"/>
                  </a:lnTo>
                  <a:lnTo>
                    <a:pt x="1195748" y="931478"/>
                  </a:lnTo>
                  <a:lnTo>
                    <a:pt x="1281159" y="1014894"/>
                  </a:lnTo>
                  <a:lnTo>
                    <a:pt x="1366569" y="806354"/>
                  </a:lnTo>
                  <a:lnTo>
                    <a:pt x="1451980" y="931478"/>
                  </a:lnTo>
                  <a:lnTo>
                    <a:pt x="1537390" y="945381"/>
                  </a:lnTo>
                  <a:lnTo>
                    <a:pt x="1622801" y="1084408"/>
                  </a:lnTo>
                </a:path>
              </a:pathLst>
            </a:custGeom>
            <a:ln w="27101" cap="flat">
              <a:solidFill>
                <a:srgbClr val="1CABE2">
                  <a:alpha val="100000"/>
                </a:srgbClr>
              </a:solidFill>
              <a:prstDash val="solid"/>
              <a:round/>
            </a:ln>
          </p:spPr>
          <p:txBody>
            <a:bodyPr/>
            <a:lstStyle/>
            <a:p/>
          </p:txBody>
        </p:sp>
        <p:sp>
          <p:nvSpPr>
            <p:cNvPr id="147" name="pt147"/>
            <p:cNvSpPr/>
            <p:nvPr/>
          </p:nvSpPr>
          <p:spPr>
            <a:xfrm>
              <a:off x="434470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43011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51552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00936"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86347"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77175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85716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94257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027989"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113400" y="44723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198811" y="47087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284221" y="45557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369632" y="47782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5455042" y="48477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540453" y="50284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625864" y="51119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711274" y="49033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96685" y="50284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882095" y="50423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967506" y="51814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tx167"/>
            <p:cNvSpPr/>
            <p:nvPr/>
          </p:nvSpPr>
          <p:spPr>
            <a:xfrm>
              <a:off x="4210825" y="40366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68" name="tx168"/>
            <p:cNvSpPr/>
            <p:nvPr/>
          </p:nvSpPr>
          <p:spPr>
            <a:xfrm>
              <a:off x="6018113" y="51071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69" name="tx169"/>
            <p:cNvSpPr/>
            <p:nvPr/>
          </p:nvSpPr>
          <p:spPr>
            <a:xfrm>
              <a:off x="5418832" y="47246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70" name="tx170"/>
            <p:cNvSpPr/>
            <p:nvPr/>
          </p:nvSpPr>
          <p:spPr>
            <a:xfrm>
              <a:off x="5845885" y="49192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71" name="pl171"/>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156942" y="2092773"/>
              <a:ext cx="1622801" cy="278053"/>
            </a:xfrm>
            <a:custGeom>
              <a:avLst/>
              <a:pathLst>
                <a:path w="1622801" h="278053">
                  <a:moveTo>
                    <a:pt x="0" y="69513"/>
                  </a:moveTo>
                  <a:lnTo>
                    <a:pt x="85410" y="41708"/>
                  </a:lnTo>
                  <a:lnTo>
                    <a:pt x="170821" y="0"/>
                  </a:lnTo>
                  <a:lnTo>
                    <a:pt x="256231" y="41708"/>
                  </a:lnTo>
                  <a:lnTo>
                    <a:pt x="341642" y="13902"/>
                  </a:lnTo>
                  <a:lnTo>
                    <a:pt x="427053" y="0"/>
                  </a:lnTo>
                  <a:lnTo>
                    <a:pt x="512463" y="13902"/>
                  </a:lnTo>
                  <a:lnTo>
                    <a:pt x="597874" y="13902"/>
                  </a:lnTo>
                  <a:lnTo>
                    <a:pt x="683284" y="55610"/>
                  </a:lnTo>
                  <a:lnTo>
                    <a:pt x="768695" y="83416"/>
                  </a:lnTo>
                  <a:lnTo>
                    <a:pt x="854106" y="83416"/>
                  </a:lnTo>
                  <a:lnTo>
                    <a:pt x="939516" y="111221"/>
                  </a:lnTo>
                  <a:lnTo>
                    <a:pt x="1024927" y="125124"/>
                  </a:lnTo>
                  <a:lnTo>
                    <a:pt x="1110337" y="111221"/>
                  </a:lnTo>
                  <a:lnTo>
                    <a:pt x="1195748" y="152929"/>
                  </a:lnTo>
                  <a:lnTo>
                    <a:pt x="1281159" y="166832"/>
                  </a:lnTo>
                  <a:lnTo>
                    <a:pt x="1366569" y="208540"/>
                  </a:lnTo>
                  <a:lnTo>
                    <a:pt x="1451980" y="194637"/>
                  </a:lnTo>
                  <a:lnTo>
                    <a:pt x="1537390" y="194637"/>
                  </a:lnTo>
                  <a:lnTo>
                    <a:pt x="1622801" y="278053"/>
                  </a:lnTo>
                </a:path>
              </a:pathLst>
            </a:custGeom>
            <a:ln w="27101" cap="flat">
              <a:solidFill>
                <a:srgbClr val="1CABE2">
                  <a:alpha val="100000"/>
                </a:srgbClr>
              </a:solidFill>
              <a:prstDash val="solid"/>
              <a:round/>
            </a:ln>
          </p:spPr>
          <p:txBody>
            <a:bodyPr/>
            <a:lstStyle/>
            <a:p/>
          </p:txBody>
        </p:sp>
        <p:sp>
          <p:nvSpPr>
            <p:cNvPr id="191" name="pt191"/>
            <p:cNvSpPr/>
            <p:nvPr/>
          </p:nvSpPr>
          <p:spPr>
            <a:xfrm>
              <a:off x="7138892"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722430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730971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739512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7480534"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6" name="pt196"/>
            <p:cNvSpPr/>
            <p:nvPr/>
          </p:nvSpPr>
          <p:spPr>
            <a:xfrm>
              <a:off x="756594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765135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773676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7822177"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7907587"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7992998"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8078408"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8163819"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8249230"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8334640"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842005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8505461"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8590872"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8676283" y="22693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8761693" y="23527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tx211"/>
            <p:cNvSpPr/>
            <p:nvPr/>
          </p:nvSpPr>
          <p:spPr>
            <a:xfrm>
              <a:off x="7005012"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2" name="tx212"/>
            <p:cNvSpPr/>
            <p:nvPr/>
          </p:nvSpPr>
          <p:spPr>
            <a:xfrm>
              <a:off x="8812300" y="227975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13" name="tx213"/>
            <p:cNvSpPr/>
            <p:nvPr/>
          </p:nvSpPr>
          <p:spPr>
            <a:xfrm>
              <a:off x="8213020" y="20628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14" name="tx214"/>
            <p:cNvSpPr/>
            <p:nvPr/>
          </p:nvSpPr>
          <p:spPr>
            <a:xfrm>
              <a:off x="8640073" y="21462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5" name="pl215"/>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242353" y="4031642"/>
              <a:ext cx="1537390" cy="430982"/>
            </a:xfrm>
            <a:custGeom>
              <a:avLst/>
              <a:pathLst>
                <a:path w="1537390" h="430982">
                  <a:moveTo>
                    <a:pt x="0" y="27805"/>
                  </a:moveTo>
                  <a:lnTo>
                    <a:pt x="85410" y="13902"/>
                  </a:lnTo>
                  <a:lnTo>
                    <a:pt x="170821" y="13902"/>
                  </a:lnTo>
                  <a:lnTo>
                    <a:pt x="256231" y="0"/>
                  </a:lnTo>
                  <a:lnTo>
                    <a:pt x="341642" y="0"/>
                  </a:lnTo>
                  <a:lnTo>
                    <a:pt x="427053" y="0"/>
                  </a:lnTo>
                  <a:lnTo>
                    <a:pt x="512463" y="0"/>
                  </a:lnTo>
                  <a:lnTo>
                    <a:pt x="597874" y="27805"/>
                  </a:lnTo>
                  <a:lnTo>
                    <a:pt x="683284" y="41708"/>
                  </a:lnTo>
                  <a:lnTo>
                    <a:pt x="768695" y="152929"/>
                  </a:lnTo>
                  <a:lnTo>
                    <a:pt x="854106" y="194637"/>
                  </a:lnTo>
                  <a:lnTo>
                    <a:pt x="939516" y="152929"/>
                  </a:lnTo>
                  <a:lnTo>
                    <a:pt x="1024927" y="250248"/>
                  </a:lnTo>
                  <a:lnTo>
                    <a:pt x="1110337" y="291956"/>
                  </a:lnTo>
                  <a:lnTo>
                    <a:pt x="1195748" y="250248"/>
                  </a:lnTo>
                  <a:lnTo>
                    <a:pt x="1281159" y="375372"/>
                  </a:lnTo>
                  <a:lnTo>
                    <a:pt x="1366569" y="389274"/>
                  </a:lnTo>
                  <a:lnTo>
                    <a:pt x="1451980" y="403177"/>
                  </a:lnTo>
                  <a:lnTo>
                    <a:pt x="1537390" y="430982"/>
                  </a:lnTo>
                </a:path>
              </a:pathLst>
            </a:custGeom>
            <a:ln w="27101" cap="flat">
              <a:solidFill>
                <a:srgbClr val="1CABE2">
                  <a:alpha val="100000"/>
                </a:srgbClr>
              </a:solidFill>
              <a:prstDash val="solid"/>
              <a:round/>
            </a:ln>
          </p:spPr>
          <p:txBody>
            <a:bodyPr/>
            <a:lstStyle/>
            <a:p/>
          </p:txBody>
        </p:sp>
        <p:sp>
          <p:nvSpPr>
            <p:cNvPr id="235" name="pt235"/>
            <p:cNvSpPr/>
            <p:nvPr/>
          </p:nvSpPr>
          <p:spPr>
            <a:xfrm>
              <a:off x="722430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730971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739512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48053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56594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65135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73676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82217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907587"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pt244"/>
            <p:cNvSpPr/>
            <p:nvPr/>
          </p:nvSpPr>
          <p:spPr>
            <a:xfrm>
              <a:off x="799299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8078408"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8163819" y="41665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8249230"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8334640"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420051"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505461"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590872"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676283"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761693"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tx254"/>
            <p:cNvSpPr/>
            <p:nvPr/>
          </p:nvSpPr>
          <p:spPr>
            <a:xfrm>
              <a:off x="7090423"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5" name="tx255"/>
            <p:cNvSpPr/>
            <p:nvPr/>
          </p:nvSpPr>
          <p:spPr>
            <a:xfrm>
              <a:off x="8812300" y="43703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56" name="tx256"/>
            <p:cNvSpPr/>
            <p:nvPr/>
          </p:nvSpPr>
          <p:spPr>
            <a:xfrm>
              <a:off x="8213020" y="4140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57" name="tx257"/>
            <p:cNvSpPr/>
            <p:nvPr/>
          </p:nvSpPr>
          <p:spPr>
            <a:xfrm>
              <a:off x="8640073" y="42936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58" name="tx258"/>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9" name="tx259"/>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0" name="tx260"/>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61" name="tx261"/>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62" name="tx262"/>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63" name="tx263"/>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64" name="tx26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5" name="tx26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6" name="tx26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7" name="tx26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8" name="tx26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9" name="tx26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0" name="tx27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1" name="tx271"/>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2" name="tx272"/>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3" name="tx273"/>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4" name="tx274"/>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5" name="tx275"/>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6" name="tx276"/>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7" name="tx277"/>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8" name="tx278"/>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9" name="tx279"/>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0" name="tx280"/>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1" name="tx281"/>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2" name="tx282"/>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3" name="tx283"/>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4" name="tx284"/>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5" name="tx285"/>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6" name="tx286"/>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7" name="tx287"/>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8" name="tx288"/>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9" name="tx289"/>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0" name="tx290"/>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1" name="tx291"/>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2" name="tx292"/>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3" name="tx293"/>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4" name="tx294"/>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5" name="tx295"/>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6" name="tx296"/>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7" name="tx29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8" name="pt29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0" name="tx30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01" name="tx30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02" name="tx302"/>
            <p:cNvSpPr/>
            <p:nvPr/>
          </p:nvSpPr>
          <p:spPr>
            <a:xfrm>
              <a:off x="2229340" y="1330710"/>
              <a:ext cx="53771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Montenegro, 2006-2025</a:t>
              </a:r>
            </a:p>
          </p:txBody>
        </p:sp>
        <p:sp>
          <p:nvSpPr>
            <p:cNvPr id="303" name="tx30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4" name="tx30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had the lowest coverage (13%), followed by MCV2 (66%).
Compared to 2019, coverage of one vaccine increased (BCG) and 5 vaccines decreased (DTP1, DTP3, IPV1, MCV1 and MCV2).
Compared to 2024, coverage of 4 vaccines decreased (BCG, DTP3, MCV1 and MCV2) and 2 vaccines remained constant (DTP1 and IPV1).</a:t>
            </a:r>
          </a:p>
        </p:txBody>
      </p:sp>
      <p:sp>
        <p:nvSpPr>
          <p:cNvPr id="3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Montenegro had its lowest coverage in MCV1 (13%), while most other routine vaccines clustered around 66-92%; 5 antigens decreased since 2019, and 4 antigens decreased since 2024.</a:t>
            </a:r>
          </a:p>
        </p:txBody>
      </p:sp>
      <p:grpSp xmlns:pic="http://schemas.openxmlformats.org/drawingml/2006/picture">
        <p:nvGrpSpPr>
          <p:cNvPr id="307" name=""/>
          <p:cNvGrpSpPr/>
          <p:nvPr/>
        </p:nvGrpSpPr>
        <p:grpSpPr>
          <a:xfrm>
            <a:off x="292608" y="1097280"/>
            <a:ext cx="8595360" cy="28575"/>
            <a:chOff x="292608" y="1097280"/>
            <a:chExt cx="8595360" cy="28575"/>
          </a:xfrm>
        </p:grpSpPr>
        <p:sp>
          <p:nvSpPr>
            <p:cNvPr id="30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80651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5022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093946"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89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3766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664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951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72389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05263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138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246126" cy="948992"/>
            </a:xfrm>
            <a:custGeom>
              <a:avLst/>
              <a:pathLst>
                <a:path w="6246126" h="948992">
                  <a:moveTo>
                    <a:pt x="0" y="237248"/>
                  </a:moveTo>
                  <a:lnTo>
                    <a:pt x="328743" y="142348"/>
                  </a:lnTo>
                  <a:lnTo>
                    <a:pt x="657487" y="0"/>
                  </a:lnTo>
                  <a:lnTo>
                    <a:pt x="986230" y="142348"/>
                  </a:lnTo>
                  <a:lnTo>
                    <a:pt x="1314974" y="47449"/>
                  </a:lnTo>
                  <a:lnTo>
                    <a:pt x="1643717" y="0"/>
                  </a:lnTo>
                  <a:lnTo>
                    <a:pt x="1972461" y="47449"/>
                  </a:lnTo>
                  <a:lnTo>
                    <a:pt x="2301204" y="47449"/>
                  </a:lnTo>
                  <a:lnTo>
                    <a:pt x="2629948" y="189798"/>
                  </a:lnTo>
                  <a:lnTo>
                    <a:pt x="2958691" y="284697"/>
                  </a:lnTo>
                  <a:lnTo>
                    <a:pt x="3287435" y="284697"/>
                  </a:lnTo>
                  <a:lnTo>
                    <a:pt x="3616178" y="379596"/>
                  </a:lnTo>
                  <a:lnTo>
                    <a:pt x="3944922" y="427046"/>
                  </a:lnTo>
                  <a:lnTo>
                    <a:pt x="4273665" y="379596"/>
                  </a:lnTo>
                  <a:lnTo>
                    <a:pt x="4602409" y="521945"/>
                  </a:lnTo>
                  <a:lnTo>
                    <a:pt x="4931152" y="569395"/>
                  </a:lnTo>
                  <a:lnTo>
                    <a:pt x="5259896" y="711744"/>
                  </a:lnTo>
                  <a:lnTo>
                    <a:pt x="5588639" y="664294"/>
                  </a:lnTo>
                  <a:lnTo>
                    <a:pt x="5917383" y="664294"/>
                  </a:lnTo>
                  <a:lnTo>
                    <a:pt x="6246126" y="948992"/>
                  </a:lnTo>
                </a:path>
              </a:pathLst>
            </a:custGeom>
            <a:ln w="27101" cap="flat">
              <a:solidFill>
                <a:srgbClr val="1C86EE">
                  <a:alpha val="100000"/>
                </a:srgbClr>
              </a:solidFill>
              <a:prstDash val="solid"/>
              <a:round/>
            </a:ln>
          </p:spPr>
          <p:txBody>
            <a:bodyPr/>
            <a:lstStyle/>
            <a:p/>
          </p:txBody>
        </p:sp>
        <p:sp>
          <p:nvSpPr>
            <p:cNvPr id="38" name="pl38"/>
            <p:cNvSpPr/>
            <p:nvPr/>
          </p:nvSpPr>
          <p:spPr>
            <a:xfrm>
              <a:off x="1135255" y="1215496"/>
              <a:ext cx="6246126" cy="2467379"/>
            </a:xfrm>
            <a:custGeom>
              <a:avLst/>
              <a:pathLst>
                <a:path w="6246126" h="2467379">
                  <a:moveTo>
                    <a:pt x="0" y="142348"/>
                  </a:moveTo>
                  <a:lnTo>
                    <a:pt x="328743" y="142348"/>
                  </a:lnTo>
                  <a:lnTo>
                    <a:pt x="657487" y="0"/>
                  </a:lnTo>
                  <a:lnTo>
                    <a:pt x="986230" y="284697"/>
                  </a:lnTo>
                  <a:lnTo>
                    <a:pt x="1314974" y="142348"/>
                  </a:lnTo>
                  <a:lnTo>
                    <a:pt x="1643717" y="94899"/>
                  </a:lnTo>
                  <a:lnTo>
                    <a:pt x="1972461" y="142348"/>
                  </a:lnTo>
                  <a:lnTo>
                    <a:pt x="2301204" y="142348"/>
                  </a:lnTo>
                  <a:lnTo>
                    <a:pt x="2629948" y="284697"/>
                  </a:lnTo>
                  <a:lnTo>
                    <a:pt x="2958691" y="521945"/>
                  </a:lnTo>
                  <a:lnTo>
                    <a:pt x="3287435" y="854093"/>
                  </a:lnTo>
                  <a:lnTo>
                    <a:pt x="3616178" y="948992"/>
                  </a:lnTo>
                  <a:lnTo>
                    <a:pt x="3944922" y="996441"/>
                  </a:lnTo>
                  <a:lnTo>
                    <a:pt x="4273665" y="1186240"/>
                  </a:lnTo>
                  <a:lnTo>
                    <a:pt x="4602409" y="1945434"/>
                  </a:lnTo>
                  <a:lnTo>
                    <a:pt x="4931152" y="1992883"/>
                  </a:lnTo>
                  <a:lnTo>
                    <a:pt x="5259896" y="2277581"/>
                  </a:lnTo>
                  <a:lnTo>
                    <a:pt x="5588639" y="2419930"/>
                  </a:lnTo>
                  <a:lnTo>
                    <a:pt x="5917383" y="1518387"/>
                  </a:lnTo>
                  <a:lnTo>
                    <a:pt x="6246126" y="2467379"/>
                  </a:lnTo>
                </a:path>
              </a:pathLst>
            </a:custGeom>
            <a:ln w="27101" cap="flat">
              <a:solidFill>
                <a:srgbClr val="80BD41">
                  <a:alpha val="100000"/>
                </a:srgbClr>
              </a:solidFill>
              <a:prstDash val="solid"/>
              <a:round/>
            </a:ln>
          </p:spPr>
          <p:txBody>
            <a:bodyPr/>
            <a:lstStyle/>
            <a:p/>
          </p:txBody>
        </p:sp>
        <p:sp>
          <p:nvSpPr>
            <p:cNvPr id="39" name="pl39"/>
            <p:cNvSpPr/>
            <p:nvPr/>
          </p:nvSpPr>
          <p:spPr>
            <a:xfrm>
              <a:off x="1135255" y="1168047"/>
              <a:ext cx="6246126" cy="901542"/>
            </a:xfrm>
            <a:custGeom>
              <a:avLst/>
              <a:pathLst>
                <a:path w="6246126" h="901542">
                  <a:moveTo>
                    <a:pt x="0" y="189798"/>
                  </a:moveTo>
                  <a:lnTo>
                    <a:pt x="328743" y="237248"/>
                  </a:lnTo>
                  <a:lnTo>
                    <a:pt x="657487" y="47449"/>
                  </a:lnTo>
                  <a:lnTo>
                    <a:pt x="986230" y="332147"/>
                  </a:lnTo>
                  <a:lnTo>
                    <a:pt x="1314974" y="189798"/>
                  </a:lnTo>
                  <a:lnTo>
                    <a:pt x="1643717" y="189798"/>
                  </a:lnTo>
                  <a:lnTo>
                    <a:pt x="1972461" y="0"/>
                  </a:lnTo>
                  <a:lnTo>
                    <a:pt x="2301204" y="0"/>
                  </a:lnTo>
                  <a:lnTo>
                    <a:pt x="2629948" y="142348"/>
                  </a:lnTo>
                  <a:lnTo>
                    <a:pt x="2958691" y="237248"/>
                  </a:lnTo>
                  <a:lnTo>
                    <a:pt x="3287435" y="237248"/>
                  </a:lnTo>
                  <a:lnTo>
                    <a:pt x="3616178" y="332147"/>
                  </a:lnTo>
                  <a:lnTo>
                    <a:pt x="3944922" y="379596"/>
                  </a:lnTo>
                  <a:lnTo>
                    <a:pt x="4273665" y="427046"/>
                  </a:lnTo>
                  <a:lnTo>
                    <a:pt x="4602409" y="474496"/>
                  </a:lnTo>
                  <a:lnTo>
                    <a:pt x="4931152" y="521945"/>
                  </a:lnTo>
                  <a:lnTo>
                    <a:pt x="5259896" y="664294"/>
                  </a:lnTo>
                  <a:lnTo>
                    <a:pt x="5588639" y="616844"/>
                  </a:lnTo>
                  <a:lnTo>
                    <a:pt x="5917383" y="616844"/>
                  </a:lnTo>
                  <a:lnTo>
                    <a:pt x="6246126" y="901542"/>
                  </a:lnTo>
                </a:path>
              </a:pathLst>
            </a:custGeom>
            <a:ln w="27101" cap="flat">
              <a:solidFill>
                <a:srgbClr val="EE00EE">
                  <a:alpha val="100000"/>
                </a:srgbClr>
              </a:solidFill>
              <a:prstDash val="solid"/>
              <a:round/>
            </a:ln>
          </p:spPr>
          <p:txBody>
            <a:bodyPr/>
            <a:lstStyle/>
            <a:p/>
          </p:txBody>
        </p:sp>
        <p:sp>
          <p:nvSpPr>
            <p:cNvPr id="40" name="pl40"/>
            <p:cNvSpPr/>
            <p:nvPr/>
          </p:nvSpPr>
          <p:spPr>
            <a:xfrm>
              <a:off x="6723894" y="4347171"/>
              <a:ext cx="657487" cy="1043891"/>
            </a:xfrm>
            <a:custGeom>
              <a:avLst/>
              <a:pathLst>
                <a:path w="657487" h="1043891">
                  <a:moveTo>
                    <a:pt x="0" y="427046"/>
                  </a:moveTo>
                  <a:lnTo>
                    <a:pt x="328743" y="1043891"/>
                  </a:lnTo>
                  <a:lnTo>
                    <a:pt x="657487" y="0"/>
                  </a:lnTo>
                </a:path>
              </a:pathLst>
            </a:custGeom>
            <a:ln w="27101" cap="flat">
              <a:solidFill>
                <a:srgbClr val="6A3D9A">
                  <a:alpha val="100000"/>
                </a:srgbClr>
              </a:solidFill>
              <a:prstDash val="solid"/>
              <a:round/>
            </a:ln>
          </p:spPr>
          <p:txBody>
            <a:bodyPr/>
            <a:lstStyle/>
            <a:p/>
          </p:txBody>
        </p:sp>
        <p:sp>
          <p:nvSpPr>
            <p:cNvPr id="41" name="pl41"/>
            <p:cNvSpPr/>
            <p:nvPr/>
          </p:nvSpPr>
          <p:spPr>
            <a:xfrm>
              <a:off x="4093946" y="1025698"/>
              <a:ext cx="3287435" cy="237248"/>
            </a:xfrm>
            <a:custGeom>
              <a:avLst/>
              <a:pathLst>
                <a:path w="3287435" h="237248">
                  <a:moveTo>
                    <a:pt x="0" y="47449"/>
                  </a:moveTo>
                  <a:lnTo>
                    <a:pt x="328743" y="0"/>
                  </a:lnTo>
                  <a:lnTo>
                    <a:pt x="657487" y="94899"/>
                  </a:lnTo>
                  <a:lnTo>
                    <a:pt x="986230" y="142348"/>
                  </a:lnTo>
                  <a:lnTo>
                    <a:pt x="1314974" y="142348"/>
                  </a:lnTo>
                  <a:lnTo>
                    <a:pt x="1643717" y="142348"/>
                  </a:lnTo>
                  <a:lnTo>
                    <a:pt x="1972461" y="142348"/>
                  </a:lnTo>
                  <a:lnTo>
                    <a:pt x="2301204" y="189798"/>
                  </a:lnTo>
                  <a:lnTo>
                    <a:pt x="2629948" y="189798"/>
                  </a:lnTo>
                  <a:lnTo>
                    <a:pt x="2958691" y="237248"/>
                  </a:lnTo>
                  <a:lnTo>
                    <a:pt x="3287435" y="237248"/>
                  </a:lnTo>
                </a:path>
              </a:pathLst>
            </a:custGeom>
            <a:ln w="27101" cap="flat">
              <a:solidFill>
                <a:srgbClr val="E31A1C">
                  <a:alpha val="100000"/>
                </a:srgbClr>
              </a:solidFill>
              <a:prstDash val="solid"/>
              <a:round/>
            </a:ln>
          </p:spPr>
          <p:txBody>
            <a:bodyPr/>
            <a:lstStyle/>
            <a:p/>
          </p:txBody>
        </p:sp>
        <p:sp>
          <p:nvSpPr>
            <p:cNvPr id="42" name="pl42"/>
            <p:cNvSpPr/>
            <p:nvPr/>
          </p:nvSpPr>
          <p:spPr>
            <a:xfrm>
              <a:off x="6066407" y="1689993"/>
              <a:ext cx="1314974" cy="379596"/>
            </a:xfrm>
            <a:custGeom>
              <a:avLst/>
              <a:pathLst>
                <a:path w="1314974" h="379596">
                  <a:moveTo>
                    <a:pt x="0" y="0"/>
                  </a:moveTo>
                  <a:lnTo>
                    <a:pt x="328743" y="142348"/>
                  </a:lnTo>
                  <a:lnTo>
                    <a:pt x="657487" y="94899"/>
                  </a:lnTo>
                  <a:lnTo>
                    <a:pt x="986230" y="94899"/>
                  </a:lnTo>
                  <a:lnTo>
                    <a:pt x="1314974" y="379596"/>
                  </a:lnTo>
                </a:path>
              </a:pathLst>
            </a:custGeom>
            <a:ln w="27101" cap="flat">
              <a:solidFill>
                <a:srgbClr val="FF7F00">
                  <a:alpha val="100000"/>
                </a:srgbClr>
              </a:solidFill>
              <a:prstDash val="solid"/>
              <a:round/>
            </a:ln>
          </p:spPr>
          <p:txBody>
            <a:bodyPr/>
            <a:lstStyle/>
            <a:p/>
          </p:txBody>
        </p:sp>
        <p:sp>
          <p:nvSpPr>
            <p:cNvPr id="43" name="pl43"/>
            <p:cNvSpPr/>
            <p:nvPr/>
          </p:nvSpPr>
          <p:spPr>
            <a:xfrm>
              <a:off x="1135255" y="1310396"/>
              <a:ext cx="6246126" cy="3701069"/>
            </a:xfrm>
            <a:custGeom>
              <a:avLst/>
              <a:pathLst>
                <a:path w="6246126" h="3701069">
                  <a:moveTo>
                    <a:pt x="0" y="47449"/>
                  </a:moveTo>
                  <a:lnTo>
                    <a:pt x="328743" y="47449"/>
                  </a:lnTo>
                  <a:lnTo>
                    <a:pt x="657487" y="94899"/>
                  </a:lnTo>
                  <a:lnTo>
                    <a:pt x="986230" y="237248"/>
                  </a:lnTo>
                  <a:lnTo>
                    <a:pt x="1314974" y="47449"/>
                  </a:lnTo>
                  <a:lnTo>
                    <a:pt x="1643717" y="0"/>
                  </a:lnTo>
                  <a:lnTo>
                    <a:pt x="1972461" y="47449"/>
                  </a:lnTo>
                  <a:lnTo>
                    <a:pt x="2301204" y="142348"/>
                  </a:lnTo>
                  <a:lnTo>
                    <a:pt x="2629948" y="711744"/>
                  </a:lnTo>
                  <a:lnTo>
                    <a:pt x="2958691" y="1281139"/>
                  </a:lnTo>
                  <a:lnTo>
                    <a:pt x="3287435" y="2087782"/>
                  </a:lnTo>
                  <a:lnTo>
                    <a:pt x="3616178" y="1565837"/>
                  </a:lnTo>
                  <a:lnTo>
                    <a:pt x="3944922" y="2325030"/>
                  </a:lnTo>
                  <a:lnTo>
                    <a:pt x="4273665" y="2562279"/>
                  </a:lnTo>
                  <a:lnTo>
                    <a:pt x="4602409" y="3179123"/>
                  </a:lnTo>
                  <a:lnTo>
                    <a:pt x="4931152" y="3463821"/>
                  </a:lnTo>
                  <a:lnTo>
                    <a:pt x="5259896" y="2752077"/>
                  </a:lnTo>
                  <a:lnTo>
                    <a:pt x="5588639" y="3179123"/>
                  </a:lnTo>
                  <a:lnTo>
                    <a:pt x="5917383" y="3226573"/>
                  </a:lnTo>
                  <a:lnTo>
                    <a:pt x="6246126" y="3701069"/>
                  </a:lnTo>
                </a:path>
              </a:pathLst>
            </a:custGeom>
            <a:ln w="27101" cap="flat">
              <a:solidFill>
                <a:srgbClr val="FFC20E">
                  <a:alpha val="100000"/>
                </a:srgbClr>
              </a:solidFill>
              <a:prstDash val="solid"/>
              <a:round/>
            </a:ln>
          </p:spPr>
          <p:txBody>
            <a:bodyPr/>
            <a:lstStyle/>
            <a:p/>
          </p:txBody>
        </p:sp>
        <p:sp>
          <p:nvSpPr>
            <p:cNvPr id="44" name="pl44"/>
            <p:cNvSpPr/>
            <p:nvPr/>
          </p:nvSpPr>
          <p:spPr>
            <a:xfrm>
              <a:off x="1463998" y="1025698"/>
              <a:ext cx="5917383" cy="1470937"/>
            </a:xfrm>
            <a:custGeom>
              <a:avLst/>
              <a:pathLst>
                <a:path w="5917383" h="1470937">
                  <a:moveTo>
                    <a:pt x="0" y="94899"/>
                  </a:moveTo>
                  <a:lnTo>
                    <a:pt x="328743" y="47449"/>
                  </a:lnTo>
                  <a:lnTo>
                    <a:pt x="657487" y="47449"/>
                  </a:lnTo>
                  <a:lnTo>
                    <a:pt x="986230" y="0"/>
                  </a:lnTo>
                  <a:lnTo>
                    <a:pt x="1314974" y="0"/>
                  </a:lnTo>
                  <a:lnTo>
                    <a:pt x="1643717" y="0"/>
                  </a:lnTo>
                  <a:lnTo>
                    <a:pt x="1972461" y="0"/>
                  </a:lnTo>
                  <a:lnTo>
                    <a:pt x="2301204" y="94899"/>
                  </a:lnTo>
                  <a:lnTo>
                    <a:pt x="2629948" y="142348"/>
                  </a:lnTo>
                  <a:lnTo>
                    <a:pt x="2958691" y="521945"/>
                  </a:lnTo>
                  <a:lnTo>
                    <a:pt x="3287435" y="664294"/>
                  </a:lnTo>
                  <a:lnTo>
                    <a:pt x="3616178" y="521945"/>
                  </a:lnTo>
                  <a:lnTo>
                    <a:pt x="3944922" y="854093"/>
                  </a:lnTo>
                  <a:lnTo>
                    <a:pt x="4273665" y="996441"/>
                  </a:lnTo>
                  <a:lnTo>
                    <a:pt x="4602409" y="854093"/>
                  </a:lnTo>
                  <a:lnTo>
                    <a:pt x="4931152" y="1281139"/>
                  </a:lnTo>
                  <a:lnTo>
                    <a:pt x="5259896" y="1328589"/>
                  </a:lnTo>
                  <a:lnTo>
                    <a:pt x="5588639" y="1376038"/>
                  </a:lnTo>
                  <a:lnTo>
                    <a:pt x="5917383" y="1470937"/>
                  </a:lnTo>
                </a:path>
              </a:pathLst>
            </a:custGeom>
            <a:ln w="27101" cap="flat">
              <a:solidFill>
                <a:srgbClr val="008B00">
                  <a:alpha val="100000"/>
                </a:srgbClr>
              </a:solidFill>
              <a:prstDash val="solid"/>
              <a:round/>
            </a:ln>
          </p:spPr>
          <p:txBody>
            <a:bodyPr/>
            <a:lstStyle/>
            <a:p/>
          </p:txBody>
        </p:sp>
        <p:sp>
          <p:nvSpPr>
            <p:cNvPr id="45" name="pl45"/>
            <p:cNvSpPr/>
            <p:nvPr/>
          </p:nvSpPr>
          <p:spPr>
            <a:xfrm>
              <a:off x="1135255" y="1310396"/>
              <a:ext cx="6246126" cy="3701069"/>
            </a:xfrm>
            <a:custGeom>
              <a:avLst/>
              <a:pathLst>
                <a:path w="6246126" h="3701069">
                  <a:moveTo>
                    <a:pt x="0" y="47449"/>
                  </a:moveTo>
                  <a:lnTo>
                    <a:pt x="328743" y="47449"/>
                  </a:lnTo>
                  <a:lnTo>
                    <a:pt x="657487" y="94899"/>
                  </a:lnTo>
                  <a:lnTo>
                    <a:pt x="986230" y="237248"/>
                  </a:lnTo>
                  <a:lnTo>
                    <a:pt x="1314974" y="47449"/>
                  </a:lnTo>
                  <a:lnTo>
                    <a:pt x="1643717" y="0"/>
                  </a:lnTo>
                  <a:lnTo>
                    <a:pt x="1972461" y="47449"/>
                  </a:lnTo>
                  <a:lnTo>
                    <a:pt x="2301204" y="142348"/>
                  </a:lnTo>
                  <a:lnTo>
                    <a:pt x="2629948" y="711744"/>
                  </a:lnTo>
                  <a:lnTo>
                    <a:pt x="2958691" y="1281139"/>
                  </a:lnTo>
                  <a:lnTo>
                    <a:pt x="3287435" y="2087782"/>
                  </a:lnTo>
                  <a:lnTo>
                    <a:pt x="3616178" y="1565837"/>
                  </a:lnTo>
                  <a:lnTo>
                    <a:pt x="3944922" y="2325030"/>
                  </a:lnTo>
                  <a:lnTo>
                    <a:pt x="4273665" y="2562279"/>
                  </a:lnTo>
                  <a:lnTo>
                    <a:pt x="4602409" y="3179123"/>
                  </a:lnTo>
                  <a:lnTo>
                    <a:pt x="4931152" y="3463821"/>
                  </a:lnTo>
                  <a:lnTo>
                    <a:pt x="5259896" y="2752077"/>
                  </a:lnTo>
                  <a:lnTo>
                    <a:pt x="5588639" y="3179123"/>
                  </a:lnTo>
                  <a:lnTo>
                    <a:pt x="5917383" y="3226573"/>
                  </a:lnTo>
                  <a:lnTo>
                    <a:pt x="6246126" y="3701069"/>
                  </a:lnTo>
                </a:path>
              </a:pathLst>
            </a:custGeom>
            <a:ln w="27101" cap="flat">
              <a:solidFill>
                <a:srgbClr val="836FFF">
                  <a:alpha val="100000"/>
                </a:srgbClr>
              </a:solidFill>
              <a:prstDash val="solid"/>
              <a:round/>
            </a:ln>
          </p:spPr>
          <p:txBody>
            <a:bodyPr/>
            <a:lstStyle/>
            <a:p/>
          </p:txBody>
        </p:sp>
        <p:sp>
          <p:nvSpPr>
            <p:cNvPr id="46" name="pl46"/>
            <p:cNvSpPr/>
            <p:nvPr/>
          </p:nvSpPr>
          <p:spPr>
            <a:xfrm>
              <a:off x="7399522" y="1262946"/>
              <a:ext cx="1025504" cy="6"/>
            </a:xfrm>
            <a:custGeom>
              <a:avLst/>
              <a:pathLst>
                <a:path w="1025504" h="6">
                  <a:moveTo>
                    <a:pt x="1025504" y="6"/>
                  </a:moveTo>
                  <a:lnTo>
                    <a:pt x="0" y="0"/>
                  </a:lnTo>
                </a:path>
              </a:pathLst>
            </a:custGeom>
          </p:spPr>
          <p:txBody>
            <a:bodyPr/>
            <a:lstStyle/>
            <a:p/>
          </p:txBody>
        </p:sp>
        <p:sp>
          <p:nvSpPr>
            <p:cNvPr id="47" name="pl47"/>
            <p:cNvSpPr/>
            <p:nvPr/>
          </p:nvSpPr>
          <p:spPr>
            <a:xfrm>
              <a:off x="7398217" y="2073829"/>
              <a:ext cx="984728" cy="247963"/>
            </a:xfrm>
            <a:custGeom>
              <a:avLst/>
              <a:pathLst>
                <a:path w="984728" h="247963">
                  <a:moveTo>
                    <a:pt x="984728" y="247963"/>
                  </a:moveTo>
                  <a:lnTo>
                    <a:pt x="0" y="0"/>
                  </a:lnTo>
                </a:path>
              </a:pathLst>
            </a:custGeom>
          </p:spPr>
          <p:txBody>
            <a:bodyPr/>
            <a:lstStyle/>
            <a:p/>
          </p:txBody>
        </p:sp>
        <p:sp>
          <p:nvSpPr>
            <p:cNvPr id="48" name="pl48"/>
            <p:cNvSpPr/>
            <p:nvPr/>
          </p:nvSpPr>
          <p:spPr>
            <a:xfrm>
              <a:off x="7398230" y="1805233"/>
              <a:ext cx="1038864" cy="260137"/>
            </a:xfrm>
            <a:custGeom>
              <a:avLst/>
              <a:pathLst>
                <a:path w="1038864" h="260137">
                  <a:moveTo>
                    <a:pt x="1038864" y="0"/>
                  </a:moveTo>
                  <a:lnTo>
                    <a:pt x="0" y="260137"/>
                  </a:lnTo>
                </a:path>
              </a:pathLst>
            </a:custGeom>
          </p:spPr>
          <p:txBody>
            <a:bodyPr/>
            <a:lstStyle/>
            <a:p/>
          </p:txBody>
        </p:sp>
        <p:sp>
          <p:nvSpPr>
            <p:cNvPr id="49" name="pl49"/>
            <p:cNvSpPr/>
            <p:nvPr/>
          </p:nvSpPr>
          <p:spPr>
            <a:xfrm>
              <a:off x="7399521" y="2063315"/>
              <a:ext cx="1007508" cy="6163"/>
            </a:xfrm>
            <a:custGeom>
              <a:avLst/>
              <a:pathLst>
                <a:path w="1007508" h="6163">
                  <a:moveTo>
                    <a:pt x="1007508" y="0"/>
                  </a:moveTo>
                  <a:lnTo>
                    <a:pt x="0" y="6163"/>
                  </a:lnTo>
                </a:path>
              </a:pathLst>
            </a:custGeom>
          </p:spPr>
          <p:txBody>
            <a:bodyPr/>
            <a:lstStyle/>
            <a:p/>
          </p:txBody>
        </p:sp>
        <p:sp>
          <p:nvSpPr>
            <p:cNvPr id="50" name="pl50"/>
            <p:cNvSpPr/>
            <p:nvPr/>
          </p:nvSpPr>
          <p:spPr>
            <a:xfrm>
              <a:off x="7399325" y="2498309"/>
              <a:ext cx="959536" cy="89446"/>
            </a:xfrm>
            <a:custGeom>
              <a:avLst/>
              <a:pathLst>
                <a:path w="959536" h="89446">
                  <a:moveTo>
                    <a:pt x="959536" y="89446"/>
                  </a:moveTo>
                  <a:lnTo>
                    <a:pt x="0" y="0"/>
                  </a:lnTo>
                </a:path>
              </a:pathLst>
            </a:custGeom>
          </p:spPr>
          <p:txBody>
            <a:bodyPr/>
            <a:lstStyle/>
            <a:p/>
          </p:txBody>
        </p:sp>
        <p:sp>
          <p:nvSpPr>
            <p:cNvPr id="51" name="pl51"/>
            <p:cNvSpPr/>
            <p:nvPr/>
          </p:nvSpPr>
          <p:spPr>
            <a:xfrm>
              <a:off x="7399522" y="3682876"/>
              <a:ext cx="929062" cy="4"/>
            </a:xfrm>
            <a:custGeom>
              <a:avLst/>
              <a:pathLst>
                <a:path w="929062" h="4">
                  <a:moveTo>
                    <a:pt x="929062" y="4"/>
                  </a:moveTo>
                  <a:lnTo>
                    <a:pt x="0" y="0"/>
                  </a:lnTo>
                </a:path>
              </a:pathLst>
            </a:custGeom>
          </p:spPr>
          <p:txBody>
            <a:bodyPr/>
            <a:lstStyle/>
            <a:p/>
          </p:txBody>
        </p:sp>
        <p:sp>
          <p:nvSpPr>
            <p:cNvPr id="52" name="pl52"/>
            <p:cNvSpPr/>
            <p:nvPr/>
          </p:nvSpPr>
          <p:spPr>
            <a:xfrm>
              <a:off x="7399235" y="4186653"/>
              <a:ext cx="983709" cy="111052"/>
            </a:xfrm>
            <a:custGeom>
              <a:avLst/>
              <a:pathLst>
                <a:path w="983709" h="111052">
                  <a:moveTo>
                    <a:pt x="983709" y="0"/>
                  </a:moveTo>
                  <a:lnTo>
                    <a:pt x="0" y="111052"/>
                  </a:lnTo>
                </a:path>
              </a:pathLst>
            </a:custGeom>
          </p:spPr>
          <p:txBody>
            <a:bodyPr/>
            <a:lstStyle/>
            <a:p/>
          </p:txBody>
        </p:sp>
        <p:sp>
          <p:nvSpPr>
            <p:cNvPr id="53" name="pl53"/>
            <p:cNvSpPr/>
            <p:nvPr/>
          </p:nvSpPr>
          <p:spPr>
            <a:xfrm>
              <a:off x="7399310" y="4348906"/>
              <a:ext cx="983635" cy="95178"/>
            </a:xfrm>
            <a:custGeom>
              <a:avLst/>
              <a:pathLst>
                <a:path w="983635" h="95178">
                  <a:moveTo>
                    <a:pt x="983635" y="95178"/>
                  </a:moveTo>
                  <a:lnTo>
                    <a:pt x="0" y="0"/>
                  </a:lnTo>
                </a:path>
              </a:pathLst>
            </a:custGeom>
          </p:spPr>
          <p:txBody>
            <a:bodyPr/>
            <a:lstStyle/>
            <a:p/>
          </p:txBody>
        </p:sp>
        <p:sp>
          <p:nvSpPr>
            <p:cNvPr id="54" name="pl54"/>
            <p:cNvSpPr/>
            <p:nvPr/>
          </p:nvSpPr>
          <p:spPr>
            <a:xfrm>
              <a:off x="7399094" y="5013924"/>
              <a:ext cx="959767" cy="133213"/>
            </a:xfrm>
            <a:custGeom>
              <a:avLst/>
              <a:pathLst>
                <a:path w="959767" h="133213">
                  <a:moveTo>
                    <a:pt x="959767" y="133213"/>
                  </a:moveTo>
                  <a:lnTo>
                    <a:pt x="0" y="0"/>
                  </a:lnTo>
                </a:path>
              </a:pathLst>
            </a:custGeom>
          </p:spPr>
          <p:txBody>
            <a:bodyPr/>
            <a:lstStyle/>
            <a:p/>
          </p:txBody>
        </p:sp>
        <p:sp>
          <p:nvSpPr>
            <p:cNvPr id="55" name="pl55"/>
            <p:cNvSpPr/>
            <p:nvPr/>
          </p:nvSpPr>
          <p:spPr>
            <a:xfrm>
              <a:off x="7399117" y="4888667"/>
              <a:ext cx="893313" cy="120407"/>
            </a:xfrm>
            <a:custGeom>
              <a:avLst/>
              <a:pathLst>
                <a:path w="893313" h="120407">
                  <a:moveTo>
                    <a:pt x="893313" y="0"/>
                  </a:moveTo>
                  <a:lnTo>
                    <a:pt x="0" y="120407"/>
                  </a:lnTo>
                </a:path>
              </a:pathLst>
            </a:custGeom>
          </p:spPr>
          <p:txBody>
            <a:bodyPr/>
            <a:lstStyle/>
            <a:p/>
          </p:txBody>
        </p:sp>
        <p:sp>
          <p:nvSpPr>
            <p:cNvPr id="56" name="pg56"/>
            <p:cNvSpPr/>
            <p:nvPr/>
          </p:nvSpPr>
          <p:spPr>
            <a:xfrm>
              <a:off x="8356446" y="117843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7" name="tx57"/>
            <p:cNvSpPr/>
            <p:nvPr/>
          </p:nvSpPr>
          <p:spPr>
            <a:xfrm>
              <a:off x="8379306" y="121997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58" name="pg58"/>
            <p:cNvSpPr/>
            <p:nvPr/>
          </p:nvSpPr>
          <p:spPr>
            <a:xfrm>
              <a:off x="8314365" y="224065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228218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75%</a:t>
              </a:r>
            </a:p>
          </p:txBody>
        </p:sp>
        <p:sp>
          <p:nvSpPr>
            <p:cNvPr id="60" name="pg60"/>
            <p:cNvSpPr/>
            <p:nvPr/>
          </p:nvSpPr>
          <p:spPr>
            <a:xfrm>
              <a:off x="8368515" y="171750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175903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62" name="pg62"/>
            <p:cNvSpPr/>
            <p:nvPr/>
          </p:nvSpPr>
          <p:spPr>
            <a:xfrm>
              <a:off x="8338449" y="197879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61309" y="202033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75%</a:t>
              </a:r>
            </a:p>
          </p:txBody>
        </p:sp>
        <p:sp>
          <p:nvSpPr>
            <p:cNvPr id="64" name="pg64"/>
            <p:cNvSpPr/>
            <p:nvPr/>
          </p:nvSpPr>
          <p:spPr>
            <a:xfrm>
              <a:off x="8290281" y="250416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5" name="tx65"/>
            <p:cNvSpPr/>
            <p:nvPr/>
          </p:nvSpPr>
          <p:spPr>
            <a:xfrm>
              <a:off x="8313141" y="254570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66%</a:t>
              </a:r>
            </a:p>
          </p:txBody>
        </p:sp>
        <p:sp>
          <p:nvSpPr>
            <p:cNvPr id="66" name="pg66"/>
            <p:cNvSpPr/>
            <p:nvPr/>
          </p:nvSpPr>
          <p:spPr>
            <a:xfrm>
              <a:off x="8260004" y="359836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362121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41%</a:t>
              </a:r>
            </a:p>
          </p:txBody>
        </p:sp>
        <p:sp>
          <p:nvSpPr>
            <p:cNvPr id="68" name="pg68"/>
            <p:cNvSpPr/>
            <p:nvPr/>
          </p:nvSpPr>
          <p:spPr>
            <a:xfrm>
              <a:off x="8314365" y="410086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37225" y="414240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28%</a:t>
              </a:r>
            </a:p>
          </p:txBody>
        </p:sp>
        <p:sp>
          <p:nvSpPr>
            <p:cNvPr id="70" name="pg70"/>
            <p:cNvSpPr/>
            <p:nvPr/>
          </p:nvSpPr>
          <p:spPr>
            <a:xfrm>
              <a:off x="8314365" y="43605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1" name="tx71"/>
            <p:cNvSpPr/>
            <p:nvPr/>
          </p:nvSpPr>
          <p:spPr>
            <a:xfrm>
              <a:off x="8337225" y="44020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27%</a:t>
              </a:r>
            </a:p>
          </p:txBody>
        </p:sp>
        <p:sp>
          <p:nvSpPr>
            <p:cNvPr id="72" name="pg72"/>
            <p:cNvSpPr/>
            <p:nvPr/>
          </p:nvSpPr>
          <p:spPr>
            <a:xfrm>
              <a:off x="8290281" y="506435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51058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13%</a:t>
              </a:r>
            </a:p>
          </p:txBody>
        </p:sp>
        <p:sp>
          <p:nvSpPr>
            <p:cNvPr id="74" name="pg74"/>
            <p:cNvSpPr/>
            <p:nvPr/>
          </p:nvSpPr>
          <p:spPr>
            <a:xfrm>
              <a:off x="8223851" y="480241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246711" y="484395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13%</a:t>
              </a:r>
            </a:p>
          </p:txBody>
        </p:sp>
        <p:sp>
          <p:nvSpPr>
            <p:cNvPr id="76" name="pl76"/>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7" name="pt77"/>
            <p:cNvSpPr/>
            <p:nvPr/>
          </p:nvSpPr>
          <p:spPr>
            <a:xfrm>
              <a:off x="7349780" y="4268120"/>
              <a:ext cx="63202" cy="63202"/>
            </a:xfrm>
            <a:prstGeom prst="ellipse">
              <a:avLst/>
            </a:prstGeom>
            <a:solidFill>
              <a:srgbClr val="9A32CD">
                <a:alpha val="100000"/>
              </a:srgbClr>
            </a:solidFill>
            <a:ln w="9000" cap="rnd">
              <a:solidFill>
                <a:srgbClr val="9A32CD">
                  <a:alpha val="100000"/>
                </a:srgbClr>
              </a:solidFill>
              <a:prstDash val="solid"/>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65006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229378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3937500"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525247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558121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5" name="tx95"/>
            <p:cNvSpPr/>
            <p:nvPr/>
          </p:nvSpPr>
          <p:spPr>
            <a:xfrm rot="-5400000">
              <a:off x="59099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6" name="tx96"/>
            <p:cNvSpPr/>
            <p:nvPr/>
          </p:nvSpPr>
          <p:spPr>
            <a:xfrm rot="-5400000">
              <a:off x="62387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7" name="tx97"/>
            <p:cNvSpPr/>
            <p:nvPr/>
          </p:nvSpPr>
          <p:spPr>
            <a:xfrm rot="-5400000">
              <a:off x="6567414"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8" name="tx98"/>
            <p:cNvSpPr/>
            <p:nvPr/>
          </p:nvSpPr>
          <p:spPr>
            <a:xfrm rot="-5400000">
              <a:off x="689619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722493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314638" y="401416"/>
              <a:ext cx="32023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Montenegro, 2000-2025</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MCV1 and Rubella had the lowest coverage of all vaccines (13%), followed by HPVc (27%).
Coverage of 7 vaccines decreased (DTP3, HEPB3, HIB3, IPV1, MCV1, MCV2 and RUBELLA) compared to respective coverage in 2019.
Coverage of 7 vaccines decreased (DTP3, HEPB3, HIB3, IPVC, MCV1, MCV2 and RUBELLA), 1 vaccine increased (HPVC), and 1 vaccine was the same (IPV1)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330187" y="961781"/>
              <a:ext cx="1372111" cy="0"/>
            </a:xfrm>
            <a:custGeom>
              <a:avLst/>
              <a:pathLst>
                <a:path w="1372111" h="0">
                  <a:moveTo>
                    <a:pt x="0" y="0"/>
                  </a:moveTo>
                  <a:lnTo>
                    <a:pt x="649947" y="0"/>
                  </a:lnTo>
                  <a:lnTo>
                    <a:pt x="938813" y="0"/>
                  </a:lnTo>
                  <a:lnTo>
                    <a:pt x="938813" y="0"/>
                  </a:lnTo>
                  <a:lnTo>
                    <a:pt x="1083246" y="0"/>
                  </a:lnTo>
                  <a:lnTo>
                    <a:pt x="1299895" y="0"/>
                  </a:lnTo>
                  <a:lnTo>
                    <a:pt x="1372111" y="0"/>
                  </a:lnTo>
                </a:path>
              </a:pathLst>
            </a:custGeom>
            <a:ln w="116535" cap="flat">
              <a:solidFill>
                <a:srgbClr val="E8E8E8">
                  <a:alpha val="100000"/>
                </a:srgbClr>
              </a:solidFill>
              <a:prstDash val="solid"/>
              <a:round/>
            </a:ln>
          </p:spPr>
          <p:txBody>
            <a:bodyPr/>
            <a:lstStyle/>
            <a:p/>
          </p:txBody>
        </p:sp>
        <p:sp>
          <p:nvSpPr>
            <p:cNvPr id="19" name="pl19"/>
            <p:cNvSpPr/>
            <p:nvPr/>
          </p:nvSpPr>
          <p:spPr>
            <a:xfrm>
              <a:off x="8135597" y="1464387"/>
              <a:ext cx="144432" cy="0"/>
            </a:xfrm>
            <a:custGeom>
              <a:avLst/>
              <a:pathLst>
                <a:path w="144432" h="0">
                  <a:moveTo>
                    <a:pt x="0" y="0"/>
                  </a:moveTo>
                  <a:lnTo>
                    <a:pt x="0"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6907918" y="1966994"/>
              <a:ext cx="866596" cy="0"/>
            </a:xfrm>
            <a:custGeom>
              <a:avLst/>
              <a:pathLst>
                <a:path w="866596" h="0">
                  <a:moveTo>
                    <a:pt x="0" y="0"/>
                  </a:moveTo>
                  <a:lnTo>
                    <a:pt x="361082" y="0"/>
                  </a:lnTo>
                  <a:lnTo>
                    <a:pt x="433298" y="0"/>
                  </a:lnTo>
                  <a:lnTo>
                    <a:pt x="433298" y="0"/>
                  </a:lnTo>
                  <a:lnTo>
                    <a:pt x="577731" y="0"/>
                  </a:lnTo>
                  <a:lnTo>
                    <a:pt x="649947" y="0"/>
                  </a:lnTo>
                  <a:lnTo>
                    <a:pt x="866596" y="0"/>
                  </a:lnTo>
                </a:path>
              </a:pathLst>
            </a:custGeom>
            <a:ln w="116535" cap="flat">
              <a:solidFill>
                <a:srgbClr val="E8E8E8">
                  <a:alpha val="100000"/>
                </a:srgbClr>
              </a:solidFill>
              <a:prstDash val="solid"/>
              <a:round/>
            </a:ln>
          </p:spPr>
          <p:txBody>
            <a:bodyPr/>
            <a:lstStyle/>
            <a:p/>
          </p:txBody>
        </p:sp>
        <p:sp>
          <p:nvSpPr>
            <p:cNvPr id="21" name="pl21"/>
            <p:cNvSpPr/>
            <p:nvPr/>
          </p:nvSpPr>
          <p:spPr>
            <a:xfrm>
              <a:off x="4452561" y="2469600"/>
              <a:ext cx="1949842" cy="0"/>
            </a:xfrm>
            <a:custGeom>
              <a:avLst/>
              <a:pathLst>
                <a:path w="1949842" h="0">
                  <a:moveTo>
                    <a:pt x="0" y="0"/>
                  </a:moveTo>
                  <a:lnTo>
                    <a:pt x="72216" y="0"/>
                  </a:lnTo>
                  <a:lnTo>
                    <a:pt x="288865" y="0"/>
                  </a:lnTo>
                  <a:lnTo>
                    <a:pt x="722164" y="0"/>
                  </a:lnTo>
                  <a:lnTo>
                    <a:pt x="794380" y="0"/>
                  </a:lnTo>
                  <a:lnTo>
                    <a:pt x="1444328" y="0"/>
                  </a:lnTo>
                  <a:lnTo>
                    <a:pt x="1949842" y="0"/>
                  </a:lnTo>
                </a:path>
              </a:pathLst>
            </a:custGeom>
            <a:ln w="116535" cap="flat">
              <a:solidFill>
                <a:srgbClr val="E8E8E8">
                  <a:alpha val="100000"/>
                </a:srgbClr>
              </a:solidFill>
              <a:prstDash val="solid"/>
              <a:round/>
            </a:ln>
          </p:spPr>
          <p:txBody>
            <a:bodyPr/>
            <a:lstStyle/>
            <a:p/>
          </p:txBody>
        </p:sp>
        <p:sp>
          <p:nvSpPr>
            <p:cNvPr id="22" name="pl22"/>
            <p:cNvSpPr/>
            <p:nvPr/>
          </p:nvSpPr>
          <p:spPr>
            <a:xfrm>
              <a:off x="6907918" y="2972206"/>
              <a:ext cx="722164" cy="0"/>
            </a:xfrm>
            <a:custGeom>
              <a:avLst/>
              <a:pathLst>
                <a:path w="722164" h="0">
                  <a:moveTo>
                    <a:pt x="0" y="0"/>
                  </a:moveTo>
                  <a:lnTo>
                    <a:pt x="361082" y="0"/>
                  </a:lnTo>
                  <a:lnTo>
                    <a:pt x="433298" y="0"/>
                  </a:lnTo>
                  <a:lnTo>
                    <a:pt x="433298"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3474813"/>
              <a:ext cx="144432" cy="0"/>
            </a:xfrm>
            <a:custGeom>
              <a:avLst/>
              <a:pathLst>
                <a:path w="144432" h="0">
                  <a:moveTo>
                    <a:pt x="0" y="0"/>
                  </a:moveTo>
                  <a:lnTo>
                    <a:pt x="0"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2430501" y="3977419"/>
              <a:ext cx="1733193" cy="0"/>
            </a:xfrm>
            <a:custGeom>
              <a:avLst/>
              <a:pathLst>
                <a:path w="1733193" h="0">
                  <a:moveTo>
                    <a:pt x="0" y="0"/>
                  </a:moveTo>
                  <a:lnTo>
                    <a:pt x="361082" y="0"/>
                  </a:lnTo>
                  <a:lnTo>
                    <a:pt x="722164" y="0"/>
                  </a:lnTo>
                  <a:lnTo>
                    <a:pt x="794380" y="0"/>
                  </a:lnTo>
                  <a:lnTo>
                    <a:pt x="794380" y="0"/>
                  </a:lnTo>
                  <a:lnTo>
                    <a:pt x="1444328" y="0"/>
                  </a:lnTo>
                  <a:lnTo>
                    <a:pt x="1733193" y="0"/>
                  </a:lnTo>
                </a:path>
              </a:pathLst>
            </a:custGeom>
            <a:ln w="116535" cap="flat">
              <a:solidFill>
                <a:srgbClr val="E8E8E8">
                  <a:alpha val="100000"/>
                </a:srgbClr>
              </a:solidFill>
              <a:prstDash val="solid"/>
              <a:round/>
            </a:ln>
          </p:spPr>
          <p:txBody>
            <a:bodyPr/>
            <a:lstStyle/>
            <a:p/>
          </p:txBody>
        </p:sp>
        <p:sp>
          <p:nvSpPr>
            <p:cNvPr id="25" name="pl25"/>
            <p:cNvSpPr/>
            <p:nvPr/>
          </p:nvSpPr>
          <p:spPr>
            <a:xfrm>
              <a:off x="6257971" y="4480025"/>
              <a:ext cx="938813" cy="0"/>
            </a:xfrm>
            <a:custGeom>
              <a:avLst/>
              <a:pathLst>
                <a:path w="938813" h="0">
                  <a:moveTo>
                    <a:pt x="0" y="0"/>
                  </a:moveTo>
                  <a:lnTo>
                    <a:pt x="144432" y="0"/>
                  </a:lnTo>
                  <a:lnTo>
                    <a:pt x="216649" y="0"/>
                  </a:lnTo>
                  <a:lnTo>
                    <a:pt x="288865" y="0"/>
                  </a:lnTo>
                  <a:lnTo>
                    <a:pt x="722164" y="0"/>
                  </a:lnTo>
                  <a:lnTo>
                    <a:pt x="938813" y="0"/>
                  </a:lnTo>
                  <a:lnTo>
                    <a:pt x="938813" y="0"/>
                  </a:lnTo>
                </a:path>
              </a:pathLst>
            </a:custGeom>
            <a:ln w="116535" cap="flat">
              <a:solidFill>
                <a:srgbClr val="E8E8E8">
                  <a:alpha val="100000"/>
                </a:srgbClr>
              </a:solidFill>
              <a:prstDash val="solid"/>
              <a:round/>
            </a:ln>
          </p:spPr>
          <p:txBody>
            <a:bodyPr/>
            <a:lstStyle/>
            <a:p/>
          </p:txBody>
        </p:sp>
        <p:sp>
          <p:nvSpPr>
            <p:cNvPr id="26" name="pl26"/>
            <p:cNvSpPr/>
            <p:nvPr/>
          </p:nvSpPr>
          <p:spPr>
            <a:xfrm>
              <a:off x="2430501" y="4982632"/>
              <a:ext cx="1733193" cy="0"/>
            </a:xfrm>
            <a:custGeom>
              <a:avLst/>
              <a:pathLst>
                <a:path w="1733193" h="0">
                  <a:moveTo>
                    <a:pt x="0" y="0"/>
                  </a:moveTo>
                  <a:lnTo>
                    <a:pt x="361082" y="0"/>
                  </a:lnTo>
                  <a:lnTo>
                    <a:pt x="722164" y="0"/>
                  </a:lnTo>
                  <a:lnTo>
                    <a:pt x="794380" y="0"/>
                  </a:lnTo>
                  <a:lnTo>
                    <a:pt x="794380" y="0"/>
                  </a:lnTo>
                  <a:lnTo>
                    <a:pt x="1444328" y="0"/>
                  </a:lnTo>
                  <a:lnTo>
                    <a:pt x="1733193" y="0"/>
                  </a:lnTo>
                </a:path>
              </a:pathLst>
            </a:custGeom>
            <a:ln w="116535" cap="flat">
              <a:solidFill>
                <a:srgbClr val="E8E8E8">
                  <a:alpha val="100000"/>
                </a:srgbClr>
              </a:solidFill>
              <a:prstDash val="solid"/>
              <a:round/>
            </a:ln>
          </p:spPr>
          <p:txBody>
            <a:bodyPr/>
            <a:lstStyle/>
            <a:p/>
          </p:txBody>
        </p:sp>
        <p:sp>
          <p:nvSpPr>
            <p:cNvPr id="27" name="pt27"/>
            <p:cNvSpPr/>
            <p:nvPr/>
          </p:nvSpPr>
          <p:spPr>
            <a:xfrm>
              <a:off x="726450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32568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97563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69779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26450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2558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40893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55336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8115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26450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33671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33671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90341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9790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242441"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17022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473692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52027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89238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448061"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15919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22038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78708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387032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22038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314816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242600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9228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7563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9228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54233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47012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9790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253471"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15919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22038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78708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387032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22038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14816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600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206233"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567315"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350665"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217262"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072830"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072830"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7711747"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278449"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6845151"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6339636"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834121"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4389793"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56731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2784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684515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217262"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72830"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072830"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4100927"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3089898"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2367733"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134016"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339636"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195203"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4100927"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3089898"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2367733"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0" name="tx120"/>
            <p:cNvSpPr/>
            <p:nvPr/>
          </p:nvSpPr>
          <p:spPr>
            <a:xfrm>
              <a:off x="71004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1" name="tx121"/>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2" name="tx122"/>
            <p:cNvSpPr/>
            <p:nvPr/>
          </p:nvSpPr>
          <p:spPr>
            <a:xfrm>
              <a:off x="56316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3" name="tx123"/>
            <p:cNvSpPr/>
            <p:nvPr/>
          </p:nvSpPr>
          <p:spPr>
            <a:xfrm>
              <a:off x="64595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4" name="tx124"/>
            <p:cNvSpPr/>
            <p:nvPr/>
          </p:nvSpPr>
          <p:spPr>
            <a:xfrm>
              <a:off x="64595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5" name="tx125"/>
            <p:cNvSpPr/>
            <p:nvPr/>
          </p:nvSpPr>
          <p:spPr>
            <a:xfrm>
              <a:off x="71020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5225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Montenegro,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(94%) and 2024 (92%). DTP1 coverage remained the same in 2025 (92%) compared to 2024, and was lower than in 2019. In 2019-2025, DTP1 coverage was at it's lowest level in 2024 and 2025 (92%).
In 2024, 8 vaccines had lower coverage than in 2019.
In 2025, 8 vaccines had lower coverage than in 2019.
In 2025, 7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94430" y="4212235"/>
              <a:ext cx="2249351" cy="656162"/>
            </a:xfrm>
            <a:custGeom>
              <a:avLst/>
              <a:pathLst>
                <a:path w="2249351" h="656162">
                  <a:moveTo>
                    <a:pt x="0" y="0"/>
                  </a:moveTo>
                  <a:lnTo>
                    <a:pt x="749783" y="300740"/>
                  </a:lnTo>
                  <a:lnTo>
                    <a:pt x="1499567" y="656162"/>
                  </a:lnTo>
                  <a:lnTo>
                    <a:pt x="2249351" y="54680"/>
                  </a:lnTo>
                </a:path>
              </a:pathLst>
            </a:custGeom>
            <a:ln w="29811" cap="flat">
              <a:solidFill>
                <a:srgbClr val="FF0000">
                  <a:alpha val="100000"/>
                </a:srgbClr>
              </a:solidFill>
              <a:prstDash val="solid"/>
              <a:round/>
            </a:ln>
          </p:spPr>
          <p:txBody>
            <a:bodyPr/>
            <a:lstStyle/>
            <a:p/>
          </p:txBody>
        </p:sp>
        <p:sp>
          <p:nvSpPr>
            <p:cNvPr id="22" name="pl22"/>
            <p:cNvSpPr/>
            <p:nvPr/>
          </p:nvSpPr>
          <p:spPr>
            <a:xfrm>
              <a:off x="2444213" y="4266915"/>
              <a:ext cx="1499567" cy="601481"/>
            </a:xfrm>
            <a:custGeom>
              <a:avLst/>
              <a:pathLst>
                <a:path w="1499567" h="601481">
                  <a:moveTo>
                    <a:pt x="0" y="246060"/>
                  </a:moveTo>
                  <a:lnTo>
                    <a:pt x="749783" y="601481"/>
                  </a:lnTo>
                  <a:lnTo>
                    <a:pt x="1499567" y="0"/>
                  </a:lnTo>
                </a:path>
              </a:pathLst>
            </a:custGeom>
            <a:ln w="29811" cap="flat">
              <a:solidFill>
                <a:srgbClr val="0058AB">
                  <a:alpha val="100000"/>
                </a:srgbClr>
              </a:solidFill>
              <a:prstDash val="solid"/>
              <a:round/>
            </a:ln>
          </p:spPr>
          <p:txBody>
            <a:bodyPr/>
            <a:lstStyle/>
            <a:p/>
          </p:txBody>
        </p:sp>
        <p:sp>
          <p:nvSpPr>
            <p:cNvPr id="23" name="pt23"/>
            <p:cNvSpPr/>
            <p:nvPr/>
          </p:nvSpPr>
          <p:spPr>
            <a:xfrm>
              <a:off x="1669604" y="41874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2419387" y="44881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169171" y="4843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918955" y="42420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419387" y="44881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3169171"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3918955" y="42420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tx30"/>
            <p:cNvSpPr/>
            <p:nvPr/>
          </p:nvSpPr>
          <p:spPr>
            <a:xfrm>
              <a:off x="2444213" y="45826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31" name="tx31"/>
            <p:cNvSpPr/>
            <p:nvPr/>
          </p:nvSpPr>
          <p:spPr>
            <a:xfrm>
              <a:off x="3193997"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32" name="tx32"/>
            <p:cNvSpPr/>
            <p:nvPr/>
          </p:nvSpPr>
          <p:spPr>
            <a:xfrm>
              <a:off x="3943781" y="433775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33" name="tx33"/>
            <p:cNvSpPr/>
            <p:nvPr/>
          </p:nvSpPr>
          <p:spPr>
            <a:xfrm>
              <a:off x="1694430" y="40400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34" name="tx34"/>
            <p:cNvSpPr/>
            <p:nvPr/>
          </p:nvSpPr>
          <p:spPr>
            <a:xfrm>
              <a:off x="2444213" y="43407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35" name="tx35"/>
            <p:cNvSpPr/>
            <p:nvPr/>
          </p:nvSpPr>
          <p:spPr>
            <a:xfrm>
              <a:off x="3193997" y="4697438"/>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36" name="tx36"/>
            <p:cNvSpPr/>
            <p:nvPr/>
          </p:nvSpPr>
          <p:spPr>
            <a:xfrm>
              <a:off x="3943781" y="409590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27</a:t>
              </a:r>
            </a:p>
          </p:txBody>
        </p:sp>
        <p:sp>
          <p:nvSpPr>
            <p:cNvPr id="37" name="pl3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8" name="tx38"/>
            <p:cNvSpPr/>
            <p:nvPr/>
          </p:nvSpPr>
          <p:spPr>
            <a:xfrm>
              <a:off x="2117318"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39" name="tx39"/>
            <p:cNvSpPr/>
            <p:nvPr/>
          </p:nvSpPr>
          <p:spPr>
            <a:xfrm>
              <a:off x="1983651"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0" name="rc4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41" name="pl4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2" name="pl4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4" name="pl4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5" name="pl4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6" name="pl4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7" name="pl4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9" name="pl4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0" name="pl5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1" name="pl5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2" name="pl5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3" name="pl5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4" name="pl54"/>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7387397" y="4786377"/>
              <a:ext cx="749783" cy="82020"/>
            </a:xfrm>
            <a:custGeom>
              <a:avLst/>
              <a:pathLst>
                <a:path w="749783" h="82020">
                  <a:moveTo>
                    <a:pt x="0" y="82020"/>
                  </a:moveTo>
                  <a:lnTo>
                    <a:pt x="749783" y="0"/>
                  </a:lnTo>
                </a:path>
              </a:pathLst>
            </a:custGeom>
            <a:ln w="29811" cap="flat">
              <a:solidFill>
                <a:srgbClr val="FF0000">
                  <a:alpha val="100000"/>
                </a:srgbClr>
              </a:solidFill>
              <a:prstDash val="solid"/>
              <a:round/>
            </a:ln>
          </p:spPr>
          <p:txBody>
            <a:bodyPr/>
            <a:lstStyle/>
            <a:p/>
          </p:txBody>
        </p:sp>
        <p:sp>
          <p:nvSpPr>
            <p:cNvPr id="59" name="pl59"/>
            <p:cNvSpPr/>
            <p:nvPr/>
          </p:nvSpPr>
          <p:spPr>
            <a:xfrm>
              <a:off x="7387397" y="4786377"/>
              <a:ext cx="749783" cy="82020"/>
            </a:xfrm>
            <a:custGeom>
              <a:avLst/>
              <a:pathLst>
                <a:path w="749783" h="82020">
                  <a:moveTo>
                    <a:pt x="0" y="82020"/>
                  </a:moveTo>
                  <a:lnTo>
                    <a:pt x="749783" y="0"/>
                  </a:lnTo>
                </a:path>
              </a:pathLst>
            </a:custGeom>
            <a:ln w="29811" cap="flat">
              <a:solidFill>
                <a:srgbClr val="0058AB">
                  <a:alpha val="100000"/>
                </a:srgbClr>
              </a:solidFill>
              <a:prstDash val="solid"/>
              <a:round/>
            </a:ln>
          </p:spPr>
          <p:txBody>
            <a:bodyPr/>
            <a:lstStyle/>
            <a:p/>
          </p:txBody>
        </p:sp>
        <p:sp>
          <p:nvSpPr>
            <p:cNvPr id="60" name="pt60"/>
            <p:cNvSpPr/>
            <p:nvPr/>
          </p:nvSpPr>
          <p:spPr>
            <a:xfrm>
              <a:off x="7362571" y="4843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1" name="pt61"/>
            <p:cNvSpPr/>
            <p:nvPr/>
          </p:nvSpPr>
          <p:spPr>
            <a:xfrm>
              <a:off x="8112355" y="47615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2" name="pt62"/>
            <p:cNvSpPr/>
            <p:nvPr/>
          </p:nvSpPr>
          <p:spPr>
            <a:xfrm>
              <a:off x="7362571"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8112355"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7387397"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65" name="tx65"/>
            <p:cNvSpPr/>
            <p:nvPr/>
          </p:nvSpPr>
          <p:spPr>
            <a:xfrm>
              <a:off x="8137181"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66" name="tx66"/>
            <p:cNvSpPr/>
            <p:nvPr/>
          </p:nvSpPr>
          <p:spPr>
            <a:xfrm>
              <a:off x="7387397" y="4697438"/>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67" name="tx67"/>
            <p:cNvSpPr/>
            <p:nvPr/>
          </p:nvSpPr>
          <p:spPr>
            <a:xfrm>
              <a:off x="8137181" y="461415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68" name="pl6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9" name="tx69"/>
            <p:cNvSpPr/>
            <p:nvPr/>
          </p:nvSpPr>
          <p:spPr>
            <a:xfrm>
              <a:off x="6310718"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70" name="tx70"/>
            <p:cNvSpPr/>
            <p:nvPr/>
          </p:nvSpPr>
          <p:spPr>
            <a:xfrm>
              <a:off x="6177051"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71" name="rc7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72" name="tx7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3" name="tx7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74" name="tx74"/>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5" name="tx75"/>
            <p:cNvSpPr/>
            <p:nvPr/>
          </p:nvSpPr>
          <p:spPr>
            <a:xfrm rot="-5400000">
              <a:off x="231618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6" name="tx76"/>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7" name="tx77"/>
            <p:cNvSpPr/>
            <p:nvPr/>
          </p:nvSpPr>
          <p:spPr>
            <a:xfrm rot="-5400000">
              <a:off x="3815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78" name="tx78"/>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9" name="tx79"/>
            <p:cNvSpPr/>
            <p:nvPr/>
          </p:nvSpPr>
          <p:spPr>
            <a:xfrm rot="-5400000">
              <a:off x="650958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0" name="tx80"/>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1" name="tx81"/>
            <p:cNvSpPr/>
            <p:nvPr/>
          </p:nvSpPr>
          <p:spPr>
            <a:xfrm rot="-5400000">
              <a:off x="8009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2" name="tx8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3" name="tx8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4" name="tx8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7" name="tx8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8" name="tx8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9" name="pl8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0" name="pl9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1" name="tx9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2" name="tx9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3" name="tx93"/>
            <p:cNvSpPr/>
            <p:nvPr/>
          </p:nvSpPr>
          <p:spPr>
            <a:xfrm>
              <a:off x="757200" y="1330710"/>
              <a:ext cx="57025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Montenegro, 2022-2025</a:t>
              </a:r>
            </a:p>
          </p:txBody>
        </p:sp>
        <p:sp>
          <p:nvSpPr>
            <p:cNvPr id="94" name="tx9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5" name="tx9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Montenegro was 2022.
In 2025, first dose (HPV1) programme coverage among girls was 27%. In 2025, last dose (HPVc) programme coverage among girls was 27%.</a:t>
            </a:r>
          </a:p>
        </p:txBody>
      </p:sp>
      <p:sp>
        <p:nvSpPr>
          <p:cNvPr id="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27% and coverage among boys increased to 8%, following switch to single dose in 2023.</a:t>
            </a:r>
          </a:p>
        </p:txBody>
      </p:sp>
      <p:grpSp xmlns:pic="http://schemas.openxmlformats.org/drawingml/2006/picture">
        <p:nvGrpSpPr>
          <p:cNvPr id="98" name=""/>
          <p:cNvGrpSpPr/>
          <p:nvPr/>
        </p:nvGrpSpPr>
        <p:grpSpPr>
          <a:xfrm>
            <a:off x="292608" y="1005840"/>
            <a:ext cx="8595360" cy="28575"/>
            <a:chOff x="292608" y="1005840"/>
            <a:chExt cx="8595360" cy="28575"/>
          </a:xfrm>
        </p:grpSpPr>
        <p:sp>
          <p:nvSpPr>
            <p:cNvPr id="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994616" y="2255946"/>
              <a:ext cx="4926059" cy="601877"/>
            </a:xfrm>
            <a:custGeom>
              <a:avLst/>
              <a:pathLst>
                <a:path w="4926059" h="601877">
                  <a:moveTo>
                    <a:pt x="0" y="150469"/>
                  </a:moveTo>
                  <a:lnTo>
                    <a:pt x="259266" y="90281"/>
                  </a:lnTo>
                  <a:lnTo>
                    <a:pt x="518532" y="0"/>
                  </a:lnTo>
                  <a:lnTo>
                    <a:pt x="777798" y="90281"/>
                  </a:lnTo>
                  <a:lnTo>
                    <a:pt x="1037065" y="30093"/>
                  </a:lnTo>
                  <a:lnTo>
                    <a:pt x="1296331" y="0"/>
                  </a:lnTo>
                  <a:lnTo>
                    <a:pt x="1555597" y="30093"/>
                  </a:lnTo>
                  <a:lnTo>
                    <a:pt x="1814863" y="30093"/>
                  </a:lnTo>
                  <a:lnTo>
                    <a:pt x="2074130" y="120375"/>
                  </a:lnTo>
                  <a:lnTo>
                    <a:pt x="2333396" y="180563"/>
                  </a:lnTo>
                  <a:lnTo>
                    <a:pt x="2592662" y="180563"/>
                  </a:lnTo>
                  <a:lnTo>
                    <a:pt x="2851928" y="240750"/>
                  </a:lnTo>
                  <a:lnTo>
                    <a:pt x="3111195" y="270844"/>
                  </a:lnTo>
                  <a:lnTo>
                    <a:pt x="3370461" y="240750"/>
                  </a:lnTo>
                  <a:lnTo>
                    <a:pt x="3629727" y="331032"/>
                  </a:lnTo>
                  <a:lnTo>
                    <a:pt x="3888994" y="361126"/>
                  </a:lnTo>
                  <a:lnTo>
                    <a:pt x="4148260" y="451408"/>
                  </a:lnTo>
                  <a:lnTo>
                    <a:pt x="4407526" y="421314"/>
                  </a:lnTo>
                  <a:lnTo>
                    <a:pt x="4666792" y="421314"/>
                  </a:lnTo>
                  <a:lnTo>
                    <a:pt x="4926059" y="601877"/>
                  </a:lnTo>
                </a:path>
              </a:pathLst>
            </a:custGeom>
            <a:ln w="27101" cap="flat">
              <a:solidFill>
                <a:srgbClr val="F8766D">
                  <a:alpha val="100000"/>
                </a:srgbClr>
              </a:solidFill>
              <a:prstDash val="solid"/>
              <a:round/>
            </a:ln>
          </p:spPr>
          <p:txBody>
            <a:bodyPr/>
            <a:lstStyle/>
            <a:p/>
          </p:txBody>
        </p:sp>
        <p:sp>
          <p:nvSpPr>
            <p:cNvPr id="28" name="pl28"/>
            <p:cNvSpPr/>
            <p:nvPr/>
          </p:nvSpPr>
          <p:spPr>
            <a:xfrm>
              <a:off x="3253883" y="2195759"/>
              <a:ext cx="4666792" cy="932909"/>
            </a:xfrm>
            <a:custGeom>
              <a:avLst/>
              <a:pathLst>
                <a:path w="4666792" h="932909">
                  <a:moveTo>
                    <a:pt x="0" y="60187"/>
                  </a:moveTo>
                  <a:lnTo>
                    <a:pt x="259266" y="30093"/>
                  </a:lnTo>
                  <a:lnTo>
                    <a:pt x="518532" y="30093"/>
                  </a:lnTo>
                  <a:lnTo>
                    <a:pt x="777798" y="0"/>
                  </a:lnTo>
                  <a:lnTo>
                    <a:pt x="1037065" y="0"/>
                  </a:lnTo>
                  <a:lnTo>
                    <a:pt x="1296331" y="0"/>
                  </a:lnTo>
                  <a:lnTo>
                    <a:pt x="1555597" y="0"/>
                  </a:lnTo>
                  <a:lnTo>
                    <a:pt x="1814863" y="60187"/>
                  </a:lnTo>
                  <a:lnTo>
                    <a:pt x="2074130" y="90281"/>
                  </a:lnTo>
                  <a:lnTo>
                    <a:pt x="2333396" y="331032"/>
                  </a:lnTo>
                  <a:lnTo>
                    <a:pt x="2592662" y="421314"/>
                  </a:lnTo>
                  <a:lnTo>
                    <a:pt x="2851928" y="331032"/>
                  </a:lnTo>
                  <a:lnTo>
                    <a:pt x="3111195" y="541689"/>
                  </a:lnTo>
                  <a:lnTo>
                    <a:pt x="3370461" y="631971"/>
                  </a:lnTo>
                  <a:lnTo>
                    <a:pt x="3629727" y="541689"/>
                  </a:lnTo>
                  <a:lnTo>
                    <a:pt x="3888994" y="812534"/>
                  </a:lnTo>
                  <a:lnTo>
                    <a:pt x="4148260" y="842628"/>
                  </a:lnTo>
                  <a:lnTo>
                    <a:pt x="4407526" y="872722"/>
                  </a:lnTo>
                  <a:lnTo>
                    <a:pt x="4666792" y="932909"/>
                  </a:lnTo>
                </a:path>
              </a:pathLst>
            </a:custGeom>
            <a:ln w="27101" cap="flat">
              <a:solidFill>
                <a:srgbClr val="7CAE00">
                  <a:alpha val="100000"/>
                </a:srgbClr>
              </a:solidFill>
              <a:prstDash val="solid"/>
              <a:round/>
            </a:ln>
          </p:spPr>
          <p:txBody>
            <a:bodyPr/>
            <a:lstStyle/>
            <a:p/>
          </p:txBody>
        </p:sp>
        <p:sp>
          <p:nvSpPr>
            <p:cNvPr id="29" name="pl29"/>
            <p:cNvSpPr/>
            <p:nvPr/>
          </p:nvSpPr>
          <p:spPr>
            <a:xfrm>
              <a:off x="7402143" y="4302330"/>
              <a:ext cx="518532" cy="662065"/>
            </a:xfrm>
            <a:custGeom>
              <a:avLst/>
              <a:pathLst>
                <a:path w="518532" h="662065">
                  <a:moveTo>
                    <a:pt x="0" y="270844"/>
                  </a:moveTo>
                  <a:lnTo>
                    <a:pt x="259266" y="662065"/>
                  </a:lnTo>
                  <a:lnTo>
                    <a:pt x="518532"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8194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09029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423385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42639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2956240"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215506"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7882299" y="423385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63766" y="45347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40023" y="2857007"/>
              <a:ext cx="239919" cy="756"/>
            </a:xfrm>
            <a:custGeom>
              <a:avLst/>
              <a:pathLst>
                <a:path w="239919" h="756">
                  <a:moveTo>
                    <a:pt x="239919" y="0"/>
                  </a:moveTo>
                  <a:lnTo>
                    <a:pt x="0" y="756"/>
                  </a:lnTo>
                </a:path>
              </a:pathLst>
            </a:custGeom>
          </p:spPr>
          <p:txBody>
            <a:bodyPr/>
            <a:lstStyle/>
            <a:p/>
          </p:txBody>
        </p:sp>
        <p:sp>
          <p:nvSpPr>
            <p:cNvPr id="40" name="pl40"/>
            <p:cNvSpPr/>
            <p:nvPr/>
          </p:nvSpPr>
          <p:spPr>
            <a:xfrm>
              <a:off x="7940020" y="3128808"/>
              <a:ext cx="239921" cy="1728"/>
            </a:xfrm>
            <a:custGeom>
              <a:avLst/>
              <a:pathLst>
                <a:path w="239921" h="1728">
                  <a:moveTo>
                    <a:pt x="239921" y="1728"/>
                  </a:moveTo>
                  <a:lnTo>
                    <a:pt x="0" y="0"/>
                  </a:lnTo>
                </a:path>
              </a:pathLst>
            </a:custGeom>
          </p:spPr>
          <p:txBody>
            <a:bodyPr/>
            <a:lstStyle/>
            <a:p/>
          </p:txBody>
        </p:sp>
        <p:sp>
          <p:nvSpPr>
            <p:cNvPr id="41" name="pl41"/>
            <p:cNvSpPr/>
            <p:nvPr/>
          </p:nvSpPr>
          <p:spPr>
            <a:xfrm>
              <a:off x="7936052" y="4192983"/>
              <a:ext cx="243889" cy="74552"/>
            </a:xfrm>
            <a:custGeom>
              <a:avLst/>
              <a:pathLst>
                <a:path w="243889" h="74552">
                  <a:moveTo>
                    <a:pt x="243889" y="0"/>
                  </a:moveTo>
                  <a:lnTo>
                    <a:pt x="0" y="74552"/>
                  </a:lnTo>
                </a:path>
              </a:pathLst>
            </a:custGeom>
          </p:spPr>
          <p:txBody>
            <a:bodyPr/>
            <a:lstStyle/>
            <a:p/>
          </p:txBody>
        </p:sp>
        <p:sp>
          <p:nvSpPr>
            <p:cNvPr id="42" name="pl42"/>
            <p:cNvSpPr/>
            <p:nvPr/>
          </p:nvSpPr>
          <p:spPr>
            <a:xfrm>
              <a:off x="7934237" y="4307853"/>
              <a:ext cx="245704" cy="100069"/>
            </a:xfrm>
            <a:custGeom>
              <a:avLst/>
              <a:pathLst>
                <a:path w="245704" h="100069">
                  <a:moveTo>
                    <a:pt x="245704" y="100069"/>
                  </a:moveTo>
                  <a:lnTo>
                    <a:pt x="0" y="0"/>
                  </a:lnTo>
                </a:path>
              </a:pathLst>
            </a:custGeom>
          </p:spPr>
          <p:txBody>
            <a:bodyPr/>
            <a:lstStyle/>
            <a:p/>
          </p:txBody>
        </p:sp>
        <p:sp>
          <p:nvSpPr>
            <p:cNvPr id="43" name="pg43"/>
            <p:cNvSpPr/>
            <p:nvPr/>
          </p:nvSpPr>
          <p:spPr>
            <a:xfrm>
              <a:off x="8111362" y="27660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34222" y="28068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75%</a:t>
              </a:r>
            </a:p>
          </p:txBody>
        </p:sp>
        <p:sp>
          <p:nvSpPr>
            <p:cNvPr id="45" name="pg45"/>
            <p:cNvSpPr/>
            <p:nvPr/>
          </p:nvSpPr>
          <p:spPr>
            <a:xfrm>
              <a:off x="8111362" y="30395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34222" y="308039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66%</a:t>
              </a:r>
            </a:p>
          </p:txBody>
        </p:sp>
        <p:sp>
          <p:nvSpPr>
            <p:cNvPr id="47" name="pg47"/>
            <p:cNvSpPr/>
            <p:nvPr/>
          </p:nvSpPr>
          <p:spPr>
            <a:xfrm>
              <a:off x="8111362" y="407534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411618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28%</a:t>
              </a:r>
            </a:p>
          </p:txBody>
        </p:sp>
        <p:sp>
          <p:nvSpPr>
            <p:cNvPr id="49" name="pg49"/>
            <p:cNvSpPr/>
            <p:nvPr/>
          </p:nvSpPr>
          <p:spPr>
            <a:xfrm>
              <a:off x="8111362" y="434779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438863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27%</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044351" y="1694368"/>
              <a:ext cx="17895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Montenegro, 2006-2025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Montenegro has all 4 of the  SDG vaccines.
In 2025, Montenegro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92% between 2024 and 2025.
• DTP3 coverage declined 6 percentage points from 81% in 2024 to 75% in 2025.
• There were there were approximately the same number of zero-dose children in 2025. This leaves &lt;1,000 children without vaccination, vulnerable to vaccine-preventable diseases and a further 1,000 with incomplete protection.
• Montenegro accounted for 0.2% of zero-dose children in Europe and Central Asia (ECAR) and &lt;0.1% of zero-dose children globally.
• MCV1 coverage declined 10 percentage points from 23% in 2024 to 13% in 2025. There were 6,000 children who missed out on the first measles vaccination.
• MCV2 coverage declined 2 percentage points from 68% in 2024 to 66% in 2025.
• Last dose coverage of HPV vaccination (HPVc) among girls increased from 5% to 27%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17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23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Montenegro,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Montenegro.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TDIPV_S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P7TF5XRZ5TZD-1674051314-8127</_dlc_DocId>
    <_dlc_DocIdUrl xmlns="5ce71423-0d49-4a04-8822-86064e799dcd">
      <Url>https://unicef.sharepoint.com/teams/DAPM-DataComm/_layouts/15/DocIdRedir.aspx?ID=P7TF5XRZ5TZD-1674051314-8127</Url>
      <Description>P7TF5XRZ5TZD-1674051314-8127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40F71D8-31A4-44A9-BD06-946EAF4E031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adf46fa3-d76c-42f3-8ad2-c6d9a1e60bec</vt:lpwstr>
  </property>
</Properties>
</file>