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578f488c936eae292e35b434b69047fd15a5ca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12482747f54497e44bb58e0c588a34ca77c0ccb.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9281afb1de2aa472754d6371c6d3d784ead5d16.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355336"/>
              <a:ext cx="311052"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355336"/>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355336"/>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355336"/>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355336"/>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355336"/>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355336"/>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355336"/>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355336"/>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355336"/>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355336"/>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6243834" y="2232131"/>
              <a:ext cx="311052" cy="280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6554887" y="2232131"/>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7" name="rc107"/>
            <p:cNvSpPr/>
            <p:nvPr/>
          </p:nvSpPr>
          <p:spPr>
            <a:xfrm>
              <a:off x="6865939" y="2232131"/>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232131"/>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232131"/>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232131"/>
              <a:ext cx="311052"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232131"/>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232131"/>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232131"/>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4" name="rc114"/>
            <p:cNvSpPr/>
            <p:nvPr/>
          </p:nvSpPr>
          <p:spPr>
            <a:xfrm>
              <a:off x="4999625" y="307453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5" name="rc115"/>
            <p:cNvSpPr/>
            <p:nvPr/>
          </p:nvSpPr>
          <p:spPr>
            <a:xfrm>
              <a:off x="5310677" y="307453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3074535"/>
              <a:ext cx="311052"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7" name="rc127"/>
            <p:cNvSpPr/>
            <p:nvPr/>
          </p:nvSpPr>
          <p:spPr>
            <a:xfrm>
              <a:off x="5621730" y="4197740"/>
              <a:ext cx="311052" cy="28080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8" name="rc128"/>
            <p:cNvSpPr/>
            <p:nvPr/>
          </p:nvSpPr>
          <p:spPr>
            <a:xfrm>
              <a:off x="5932782" y="419774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9" name="rc129"/>
            <p:cNvSpPr/>
            <p:nvPr/>
          </p:nvSpPr>
          <p:spPr>
            <a:xfrm>
              <a:off x="6243834" y="4197740"/>
              <a:ext cx="311052"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30" name="rc130"/>
            <p:cNvSpPr/>
            <p:nvPr/>
          </p:nvSpPr>
          <p:spPr>
            <a:xfrm>
              <a:off x="6554887" y="419774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6865939" y="419774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7176991" y="419774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4197740"/>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4197740"/>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419774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4197740"/>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4197740"/>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8" name="rc138"/>
            <p:cNvSpPr/>
            <p:nvPr/>
          </p:nvSpPr>
          <p:spPr>
            <a:xfrm>
              <a:off x="955945"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9" name="rc139"/>
            <p:cNvSpPr/>
            <p:nvPr/>
          </p:nvSpPr>
          <p:spPr>
            <a:xfrm>
              <a:off x="1266997" y="4478542"/>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0" name="rc140"/>
            <p:cNvSpPr/>
            <p:nvPr/>
          </p:nvSpPr>
          <p:spPr>
            <a:xfrm>
              <a:off x="1578050" y="4478542"/>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1" name="rc141"/>
            <p:cNvSpPr/>
            <p:nvPr/>
          </p:nvSpPr>
          <p:spPr>
            <a:xfrm>
              <a:off x="1889102"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2" name="rc142"/>
            <p:cNvSpPr/>
            <p:nvPr/>
          </p:nvSpPr>
          <p:spPr>
            <a:xfrm>
              <a:off x="2200154" y="4478542"/>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3" name="rc143"/>
            <p:cNvSpPr/>
            <p:nvPr/>
          </p:nvSpPr>
          <p:spPr>
            <a:xfrm>
              <a:off x="2511207"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4" name="rc144"/>
            <p:cNvSpPr/>
            <p:nvPr/>
          </p:nvSpPr>
          <p:spPr>
            <a:xfrm>
              <a:off x="2822259"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5" name="rc145"/>
            <p:cNvSpPr/>
            <p:nvPr/>
          </p:nvSpPr>
          <p:spPr>
            <a:xfrm>
              <a:off x="3133311" y="4478542"/>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6" name="rc146"/>
            <p:cNvSpPr/>
            <p:nvPr/>
          </p:nvSpPr>
          <p:spPr>
            <a:xfrm>
              <a:off x="3444364" y="4478542"/>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7" name="rc147"/>
            <p:cNvSpPr/>
            <p:nvPr/>
          </p:nvSpPr>
          <p:spPr>
            <a:xfrm>
              <a:off x="3755416"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8" name="rc148"/>
            <p:cNvSpPr/>
            <p:nvPr/>
          </p:nvSpPr>
          <p:spPr>
            <a:xfrm>
              <a:off x="4066468" y="4478542"/>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9" name="rc149"/>
            <p:cNvSpPr/>
            <p:nvPr/>
          </p:nvSpPr>
          <p:spPr>
            <a:xfrm>
              <a:off x="4377521" y="4478542"/>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4688573"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4478542"/>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77" y="4478542"/>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4478542"/>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4478542"/>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4478542"/>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4478542"/>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4478542"/>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3444364" y="5040144"/>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5" name="rc165"/>
            <p:cNvSpPr/>
            <p:nvPr/>
          </p:nvSpPr>
          <p:spPr>
            <a:xfrm>
              <a:off x="3755416" y="5040144"/>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6" name="rc166"/>
            <p:cNvSpPr/>
            <p:nvPr/>
          </p:nvSpPr>
          <p:spPr>
            <a:xfrm>
              <a:off x="4066468"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7" name="rc167"/>
            <p:cNvSpPr/>
            <p:nvPr/>
          </p:nvSpPr>
          <p:spPr>
            <a:xfrm>
              <a:off x="4377521"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8" name="rc168"/>
            <p:cNvSpPr/>
            <p:nvPr/>
          </p:nvSpPr>
          <p:spPr>
            <a:xfrm>
              <a:off x="4688573"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4999625"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0" name="rc170"/>
            <p:cNvSpPr/>
            <p:nvPr/>
          </p:nvSpPr>
          <p:spPr>
            <a:xfrm>
              <a:off x="5310677"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30"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82"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3" name="rc173"/>
            <p:cNvSpPr/>
            <p:nvPr/>
          </p:nvSpPr>
          <p:spPr>
            <a:xfrm>
              <a:off x="6243834"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4" name="rc174"/>
            <p:cNvSpPr/>
            <p:nvPr/>
          </p:nvSpPr>
          <p:spPr>
            <a:xfrm>
              <a:off x="6554887"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5" name="rc175"/>
            <p:cNvSpPr/>
            <p:nvPr/>
          </p:nvSpPr>
          <p:spPr>
            <a:xfrm>
              <a:off x="6865939"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7176991"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7488044" y="5040144"/>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8" name="rc178"/>
            <p:cNvSpPr/>
            <p:nvPr/>
          </p:nvSpPr>
          <p:spPr>
            <a:xfrm>
              <a:off x="7799096"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9" name="rc179"/>
            <p:cNvSpPr/>
            <p:nvPr/>
          </p:nvSpPr>
          <p:spPr>
            <a:xfrm>
              <a:off x="8110148" y="504014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0" name="rc180"/>
            <p:cNvSpPr/>
            <p:nvPr/>
          </p:nvSpPr>
          <p:spPr>
            <a:xfrm>
              <a:off x="8421201" y="504014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1" name="rc181"/>
            <p:cNvSpPr/>
            <p:nvPr/>
          </p:nvSpPr>
          <p:spPr>
            <a:xfrm>
              <a:off x="8732253" y="504014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2" name="rc182"/>
            <p:cNvSpPr/>
            <p:nvPr/>
          </p:nvSpPr>
          <p:spPr>
            <a:xfrm>
              <a:off x="5932782" y="3636138"/>
              <a:ext cx="311052" cy="28080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3636138"/>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3636138"/>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3636138"/>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3636138"/>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3636138"/>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3636138"/>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3636138"/>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2" name="rc192"/>
            <p:cNvSpPr/>
            <p:nvPr/>
          </p:nvSpPr>
          <p:spPr>
            <a:xfrm>
              <a:off x="5621730"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782"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6243834"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87"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6865939"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7" name="rc197"/>
            <p:cNvSpPr/>
            <p:nvPr/>
          </p:nvSpPr>
          <p:spPr>
            <a:xfrm>
              <a:off x="7176991"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7488044" y="4759343"/>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9" name="rc199"/>
            <p:cNvSpPr/>
            <p:nvPr/>
          </p:nvSpPr>
          <p:spPr>
            <a:xfrm>
              <a:off x="7799096"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0" name="rc200"/>
            <p:cNvSpPr/>
            <p:nvPr/>
          </p:nvSpPr>
          <p:spPr>
            <a:xfrm>
              <a:off x="8110148" y="475934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1" name="rc201"/>
            <p:cNvSpPr/>
            <p:nvPr/>
          </p:nvSpPr>
          <p:spPr>
            <a:xfrm>
              <a:off x="8421201" y="475934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2" name="rc202"/>
            <p:cNvSpPr/>
            <p:nvPr/>
          </p:nvSpPr>
          <p:spPr>
            <a:xfrm>
              <a:off x="8732253" y="475934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7176991" y="3916939"/>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4" name="rc204"/>
            <p:cNvSpPr/>
            <p:nvPr/>
          </p:nvSpPr>
          <p:spPr>
            <a:xfrm>
              <a:off x="7488044" y="3916939"/>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5" name="rc205"/>
            <p:cNvSpPr/>
            <p:nvPr/>
          </p:nvSpPr>
          <p:spPr>
            <a:xfrm>
              <a:off x="7799096" y="3916939"/>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6" name="rc206"/>
            <p:cNvSpPr/>
            <p:nvPr/>
          </p:nvSpPr>
          <p:spPr>
            <a:xfrm>
              <a:off x="8110148" y="3916939"/>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7" name="rc207"/>
            <p:cNvSpPr/>
            <p:nvPr/>
          </p:nvSpPr>
          <p:spPr>
            <a:xfrm>
              <a:off x="8421201" y="3916939"/>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8" name="rc208"/>
            <p:cNvSpPr/>
            <p:nvPr/>
          </p:nvSpPr>
          <p:spPr>
            <a:xfrm>
              <a:off x="8732253" y="3916939"/>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5320945"/>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532094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532094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tx213"/>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4" name="tx214"/>
            <p:cNvSpPr/>
            <p:nvPr/>
          </p:nvSpPr>
          <p:spPr>
            <a:xfrm>
              <a:off x="1362234"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15" name="tx215"/>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6" name="tx216"/>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7" name="tx217"/>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8" name="tx218"/>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9" name="tx219"/>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0" name="tx220"/>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1" name="tx221"/>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2" name="tx222"/>
            <p:cNvSpPr/>
            <p:nvPr/>
          </p:nvSpPr>
          <p:spPr>
            <a:xfrm>
              <a:off x="3850652"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3" name="tx223"/>
            <p:cNvSpPr/>
            <p:nvPr/>
          </p:nvSpPr>
          <p:spPr>
            <a:xfrm>
              <a:off x="4161705"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4" name="tx224"/>
            <p:cNvSpPr/>
            <p:nvPr/>
          </p:nvSpPr>
          <p:spPr>
            <a:xfrm>
              <a:off x="4472757"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5" name="tx225"/>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6" name="tx226"/>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7" name="tx227"/>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8" name="tx228"/>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9" name="tx229"/>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0" name="tx230"/>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1" name="tx231"/>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2" name="tx232"/>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3" name="tx233"/>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4" name="tx234"/>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5" name="tx235"/>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6" name="tx236"/>
            <p:cNvSpPr/>
            <p:nvPr/>
          </p:nvSpPr>
          <p:spPr>
            <a:xfrm>
              <a:off x="849534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7" name="tx237"/>
            <p:cNvSpPr/>
            <p:nvPr/>
          </p:nvSpPr>
          <p:spPr>
            <a:xfrm>
              <a:off x="880639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8" name="tx238"/>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9" name="tx239"/>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0" name="tx240"/>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1" name="tx241"/>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2" name="tx242"/>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3" name="tx243"/>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4" name="tx244"/>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5" name="tx245"/>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6" name="tx246"/>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7" name="tx247"/>
            <p:cNvSpPr/>
            <p:nvPr/>
          </p:nvSpPr>
          <p:spPr>
            <a:xfrm>
              <a:off x="385065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8" name="tx248"/>
            <p:cNvSpPr/>
            <p:nvPr/>
          </p:nvSpPr>
          <p:spPr>
            <a:xfrm>
              <a:off x="416170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445166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0" name="tx250"/>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1" name="tx251"/>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2" name="tx252"/>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3" name="tx253"/>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4" name="tx254"/>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5" name="tx255"/>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6" name="tx256"/>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6961175"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9" name="tx259"/>
            <p:cNvSpPr/>
            <p:nvPr/>
          </p:nvSpPr>
          <p:spPr>
            <a:xfrm>
              <a:off x="787323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0" name="tx260"/>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1" name="tx261"/>
            <p:cNvSpPr/>
            <p:nvPr/>
          </p:nvSpPr>
          <p:spPr>
            <a:xfrm>
              <a:off x="849534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2" name="tx262"/>
            <p:cNvSpPr/>
            <p:nvPr/>
          </p:nvSpPr>
          <p:spPr>
            <a:xfrm>
              <a:off x="880639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3" name="tx263"/>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4" name="tx264"/>
            <p:cNvSpPr/>
            <p:nvPr/>
          </p:nvSpPr>
          <p:spPr>
            <a:xfrm>
              <a:off x="136223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5" name="tx265"/>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6" name="tx266"/>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7" name="tx267"/>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8" name="tx268"/>
            <p:cNvSpPr/>
            <p:nvPr/>
          </p:nvSpPr>
          <p:spPr>
            <a:xfrm>
              <a:off x="2606443"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9" name="tx269"/>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0" name="tx270"/>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1" name="tx271"/>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4" name="tx274"/>
            <p:cNvSpPr/>
            <p:nvPr/>
          </p:nvSpPr>
          <p:spPr>
            <a:xfrm>
              <a:off x="445166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5" name="tx275"/>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6" name="tx276"/>
            <p:cNvSpPr/>
            <p:nvPr/>
          </p:nvSpPr>
          <p:spPr>
            <a:xfrm>
              <a:off x="509486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7" name="tx277"/>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8" name="tx278"/>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9" name="tx279"/>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1" name="tx281"/>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3" name="tx283"/>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4" name="tx284"/>
            <p:cNvSpPr/>
            <p:nvPr/>
          </p:nvSpPr>
          <p:spPr>
            <a:xfrm>
              <a:off x="7873239"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5" name="tx285"/>
            <p:cNvSpPr/>
            <p:nvPr/>
          </p:nvSpPr>
          <p:spPr>
            <a:xfrm>
              <a:off x="8205385"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6" name="tx286"/>
            <p:cNvSpPr/>
            <p:nvPr/>
          </p:nvSpPr>
          <p:spPr>
            <a:xfrm>
              <a:off x="8495344"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7" name="tx287"/>
            <p:cNvSpPr/>
            <p:nvPr/>
          </p:nvSpPr>
          <p:spPr>
            <a:xfrm>
              <a:off x="8806396"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8" name="tx288"/>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9" name="tx289"/>
            <p:cNvSpPr/>
            <p:nvPr/>
          </p:nvSpPr>
          <p:spPr>
            <a:xfrm>
              <a:off x="291749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0" name="tx290"/>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1" name="tx291"/>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3" name="tx293"/>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4" name="tx294"/>
            <p:cNvSpPr/>
            <p:nvPr/>
          </p:nvSpPr>
          <p:spPr>
            <a:xfrm>
              <a:off x="5094862"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5" name="tx295"/>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6" name="tx296"/>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7" name="tx297"/>
            <p:cNvSpPr/>
            <p:nvPr/>
          </p:nvSpPr>
          <p:spPr>
            <a:xfrm>
              <a:off x="6006925"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8" name="tx298"/>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9" name="tx299"/>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0" name="tx300"/>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1" name="tx301"/>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2" name="tx302"/>
            <p:cNvSpPr/>
            <p:nvPr/>
          </p:nvSpPr>
          <p:spPr>
            <a:xfrm>
              <a:off x="7873239" y="345561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3" name="tx303"/>
            <p:cNvSpPr/>
            <p:nvPr/>
          </p:nvSpPr>
          <p:spPr>
            <a:xfrm>
              <a:off x="820538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4" name="tx304"/>
            <p:cNvSpPr/>
            <p:nvPr/>
          </p:nvSpPr>
          <p:spPr>
            <a:xfrm>
              <a:off x="8495344" y="345561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5" name="tx305"/>
            <p:cNvSpPr/>
            <p:nvPr/>
          </p:nvSpPr>
          <p:spPr>
            <a:xfrm>
              <a:off x="8806396" y="345561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6" name="tx306"/>
            <p:cNvSpPr/>
            <p:nvPr/>
          </p:nvSpPr>
          <p:spPr>
            <a:xfrm>
              <a:off x="5094862"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7" name="tx307"/>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8" name="tx308"/>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9" name="tx309"/>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1" name="tx311"/>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2" name="tx312"/>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3" name="tx313"/>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4" name="tx314"/>
            <p:cNvSpPr/>
            <p:nvPr/>
          </p:nvSpPr>
          <p:spPr>
            <a:xfrm>
              <a:off x="7873239"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5" name="tx315"/>
            <p:cNvSpPr/>
            <p:nvPr/>
          </p:nvSpPr>
          <p:spPr>
            <a:xfrm>
              <a:off x="8205385"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6" name="tx316"/>
            <p:cNvSpPr/>
            <p:nvPr/>
          </p:nvSpPr>
          <p:spPr>
            <a:xfrm>
              <a:off x="8495344"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7" name="tx317"/>
            <p:cNvSpPr/>
            <p:nvPr/>
          </p:nvSpPr>
          <p:spPr>
            <a:xfrm>
              <a:off x="8806396"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8" name="tx318"/>
            <p:cNvSpPr/>
            <p:nvPr/>
          </p:nvSpPr>
          <p:spPr>
            <a:xfrm>
              <a:off x="6006925" y="429801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9" name="tx319"/>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0" name="tx320"/>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1" name="tx321"/>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2" name="tx322"/>
            <p:cNvSpPr/>
            <p:nvPr/>
          </p:nvSpPr>
          <p:spPr>
            <a:xfrm>
              <a:off x="7873239" y="429801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3" name="tx323"/>
            <p:cNvSpPr/>
            <p:nvPr/>
          </p:nvSpPr>
          <p:spPr>
            <a:xfrm>
              <a:off x="8205385"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4" name="tx324"/>
            <p:cNvSpPr/>
            <p:nvPr/>
          </p:nvSpPr>
          <p:spPr>
            <a:xfrm>
              <a:off x="8516437"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5" name="tx325"/>
            <p:cNvSpPr/>
            <p:nvPr/>
          </p:nvSpPr>
          <p:spPr>
            <a:xfrm>
              <a:off x="8806396" y="42966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6" name="tx326"/>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136223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8" name="tx328"/>
            <p:cNvSpPr/>
            <p:nvPr/>
          </p:nvSpPr>
          <p:spPr>
            <a:xfrm>
              <a:off x="1673286"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9" name="tx329"/>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0" name="tx330"/>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1" name="tx331"/>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3" name="tx333"/>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4" name="tx334"/>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5" name="tx335"/>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6" name="tx336"/>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7" name="tx337"/>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8" name="tx338"/>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0" name="tx340"/>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2" name="tx342"/>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3" name="tx343"/>
            <p:cNvSpPr/>
            <p:nvPr/>
          </p:nvSpPr>
          <p:spPr>
            <a:xfrm>
              <a:off x="633907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4" name="tx344"/>
            <p:cNvSpPr/>
            <p:nvPr/>
          </p:nvSpPr>
          <p:spPr>
            <a:xfrm>
              <a:off x="665012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6" name="tx346"/>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7" name="tx347"/>
            <p:cNvSpPr/>
            <p:nvPr/>
          </p:nvSpPr>
          <p:spPr>
            <a:xfrm>
              <a:off x="7894332"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8" name="tx348"/>
            <p:cNvSpPr/>
            <p:nvPr/>
          </p:nvSpPr>
          <p:spPr>
            <a:xfrm>
              <a:off x="820538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9" name="tx349"/>
            <p:cNvSpPr/>
            <p:nvPr/>
          </p:nvSpPr>
          <p:spPr>
            <a:xfrm>
              <a:off x="8495344" y="457882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0" name="tx350"/>
            <p:cNvSpPr/>
            <p:nvPr/>
          </p:nvSpPr>
          <p:spPr>
            <a:xfrm>
              <a:off x="8806396" y="457882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1" name="tx351"/>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2" name="tx352"/>
            <p:cNvSpPr/>
            <p:nvPr/>
          </p:nvSpPr>
          <p:spPr>
            <a:xfrm>
              <a:off x="416170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3" name="tx353"/>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4" name="tx354"/>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5" name="tx355"/>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7" name="tx357"/>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8" name="tx358"/>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9" name="tx359"/>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0" name="tx360"/>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1" name="tx361"/>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2" name="tx362"/>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4" name="tx364"/>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5" name="tx365"/>
            <p:cNvSpPr/>
            <p:nvPr/>
          </p:nvSpPr>
          <p:spPr>
            <a:xfrm>
              <a:off x="849534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6" name="tx366"/>
            <p:cNvSpPr/>
            <p:nvPr/>
          </p:nvSpPr>
          <p:spPr>
            <a:xfrm>
              <a:off x="880639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7" name="tx367"/>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8" name="tx368"/>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0" name="tx370"/>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1" name="tx371"/>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2" name="tx372"/>
            <p:cNvSpPr/>
            <p:nvPr/>
          </p:nvSpPr>
          <p:spPr>
            <a:xfrm>
              <a:off x="8516437"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3" name="tx373"/>
            <p:cNvSpPr/>
            <p:nvPr/>
          </p:nvSpPr>
          <p:spPr>
            <a:xfrm>
              <a:off x="8827489"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4" name="tx374"/>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5" name="tx375"/>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6339071"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7" name="tx377"/>
            <p:cNvSpPr/>
            <p:nvPr/>
          </p:nvSpPr>
          <p:spPr>
            <a:xfrm>
              <a:off x="665012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9" name="tx379"/>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7894332"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1" name="tx381"/>
            <p:cNvSpPr/>
            <p:nvPr/>
          </p:nvSpPr>
          <p:spPr>
            <a:xfrm>
              <a:off x="820538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2" name="tx382"/>
            <p:cNvSpPr/>
            <p:nvPr/>
          </p:nvSpPr>
          <p:spPr>
            <a:xfrm>
              <a:off x="8495344" y="48596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3" name="tx383"/>
            <p:cNvSpPr/>
            <p:nvPr/>
          </p:nvSpPr>
          <p:spPr>
            <a:xfrm>
              <a:off x="8806396" y="485962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4" name="tx384"/>
            <p:cNvSpPr/>
            <p:nvPr/>
          </p:nvSpPr>
          <p:spPr>
            <a:xfrm>
              <a:off x="820538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5" name="tx385"/>
            <p:cNvSpPr/>
            <p:nvPr/>
          </p:nvSpPr>
          <p:spPr>
            <a:xfrm>
              <a:off x="8495344"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6" name="tx386"/>
            <p:cNvSpPr/>
            <p:nvPr/>
          </p:nvSpPr>
          <p:spPr>
            <a:xfrm>
              <a:off x="8806396"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7" name="tx387"/>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8" name="tx388"/>
            <p:cNvSpPr/>
            <p:nvPr/>
          </p:nvSpPr>
          <p:spPr>
            <a:xfrm>
              <a:off x="8516437"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9" name="tx389"/>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1" name="tx391"/>
            <p:cNvSpPr/>
            <p:nvPr/>
          </p:nvSpPr>
          <p:spPr>
            <a:xfrm>
              <a:off x="756218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92" name="tx392"/>
            <p:cNvSpPr/>
            <p:nvPr/>
          </p:nvSpPr>
          <p:spPr>
            <a:xfrm>
              <a:off x="7562187"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3" name="tx393"/>
            <p:cNvSpPr/>
            <p:nvPr/>
          </p:nvSpPr>
          <p:spPr>
            <a:xfrm>
              <a:off x="2014483" y="34552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4" name="tx394"/>
            <p:cNvSpPr/>
            <p:nvPr/>
          </p:nvSpPr>
          <p:spPr>
            <a:xfrm>
              <a:off x="2295391"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95" name="tx395"/>
            <p:cNvSpPr/>
            <p:nvPr/>
          </p:nvSpPr>
          <p:spPr>
            <a:xfrm>
              <a:off x="445166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96" name="tx396"/>
            <p:cNvSpPr/>
            <p:nvPr/>
          </p:nvSpPr>
          <p:spPr>
            <a:xfrm>
              <a:off x="4762716"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97" name="tx397"/>
            <p:cNvSpPr/>
            <p:nvPr/>
          </p:nvSpPr>
          <p:spPr>
            <a:xfrm>
              <a:off x="7562187"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98" name="tx398"/>
            <p:cNvSpPr/>
            <p:nvPr/>
          </p:nvSpPr>
          <p:spPr>
            <a:xfrm>
              <a:off x="6369216" y="23334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9" name="tx399"/>
            <p:cNvSpPr/>
            <p:nvPr/>
          </p:nvSpPr>
          <p:spPr>
            <a:xfrm>
              <a:off x="6680268" y="233473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0" name="tx400"/>
            <p:cNvSpPr/>
            <p:nvPr/>
          </p:nvSpPr>
          <p:spPr>
            <a:xfrm>
              <a:off x="696117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01" name="tx401"/>
            <p:cNvSpPr/>
            <p:nvPr/>
          </p:nvSpPr>
          <p:spPr>
            <a:xfrm>
              <a:off x="7272228"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02" name="tx402"/>
            <p:cNvSpPr/>
            <p:nvPr/>
          </p:nvSpPr>
          <p:spPr>
            <a:xfrm>
              <a:off x="7613425" y="2332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03" name="tx403"/>
            <p:cNvSpPr/>
            <p:nvPr/>
          </p:nvSpPr>
          <p:spPr>
            <a:xfrm>
              <a:off x="7924477" y="2332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04" name="tx404"/>
            <p:cNvSpPr/>
            <p:nvPr/>
          </p:nvSpPr>
          <p:spPr>
            <a:xfrm>
              <a:off x="820538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05" name="tx405"/>
            <p:cNvSpPr/>
            <p:nvPr/>
          </p:nvSpPr>
          <p:spPr>
            <a:xfrm>
              <a:off x="849534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06" name="tx406"/>
            <p:cNvSpPr/>
            <p:nvPr/>
          </p:nvSpPr>
          <p:spPr>
            <a:xfrm>
              <a:off x="880639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07" name="tx407"/>
            <p:cNvSpPr/>
            <p:nvPr/>
          </p:nvSpPr>
          <p:spPr>
            <a:xfrm>
              <a:off x="7562187"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08" name="tx408"/>
            <p:cNvSpPr/>
            <p:nvPr/>
          </p:nvSpPr>
          <p:spPr>
            <a:xfrm>
              <a:off x="5747111" y="42977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09" name="tx409"/>
            <p:cNvSpPr/>
            <p:nvPr/>
          </p:nvSpPr>
          <p:spPr>
            <a:xfrm>
              <a:off x="6317977" y="429801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10" name="tx410"/>
            <p:cNvSpPr/>
            <p:nvPr/>
          </p:nvSpPr>
          <p:spPr>
            <a:xfrm>
              <a:off x="7562187" y="42966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11" name="tx411"/>
            <p:cNvSpPr/>
            <p:nvPr/>
          </p:nvSpPr>
          <p:spPr>
            <a:xfrm>
              <a:off x="7583280"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12" name="tx412"/>
            <p:cNvSpPr/>
            <p:nvPr/>
          </p:nvSpPr>
          <p:spPr>
            <a:xfrm>
              <a:off x="3539600"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3" name="tx413"/>
            <p:cNvSpPr/>
            <p:nvPr/>
          </p:nvSpPr>
          <p:spPr>
            <a:xfrm>
              <a:off x="7583280"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14" name="tx414"/>
            <p:cNvSpPr/>
            <p:nvPr/>
          </p:nvSpPr>
          <p:spPr>
            <a:xfrm>
              <a:off x="6028019"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15" name="tx415"/>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16" name="tx416"/>
            <p:cNvSpPr/>
            <p:nvPr/>
          </p:nvSpPr>
          <p:spPr>
            <a:xfrm>
              <a:off x="7894332"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7" name="tx417"/>
            <p:cNvSpPr/>
            <p:nvPr/>
          </p:nvSpPr>
          <p:spPr>
            <a:xfrm>
              <a:off x="7583280"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18" name="tx418"/>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19" name="tx419"/>
            <p:cNvSpPr/>
            <p:nvPr/>
          </p:nvSpPr>
          <p:spPr>
            <a:xfrm>
              <a:off x="7562187"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20" name="tx420"/>
            <p:cNvSpPr/>
            <p:nvPr/>
          </p:nvSpPr>
          <p:spPr>
            <a:xfrm>
              <a:off x="7873239"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1" name="tx421"/>
            <p:cNvSpPr/>
            <p:nvPr/>
          </p:nvSpPr>
          <p:spPr>
            <a:xfrm>
              <a:off x="7894332"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22" name="tx42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3" name="tx42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4" name="tx42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5" name="tx42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6" name="tx42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7" name="tx42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8" name="tx42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9" name="tx42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0" name="tx43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1" name="tx43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2" name="tx43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3" name="tx43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4" name="tx43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5" name="tx43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6" name="tx43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7" name="tx43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8" name="tx43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9" name="tx43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0" name="tx44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1" name="tx44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2" name="tx44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3" name="tx44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4" name="tx44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5" name="tx44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6" name="tx44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7" name="tx44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8" name="tx448"/>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9" name="tx449"/>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0" name="tx450"/>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1" name="tx451"/>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2" name="tx452"/>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3" name="tx453"/>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4" name="tx454"/>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5" name="tx455"/>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6" name="tx456"/>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7" name="tx457"/>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8" name="tx458"/>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9" name="tx459"/>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60" name="tx460"/>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1" name="tx46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2" name="pic462"/>
            <p:cNvPicPr/>
            <p:nvPr/>
          </p:nvPicPr>
          <p:blipFill>
            <a:blip r:embed="rId2" cstate="print"/>
            <a:stretch>
              <a:fillRect/>
            </a:stretch>
          </p:blipFill>
          <p:spPr>
            <a:xfrm>
              <a:off x="4653227" y="5838594"/>
              <a:ext cx="2160000" cy="219455"/>
            </a:xfrm>
            <a:prstGeom prst="rect">
              <a:avLst/>
            </a:prstGeom>
          </p:spPr>
        </p:pic>
        <p:sp>
          <p:nvSpPr>
            <p:cNvPr id="463" name="pl46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pl47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tx47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6" name="tx47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7" name="tx47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8" name="tx47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9" name="tx47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0" name="tx48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1" name="tx481"/>
            <p:cNvSpPr/>
            <p:nvPr/>
          </p:nvSpPr>
          <p:spPr>
            <a:xfrm>
              <a:off x="924840" y="1332266"/>
              <a:ext cx="301923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Myanmar, 2000-2025</a:t>
              </a:r>
            </a:p>
          </p:txBody>
        </p:sp>
        <p:sp>
          <p:nvSpPr>
            <p:cNvPr id="482" name="tx48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3" name="tx48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4" name="tx48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(8%) vaccines in the schedule achieved coverage of 90% or more. Vaccine coverage ranged from 20% to 79%.
Since 2003, estimates have been made for 9 new vaccines. HPVc is the newest vaccine reported (2022), which achieved 94% coverage in 2025.
In 2025, Myanmar reported stockouts of vaccines/supplies (BCG, DTP-Hib-HepB, HepB, IPV, Measles-Rubella (MR), OPV, PCV, and Rotavirus) (more information on slide 8).</a:t>
            </a:r>
          </a:p>
        </p:txBody>
      </p:sp>
      <p:sp>
        <p:nvSpPr>
          <p:cNvPr id="4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12, and declined for none, indicating overall progress in routine immunization performance; one achieved at least 90% coverage.</a:t>
            </a:r>
          </a:p>
        </p:txBody>
      </p:sp>
      <p:grpSp xmlns:pic="http://schemas.openxmlformats.org/drawingml/2006/picture">
        <p:nvGrpSpPr>
          <p:cNvPr id="487" name=""/>
          <p:cNvGrpSpPr/>
          <p:nvPr/>
        </p:nvGrpSpPr>
        <p:grpSpPr>
          <a:xfrm>
            <a:off x="292608" y="1005840"/>
            <a:ext cx="8595360" cy="28575"/>
            <a:chOff x="292608" y="1005840"/>
            <a:chExt cx="8595360" cy="28575"/>
          </a:xfrm>
        </p:grpSpPr>
        <p:sp>
          <p:nvSpPr>
            <p:cNvPr id="4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1995136"/>
            </a:xfrm>
            <a:custGeom>
              <a:avLst/>
              <a:pathLst>
                <a:path w="6481656" h="1995136">
                  <a:moveTo>
                    <a:pt x="0" y="319221"/>
                  </a:moveTo>
                  <a:lnTo>
                    <a:pt x="259266" y="558638"/>
                  </a:lnTo>
                  <a:lnTo>
                    <a:pt x="518532" y="558638"/>
                  </a:lnTo>
                  <a:lnTo>
                    <a:pt x="777798" y="598540"/>
                  </a:lnTo>
                  <a:lnTo>
                    <a:pt x="1037065" y="359124"/>
                  </a:lnTo>
                  <a:lnTo>
                    <a:pt x="1296331" y="758151"/>
                  </a:lnTo>
                  <a:lnTo>
                    <a:pt x="1555597" y="359124"/>
                  </a:lnTo>
                  <a:lnTo>
                    <a:pt x="1814863" y="239416"/>
                  </a:lnTo>
                  <a:lnTo>
                    <a:pt x="2074130" y="279319"/>
                  </a:lnTo>
                  <a:lnTo>
                    <a:pt x="2333396" y="79805"/>
                  </a:lnTo>
                  <a:lnTo>
                    <a:pt x="2592662" y="79805"/>
                  </a:lnTo>
                  <a:lnTo>
                    <a:pt x="2851928" y="279319"/>
                  </a:lnTo>
                  <a:lnTo>
                    <a:pt x="3111195" y="239416"/>
                  </a:lnTo>
                  <a:lnTo>
                    <a:pt x="3370461" y="199513"/>
                  </a:lnTo>
                  <a:lnTo>
                    <a:pt x="3629727" y="119708"/>
                  </a:lnTo>
                  <a:lnTo>
                    <a:pt x="3888994" y="39902"/>
                  </a:lnTo>
                  <a:lnTo>
                    <a:pt x="4148260" y="39902"/>
                  </a:lnTo>
                  <a:lnTo>
                    <a:pt x="4407526" y="39902"/>
                  </a:lnTo>
                  <a:lnTo>
                    <a:pt x="4666792" y="0"/>
                  </a:lnTo>
                  <a:lnTo>
                    <a:pt x="4926059" y="79805"/>
                  </a:lnTo>
                  <a:lnTo>
                    <a:pt x="5185325" y="319221"/>
                  </a:lnTo>
                  <a:lnTo>
                    <a:pt x="5444591" y="1995136"/>
                  </a:lnTo>
                  <a:lnTo>
                    <a:pt x="5703857" y="558638"/>
                  </a:lnTo>
                  <a:lnTo>
                    <a:pt x="5963124" y="638443"/>
                  </a:lnTo>
                  <a:lnTo>
                    <a:pt x="6222390" y="758151"/>
                  </a:lnTo>
                  <a:lnTo>
                    <a:pt x="6481656" y="75815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37834"/>
              <a:ext cx="6481656" cy="2154747"/>
            </a:xfrm>
            <a:custGeom>
              <a:avLst/>
              <a:pathLst>
                <a:path w="6481656" h="2154747">
                  <a:moveTo>
                    <a:pt x="0" y="359124"/>
                  </a:moveTo>
                  <a:lnTo>
                    <a:pt x="259266" y="718249"/>
                  </a:lnTo>
                  <a:lnTo>
                    <a:pt x="518532" y="478832"/>
                  </a:lnTo>
                  <a:lnTo>
                    <a:pt x="777798" y="518735"/>
                  </a:lnTo>
                  <a:lnTo>
                    <a:pt x="1037065" y="359124"/>
                  </a:lnTo>
                  <a:lnTo>
                    <a:pt x="1296331" y="718249"/>
                  </a:lnTo>
                  <a:lnTo>
                    <a:pt x="1555597" y="359124"/>
                  </a:lnTo>
                  <a:lnTo>
                    <a:pt x="1814863" y="199513"/>
                  </a:lnTo>
                  <a:lnTo>
                    <a:pt x="2074130" y="239416"/>
                  </a:lnTo>
                  <a:lnTo>
                    <a:pt x="2333396" y="39902"/>
                  </a:lnTo>
                  <a:lnTo>
                    <a:pt x="2592662" y="39902"/>
                  </a:lnTo>
                  <a:lnTo>
                    <a:pt x="2851928" y="279319"/>
                  </a:lnTo>
                  <a:lnTo>
                    <a:pt x="3111195" y="279319"/>
                  </a:lnTo>
                  <a:lnTo>
                    <a:pt x="3370461" y="638443"/>
                  </a:lnTo>
                  <a:lnTo>
                    <a:pt x="3629727" y="119708"/>
                  </a:lnTo>
                  <a:lnTo>
                    <a:pt x="3888994" y="79805"/>
                  </a:lnTo>
                  <a:lnTo>
                    <a:pt x="4148260" y="39902"/>
                  </a:lnTo>
                  <a:lnTo>
                    <a:pt x="4407526" y="79805"/>
                  </a:lnTo>
                  <a:lnTo>
                    <a:pt x="4666792" y="0"/>
                  </a:lnTo>
                  <a:lnTo>
                    <a:pt x="4926059" y="39902"/>
                  </a:lnTo>
                  <a:lnTo>
                    <a:pt x="5185325" y="279319"/>
                  </a:lnTo>
                  <a:lnTo>
                    <a:pt x="5444591" y="2154747"/>
                  </a:lnTo>
                  <a:lnTo>
                    <a:pt x="5703857" y="798054"/>
                  </a:lnTo>
                  <a:lnTo>
                    <a:pt x="5963124" y="798054"/>
                  </a:lnTo>
                  <a:lnTo>
                    <a:pt x="6222390" y="798054"/>
                  </a:lnTo>
                  <a:lnTo>
                    <a:pt x="6481656" y="798054"/>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1955233"/>
            </a:xfrm>
            <a:custGeom>
              <a:avLst/>
              <a:pathLst>
                <a:path w="6481656" h="1955233">
                  <a:moveTo>
                    <a:pt x="0" y="359124"/>
                  </a:moveTo>
                  <a:lnTo>
                    <a:pt x="259266" y="798054"/>
                  </a:lnTo>
                  <a:lnTo>
                    <a:pt x="518532" y="638443"/>
                  </a:lnTo>
                  <a:lnTo>
                    <a:pt x="777798" y="518735"/>
                  </a:lnTo>
                  <a:lnTo>
                    <a:pt x="1037065" y="279319"/>
                  </a:lnTo>
                  <a:lnTo>
                    <a:pt x="1296331" y="359124"/>
                  </a:lnTo>
                  <a:lnTo>
                    <a:pt x="1555597" y="598540"/>
                  </a:lnTo>
                  <a:lnTo>
                    <a:pt x="1814863" y="478832"/>
                  </a:lnTo>
                  <a:lnTo>
                    <a:pt x="2074130" y="438929"/>
                  </a:lnTo>
                  <a:lnTo>
                    <a:pt x="2333396" y="239416"/>
                  </a:lnTo>
                  <a:lnTo>
                    <a:pt x="2592662" y="199513"/>
                  </a:lnTo>
                  <a:lnTo>
                    <a:pt x="2851928" y="199513"/>
                  </a:lnTo>
                  <a:lnTo>
                    <a:pt x="3111195" y="359124"/>
                  </a:lnTo>
                  <a:lnTo>
                    <a:pt x="3370461" y="279319"/>
                  </a:lnTo>
                  <a:lnTo>
                    <a:pt x="3629727" y="199513"/>
                  </a:lnTo>
                  <a:lnTo>
                    <a:pt x="3888994" y="359124"/>
                  </a:lnTo>
                  <a:lnTo>
                    <a:pt x="4148260" y="79805"/>
                  </a:lnTo>
                  <a:lnTo>
                    <a:pt x="4407526" y="399027"/>
                  </a:lnTo>
                  <a:lnTo>
                    <a:pt x="4666792" y="0"/>
                  </a:lnTo>
                  <a:lnTo>
                    <a:pt x="4926059" y="359124"/>
                  </a:lnTo>
                  <a:lnTo>
                    <a:pt x="5185325" y="79805"/>
                  </a:lnTo>
                  <a:lnTo>
                    <a:pt x="5444591" y="1955233"/>
                  </a:lnTo>
                  <a:lnTo>
                    <a:pt x="5703857" y="718249"/>
                  </a:lnTo>
                  <a:lnTo>
                    <a:pt x="5963124" y="798054"/>
                  </a:lnTo>
                  <a:lnTo>
                    <a:pt x="6222390" y="877859"/>
                  </a:lnTo>
                  <a:lnTo>
                    <a:pt x="6481656" y="877859"/>
                  </a:lnTo>
                </a:path>
              </a:pathLst>
            </a:custGeom>
            <a:ln w="27101" cap="flat">
              <a:solidFill>
                <a:srgbClr val="00BFC4">
                  <a:alpha val="100000"/>
                </a:srgbClr>
              </a:solidFill>
              <a:prstDash val="solid"/>
              <a:round/>
            </a:ln>
          </p:spPr>
          <p:txBody>
            <a:bodyPr/>
            <a:lstStyle/>
            <a:p/>
          </p:txBody>
        </p:sp>
        <p:sp>
          <p:nvSpPr>
            <p:cNvPr id="31" name="pl31"/>
            <p:cNvSpPr/>
            <p:nvPr/>
          </p:nvSpPr>
          <p:spPr>
            <a:xfrm>
              <a:off x="3513149" y="1677737"/>
              <a:ext cx="4407526" cy="1915330"/>
            </a:xfrm>
            <a:custGeom>
              <a:avLst/>
              <a:pathLst>
                <a:path w="4407526" h="1915330">
                  <a:moveTo>
                    <a:pt x="0" y="1316789"/>
                  </a:moveTo>
                  <a:lnTo>
                    <a:pt x="259266" y="997568"/>
                  </a:lnTo>
                  <a:lnTo>
                    <a:pt x="518532" y="598540"/>
                  </a:lnTo>
                  <a:lnTo>
                    <a:pt x="777798" y="399027"/>
                  </a:lnTo>
                  <a:lnTo>
                    <a:pt x="1037065" y="558638"/>
                  </a:lnTo>
                  <a:lnTo>
                    <a:pt x="1296331" y="399027"/>
                  </a:lnTo>
                  <a:lnTo>
                    <a:pt x="1555597" y="319221"/>
                  </a:lnTo>
                  <a:lnTo>
                    <a:pt x="1814863" y="478832"/>
                  </a:lnTo>
                  <a:lnTo>
                    <a:pt x="2074130" y="159610"/>
                  </a:lnTo>
                  <a:lnTo>
                    <a:pt x="2333396" y="399027"/>
                  </a:lnTo>
                  <a:lnTo>
                    <a:pt x="2592662" y="119708"/>
                  </a:lnTo>
                  <a:lnTo>
                    <a:pt x="2851928" y="399027"/>
                  </a:lnTo>
                  <a:lnTo>
                    <a:pt x="3111195" y="0"/>
                  </a:lnTo>
                  <a:lnTo>
                    <a:pt x="3370461" y="1915330"/>
                  </a:lnTo>
                  <a:lnTo>
                    <a:pt x="3629727" y="1037470"/>
                  </a:lnTo>
                  <a:lnTo>
                    <a:pt x="3888994" y="957665"/>
                  </a:lnTo>
                  <a:lnTo>
                    <a:pt x="4148260" y="877859"/>
                  </a:lnTo>
                  <a:lnTo>
                    <a:pt x="4407526" y="87785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172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474772" y="295615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1029" y="2012452"/>
              <a:ext cx="248913" cy="214981"/>
            </a:xfrm>
            <a:custGeom>
              <a:avLst/>
              <a:pathLst>
                <a:path w="248913" h="214981">
                  <a:moveTo>
                    <a:pt x="248913" y="0"/>
                  </a:moveTo>
                  <a:lnTo>
                    <a:pt x="0" y="214981"/>
                  </a:lnTo>
                </a:path>
              </a:pathLst>
            </a:custGeom>
          </p:spPr>
          <p:txBody>
            <a:bodyPr/>
            <a:lstStyle/>
            <a:p/>
          </p:txBody>
        </p:sp>
        <p:sp>
          <p:nvSpPr>
            <p:cNvPr id="42" name="pl42"/>
            <p:cNvSpPr/>
            <p:nvPr/>
          </p:nvSpPr>
          <p:spPr>
            <a:xfrm>
              <a:off x="7933899" y="2288003"/>
              <a:ext cx="246042" cy="140342"/>
            </a:xfrm>
            <a:custGeom>
              <a:avLst/>
              <a:pathLst>
                <a:path w="246042" h="140342">
                  <a:moveTo>
                    <a:pt x="246042" y="0"/>
                  </a:moveTo>
                  <a:lnTo>
                    <a:pt x="0" y="140342"/>
                  </a:lnTo>
                </a:path>
              </a:pathLst>
            </a:custGeom>
          </p:spPr>
          <p:txBody>
            <a:bodyPr/>
            <a:lstStyle/>
            <a:p/>
          </p:txBody>
        </p:sp>
        <p:sp>
          <p:nvSpPr>
            <p:cNvPr id="43" name="pl43"/>
            <p:cNvSpPr/>
            <p:nvPr/>
          </p:nvSpPr>
          <p:spPr>
            <a:xfrm>
              <a:off x="7936686" y="2441286"/>
              <a:ext cx="243256" cy="82003"/>
            </a:xfrm>
            <a:custGeom>
              <a:avLst/>
              <a:pathLst>
                <a:path w="243256" h="82003">
                  <a:moveTo>
                    <a:pt x="243256" y="82003"/>
                  </a:moveTo>
                  <a:lnTo>
                    <a:pt x="0" y="0"/>
                  </a:lnTo>
                </a:path>
              </a:pathLst>
            </a:custGeom>
          </p:spPr>
          <p:txBody>
            <a:bodyPr/>
            <a:lstStyle/>
            <a:p/>
          </p:txBody>
        </p:sp>
        <p:sp>
          <p:nvSpPr>
            <p:cNvPr id="44" name="pl44"/>
            <p:cNvSpPr/>
            <p:nvPr/>
          </p:nvSpPr>
          <p:spPr>
            <a:xfrm>
              <a:off x="7930749" y="2564647"/>
              <a:ext cx="249193" cy="223882"/>
            </a:xfrm>
            <a:custGeom>
              <a:avLst/>
              <a:pathLst>
                <a:path w="249193" h="223882">
                  <a:moveTo>
                    <a:pt x="249193" y="223882"/>
                  </a:moveTo>
                  <a:lnTo>
                    <a:pt x="0" y="0"/>
                  </a:lnTo>
                </a:path>
              </a:pathLst>
            </a:custGeom>
          </p:spPr>
          <p:txBody>
            <a:bodyPr/>
            <a:lstStyle/>
            <a:p/>
          </p:txBody>
        </p:sp>
        <p:sp>
          <p:nvSpPr>
            <p:cNvPr id="45" name="pg45"/>
            <p:cNvSpPr/>
            <p:nvPr/>
          </p:nvSpPr>
          <p:spPr>
            <a:xfrm>
              <a:off x="8111362" y="18987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9395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7" name="pg47"/>
            <p:cNvSpPr/>
            <p:nvPr/>
          </p:nvSpPr>
          <p:spPr>
            <a:xfrm>
              <a:off x="8111362" y="21742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2150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71%</a:t>
              </a:r>
            </a:p>
          </p:txBody>
        </p:sp>
        <p:sp>
          <p:nvSpPr>
            <p:cNvPr id="49" name="pg49"/>
            <p:cNvSpPr/>
            <p:nvPr/>
          </p:nvSpPr>
          <p:spPr>
            <a:xfrm>
              <a:off x="8111362" y="244781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4886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51" name="pg51"/>
            <p:cNvSpPr/>
            <p:nvPr/>
          </p:nvSpPr>
          <p:spPr>
            <a:xfrm>
              <a:off x="8111362" y="27200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7608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777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Myanmar,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861959"/>
              <a:ext cx="1585983" cy="160761"/>
            </a:xfrm>
            <a:prstGeom prst="rect">
              <a:avLst/>
            </a:prstGeom>
            <a:solidFill>
              <a:srgbClr val="D9D9D9">
                <a:alpha val="60000"/>
              </a:srgbClr>
            </a:solidFill>
          </p:spPr>
          <p:txBody>
            <a:bodyPr/>
            <a:lstStyle/>
            <a:p/>
          </p:txBody>
        </p:sp>
        <p:sp>
          <p:nvSpPr>
            <p:cNvPr id="10" name="pl10"/>
            <p:cNvSpPr/>
            <p:nvPr/>
          </p:nvSpPr>
          <p:spPr>
            <a:xfrm>
              <a:off x="16995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054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577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29797"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6755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24201"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37485"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75247"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00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0770"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26293"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26293"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26293"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26293"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6293"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5174"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4055"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4055"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4055"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4055"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4055"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293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1816"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1816"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1816"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181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181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0095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72978"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10740"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67382"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5495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52965"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21586"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54883"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70271"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08397"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12861"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08436"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43759"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40553"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46197"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85907"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32961"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0623"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59434"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69464"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88345"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83920"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2732"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83920"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1911"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597195"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7953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4701198"/>
              <a:ext cx="1585983" cy="160761"/>
            </a:xfrm>
            <a:prstGeom prst="rect">
              <a:avLst/>
            </a:prstGeom>
            <a:solidFill>
              <a:srgbClr val="D9D9D9">
                <a:alpha val="60000"/>
              </a:srgbClr>
            </a:solidFill>
          </p:spPr>
          <p:txBody>
            <a:bodyPr/>
            <a:lstStyle/>
            <a:p/>
          </p:txBody>
        </p:sp>
        <p:sp>
          <p:nvSpPr>
            <p:cNvPr id="73" name="pl73"/>
            <p:cNvSpPr/>
            <p:nvPr/>
          </p:nvSpPr>
          <p:spPr>
            <a:xfrm>
              <a:off x="331735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888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0006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34324"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53205"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28728"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28728"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66489"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42012"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17535"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3641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55297"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7417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19305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30820"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30820"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252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2985"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2985"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1866"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1866"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1866"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074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074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1962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1962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7389"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7389"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543247"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977505"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99638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71909"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71909"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09670"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185193"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895253"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53882"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63874"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34273"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979588"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52672"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34933"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20603"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06963"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49553"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63970"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63970"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199332"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69653"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82851"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01770"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197345"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43918"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4830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2768"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4540437"/>
              <a:ext cx="1585983" cy="160761"/>
            </a:xfrm>
            <a:prstGeom prst="rect">
              <a:avLst/>
            </a:prstGeom>
            <a:solidFill>
              <a:srgbClr val="D9D9D9">
                <a:alpha val="60000"/>
              </a:srgbClr>
            </a:solidFill>
          </p:spPr>
          <p:txBody>
            <a:bodyPr/>
            <a:lstStyle/>
            <a:p/>
          </p:txBody>
        </p:sp>
        <p:sp>
          <p:nvSpPr>
            <p:cNvPr id="136" name="pl136"/>
            <p:cNvSpPr/>
            <p:nvPr/>
          </p:nvSpPr>
          <p:spPr>
            <a:xfrm>
              <a:off x="4972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4392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1228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5213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489897"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03182"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22062"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69758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5422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73108"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73108"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91989"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29751"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29751"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079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99967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18558"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18558"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37439"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37439"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37439"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37439"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56320"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4081"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4081"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296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296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296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29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255463"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595316"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33078"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46363"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65243"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40766"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6280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50826"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590575"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13842"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58984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33864"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76176"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77395"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62536"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05126"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19543"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24007"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06345"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54905"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38424"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76224"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0610"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899491"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03878"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895066"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08341"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4701198"/>
              <a:ext cx="1585983" cy="160761"/>
            </a:xfrm>
            <a:prstGeom prst="rect">
              <a:avLst/>
            </a:prstGeom>
            <a:solidFill>
              <a:srgbClr val="D9D9D9">
                <a:alpha val="60000"/>
              </a:srgbClr>
            </a:solidFill>
          </p:spPr>
          <p:txBody>
            <a:bodyPr/>
            <a:lstStyle/>
            <a:p/>
          </p:txBody>
        </p:sp>
        <p:sp>
          <p:nvSpPr>
            <p:cNvPr id="199" name="pl199"/>
            <p:cNvSpPr/>
            <p:nvPr/>
          </p:nvSpPr>
          <p:spPr>
            <a:xfrm>
              <a:off x="6628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1994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57489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99442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05106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239874"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6239874"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25875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6516"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34278"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72039"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6428681"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85324"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04204"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5419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560847"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61748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6655251"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674131"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693012"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93012"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93012"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7118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730774"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730774"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749654"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6768535"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6768535"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67685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58921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6137605"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6194247"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6383055"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6383055"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6401936"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6439697"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6477459"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6515220"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6215249"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6307176"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6321671"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6319684"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6347376"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6461467"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6450630"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6456235"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6475155"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6475116"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6479580"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649399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6499680"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6526153"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652737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6555064"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655945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6586001"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966201" y="3575869"/>
              <a:ext cx="1585983" cy="160761"/>
            </a:xfrm>
            <a:prstGeom prst="rect">
              <a:avLst/>
            </a:prstGeom>
            <a:solidFill>
              <a:srgbClr val="D9D9D9">
                <a:alpha val="60000"/>
              </a:srgbClr>
            </a:solidFill>
          </p:spPr>
          <p:txBody>
            <a:bodyPr/>
            <a:lstStyle/>
            <a:p/>
          </p:txBody>
        </p:sp>
        <p:sp>
          <p:nvSpPr>
            <p:cNvPr id="262" name="pl262"/>
            <p:cNvSpPr/>
            <p:nvPr/>
          </p:nvSpPr>
          <p:spPr>
            <a:xfrm>
              <a:off x="820855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77795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7083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731014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442308"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7517832"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7631116"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7649997"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7687758"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7706639"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7801043"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7819924"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7838804"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7933208"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7970970"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7989851"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027612"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027612"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140897"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8197539"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32970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834858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34858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348585"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840522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8405227"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842410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842410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842410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72267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7453324"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7585489"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7661013"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7774297"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7793178"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7830939"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7849820"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7944224"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7963105"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7981985"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8076389"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8114151"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813303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817079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817079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792300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7992918"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8111847"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8117491"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8143964"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8126303"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8187331"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8191795"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8210637"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8215024"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8241574"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8621774" y="3771079"/>
              <a:ext cx="1585983" cy="199037"/>
            </a:xfrm>
            <a:prstGeom prst="rect">
              <a:avLst/>
            </a:prstGeom>
            <a:solidFill>
              <a:srgbClr val="D9D9D9">
                <a:alpha val="60000"/>
              </a:srgbClr>
            </a:solidFill>
          </p:spPr>
          <p:txBody>
            <a:bodyPr/>
            <a:lstStyle/>
            <a:p/>
          </p:txBody>
        </p:sp>
        <p:sp>
          <p:nvSpPr>
            <p:cNvPr id="325" name="pl325"/>
            <p:cNvSpPr/>
            <p:nvPr/>
          </p:nvSpPr>
          <p:spPr>
            <a:xfrm>
              <a:off x="88256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839667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7" name="pt327"/>
            <p:cNvSpPr/>
            <p:nvPr/>
          </p:nvSpPr>
          <p:spPr>
            <a:xfrm>
              <a:off x="90412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9324451"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9381093" y="48170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9381093" y="4617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9456616" y="44189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9513258" y="421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513258" y="40208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9551020" y="3821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645424" y="36227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720947" y="34237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758708" y="3224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853112" y="30256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871993" y="2826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890873" y="2627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947516"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966397" y="22295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985277" y="20304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10004158" y="18314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10004158"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10023039" y="14333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10041920" y="12343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100796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tx349"/>
            <p:cNvSpPr/>
            <p:nvPr/>
          </p:nvSpPr>
          <p:spPr>
            <a:xfrm>
              <a:off x="918442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50" name="tx350"/>
            <p:cNvSpPr/>
            <p:nvPr/>
          </p:nvSpPr>
          <p:spPr>
            <a:xfrm>
              <a:off x="9467632" y="50363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51" name="tx351"/>
            <p:cNvSpPr/>
            <p:nvPr/>
          </p:nvSpPr>
          <p:spPr>
            <a:xfrm>
              <a:off x="9524274" y="483535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52" name="tx352"/>
            <p:cNvSpPr/>
            <p:nvPr/>
          </p:nvSpPr>
          <p:spPr>
            <a:xfrm>
              <a:off x="9524274" y="463829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53" name="tx353"/>
            <p:cNvSpPr/>
            <p:nvPr/>
          </p:nvSpPr>
          <p:spPr>
            <a:xfrm>
              <a:off x="9599797" y="443828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54" name="tx354"/>
            <p:cNvSpPr/>
            <p:nvPr/>
          </p:nvSpPr>
          <p:spPr>
            <a:xfrm>
              <a:off x="9656439" y="424022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5" name="tx355"/>
            <p:cNvSpPr/>
            <p:nvPr/>
          </p:nvSpPr>
          <p:spPr>
            <a:xfrm>
              <a:off x="9656439" y="403924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6" name="tx356"/>
            <p:cNvSpPr/>
            <p:nvPr/>
          </p:nvSpPr>
          <p:spPr>
            <a:xfrm>
              <a:off x="9694201" y="384214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7" name="tx357"/>
            <p:cNvSpPr/>
            <p:nvPr/>
          </p:nvSpPr>
          <p:spPr>
            <a:xfrm>
              <a:off x="9788605" y="364213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8" name="tx358"/>
            <p:cNvSpPr/>
            <p:nvPr/>
          </p:nvSpPr>
          <p:spPr>
            <a:xfrm>
              <a:off x="9498664" y="344407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9" name="tx359"/>
            <p:cNvSpPr/>
            <p:nvPr/>
          </p:nvSpPr>
          <p:spPr>
            <a:xfrm>
              <a:off x="9567285" y="324309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60" name="tx360"/>
            <p:cNvSpPr/>
            <p:nvPr/>
          </p:nvSpPr>
          <p:spPr>
            <a:xfrm>
              <a:off x="9674964" y="30459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61" name="tx361"/>
            <p:cNvSpPr/>
            <p:nvPr/>
          </p:nvSpPr>
          <p:spPr>
            <a:xfrm>
              <a:off x="9676106" y="28450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62" name="tx362"/>
            <p:cNvSpPr/>
            <p:nvPr/>
          </p:nvSpPr>
          <p:spPr>
            <a:xfrm>
              <a:off x="9650968" y="264597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63" name="tx363"/>
            <p:cNvSpPr/>
            <p:nvPr/>
          </p:nvSpPr>
          <p:spPr>
            <a:xfrm>
              <a:off x="9791494" y="244791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64" name="tx364"/>
            <p:cNvSpPr/>
            <p:nvPr/>
          </p:nvSpPr>
          <p:spPr>
            <a:xfrm>
              <a:off x="9748501" y="2247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65" name="tx365"/>
            <p:cNvSpPr/>
            <p:nvPr/>
          </p:nvSpPr>
          <p:spPr>
            <a:xfrm>
              <a:off x="9771845" y="204882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6" name="tx366"/>
            <p:cNvSpPr/>
            <p:nvPr/>
          </p:nvSpPr>
          <p:spPr>
            <a:xfrm>
              <a:off x="9821624" y="185079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7" name="tx367"/>
            <p:cNvSpPr/>
            <p:nvPr/>
          </p:nvSpPr>
          <p:spPr>
            <a:xfrm>
              <a:off x="9786262" y="165273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8" name="tx368"/>
            <p:cNvSpPr/>
            <p:nvPr/>
          </p:nvSpPr>
          <p:spPr>
            <a:xfrm>
              <a:off x="9791945" y="145175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9" name="tx369"/>
            <p:cNvSpPr/>
            <p:nvPr/>
          </p:nvSpPr>
          <p:spPr>
            <a:xfrm>
              <a:off x="9837299" y="125368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70" name="tx370"/>
            <p:cNvSpPr/>
            <p:nvPr/>
          </p:nvSpPr>
          <p:spPr>
            <a:xfrm>
              <a:off x="9861785" y="105363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71" name="rc371"/>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rc377"/>
            <p:cNvSpPr/>
            <p:nvPr/>
          </p:nvSpPr>
          <p:spPr>
            <a:xfrm>
              <a:off x="10277347" y="4088295"/>
              <a:ext cx="1585983" cy="261237"/>
            </a:xfrm>
            <a:prstGeom prst="rect">
              <a:avLst/>
            </a:prstGeom>
            <a:solidFill>
              <a:srgbClr val="D9D9D9">
                <a:alpha val="60000"/>
              </a:srgbClr>
            </a:solidFill>
          </p:spPr>
          <p:txBody>
            <a:bodyPr/>
            <a:lstStyle/>
            <a:p/>
          </p:txBody>
        </p:sp>
        <p:sp>
          <p:nvSpPr>
            <p:cNvPr id="378" name="pl378"/>
            <p:cNvSpPr/>
            <p:nvPr/>
          </p:nvSpPr>
          <p:spPr>
            <a:xfrm>
              <a:off x="1033021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9" name="tx379"/>
            <p:cNvSpPr/>
            <p:nvPr/>
          </p:nvSpPr>
          <p:spPr>
            <a:xfrm>
              <a:off x="990120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80" name="pt380"/>
            <p:cNvSpPr/>
            <p:nvPr/>
          </p:nvSpPr>
          <p:spPr>
            <a:xfrm>
              <a:off x="103758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413601" y="49538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696812" y="46926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1093308" y="44313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1131070"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1206593" y="39089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6" name="pt386"/>
            <p:cNvSpPr/>
            <p:nvPr/>
          </p:nvSpPr>
          <p:spPr>
            <a:xfrm>
              <a:off x="11282116" y="36476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11357639" y="3386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1135763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376520" y="2863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70923" y="26027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508685" y="2341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584208"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11603089" y="18190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11640850" y="1557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11659731" y="12965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17352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tx397"/>
            <p:cNvSpPr/>
            <p:nvPr/>
          </p:nvSpPr>
          <p:spPr>
            <a:xfrm>
              <a:off x="10519020" y="523346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8" name="tx398"/>
            <p:cNvSpPr/>
            <p:nvPr/>
          </p:nvSpPr>
          <p:spPr>
            <a:xfrm>
              <a:off x="10556782" y="497223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9" name="tx399"/>
            <p:cNvSpPr/>
            <p:nvPr/>
          </p:nvSpPr>
          <p:spPr>
            <a:xfrm>
              <a:off x="10839993" y="47129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00" name="tx400"/>
            <p:cNvSpPr/>
            <p:nvPr/>
          </p:nvSpPr>
          <p:spPr>
            <a:xfrm>
              <a:off x="11236489" y="44507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01" name="tx401"/>
            <p:cNvSpPr/>
            <p:nvPr/>
          </p:nvSpPr>
          <p:spPr>
            <a:xfrm>
              <a:off x="11274251" y="41904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02" name="tx402"/>
            <p:cNvSpPr/>
            <p:nvPr/>
          </p:nvSpPr>
          <p:spPr>
            <a:xfrm>
              <a:off x="11349774" y="392922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03" name="tx403"/>
            <p:cNvSpPr/>
            <p:nvPr/>
          </p:nvSpPr>
          <p:spPr>
            <a:xfrm>
              <a:off x="11425297" y="36679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04" name="tx404"/>
            <p:cNvSpPr/>
            <p:nvPr/>
          </p:nvSpPr>
          <p:spPr>
            <a:xfrm>
              <a:off x="11500820" y="340480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5" name="tx405"/>
            <p:cNvSpPr/>
            <p:nvPr/>
          </p:nvSpPr>
          <p:spPr>
            <a:xfrm>
              <a:off x="11500820"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06" name="tx406"/>
            <p:cNvSpPr/>
            <p:nvPr/>
          </p:nvSpPr>
          <p:spPr>
            <a:xfrm>
              <a:off x="1117189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07" name="tx407"/>
            <p:cNvSpPr/>
            <p:nvPr/>
          </p:nvSpPr>
          <p:spPr>
            <a:xfrm>
              <a:off x="11253027" y="262303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8" name="tx408"/>
            <p:cNvSpPr/>
            <p:nvPr/>
          </p:nvSpPr>
          <p:spPr>
            <a:xfrm>
              <a:off x="11295253" y="235982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9" name="tx409"/>
            <p:cNvSpPr/>
            <p:nvPr/>
          </p:nvSpPr>
          <p:spPr>
            <a:xfrm>
              <a:off x="11406060" y="21005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10" name="tx410"/>
            <p:cNvSpPr/>
            <p:nvPr/>
          </p:nvSpPr>
          <p:spPr>
            <a:xfrm>
              <a:off x="11385193" y="183734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11" name="tx411"/>
            <p:cNvSpPr/>
            <p:nvPr/>
          </p:nvSpPr>
          <p:spPr>
            <a:xfrm>
              <a:off x="11484828" y="15771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12" name="tx412"/>
            <p:cNvSpPr/>
            <p:nvPr/>
          </p:nvSpPr>
          <p:spPr>
            <a:xfrm>
              <a:off x="11477197" y="131588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13" name="tx413"/>
            <p:cNvSpPr/>
            <p:nvPr/>
          </p:nvSpPr>
          <p:spPr>
            <a:xfrm>
              <a:off x="1153063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14" name="rc414"/>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15" name="rc41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(76%)</a:t>
              </a:r>
            </a:p>
          </p:txBody>
        </p:sp>
        <p:sp>
          <p:nvSpPr>
            <p:cNvPr id="417" name="rc41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(71%)</a:t>
              </a:r>
            </a:p>
          </p:txBody>
        </p:sp>
        <p:sp>
          <p:nvSpPr>
            <p:cNvPr id="419" name="rc41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(73%)</a:t>
              </a:r>
            </a:p>
          </p:txBody>
        </p:sp>
        <p:sp>
          <p:nvSpPr>
            <p:cNvPr id="421" name="rc42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(71%)</a:t>
              </a:r>
            </a:p>
          </p:txBody>
        </p:sp>
        <p:sp>
          <p:nvSpPr>
            <p:cNvPr id="423" name="rc42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4" name="tx42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(68%)</a:t>
              </a:r>
            </a:p>
          </p:txBody>
        </p:sp>
        <p:sp>
          <p:nvSpPr>
            <p:cNvPr id="425" name="rc42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6" name="tx42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(71%)</a:t>
              </a:r>
            </a:p>
          </p:txBody>
        </p:sp>
        <p:sp>
          <p:nvSpPr>
            <p:cNvPr id="427" name="rc42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8" name="tx428"/>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(67%)</a:t>
              </a:r>
            </a:p>
          </p:txBody>
        </p:sp>
        <p:sp>
          <p:nvSpPr>
            <p:cNvPr id="429" name="pl429"/>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0" name="pl430"/>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pl440"/>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1" name="pl441"/>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7" name="tx447"/>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8" name="tx448"/>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9" name="tx449"/>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0" name="tx450"/>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1" name="pl451"/>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2" name="pl452"/>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8" name="tx458"/>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9" name="tx459"/>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0" name="tx460"/>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1" name="tx461"/>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2" name="pl462"/>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3" name="pl463"/>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9" name="tx469"/>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0" name="tx470"/>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1" name="tx471"/>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2" name="tx472"/>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3" name="pl473"/>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4" name="pl474"/>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85" name="pl485"/>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6" name="pl496"/>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6" name="tx5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7" name="tx5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8" name="pt50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9" name="pt50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1" name="pt51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2" name="pt51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3" name="pt51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4" name="tx5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5" name="tx5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6" name="tx5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7" name="tx5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8" name="tx5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9" name="tx5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0" name="tx52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21" name="tx5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2" name="tx522"/>
            <p:cNvSpPr/>
            <p:nvPr/>
          </p:nvSpPr>
          <p:spPr>
            <a:xfrm>
              <a:off x="5352710" y="6568512"/>
              <a:ext cx="651062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mmr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4076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29029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3982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18935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56552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1506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4645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91412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973648"/>
              <a:ext cx="235719" cy="142348"/>
            </a:xfrm>
            <a:prstGeom prst="rect">
              <a:avLst/>
            </a:prstGeom>
            <a:solidFill>
              <a:srgbClr val="1CABE2">
                <a:alpha val="85098"/>
              </a:srgbClr>
            </a:solidFill>
          </p:spPr>
          <p:txBody>
            <a:bodyPr/>
            <a:lstStyle/>
            <a:p/>
          </p:txBody>
        </p:sp>
        <p:sp>
          <p:nvSpPr>
            <p:cNvPr id="26" name="rc26"/>
            <p:cNvSpPr/>
            <p:nvPr/>
          </p:nvSpPr>
          <p:spPr>
            <a:xfrm>
              <a:off x="1684176" y="3906479"/>
              <a:ext cx="235719" cy="209518"/>
            </a:xfrm>
            <a:prstGeom prst="rect">
              <a:avLst/>
            </a:prstGeom>
            <a:solidFill>
              <a:srgbClr val="1CABE2">
                <a:alpha val="85098"/>
              </a:srgbClr>
            </a:solidFill>
          </p:spPr>
          <p:txBody>
            <a:bodyPr/>
            <a:lstStyle/>
            <a:p/>
          </p:txBody>
        </p:sp>
        <p:sp>
          <p:nvSpPr>
            <p:cNvPr id="27" name="rc27"/>
            <p:cNvSpPr/>
            <p:nvPr/>
          </p:nvSpPr>
          <p:spPr>
            <a:xfrm>
              <a:off x="1946086" y="3905681"/>
              <a:ext cx="235719" cy="210316"/>
            </a:xfrm>
            <a:prstGeom prst="rect">
              <a:avLst/>
            </a:prstGeom>
            <a:solidFill>
              <a:srgbClr val="1CABE2">
                <a:alpha val="85098"/>
              </a:srgbClr>
            </a:solidFill>
          </p:spPr>
          <p:txBody>
            <a:bodyPr/>
            <a:lstStyle/>
            <a:p/>
          </p:txBody>
        </p:sp>
        <p:sp>
          <p:nvSpPr>
            <p:cNvPr id="28" name="rc28"/>
            <p:cNvSpPr/>
            <p:nvPr/>
          </p:nvSpPr>
          <p:spPr>
            <a:xfrm>
              <a:off x="2207996" y="3898547"/>
              <a:ext cx="235719" cy="217450"/>
            </a:xfrm>
            <a:prstGeom prst="rect">
              <a:avLst/>
            </a:prstGeom>
            <a:solidFill>
              <a:srgbClr val="1CABE2">
                <a:alpha val="85098"/>
              </a:srgbClr>
            </a:solidFill>
          </p:spPr>
          <p:txBody>
            <a:bodyPr/>
            <a:lstStyle/>
            <a:p/>
          </p:txBody>
        </p:sp>
        <p:sp>
          <p:nvSpPr>
            <p:cNvPr id="29" name="rc29"/>
            <p:cNvSpPr/>
            <p:nvPr/>
          </p:nvSpPr>
          <p:spPr>
            <a:xfrm>
              <a:off x="2469906" y="3967283"/>
              <a:ext cx="235719" cy="148714"/>
            </a:xfrm>
            <a:prstGeom prst="rect">
              <a:avLst/>
            </a:prstGeom>
            <a:solidFill>
              <a:srgbClr val="1CABE2">
                <a:alpha val="85098"/>
              </a:srgbClr>
            </a:solidFill>
          </p:spPr>
          <p:txBody>
            <a:bodyPr/>
            <a:lstStyle/>
            <a:p/>
          </p:txBody>
        </p:sp>
        <p:sp>
          <p:nvSpPr>
            <p:cNvPr id="30" name="rc30"/>
            <p:cNvSpPr/>
            <p:nvPr/>
          </p:nvSpPr>
          <p:spPr>
            <a:xfrm>
              <a:off x="2731817" y="3865494"/>
              <a:ext cx="235719" cy="250502"/>
            </a:xfrm>
            <a:prstGeom prst="rect">
              <a:avLst/>
            </a:prstGeom>
            <a:solidFill>
              <a:srgbClr val="1CABE2">
                <a:alpha val="85098"/>
              </a:srgbClr>
            </a:solidFill>
          </p:spPr>
          <p:txBody>
            <a:bodyPr/>
            <a:lstStyle/>
            <a:p/>
          </p:txBody>
        </p:sp>
        <p:sp>
          <p:nvSpPr>
            <p:cNvPr id="31" name="rc31"/>
            <p:cNvSpPr/>
            <p:nvPr/>
          </p:nvSpPr>
          <p:spPr>
            <a:xfrm>
              <a:off x="2993727" y="3971206"/>
              <a:ext cx="235719" cy="144790"/>
            </a:xfrm>
            <a:prstGeom prst="rect">
              <a:avLst/>
            </a:prstGeom>
            <a:solidFill>
              <a:srgbClr val="1CABE2">
                <a:alpha val="85098"/>
              </a:srgbClr>
            </a:solidFill>
          </p:spPr>
          <p:txBody>
            <a:bodyPr/>
            <a:lstStyle/>
            <a:p/>
          </p:txBody>
        </p:sp>
        <p:sp>
          <p:nvSpPr>
            <p:cNvPr id="32" name="rc32"/>
            <p:cNvSpPr/>
            <p:nvPr/>
          </p:nvSpPr>
          <p:spPr>
            <a:xfrm>
              <a:off x="3255637" y="4002540"/>
              <a:ext cx="235719" cy="113457"/>
            </a:xfrm>
            <a:prstGeom prst="rect">
              <a:avLst/>
            </a:prstGeom>
            <a:solidFill>
              <a:srgbClr val="1CABE2">
                <a:alpha val="85098"/>
              </a:srgbClr>
            </a:solidFill>
          </p:spPr>
          <p:txBody>
            <a:bodyPr/>
            <a:lstStyle/>
            <a:p/>
          </p:txBody>
        </p:sp>
        <p:sp>
          <p:nvSpPr>
            <p:cNvPr id="33" name="rc33"/>
            <p:cNvSpPr/>
            <p:nvPr/>
          </p:nvSpPr>
          <p:spPr>
            <a:xfrm>
              <a:off x="3517547" y="3994586"/>
              <a:ext cx="235719" cy="121411"/>
            </a:xfrm>
            <a:prstGeom prst="rect">
              <a:avLst/>
            </a:prstGeom>
            <a:solidFill>
              <a:srgbClr val="1CABE2">
                <a:alpha val="85098"/>
              </a:srgbClr>
            </a:solidFill>
          </p:spPr>
          <p:txBody>
            <a:bodyPr/>
            <a:lstStyle/>
            <a:p/>
          </p:txBody>
        </p:sp>
        <p:sp>
          <p:nvSpPr>
            <p:cNvPr id="34" name="rc34"/>
            <p:cNvSpPr/>
            <p:nvPr/>
          </p:nvSpPr>
          <p:spPr>
            <a:xfrm>
              <a:off x="3779457" y="4045286"/>
              <a:ext cx="235719" cy="70710"/>
            </a:xfrm>
            <a:prstGeom prst="rect">
              <a:avLst/>
            </a:prstGeom>
            <a:solidFill>
              <a:srgbClr val="1CABE2">
                <a:alpha val="85098"/>
              </a:srgbClr>
            </a:solidFill>
          </p:spPr>
          <p:txBody>
            <a:bodyPr/>
            <a:lstStyle/>
            <a:p/>
          </p:txBody>
        </p:sp>
        <p:sp>
          <p:nvSpPr>
            <p:cNvPr id="35" name="rc35"/>
            <p:cNvSpPr/>
            <p:nvPr/>
          </p:nvSpPr>
          <p:spPr>
            <a:xfrm>
              <a:off x="4041368" y="4045808"/>
              <a:ext cx="235719" cy="70189"/>
            </a:xfrm>
            <a:prstGeom prst="rect">
              <a:avLst/>
            </a:prstGeom>
            <a:solidFill>
              <a:srgbClr val="1CABE2">
                <a:alpha val="85098"/>
              </a:srgbClr>
            </a:solidFill>
          </p:spPr>
          <p:txBody>
            <a:bodyPr/>
            <a:lstStyle/>
            <a:p/>
          </p:txBody>
        </p:sp>
        <p:sp>
          <p:nvSpPr>
            <p:cNvPr id="36" name="rc36"/>
            <p:cNvSpPr/>
            <p:nvPr/>
          </p:nvSpPr>
          <p:spPr>
            <a:xfrm>
              <a:off x="4303278" y="3996291"/>
              <a:ext cx="235719" cy="119705"/>
            </a:xfrm>
            <a:prstGeom prst="rect">
              <a:avLst/>
            </a:prstGeom>
            <a:solidFill>
              <a:srgbClr val="1CABE2">
                <a:alpha val="85098"/>
              </a:srgbClr>
            </a:solidFill>
          </p:spPr>
          <p:txBody>
            <a:bodyPr/>
            <a:lstStyle/>
            <a:p/>
          </p:txBody>
        </p:sp>
        <p:sp>
          <p:nvSpPr>
            <p:cNvPr id="37" name="rc37"/>
            <p:cNvSpPr/>
            <p:nvPr/>
          </p:nvSpPr>
          <p:spPr>
            <a:xfrm>
              <a:off x="4565188" y="4006747"/>
              <a:ext cx="235719" cy="109250"/>
            </a:xfrm>
            <a:prstGeom prst="rect">
              <a:avLst/>
            </a:prstGeom>
            <a:solidFill>
              <a:srgbClr val="1CABE2">
                <a:alpha val="85098"/>
              </a:srgbClr>
            </a:solidFill>
          </p:spPr>
          <p:txBody>
            <a:bodyPr/>
            <a:lstStyle/>
            <a:p/>
          </p:txBody>
        </p:sp>
        <p:sp>
          <p:nvSpPr>
            <p:cNvPr id="38" name="rc38"/>
            <p:cNvSpPr/>
            <p:nvPr/>
          </p:nvSpPr>
          <p:spPr>
            <a:xfrm>
              <a:off x="4827098" y="4016425"/>
              <a:ext cx="235719" cy="99571"/>
            </a:xfrm>
            <a:prstGeom prst="rect">
              <a:avLst/>
            </a:prstGeom>
            <a:solidFill>
              <a:srgbClr val="1CABE2">
                <a:alpha val="85098"/>
              </a:srgbClr>
            </a:solidFill>
          </p:spPr>
          <p:txBody>
            <a:bodyPr/>
            <a:lstStyle/>
            <a:p/>
          </p:txBody>
        </p:sp>
        <p:sp>
          <p:nvSpPr>
            <p:cNvPr id="39" name="rc39"/>
            <p:cNvSpPr/>
            <p:nvPr/>
          </p:nvSpPr>
          <p:spPr>
            <a:xfrm>
              <a:off x="5089008" y="4036153"/>
              <a:ext cx="235719" cy="79844"/>
            </a:xfrm>
            <a:prstGeom prst="rect">
              <a:avLst/>
            </a:prstGeom>
            <a:solidFill>
              <a:srgbClr val="1CABE2">
                <a:alpha val="85098"/>
              </a:srgbClr>
            </a:solidFill>
          </p:spPr>
          <p:txBody>
            <a:bodyPr/>
            <a:lstStyle/>
            <a:p/>
          </p:txBody>
        </p:sp>
        <p:sp>
          <p:nvSpPr>
            <p:cNvPr id="40" name="rc40"/>
            <p:cNvSpPr/>
            <p:nvPr/>
          </p:nvSpPr>
          <p:spPr>
            <a:xfrm>
              <a:off x="5350919" y="4055377"/>
              <a:ext cx="235719" cy="60619"/>
            </a:xfrm>
            <a:prstGeom prst="rect">
              <a:avLst/>
            </a:prstGeom>
            <a:solidFill>
              <a:srgbClr val="1CABE2">
                <a:alpha val="85098"/>
              </a:srgbClr>
            </a:solidFill>
          </p:spPr>
          <p:txBody>
            <a:bodyPr/>
            <a:lstStyle/>
            <a:p/>
          </p:txBody>
        </p:sp>
        <p:sp>
          <p:nvSpPr>
            <p:cNvPr id="41" name="rc41"/>
            <p:cNvSpPr/>
            <p:nvPr/>
          </p:nvSpPr>
          <p:spPr>
            <a:xfrm>
              <a:off x="5612829" y="4054981"/>
              <a:ext cx="235719" cy="61016"/>
            </a:xfrm>
            <a:prstGeom prst="rect">
              <a:avLst/>
            </a:prstGeom>
            <a:solidFill>
              <a:srgbClr val="1CABE2">
                <a:alpha val="85098"/>
              </a:srgbClr>
            </a:solidFill>
          </p:spPr>
          <p:txBody>
            <a:bodyPr/>
            <a:lstStyle/>
            <a:p/>
          </p:txBody>
        </p:sp>
        <p:sp>
          <p:nvSpPr>
            <p:cNvPr id="42" name="rc42"/>
            <p:cNvSpPr/>
            <p:nvPr/>
          </p:nvSpPr>
          <p:spPr>
            <a:xfrm>
              <a:off x="5874739" y="4055178"/>
              <a:ext cx="235719" cy="60819"/>
            </a:xfrm>
            <a:prstGeom prst="rect">
              <a:avLst/>
            </a:prstGeom>
            <a:solidFill>
              <a:srgbClr val="1CABE2">
                <a:alpha val="85098"/>
              </a:srgbClr>
            </a:solidFill>
          </p:spPr>
          <p:txBody>
            <a:bodyPr/>
            <a:lstStyle/>
            <a:p/>
          </p:txBody>
        </p:sp>
        <p:sp>
          <p:nvSpPr>
            <p:cNvPr id="43" name="rc43"/>
            <p:cNvSpPr/>
            <p:nvPr/>
          </p:nvSpPr>
          <p:spPr>
            <a:xfrm>
              <a:off x="6136649" y="4065692"/>
              <a:ext cx="235719" cy="50305"/>
            </a:xfrm>
            <a:prstGeom prst="rect">
              <a:avLst/>
            </a:prstGeom>
            <a:solidFill>
              <a:srgbClr val="1CABE2">
                <a:alpha val="85098"/>
              </a:srgbClr>
            </a:solidFill>
          </p:spPr>
          <p:txBody>
            <a:bodyPr/>
            <a:lstStyle/>
            <a:p/>
          </p:txBody>
        </p:sp>
        <p:sp>
          <p:nvSpPr>
            <p:cNvPr id="44" name="rc44"/>
            <p:cNvSpPr/>
            <p:nvPr/>
          </p:nvSpPr>
          <p:spPr>
            <a:xfrm>
              <a:off x="6398559" y="4046109"/>
              <a:ext cx="235719" cy="69888"/>
            </a:xfrm>
            <a:prstGeom prst="rect">
              <a:avLst/>
            </a:prstGeom>
            <a:solidFill>
              <a:srgbClr val="1CABE2">
                <a:alpha val="85098"/>
              </a:srgbClr>
            </a:solidFill>
          </p:spPr>
          <p:txBody>
            <a:bodyPr/>
            <a:lstStyle/>
            <a:p/>
          </p:txBody>
        </p:sp>
        <p:sp>
          <p:nvSpPr>
            <p:cNvPr id="45" name="rc45"/>
            <p:cNvSpPr/>
            <p:nvPr/>
          </p:nvSpPr>
          <p:spPr>
            <a:xfrm>
              <a:off x="6660470" y="3987498"/>
              <a:ext cx="235719" cy="128499"/>
            </a:xfrm>
            <a:prstGeom prst="rect">
              <a:avLst/>
            </a:prstGeom>
            <a:solidFill>
              <a:srgbClr val="1CABE2">
                <a:alpha val="85098"/>
              </a:srgbClr>
            </a:solidFill>
          </p:spPr>
          <p:txBody>
            <a:bodyPr/>
            <a:lstStyle/>
            <a:p/>
          </p:txBody>
        </p:sp>
        <p:sp>
          <p:nvSpPr>
            <p:cNvPr id="46" name="rc46"/>
            <p:cNvSpPr/>
            <p:nvPr/>
          </p:nvSpPr>
          <p:spPr>
            <a:xfrm>
              <a:off x="6922380" y="3576164"/>
              <a:ext cx="235719" cy="539833"/>
            </a:xfrm>
            <a:prstGeom prst="rect">
              <a:avLst/>
            </a:prstGeom>
            <a:solidFill>
              <a:srgbClr val="1CABE2">
                <a:alpha val="85098"/>
              </a:srgbClr>
            </a:solidFill>
          </p:spPr>
          <p:txBody>
            <a:bodyPr/>
            <a:lstStyle/>
            <a:p/>
          </p:txBody>
        </p:sp>
        <p:sp>
          <p:nvSpPr>
            <p:cNvPr id="47" name="rc47"/>
            <p:cNvSpPr/>
            <p:nvPr/>
          </p:nvSpPr>
          <p:spPr>
            <a:xfrm>
              <a:off x="7184290" y="3931233"/>
              <a:ext cx="235719" cy="184764"/>
            </a:xfrm>
            <a:prstGeom prst="rect">
              <a:avLst/>
            </a:prstGeom>
            <a:solidFill>
              <a:srgbClr val="1CABE2">
                <a:alpha val="85098"/>
              </a:srgbClr>
            </a:solidFill>
          </p:spPr>
          <p:txBody>
            <a:bodyPr/>
            <a:lstStyle/>
            <a:p/>
          </p:txBody>
        </p:sp>
        <p:sp>
          <p:nvSpPr>
            <p:cNvPr id="48" name="rc48"/>
            <p:cNvSpPr/>
            <p:nvPr/>
          </p:nvSpPr>
          <p:spPr>
            <a:xfrm>
              <a:off x="7446200" y="3912790"/>
              <a:ext cx="235719" cy="203207"/>
            </a:xfrm>
            <a:prstGeom prst="rect">
              <a:avLst/>
            </a:prstGeom>
            <a:solidFill>
              <a:srgbClr val="1CABE2">
                <a:alpha val="85098"/>
              </a:srgbClr>
            </a:solidFill>
          </p:spPr>
          <p:txBody>
            <a:bodyPr/>
            <a:lstStyle/>
            <a:p/>
          </p:txBody>
        </p:sp>
        <p:sp>
          <p:nvSpPr>
            <p:cNvPr id="49" name="rc49"/>
            <p:cNvSpPr/>
            <p:nvPr/>
          </p:nvSpPr>
          <p:spPr>
            <a:xfrm>
              <a:off x="7708110" y="3885716"/>
              <a:ext cx="235719" cy="230280"/>
            </a:xfrm>
            <a:prstGeom prst="rect">
              <a:avLst/>
            </a:prstGeom>
            <a:solidFill>
              <a:srgbClr val="1CABE2">
                <a:alpha val="85098"/>
              </a:srgbClr>
            </a:solidFill>
          </p:spPr>
          <p:txBody>
            <a:bodyPr/>
            <a:lstStyle/>
            <a:p/>
          </p:txBody>
        </p:sp>
        <p:sp>
          <p:nvSpPr>
            <p:cNvPr id="50" name="rc50"/>
            <p:cNvSpPr/>
            <p:nvPr/>
          </p:nvSpPr>
          <p:spPr>
            <a:xfrm>
              <a:off x="7970021" y="3887864"/>
              <a:ext cx="235719" cy="228132"/>
            </a:xfrm>
            <a:prstGeom prst="rect">
              <a:avLst/>
            </a:prstGeom>
            <a:solidFill>
              <a:srgbClr val="1CABE2">
                <a:alpha val="85098"/>
              </a:srgbClr>
            </a:solidFill>
          </p:spPr>
          <p:txBody>
            <a:bodyPr/>
            <a:lstStyle/>
            <a:p/>
          </p:txBody>
        </p:sp>
        <p:sp>
          <p:nvSpPr>
            <p:cNvPr id="51" name="rc51"/>
            <p:cNvSpPr/>
            <p:nvPr/>
          </p:nvSpPr>
          <p:spPr>
            <a:xfrm>
              <a:off x="1422266" y="3918899"/>
              <a:ext cx="235719" cy="54749"/>
            </a:xfrm>
            <a:prstGeom prst="rect">
              <a:avLst/>
            </a:prstGeom>
            <a:solidFill>
              <a:srgbClr val="B3B3B3">
                <a:alpha val="85098"/>
              </a:srgbClr>
            </a:solidFill>
          </p:spPr>
          <p:txBody>
            <a:bodyPr/>
            <a:lstStyle/>
            <a:p/>
          </p:txBody>
        </p:sp>
        <p:sp>
          <p:nvSpPr>
            <p:cNvPr id="52" name="rc52"/>
            <p:cNvSpPr/>
            <p:nvPr/>
          </p:nvSpPr>
          <p:spPr>
            <a:xfrm>
              <a:off x="1684176" y="3818261"/>
              <a:ext cx="235719" cy="88218"/>
            </a:xfrm>
            <a:prstGeom prst="rect">
              <a:avLst/>
            </a:prstGeom>
            <a:solidFill>
              <a:srgbClr val="B3B3B3">
                <a:alpha val="85098"/>
              </a:srgbClr>
            </a:solidFill>
          </p:spPr>
          <p:txBody>
            <a:bodyPr/>
            <a:lstStyle/>
            <a:p/>
          </p:txBody>
        </p:sp>
        <p:sp>
          <p:nvSpPr>
            <p:cNvPr id="53" name="rc53"/>
            <p:cNvSpPr/>
            <p:nvPr/>
          </p:nvSpPr>
          <p:spPr>
            <a:xfrm>
              <a:off x="1946086" y="3883543"/>
              <a:ext cx="235719" cy="22137"/>
            </a:xfrm>
            <a:prstGeom prst="rect">
              <a:avLst/>
            </a:prstGeom>
            <a:solidFill>
              <a:srgbClr val="B3B3B3">
                <a:alpha val="85098"/>
              </a:srgbClr>
            </a:solidFill>
          </p:spPr>
          <p:txBody>
            <a:bodyPr/>
            <a:lstStyle/>
            <a:p/>
          </p:txBody>
        </p:sp>
        <p:sp>
          <p:nvSpPr>
            <p:cNvPr id="54" name="rc54"/>
            <p:cNvSpPr/>
            <p:nvPr/>
          </p:nvSpPr>
          <p:spPr>
            <a:xfrm>
              <a:off x="2207996" y="3876801"/>
              <a:ext cx="235719" cy="21745"/>
            </a:xfrm>
            <a:prstGeom prst="rect">
              <a:avLst/>
            </a:prstGeom>
            <a:solidFill>
              <a:srgbClr val="B3B3B3">
                <a:alpha val="85098"/>
              </a:srgbClr>
            </a:solidFill>
          </p:spPr>
          <p:txBody>
            <a:bodyPr/>
            <a:lstStyle/>
            <a:p/>
          </p:txBody>
        </p:sp>
        <p:sp>
          <p:nvSpPr>
            <p:cNvPr id="55" name="rc55"/>
            <p:cNvSpPr/>
            <p:nvPr/>
          </p:nvSpPr>
          <p:spPr>
            <a:xfrm>
              <a:off x="2469906" y="3924793"/>
              <a:ext cx="235719" cy="42489"/>
            </a:xfrm>
            <a:prstGeom prst="rect">
              <a:avLst/>
            </a:prstGeom>
            <a:solidFill>
              <a:srgbClr val="B3B3B3">
                <a:alpha val="85098"/>
              </a:srgbClr>
            </a:solidFill>
          </p:spPr>
          <p:txBody>
            <a:bodyPr/>
            <a:lstStyle/>
            <a:p/>
          </p:txBody>
        </p:sp>
        <p:sp>
          <p:nvSpPr>
            <p:cNvPr id="56" name="rc56"/>
            <p:cNvSpPr/>
            <p:nvPr/>
          </p:nvSpPr>
          <p:spPr>
            <a:xfrm>
              <a:off x="2731817" y="3834182"/>
              <a:ext cx="235719" cy="31312"/>
            </a:xfrm>
            <a:prstGeom prst="rect">
              <a:avLst/>
            </a:prstGeom>
            <a:solidFill>
              <a:srgbClr val="B3B3B3">
                <a:alpha val="85098"/>
              </a:srgbClr>
            </a:solidFill>
          </p:spPr>
          <p:txBody>
            <a:bodyPr/>
            <a:lstStyle/>
            <a:p/>
          </p:txBody>
        </p:sp>
        <p:sp>
          <p:nvSpPr>
            <p:cNvPr id="57" name="rc57"/>
            <p:cNvSpPr/>
            <p:nvPr/>
          </p:nvSpPr>
          <p:spPr>
            <a:xfrm>
              <a:off x="2993727" y="3929838"/>
              <a:ext cx="235719" cy="41368"/>
            </a:xfrm>
            <a:prstGeom prst="rect">
              <a:avLst/>
            </a:prstGeom>
            <a:solidFill>
              <a:srgbClr val="B3B3B3">
                <a:alpha val="85098"/>
              </a:srgbClr>
            </a:solidFill>
          </p:spPr>
          <p:txBody>
            <a:bodyPr/>
            <a:lstStyle/>
            <a:p/>
          </p:txBody>
        </p:sp>
        <p:sp>
          <p:nvSpPr>
            <p:cNvPr id="58" name="rc58"/>
            <p:cNvSpPr/>
            <p:nvPr/>
          </p:nvSpPr>
          <p:spPr>
            <a:xfrm>
              <a:off x="3255637" y="3971597"/>
              <a:ext cx="235719" cy="30942"/>
            </a:xfrm>
            <a:prstGeom prst="rect">
              <a:avLst/>
            </a:prstGeom>
            <a:solidFill>
              <a:srgbClr val="B3B3B3">
                <a:alpha val="85098"/>
              </a:srgbClr>
            </a:solidFill>
          </p:spPr>
          <p:txBody>
            <a:bodyPr/>
            <a:lstStyle/>
            <a:p/>
          </p:txBody>
        </p:sp>
        <p:sp>
          <p:nvSpPr>
            <p:cNvPr id="59" name="rc59"/>
            <p:cNvSpPr/>
            <p:nvPr/>
          </p:nvSpPr>
          <p:spPr>
            <a:xfrm>
              <a:off x="3517547" y="3964233"/>
              <a:ext cx="235719" cy="30352"/>
            </a:xfrm>
            <a:prstGeom prst="rect">
              <a:avLst/>
            </a:prstGeom>
            <a:solidFill>
              <a:srgbClr val="B3B3B3">
                <a:alpha val="85098"/>
              </a:srgbClr>
            </a:solidFill>
          </p:spPr>
          <p:txBody>
            <a:bodyPr/>
            <a:lstStyle/>
            <a:p/>
          </p:txBody>
        </p:sp>
        <p:sp>
          <p:nvSpPr>
            <p:cNvPr id="60" name="rc60"/>
            <p:cNvSpPr/>
            <p:nvPr/>
          </p:nvSpPr>
          <p:spPr>
            <a:xfrm>
              <a:off x="3779457" y="4014982"/>
              <a:ext cx="235719" cy="30304"/>
            </a:xfrm>
            <a:prstGeom prst="rect">
              <a:avLst/>
            </a:prstGeom>
            <a:solidFill>
              <a:srgbClr val="B3B3B3">
                <a:alpha val="85098"/>
              </a:srgbClr>
            </a:solidFill>
          </p:spPr>
          <p:txBody>
            <a:bodyPr/>
            <a:lstStyle/>
            <a:p/>
          </p:txBody>
        </p:sp>
        <p:sp>
          <p:nvSpPr>
            <p:cNvPr id="61" name="rc61"/>
            <p:cNvSpPr/>
            <p:nvPr/>
          </p:nvSpPr>
          <p:spPr>
            <a:xfrm>
              <a:off x="4041368" y="4015727"/>
              <a:ext cx="235719" cy="30080"/>
            </a:xfrm>
            <a:prstGeom prst="rect">
              <a:avLst/>
            </a:prstGeom>
            <a:solidFill>
              <a:srgbClr val="B3B3B3">
                <a:alpha val="85098"/>
              </a:srgbClr>
            </a:solidFill>
          </p:spPr>
          <p:txBody>
            <a:bodyPr/>
            <a:lstStyle/>
            <a:p/>
          </p:txBody>
        </p:sp>
        <p:sp>
          <p:nvSpPr>
            <p:cNvPr id="62" name="rc62"/>
            <p:cNvSpPr/>
            <p:nvPr/>
          </p:nvSpPr>
          <p:spPr>
            <a:xfrm>
              <a:off x="4303278" y="3956389"/>
              <a:ext cx="235719" cy="39902"/>
            </a:xfrm>
            <a:prstGeom prst="rect">
              <a:avLst/>
            </a:prstGeom>
            <a:solidFill>
              <a:srgbClr val="B3B3B3">
                <a:alpha val="85098"/>
              </a:srgbClr>
            </a:solidFill>
          </p:spPr>
          <p:txBody>
            <a:bodyPr/>
            <a:lstStyle/>
            <a:p/>
          </p:txBody>
        </p:sp>
        <p:sp>
          <p:nvSpPr>
            <p:cNvPr id="63" name="rc63"/>
            <p:cNvSpPr/>
            <p:nvPr/>
          </p:nvSpPr>
          <p:spPr>
            <a:xfrm>
              <a:off x="4565188" y="3957088"/>
              <a:ext cx="235719" cy="49658"/>
            </a:xfrm>
            <a:prstGeom prst="rect">
              <a:avLst/>
            </a:prstGeom>
            <a:solidFill>
              <a:srgbClr val="B3B3B3">
                <a:alpha val="85098"/>
              </a:srgbClr>
            </a:solidFill>
          </p:spPr>
          <p:txBody>
            <a:bodyPr/>
            <a:lstStyle/>
            <a:p/>
          </p:txBody>
        </p:sp>
        <p:sp>
          <p:nvSpPr>
            <p:cNvPr id="64" name="rc64"/>
            <p:cNvSpPr/>
            <p:nvPr/>
          </p:nvSpPr>
          <p:spPr>
            <a:xfrm>
              <a:off x="4827098" y="3867067"/>
              <a:ext cx="235719" cy="149358"/>
            </a:xfrm>
            <a:prstGeom prst="rect">
              <a:avLst/>
            </a:prstGeom>
            <a:solidFill>
              <a:srgbClr val="B3B3B3">
                <a:alpha val="85098"/>
              </a:srgbClr>
            </a:solidFill>
          </p:spPr>
          <p:txBody>
            <a:bodyPr/>
            <a:lstStyle/>
            <a:p/>
          </p:txBody>
        </p:sp>
        <p:sp>
          <p:nvSpPr>
            <p:cNvPr id="65" name="rc65"/>
            <p:cNvSpPr/>
            <p:nvPr/>
          </p:nvSpPr>
          <p:spPr>
            <a:xfrm>
              <a:off x="5089008" y="3996231"/>
              <a:ext cx="235719" cy="39922"/>
            </a:xfrm>
            <a:prstGeom prst="rect">
              <a:avLst/>
            </a:prstGeom>
            <a:solidFill>
              <a:srgbClr val="B3B3B3">
                <a:alpha val="85098"/>
              </a:srgbClr>
            </a:solidFill>
          </p:spPr>
          <p:txBody>
            <a:bodyPr/>
            <a:lstStyle/>
            <a:p/>
          </p:txBody>
        </p:sp>
        <p:sp>
          <p:nvSpPr>
            <p:cNvPr id="66" name="rc66"/>
            <p:cNvSpPr/>
            <p:nvPr/>
          </p:nvSpPr>
          <p:spPr>
            <a:xfrm>
              <a:off x="5350919" y="4004862"/>
              <a:ext cx="235719" cy="50515"/>
            </a:xfrm>
            <a:prstGeom prst="rect">
              <a:avLst/>
            </a:prstGeom>
            <a:solidFill>
              <a:srgbClr val="B3B3B3">
                <a:alpha val="85098"/>
              </a:srgbClr>
            </a:solidFill>
          </p:spPr>
          <p:txBody>
            <a:bodyPr/>
            <a:lstStyle/>
            <a:p/>
          </p:txBody>
        </p:sp>
        <p:sp>
          <p:nvSpPr>
            <p:cNvPr id="67" name="rc67"/>
            <p:cNvSpPr/>
            <p:nvPr/>
          </p:nvSpPr>
          <p:spPr>
            <a:xfrm>
              <a:off x="5612829" y="4014304"/>
              <a:ext cx="235719" cy="40677"/>
            </a:xfrm>
            <a:prstGeom prst="rect">
              <a:avLst/>
            </a:prstGeom>
            <a:solidFill>
              <a:srgbClr val="B3B3B3">
                <a:alpha val="85098"/>
              </a:srgbClr>
            </a:solidFill>
          </p:spPr>
          <p:txBody>
            <a:bodyPr/>
            <a:lstStyle/>
            <a:p/>
          </p:txBody>
        </p:sp>
        <p:sp>
          <p:nvSpPr>
            <p:cNvPr id="68" name="rc68"/>
            <p:cNvSpPr/>
            <p:nvPr/>
          </p:nvSpPr>
          <p:spPr>
            <a:xfrm>
              <a:off x="5874739" y="4004495"/>
              <a:ext cx="235719" cy="50682"/>
            </a:xfrm>
            <a:prstGeom prst="rect">
              <a:avLst/>
            </a:prstGeom>
            <a:solidFill>
              <a:srgbClr val="B3B3B3">
                <a:alpha val="85098"/>
              </a:srgbClr>
            </a:solidFill>
          </p:spPr>
          <p:txBody>
            <a:bodyPr/>
            <a:lstStyle/>
            <a:p/>
          </p:txBody>
        </p:sp>
        <p:sp>
          <p:nvSpPr>
            <p:cNvPr id="69" name="rc69"/>
            <p:cNvSpPr/>
            <p:nvPr/>
          </p:nvSpPr>
          <p:spPr>
            <a:xfrm>
              <a:off x="6136649" y="4025448"/>
              <a:ext cx="235719" cy="40243"/>
            </a:xfrm>
            <a:prstGeom prst="rect">
              <a:avLst/>
            </a:prstGeom>
            <a:solidFill>
              <a:srgbClr val="B3B3B3">
                <a:alpha val="85098"/>
              </a:srgbClr>
            </a:solidFill>
          </p:spPr>
          <p:txBody>
            <a:bodyPr/>
            <a:lstStyle/>
            <a:p/>
          </p:txBody>
        </p:sp>
        <p:sp>
          <p:nvSpPr>
            <p:cNvPr id="70" name="rc70"/>
            <p:cNvSpPr/>
            <p:nvPr/>
          </p:nvSpPr>
          <p:spPr>
            <a:xfrm>
              <a:off x="6398559" y="4016157"/>
              <a:ext cx="235719" cy="29952"/>
            </a:xfrm>
            <a:prstGeom prst="rect">
              <a:avLst/>
            </a:prstGeom>
            <a:solidFill>
              <a:srgbClr val="B3B3B3">
                <a:alpha val="85098"/>
              </a:srgbClr>
            </a:solidFill>
          </p:spPr>
          <p:txBody>
            <a:bodyPr/>
            <a:lstStyle/>
            <a:p/>
          </p:txBody>
        </p:sp>
        <p:sp>
          <p:nvSpPr>
            <p:cNvPr id="71" name="rc71"/>
            <p:cNvSpPr/>
            <p:nvPr/>
          </p:nvSpPr>
          <p:spPr>
            <a:xfrm>
              <a:off x="6660470" y="3957845"/>
              <a:ext cx="235719" cy="29652"/>
            </a:xfrm>
            <a:prstGeom prst="rect">
              <a:avLst/>
            </a:prstGeom>
            <a:solidFill>
              <a:srgbClr val="B3B3B3">
                <a:alpha val="85098"/>
              </a:srgbClr>
            </a:solidFill>
          </p:spPr>
          <p:txBody>
            <a:bodyPr/>
            <a:lstStyle/>
            <a:p/>
          </p:txBody>
        </p:sp>
        <p:sp>
          <p:nvSpPr>
            <p:cNvPr id="72" name="rc72"/>
            <p:cNvSpPr/>
            <p:nvPr/>
          </p:nvSpPr>
          <p:spPr>
            <a:xfrm>
              <a:off x="6922380" y="3497643"/>
              <a:ext cx="235719" cy="78520"/>
            </a:xfrm>
            <a:prstGeom prst="rect">
              <a:avLst/>
            </a:prstGeom>
            <a:solidFill>
              <a:srgbClr val="B3B3B3">
                <a:alpha val="85098"/>
              </a:srgbClr>
            </a:solidFill>
          </p:spPr>
          <p:txBody>
            <a:bodyPr/>
            <a:lstStyle/>
            <a:p/>
          </p:txBody>
        </p:sp>
        <p:sp>
          <p:nvSpPr>
            <p:cNvPr id="73" name="rc73"/>
            <p:cNvSpPr/>
            <p:nvPr/>
          </p:nvSpPr>
          <p:spPr>
            <a:xfrm>
              <a:off x="7184290" y="3833987"/>
              <a:ext cx="235719" cy="97245"/>
            </a:xfrm>
            <a:prstGeom prst="rect">
              <a:avLst/>
            </a:prstGeom>
            <a:solidFill>
              <a:srgbClr val="B3B3B3">
                <a:alpha val="85098"/>
              </a:srgbClr>
            </a:solidFill>
          </p:spPr>
          <p:txBody>
            <a:bodyPr/>
            <a:lstStyle/>
            <a:p/>
          </p:txBody>
        </p:sp>
        <p:sp>
          <p:nvSpPr>
            <p:cNvPr id="74" name="rc74"/>
            <p:cNvSpPr/>
            <p:nvPr/>
          </p:nvSpPr>
          <p:spPr>
            <a:xfrm>
              <a:off x="7446200" y="3835376"/>
              <a:ext cx="235719" cy="77413"/>
            </a:xfrm>
            <a:prstGeom prst="rect">
              <a:avLst/>
            </a:prstGeom>
            <a:solidFill>
              <a:srgbClr val="B3B3B3">
                <a:alpha val="85098"/>
              </a:srgbClr>
            </a:solidFill>
          </p:spPr>
          <p:txBody>
            <a:bodyPr/>
            <a:lstStyle/>
            <a:p/>
          </p:txBody>
        </p:sp>
        <p:sp>
          <p:nvSpPr>
            <p:cNvPr id="75" name="rc75"/>
            <p:cNvSpPr/>
            <p:nvPr/>
          </p:nvSpPr>
          <p:spPr>
            <a:xfrm>
              <a:off x="7708110" y="3837741"/>
              <a:ext cx="235719" cy="47975"/>
            </a:xfrm>
            <a:prstGeom prst="rect">
              <a:avLst/>
            </a:prstGeom>
            <a:solidFill>
              <a:srgbClr val="B3B3B3">
                <a:alpha val="85098"/>
              </a:srgbClr>
            </a:solidFill>
          </p:spPr>
          <p:txBody>
            <a:bodyPr/>
            <a:lstStyle/>
            <a:p/>
          </p:txBody>
        </p:sp>
        <p:sp>
          <p:nvSpPr>
            <p:cNvPr id="76" name="rc76"/>
            <p:cNvSpPr/>
            <p:nvPr/>
          </p:nvSpPr>
          <p:spPr>
            <a:xfrm>
              <a:off x="7970021" y="3840337"/>
              <a:ext cx="235719" cy="47527"/>
            </a:xfrm>
            <a:prstGeom prst="rect">
              <a:avLst/>
            </a:prstGeom>
            <a:solidFill>
              <a:srgbClr val="B3B3B3">
                <a:alpha val="85098"/>
              </a:srgbClr>
            </a:solidFill>
          </p:spPr>
          <p:txBody>
            <a:bodyPr/>
            <a:lstStyle/>
            <a:p/>
          </p:txBody>
        </p:sp>
        <p:sp>
          <p:nvSpPr>
            <p:cNvPr id="77" name="pl77"/>
            <p:cNvSpPr/>
            <p:nvPr/>
          </p:nvSpPr>
          <p:spPr>
            <a:xfrm>
              <a:off x="1540125" y="2157876"/>
              <a:ext cx="6547754" cy="1030590"/>
            </a:xfrm>
            <a:custGeom>
              <a:avLst/>
              <a:pathLst>
                <a:path w="6547754" h="1030590">
                  <a:moveTo>
                    <a:pt x="0" y="164894"/>
                  </a:moveTo>
                  <a:lnTo>
                    <a:pt x="261910" y="288565"/>
                  </a:lnTo>
                  <a:lnTo>
                    <a:pt x="523820" y="288565"/>
                  </a:lnTo>
                  <a:lnTo>
                    <a:pt x="785730" y="309177"/>
                  </a:lnTo>
                  <a:lnTo>
                    <a:pt x="1047640" y="185506"/>
                  </a:lnTo>
                  <a:lnTo>
                    <a:pt x="1309550" y="391624"/>
                  </a:lnTo>
                  <a:lnTo>
                    <a:pt x="1571461" y="185506"/>
                  </a:lnTo>
                  <a:lnTo>
                    <a:pt x="1833371" y="123670"/>
                  </a:lnTo>
                  <a:lnTo>
                    <a:pt x="2095281" y="144282"/>
                  </a:lnTo>
                  <a:lnTo>
                    <a:pt x="2357191" y="41223"/>
                  </a:lnTo>
                  <a:lnTo>
                    <a:pt x="2619101" y="41223"/>
                  </a:lnTo>
                  <a:lnTo>
                    <a:pt x="2881012" y="144282"/>
                  </a:lnTo>
                  <a:lnTo>
                    <a:pt x="3142922" y="123670"/>
                  </a:lnTo>
                  <a:lnTo>
                    <a:pt x="3404832" y="103059"/>
                  </a:lnTo>
                  <a:lnTo>
                    <a:pt x="3666742" y="61835"/>
                  </a:lnTo>
                  <a:lnTo>
                    <a:pt x="3928652" y="20611"/>
                  </a:lnTo>
                  <a:lnTo>
                    <a:pt x="4190563" y="20611"/>
                  </a:lnTo>
                  <a:lnTo>
                    <a:pt x="4452473" y="20611"/>
                  </a:lnTo>
                  <a:lnTo>
                    <a:pt x="4714383" y="0"/>
                  </a:lnTo>
                  <a:lnTo>
                    <a:pt x="4976293" y="41223"/>
                  </a:lnTo>
                  <a:lnTo>
                    <a:pt x="5238203" y="164894"/>
                  </a:lnTo>
                  <a:lnTo>
                    <a:pt x="5500114" y="1030590"/>
                  </a:lnTo>
                  <a:lnTo>
                    <a:pt x="5762024" y="288565"/>
                  </a:lnTo>
                  <a:lnTo>
                    <a:pt x="6023934" y="329788"/>
                  </a:lnTo>
                  <a:lnTo>
                    <a:pt x="6285844" y="391624"/>
                  </a:lnTo>
                  <a:lnTo>
                    <a:pt x="6547754" y="391624"/>
                  </a:lnTo>
                </a:path>
              </a:pathLst>
            </a:custGeom>
            <a:ln w="27101" cap="flat">
              <a:solidFill>
                <a:srgbClr val="0058AB">
                  <a:alpha val="100000"/>
                </a:srgbClr>
              </a:solidFill>
              <a:prstDash val="solid"/>
              <a:round/>
            </a:ln>
          </p:spPr>
          <p:txBody>
            <a:bodyPr/>
            <a:lstStyle/>
            <a:p/>
          </p:txBody>
        </p:sp>
        <p:sp>
          <p:nvSpPr>
            <p:cNvPr id="78" name="pl78"/>
            <p:cNvSpPr/>
            <p:nvPr/>
          </p:nvSpPr>
          <p:spPr>
            <a:xfrm>
              <a:off x="1540125" y="2240323"/>
              <a:ext cx="6547754" cy="1113037"/>
            </a:xfrm>
            <a:custGeom>
              <a:avLst/>
              <a:pathLst>
                <a:path w="6547754" h="1113037">
                  <a:moveTo>
                    <a:pt x="0" y="185506"/>
                  </a:moveTo>
                  <a:lnTo>
                    <a:pt x="261910" y="371012"/>
                  </a:lnTo>
                  <a:lnTo>
                    <a:pt x="523820" y="247341"/>
                  </a:lnTo>
                  <a:lnTo>
                    <a:pt x="785730" y="267953"/>
                  </a:lnTo>
                  <a:lnTo>
                    <a:pt x="1047640" y="185506"/>
                  </a:lnTo>
                  <a:lnTo>
                    <a:pt x="1309550" y="371012"/>
                  </a:lnTo>
                  <a:lnTo>
                    <a:pt x="1571461" y="185506"/>
                  </a:lnTo>
                  <a:lnTo>
                    <a:pt x="1833371" y="103059"/>
                  </a:lnTo>
                  <a:lnTo>
                    <a:pt x="2095281" y="123670"/>
                  </a:lnTo>
                  <a:lnTo>
                    <a:pt x="2357191" y="20611"/>
                  </a:lnTo>
                  <a:lnTo>
                    <a:pt x="2619101" y="20611"/>
                  </a:lnTo>
                  <a:lnTo>
                    <a:pt x="2881012" y="144282"/>
                  </a:lnTo>
                  <a:lnTo>
                    <a:pt x="3142922" y="144282"/>
                  </a:lnTo>
                  <a:lnTo>
                    <a:pt x="3404832" y="329788"/>
                  </a:lnTo>
                  <a:lnTo>
                    <a:pt x="3666742" y="61835"/>
                  </a:lnTo>
                  <a:lnTo>
                    <a:pt x="3928652" y="41223"/>
                  </a:lnTo>
                  <a:lnTo>
                    <a:pt x="4190563" y="20611"/>
                  </a:lnTo>
                  <a:lnTo>
                    <a:pt x="4452473" y="41223"/>
                  </a:lnTo>
                  <a:lnTo>
                    <a:pt x="4714383" y="0"/>
                  </a:lnTo>
                  <a:lnTo>
                    <a:pt x="4976293" y="20611"/>
                  </a:lnTo>
                  <a:lnTo>
                    <a:pt x="5238203" y="144282"/>
                  </a:lnTo>
                  <a:lnTo>
                    <a:pt x="5500114" y="1113037"/>
                  </a:lnTo>
                  <a:lnTo>
                    <a:pt x="5762024" y="412236"/>
                  </a:lnTo>
                  <a:lnTo>
                    <a:pt x="6023934" y="412236"/>
                  </a:lnTo>
                  <a:lnTo>
                    <a:pt x="6285844" y="412236"/>
                  </a:lnTo>
                  <a:lnTo>
                    <a:pt x="6547754" y="412236"/>
                  </a:lnTo>
                </a:path>
              </a:pathLst>
            </a:custGeom>
            <a:ln w="27101" cap="flat">
              <a:solidFill>
                <a:srgbClr val="F26A21">
                  <a:alpha val="100000"/>
                </a:srgbClr>
              </a:solidFill>
              <a:prstDash val="solid"/>
              <a:round/>
            </a:ln>
          </p:spPr>
          <p:txBody>
            <a:bodyPr/>
            <a:lstStyle/>
            <a:p/>
          </p:txBody>
        </p:sp>
        <p:sp>
          <p:nvSpPr>
            <p:cNvPr id="79" name="tx79"/>
            <p:cNvSpPr/>
            <p:nvPr/>
          </p:nvSpPr>
          <p:spPr>
            <a:xfrm>
              <a:off x="1479836"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2789387"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409893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5408489"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456129"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718039"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6979950" y="303194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6" name="tx86"/>
            <p:cNvSpPr/>
            <p:nvPr/>
          </p:nvSpPr>
          <p:spPr>
            <a:xfrm>
              <a:off x="7241860"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750377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8" name="tx88"/>
            <p:cNvSpPr/>
            <p:nvPr/>
          </p:nvSpPr>
          <p:spPr>
            <a:xfrm>
              <a:off x="7765680"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9" name="tx89"/>
            <p:cNvSpPr/>
            <p:nvPr/>
          </p:nvSpPr>
          <p:spPr>
            <a:xfrm>
              <a:off x="8027590"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90" name="tx90"/>
            <p:cNvSpPr/>
            <p:nvPr/>
          </p:nvSpPr>
          <p:spPr>
            <a:xfrm>
              <a:off x="147983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1" name="tx91"/>
            <p:cNvSpPr/>
            <p:nvPr/>
          </p:nvSpPr>
          <p:spPr>
            <a:xfrm>
              <a:off x="2789387"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2" name="tx92"/>
            <p:cNvSpPr/>
            <p:nvPr/>
          </p:nvSpPr>
          <p:spPr>
            <a:xfrm>
              <a:off x="409893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3" name="tx93"/>
            <p:cNvSpPr/>
            <p:nvPr/>
          </p:nvSpPr>
          <p:spPr>
            <a:xfrm>
              <a:off x="5408489"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4" name="tx94"/>
            <p:cNvSpPr/>
            <p:nvPr/>
          </p:nvSpPr>
          <p:spPr>
            <a:xfrm>
              <a:off x="6456129"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5" name="tx95"/>
            <p:cNvSpPr/>
            <p:nvPr/>
          </p:nvSpPr>
          <p:spPr>
            <a:xfrm>
              <a:off x="6718039"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6979950" y="34059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37</a:t>
              </a:r>
            </a:p>
          </p:txBody>
        </p:sp>
        <p:sp>
          <p:nvSpPr>
            <p:cNvPr id="97" name="tx97"/>
            <p:cNvSpPr/>
            <p:nvPr/>
          </p:nvSpPr>
          <p:spPr>
            <a:xfrm>
              <a:off x="724186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8" name="tx98"/>
            <p:cNvSpPr/>
            <p:nvPr/>
          </p:nvSpPr>
          <p:spPr>
            <a:xfrm>
              <a:off x="750377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9" name="tx99"/>
            <p:cNvSpPr/>
            <p:nvPr/>
          </p:nvSpPr>
          <p:spPr>
            <a:xfrm>
              <a:off x="776568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100" name="tx100"/>
            <p:cNvSpPr/>
            <p:nvPr/>
          </p:nvSpPr>
          <p:spPr>
            <a:xfrm>
              <a:off x="8027590"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101" name="tx101"/>
            <p:cNvSpPr/>
            <p:nvPr/>
          </p:nvSpPr>
          <p:spPr>
            <a:xfrm>
              <a:off x="1449691" y="40043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102" name="tx102"/>
            <p:cNvSpPr/>
            <p:nvPr/>
          </p:nvSpPr>
          <p:spPr>
            <a:xfrm>
              <a:off x="2759242" y="39503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03" name="tx103"/>
            <p:cNvSpPr/>
            <p:nvPr/>
          </p:nvSpPr>
          <p:spPr>
            <a:xfrm>
              <a:off x="4098938" y="40404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4" name="tx104"/>
            <p:cNvSpPr/>
            <p:nvPr/>
          </p:nvSpPr>
          <p:spPr>
            <a:xfrm>
              <a:off x="5408489" y="404662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5" name="tx105"/>
            <p:cNvSpPr/>
            <p:nvPr/>
          </p:nvSpPr>
          <p:spPr>
            <a:xfrm>
              <a:off x="6456129" y="4040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6" name="tx106"/>
            <p:cNvSpPr/>
            <p:nvPr/>
          </p:nvSpPr>
          <p:spPr>
            <a:xfrm>
              <a:off x="6687895" y="401263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7" name="tx107"/>
            <p:cNvSpPr/>
            <p:nvPr/>
          </p:nvSpPr>
          <p:spPr>
            <a:xfrm>
              <a:off x="6949805" y="38056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490</a:t>
              </a:r>
            </a:p>
          </p:txBody>
        </p:sp>
        <p:sp>
          <p:nvSpPr>
            <p:cNvPr id="108" name="tx108"/>
            <p:cNvSpPr/>
            <p:nvPr/>
          </p:nvSpPr>
          <p:spPr>
            <a:xfrm>
              <a:off x="7211715" y="39831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09" name="tx109"/>
            <p:cNvSpPr/>
            <p:nvPr/>
          </p:nvSpPr>
          <p:spPr>
            <a:xfrm>
              <a:off x="7473625" y="39739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10" name="tx110"/>
            <p:cNvSpPr/>
            <p:nvPr/>
          </p:nvSpPr>
          <p:spPr>
            <a:xfrm>
              <a:off x="7735535" y="396041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111" name="tx111"/>
            <p:cNvSpPr/>
            <p:nvPr/>
          </p:nvSpPr>
          <p:spPr>
            <a:xfrm>
              <a:off x="7997446" y="39614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12" name="tx112"/>
            <p:cNvSpPr/>
            <p:nvPr/>
          </p:nvSpPr>
          <p:spPr>
            <a:xfrm>
              <a:off x="1479836" y="3905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3" name="tx113"/>
            <p:cNvSpPr/>
            <p:nvPr/>
          </p:nvSpPr>
          <p:spPr>
            <a:xfrm>
              <a:off x="2789387" y="38093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4" name="tx114"/>
            <p:cNvSpPr/>
            <p:nvPr/>
          </p:nvSpPr>
          <p:spPr>
            <a:xfrm>
              <a:off x="4098938" y="39916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5" name="tx115"/>
            <p:cNvSpPr/>
            <p:nvPr/>
          </p:nvSpPr>
          <p:spPr>
            <a:xfrm>
              <a:off x="5408489" y="3989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6" name="tx116"/>
            <p:cNvSpPr/>
            <p:nvPr/>
          </p:nvSpPr>
          <p:spPr>
            <a:xfrm>
              <a:off x="6456129" y="39920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7" name="tx117"/>
            <p:cNvSpPr/>
            <p:nvPr/>
          </p:nvSpPr>
          <p:spPr>
            <a:xfrm>
              <a:off x="6718039" y="393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8" name="tx118"/>
            <p:cNvSpPr/>
            <p:nvPr/>
          </p:nvSpPr>
          <p:spPr>
            <a:xfrm>
              <a:off x="6979950" y="3497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19" name="tx119"/>
            <p:cNvSpPr/>
            <p:nvPr/>
          </p:nvSpPr>
          <p:spPr>
            <a:xfrm>
              <a:off x="7241860" y="38421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20" name="tx120"/>
            <p:cNvSpPr/>
            <p:nvPr/>
          </p:nvSpPr>
          <p:spPr>
            <a:xfrm>
              <a:off x="7503770" y="3833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21" name="tx121"/>
            <p:cNvSpPr/>
            <p:nvPr/>
          </p:nvSpPr>
          <p:spPr>
            <a:xfrm>
              <a:off x="7765680" y="38229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2" name="tx122"/>
            <p:cNvSpPr/>
            <p:nvPr/>
          </p:nvSpPr>
          <p:spPr>
            <a:xfrm>
              <a:off x="8027590" y="38236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23" name="tx123"/>
            <p:cNvSpPr/>
            <p:nvPr/>
          </p:nvSpPr>
          <p:spPr>
            <a:xfrm>
              <a:off x="1449691" y="38008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24" name="tx124"/>
            <p:cNvSpPr/>
            <p:nvPr/>
          </p:nvSpPr>
          <p:spPr>
            <a:xfrm>
              <a:off x="2759242" y="37161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25" name="tx125"/>
            <p:cNvSpPr/>
            <p:nvPr/>
          </p:nvSpPr>
          <p:spPr>
            <a:xfrm>
              <a:off x="4098938" y="389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6" name="tx126"/>
            <p:cNvSpPr/>
            <p:nvPr/>
          </p:nvSpPr>
          <p:spPr>
            <a:xfrm>
              <a:off x="5378344" y="38868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a:t>
              </a:r>
            </a:p>
          </p:txBody>
        </p:sp>
        <p:sp>
          <p:nvSpPr>
            <p:cNvPr id="127" name="tx127"/>
            <p:cNvSpPr/>
            <p:nvPr/>
          </p:nvSpPr>
          <p:spPr>
            <a:xfrm>
              <a:off x="6456129" y="3898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8" name="tx128"/>
            <p:cNvSpPr/>
            <p:nvPr/>
          </p:nvSpPr>
          <p:spPr>
            <a:xfrm>
              <a:off x="6687895" y="384113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144</a:t>
              </a:r>
            </a:p>
          </p:txBody>
        </p:sp>
        <p:sp>
          <p:nvSpPr>
            <p:cNvPr id="129" name="tx129"/>
            <p:cNvSpPr/>
            <p:nvPr/>
          </p:nvSpPr>
          <p:spPr>
            <a:xfrm>
              <a:off x="6949805" y="33796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562</a:t>
              </a:r>
            </a:p>
          </p:txBody>
        </p:sp>
        <p:sp>
          <p:nvSpPr>
            <p:cNvPr id="130" name="tx130"/>
            <p:cNvSpPr/>
            <p:nvPr/>
          </p:nvSpPr>
          <p:spPr>
            <a:xfrm>
              <a:off x="7211715" y="37159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31" name="tx131"/>
            <p:cNvSpPr/>
            <p:nvPr/>
          </p:nvSpPr>
          <p:spPr>
            <a:xfrm>
              <a:off x="7473625" y="37173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32" name="tx132"/>
            <p:cNvSpPr/>
            <p:nvPr/>
          </p:nvSpPr>
          <p:spPr>
            <a:xfrm>
              <a:off x="7735535" y="37196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33" name="tx133"/>
            <p:cNvSpPr/>
            <p:nvPr/>
          </p:nvSpPr>
          <p:spPr>
            <a:xfrm>
              <a:off x="7997446" y="37222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a:t>
              </a:r>
            </a:p>
          </p:txBody>
        </p:sp>
        <p:sp>
          <p:nvSpPr>
            <p:cNvPr id="134" name="tx134"/>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94200" y="351341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6" name="tx136"/>
            <p:cNvSpPr/>
            <p:nvPr/>
          </p:nvSpPr>
          <p:spPr>
            <a:xfrm>
              <a:off x="577692" y="296294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7" name="tx137"/>
            <p:cNvSpPr/>
            <p:nvPr/>
          </p:nvSpPr>
          <p:spPr>
            <a:xfrm>
              <a:off x="577692" y="241247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8" name="tx138"/>
            <p:cNvSpPr/>
            <p:nvPr/>
          </p:nvSpPr>
          <p:spPr>
            <a:xfrm>
              <a:off x="577692" y="186201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729166" y="4979579"/>
              <a:ext cx="201456" cy="201456"/>
            </a:xfrm>
            <a:prstGeom prst="rect">
              <a:avLst/>
            </a:prstGeom>
            <a:solidFill>
              <a:srgbClr val="B3B3B3">
                <a:alpha val="85098"/>
              </a:srgbClr>
            </a:solidFill>
          </p:spPr>
          <p:txBody>
            <a:bodyPr/>
            <a:lstStyle/>
            <a:p/>
          </p:txBody>
        </p:sp>
        <p:sp>
          <p:nvSpPr>
            <p:cNvPr id="162" name="rc162"/>
            <p:cNvSpPr/>
            <p:nvPr/>
          </p:nvSpPr>
          <p:spPr>
            <a:xfrm>
              <a:off x="5631320" y="4979579"/>
              <a:ext cx="201456" cy="201456"/>
            </a:xfrm>
            <a:prstGeom prst="rect">
              <a:avLst/>
            </a:prstGeom>
            <a:solidFill>
              <a:srgbClr val="1CABE2">
                <a:alpha val="85098"/>
              </a:srgbClr>
            </a:solidFill>
          </p:spPr>
          <p:txBody>
            <a:bodyPr/>
            <a:lstStyle/>
            <a:p/>
          </p:txBody>
        </p:sp>
        <p:sp>
          <p:nvSpPr>
            <p:cNvPr id="163" name="tx163"/>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1083092" y="1582906"/>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2000-2025</a:t>
              </a:r>
            </a:p>
          </p:txBody>
        </p:sp>
        <p:sp>
          <p:nvSpPr>
            <p:cNvPr id="167" name="pl167"/>
            <p:cNvSpPr/>
            <p:nvPr/>
          </p:nvSpPr>
          <p:spPr>
            <a:xfrm>
              <a:off x="20932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4352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477716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11912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4610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4" name="pl174"/>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5" name="pl175"/>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76422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10618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481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79010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1320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422266" y="5726143"/>
              <a:ext cx="1703779" cy="119033"/>
            </a:xfrm>
            <a:prstGeom prst="rect">
              <a:avLst/>
            </a:prstGeom>
            <a:solidFill>
              <a:srgbClr val="1CABE2">
                <a:alpha val="85098"/>
              </a:srgbClr>
            </a:solidFill>
          </p:spPr>
          <p:txBody>
            <a:bodyPr/>
            <a:lstStyle/>
            <a:p/>
          </p:txBody>
        </p:sp>
        <p:sp>
          <p:nvSpPr>
            <p:cNvPr id="182" name="rc182"/>
            <p:cNvSpPr/>
            <p:nvPr/>
          </p:nvSpPr>
          <p:spPr>
            <a:xfrm>
              <a:off x="1422266" y="5577352"/>
              <a:ext cx="5613902" cy="119033"/>
            </a:xfrm>
            <a:prstGeom prst="rect">
              <a:avLst/>
            </a:prstGeom>
            <a:solidFill>
              <a:srgbClr val="1CABE2">
                <a:alpha val="85098"/>
              </a:srgbClr>
            </a:solidFill>
          </p:spPr>
          <p:txBody>
            <a:bodyPr/>
            <a:lstStyle/>
            <a:p/>
          </p:txBody>
        </p:sp>
        <p:sp>
          <p:nvSpPr>
            <p:cNvPr id="183" name="rc183"/>
            <p:cNvSpPr/>
            <p:nvPr/>
          </p:nvSpPr>
          <p:spPr>
            <a:xfrm>
              <a:off x="1422266" y="5428560"/>
              <a:ext cx="5561538" cy="119033"/>
            </a:xfrm>
            <a:prstGeom prst="rect">
              <a:avLst/>
            </a:prstGeom>
            <a:solidFill>
              <a:srgbClr val="1CABE2">
                <a:alpha val="85098"/>
              </a:srgbClr>
            </a:solidFill>
          </p:spPr>
          <p:txBody>
            <a:bodyPr/>
            <a:lstStyle/>
            <a:p/>
          </p:txBody>
        </p:sp>
        <p:sp>
          <p:nvSpPr>
            <p:cNvPr id="184" name="rc184"/>
            <p:cNvSpPr/>
            <p:nvPr/>
          </p:nvSpPr>
          <p:spPr>
            <a:xfrm>
              <a:off x="3126045" y="5726143"/>
              <a:ext cx="730187" cy="119033"/>
            </a:xfrm>
            <a:prstGeom prst="rect">
              <a:avLst/>
            </a:prstGeom>
            <a:solidFill>
              <a:srgbClr val="B3B3B3">
                <a:alpha val="85098"/>
              </a:srgbClr>
            </a:solidFill>
          </p:spPr>
          <p:txBody>
            <a:bodyPr/>
            <a:lstStyle/>
            <a:p/>
          </p:txBody>
        </p:sp>
        <p:sp>
          <p:nvSpPr>
            <p:cNvPr id="185" name="rc185"/>
            <p:cNvSpPr/>
            <p:nvPr/>
          </p:nvSpPr>
          <p:spPr>
            <a:xfrm>
              <a:off x="7036168" y="5577352"/>
              <a:ext cx="1169571" cy="119033"/>
            </a:xfrm>
            <a:prstGeom prst="rect">
              <a:avLst/>
            </a:prstGeom>
            <a:solidFill>
              <a:srgbClr val="B3B3B3">
                <a:alpha val="85098"/>
              </a:srgbClr>
            </a:solidFill>
          </p:spPr>
          <p:txBody>
            <a:bodyPr/>
            <a:lstStyle/>
            <a:p/>
          </p:txBody>
        </p:sp>
        <p:sp>
          <p:nvSpPr>
            <p:cNvPr id="186" name="rc186"/>
            <p:cNvSpPr/>
            <p:nvPr/>
          </p:nvSpPr>
          <p:spPr>
            <a:xfrm>
              <a:off x="6983805" y="5428560"/>
              <a:ext cx="1158648" cy="119033"/>
            </a:xfrm>
            <a:prstGeom prst="rect">
              <a:avLst/>
            </a:prstGeom>
            <a:solidFill>
              <a:srgbClr val="B3B3B3">
                <a:alpha val="85098"/>
              </a:srgbClr>
            </a:solidFill>
          </p:spPr>
          <p:txBody>
            <a:bodyPr/>
            <a:lstStyle/>
            <a:p/>
          </p:txBody>
        </p:sp>
        <p:sp>
          <p:nvSpPr>
            <p:cNvPr id="187" name="tx187"/>
            <p:cNvSpPr/>
            <p:nvPr/>
          </p:nvSpPr>
          <p:spPr>
            <a:xfrm>
              <a:off x="396875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90.7</a:t>
              </a:r>
            </a:p>
          </p:txBody>
        </p:sp>
        <p:sp>
          <p:nvSpPr>
            <p:cNvPr id="188" name="tx188"/>
            <p:cNvSpPr/>
            <p:nvPr/>
          </p:nvSpPr>
          <p:spPr>
            <a:xfrm>
              <a:off x="8350421"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252.7</a:t>
              </a:r>
            </a:p>
          </p:txBody>
        </p:sp>
        <p:sp>
          <p:nvSpPr>
            <p:cNvPr id="189" name="tx189"/>
            <p:cNvSpPr/>
            <p:nvPr/>
          </p:nvSpPr>
          <p:spPr>
            <a:xfrm>
              <a:off x="8287134"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250.4</a:t>
              </a:r>
            </a:p>
          </p:txBody>
        </p:sp>
        <p:sp>
          <p:nvSpPr>
            <p:cNvPr id="190" name="tx190"/>
            <p:cNvSpPr/>
            <p:nvPr/>
          </p:nvSpPr>
          <p:spPr>
            <a:xfrm>
              <a:off x="2161629"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63.5</a:t>
              </a:r>
            </a:p>
          </p:txBody>
        </p:sp>
        <p:sp>
          <p:nvSpPr>
            <p:cNvPr id="191" name="tx191"/>
            <p:cNvSpPr/>
            <p:nvPr/>
          </p:nvSpPr>
          <p:spPr>
            <a:xfrm>
              <a:off x="4084536"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209.2</a:t>
              </a:r>
            </a:p>
          </p:txBody>
        </p:sp>
        <p:sp>
          <p:nvSpPr>
            <p:cNvPr id="192" name="tx192"/>
            <p:cNvSpPr/>
            <p:nvPr/>
          </p:nvSpPr>
          <p:spPr>
            <a:xfrm>
              <a:off x="4058354"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207.2</a:t>
              </a:r>
            </a:p>
          </p:txBody>
        </p:sp>
        <p:sp>
          <p:nvSpPr>
            <p:cNvPr id="193" name="tx193"/>
            <p:cNvSpPr/>
            <p:nvPr/>
          </p:nvSpPr>
          <p:spPr>
            <a:xfrm>
              <a:off x="3378612"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27.2</a:t>
              </a:r>
            </a:p>
          </p:txBody>
        </p:sp>
        <p:sp>
          <p:nvSpPr>
            <p:cNvPr id="194" name="tx194"/>
            <p:cNvSpPr/>
            <p:nvPr/>
          </p:nvSpPr>
          <p:spPr>
            <a:xfrm>
              <a:off x="7508427"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95" name="tx195"/>
            <p:cNvSpPr/>
            <p:nvPr/>
          </p:nvSpPr>
          <p:spPr>
            <a:xfrm>
              <a:off x="7450602"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43.2</a:t>
              </a:r>
            </a:p>
          </p:txBody>
        </p:sp>
        <p:sp>
          <p:nvSpPr>
            <p:cNvPr id="196" name="tx196"/>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200" name="tx200"/>
            <p:cNvSpPr/>
            <p:nvPr/>
          </p:nvSpPr>
          <p:spPr>
            <a:xfrm>
              <a:off x="263994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1" name="tx201"/>
            <p:cNvSpPr/>
            <p:nvPr/>
          </p:nvSpPr>
          <p:spPr>
            <a:xfrm>
              <a:off x="394305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2" name="tx202"/>
            <p:cNvSpPr/>
            <p:nvPr/>
          </p:nvSpPr>
          <p:spPr>
            <a:xfrm>
              <a:off x="528501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203" name="tx203"/>
            <p:cNvSpPr/>
            <p:nvPr/>
          </p:nvSpPr>
          <p:spPr>
            <a:xfrm>
              <a:off x="662697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4" name="tx204"/>
            <p:cNvSpPr/>
            <p:nvPr/>
          </p:nvSpPr>
          <p:spPr>
            <a:xfrm>
              <a:off x="796893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205" name="tx205"/>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6" name="tx20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7" name="tx20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8" name="tx20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Myanmar.
In 2025, DTP1 coverage in Myanmar remained constant 76%. The number of children missing out on any DTP vaccination (zero-dose children) improved from 209,000 in 2024 to 207,000 in 2025.
DTP3 coverage remained constant 71% in 2025, leaving 250,000 children vulnerable to vaccine-preventable diseases.</a:t>
            </a:r>
          </a:p>
        </p:txBody>
      </p:sp>
      <p:sp>
        <p:nvSpPr>
          <p:cNvPr id="21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76% and DTP3 was 71%, leaving 250,000 children un- or under-vaccinated, including 207,000 zero-dose and 43,000 with only partial protection.</a:t>
            </a:r>
          </a:p>
        </p:txBody>
      </p:sp>
      <p:grpSp xmlns:pic="http://schemas.openxmlformats.org/drawingml/2006/picture">
        <p:nvGrpSpPr>
          <p:cNvPr id="211" name=""/>
          <p:cNvGrpSpPr/>
          <p:nvPr/>
        </p:nvGrpSpPr>
        <p:grpSpPr>
          <a:xfrm>
            <a:off x="292608" y="1005840"/>
            <a:ext cx="8595360" cy="28575"/>
            <a:chOff x="292608" y="1005840"/>
            <a:chExt cx="8595360" cy="28575"/>
          </a:xfrm>
        </p:grpSpPr>
        <p:sp>
          <p:nvSpPr>
            <p:cNvPr id="21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093567"/>
            </a:xfrm>
            <a:custGeom>
              <a:avLst/>
              <a:pathLst>
                <a:path w="3397293" h="1093567">
                  <a:moveTo>
                    <a:pt x="0" y="174970"/>
                  </a:moveTo>
                  <a:lnTo>
                    <a:pt x="135891" y="306198"/>
                  </a:lnTo>
                  <a:lnTo>
                    <a:pt x="271783" y="306198"/>
                  </a:lnTo>
                  <a:lnTo>
                    <a:pt x="407675" y="328070"/>
                  </a:lnTo>
                  <a:lnTo>
                    <a:pt x="543566" y="196842"/>
                  </a:lnTo>
                  <a:lnTo>
                    <a:pt x="679458" y="415555"/>
                  </a:lnTo>
                  <a:lnTo>
                    <a:pt x="815350" y="196842"/>
                  </a:lnTo>
                  <a:lnTo>
                    <a:pt x="951242" y="131228"/>
                  </a:lnTo>
                  <a:lnTo>
                    <a:pt x="1087133" y="153099"/>
                  </a:lnTo>
                  <a:lnTo>
                    <a:pt x="1223025" y="43742"/>
                  </a:lnTo>
                  <a:lnTo>
                    <a:pt x="1358917" y="43742"/>
                  </a:lnTo>
                  <a:lnTo>
                    <a:pt x="1494809" y="153099"/>
                  </a:lnTo>
                  <a:lnTo>
                    <a:pt x="1630700" y="131228"/>
                  </a:lnTo>
                  <a:lnTo>
                    <a:pt x="1766592" y="109356"/>
                  </a:lnTo>
                  <a:lnTo>
                    <a:pt x="1902484" y="65614"/>
                  </a:lnTo>
                  <a:lnTo>
                    <a:pt x="2038375" y="21871"/>
                  </a:lnTo>
                  <a:lnTo>
                    <a:pt x="2174267" y="21871"/>
                  </a:lnTo>
                  <a:lnTo>
                    <a:pt x="2310159" y="21871"/>
                  </a:lnTo>
                  <a:lnTo>
                    <a:pt x="2446051" y="0"/>
                  </a:lnTo>
                  <a:lnTo>
                    <a:pt x="2581942" y="43742"/>
                  </a:lnTo>
                  <a:lnTo>
                    <a:pt x="2717834" y="174970"/>
                  </a:lnTo>
                  <a:lnTo>
                    <a:pt x="2853726" y="1093567"/>
                  </a:lnTo>
                  <a:lnTo>
                    <a:pt x="2989618" y="306198"/>
                  </a:lnTo>
                  <a:lnTo>
                    <a:pt x="3125509" y="349941"/>
                  </a:lnTo>
                  <a:lnTo>
                    <a:pt x="3261401" y="415555"/>
                  </a:lnTo>
                  <a:lnTo>
                    <a:pt x="3397293" y="4155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093567"/>
            </a:xfrm>
            <a:custGeom>
              <a:avLst/>
              <a:pathLst>
                <a:path w="3397293" h="1093567">
                  <a:moveTo>
                    <a:pt x="0" y="174970"/>
                  </a:moveTo>
                  <a:lnTo>
                    <a:pt x="135891" y="306198"/>
                  </a:lnTo>
                  <a:lnTo>
                    <a:pt x="271783" y="306198"/>
                  </a:lnTo>
                  <a:lnTo>
                    <a:pt x="407675" y="328070"/>
                  </a:lnTo>
                  <a:lnTo>
                    <a:pt x="543566" y="196842"/>
                  </a:lnTo>
                  <a:lnTo>
                    <a:pt x="679458" y="415555"/>
                  </a:lnTo>
                  <a:lnTo>
                    <a:pt x="815350" y="196842"/>
                  </a:lnTo>
                  <a:lnTo>
                    <a:pt x="951242" y="131228"/>
                  </a:lnTo>
                  <a:lnTo>
                    <a:pt x="1087133" y="153099"/>
                  </a:lnTo>
                  <a:lnTo>
                    <a:pt x="1223025" y="43742"/>
                  </a:lnTo>
                  <a:lnTo>
                    <a:pt x="1358917" y="43742"/>
                  </a:lnTo>
                  <a:lnTo>
                    <a:pt x="1494809" y="153099"/>
                  </a:lnTo>
                  <a:lnTo>
                    <a:pt x="1630700" y="131228"/>
                  </a:lnTo>
                  <a:lnTo>
                    <a:pt x="1766592" y="109356"/>
                  </a:lnTo>
                  <a:lnTo>
                    <a:pt x="1902484" y="65614"/>
                  </a:lnTo>
                  <a:lnTo>
                    <a:pt x="2038375" y="21871"/>
                  </a:lnTo>
                  <a:lnTo>
                    <a:pt x="2174267" y="21871"/>
                  </a:lnTo>
                  <a:lnTo>
                    <a:pt x="2310159" y="21871"/>
                  </a:lnTo>
                  <a:lnTo>
                    <a:pt x="2446051" y="0"/>
                  </a:lnTo>
                  <a:lnTo>
                    <a:pt x="2581942" y="43742"/>
                  </a:lnTo>
                  <a:lnTo>
                    <a:pt x="2717834" y="174970"/>
                  </a:lnTo>
                  <a:lnTo>
                    <a:pt x="2853726" y="1093567"/>
                  </a:lnTo>
                  <a:lnTo>
                    <a:pt x="2989618" y="306198"/>
                  </a:lnTo>
                  <a:lnTo>
                    <a:pt x="3125509" y="349941"/>
                  </a:lnTo>
                  <a:lnTo>
                    <a:pt x="3261401" y="415555"/>
                  </a:lnTo>
                  <a:lnTo>
                    <a:pt x="3397293" y="4155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093567"/>
            </a:xfrm>
            <a:custGeom>
              <a:avLst/>
              <a:pathLst>
                <a:path w="3397293" h="1093567">
                  <a:moveTo>
                    <a:pt x="0" y="174970"/>
                  </a:moveTo>
                  <a:lnTo>
                    <a:pt x="135891" y="306198"/>
                  </a:lnTo>
                  <a:lnTo>
                    <a:pt x="271783" y="306198"/>
                  </a:lnTo>
                  <a:lnTo>
                    <a:pt x="407675" y="328070"/>
                  </a:lnTo>
                  <a:lnTo>
                    <a:pt x="543566" y="196842"/>
                  </a:lnTo>
                  <a:lnTo>
                    <a:pt x="679458" y="415555"/>
                  </a:lnTo>
                  <a:lnTo>
                    <a:pt x="815350" y="196842"/>
                  </a:lnTo>
                  <a:lnTo>
                    <a:pt x="951242" y="131228"/>
                  </a:lnTo>
                  <a:lnTo>
                    <a:pt x="1087133" y="153099"/>
                  </a:lnTo>
                  <a:lnTo>
                    <a:pt x="1223025" y="43742"/>
                  </a:lnTo>
                  <a:lnTo>
                    <a:pt x="1358917" y="43742"/>
                  </a:lnTo>
                  <a:lnTo>
                    <a:pt x="1494809" y="153099"/>
                  </a:lnTo>
                  <a:lnTo>
                    <a:pt x="1630700" y="131228"/>
                  </a:lnTo>
                  <a:lnTo>
                    <a:pt x="1766592" y="109356"/>
                  </a:lnTo>
                  <a:lnTo>
                    <a:pt x="1902484" y="65614"/>
                  </a:lnTo>
                  <a:lnTo>
                    <a:pt x="2038375" y="21871"/>
                  </a:lnTo>
                  <a:lnTo>
                    <a:pt x="2174267" y="21871"/>
                  </a:lnTo>
                  <a:lnTo>
                    <a:pt x="2310159" y="21871"/>
                  </a:lnTo>
                  <a:lnTo>
                    <a:pt x="2446051" y="0"/>
                  </a:lnTo>
                  <a:lnTo>
                    <a:pt x="2581942" y="43742"/>
                  </a:lnTo>
                  <a:lnTo>
                    <a:pt x="2717834" y="174970"/>
                  </a:lnTo>
                  <a:lnTo>
                    <a:pt x="2853726" y="1093567"/>
                  </a:lnTo>
                  <a:lnTo>
                    <a:pt x="2989618" y="306198"/>
                  </a:lnTo>
                  <a:lnTo>
                    <a:pt x="3125509" y="349941"/>
                  </a:lnTo>
                  <a:lnTo>
                    <a:pt x="3261401" y="415555"/>
                  </a:lnTo>
                  <a:lnTo>
                    <a:pt x="3397293" y="4155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4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79" y="4962980"/>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60" name="tx60"/>
            <p:cNvSpPr/>
            <p:nvPr/>
          </p:nvSpPr>
          <p:spPr>
            <a:xfrm>
              <a:off x="28631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565"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3542" y="1405107"/>
              <a:ext cx="25921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Myanmar, 2000-2025</a:t>
              </a:r>
            </a:p>
          </p:txBody>
        </p:sp>
        <p:sp>
          <p:nvSpPr>
            <p:cNvPr id="63" name="pl63"/>
            <p:cNvSpPr/>
            <p:nvPr/>
          </p:nvSpPr>
          <p:spPr>
            <a:xfrm>
              <a:off x="5267799" y="4136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52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97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879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45951"/>
              <a:ext cx="3397293" cy="1913743"/>
            </a:xfrm>
            <a:custGeom>
              <a:avLst/>
              <a:pathLst>
                <a:path w="3397293" h="1913743">
                  <a:moveTo>
                    <a:pt x="0" y="306198"/>
                  </a:moveTo>
                  <a:lnTo>
                    <a:pt x="135891" y="535848"/>
                  </a:lnTo>
                  <a:lnTo>
                    <a:pt x="271783" y="535848"/>
                  </a:lnTo>
                  <a:lnTo>
                    <a:pt x="407675" y="574122"/>
                  </a:lnTo>
                  <a:lnTo>
                    <a:pt x="543566" y="344473"/>
                  </a:lnTo>
                  <a:lnTo>
                    <a:pt x="679458" y="727222"/>
                  </a:lnTo>
                  <a:lnTo>
                    <a:pt x="815350" y="344473"/>
                  </a:lnTo>
                  <a:lnTo>
                    <a:pt x="951242" y="229649"/>
                  </a:lnTo>
                  <a:lnTo>
                    <a:pt x="1087133" y="267924"/>
                  </a:lnTo>
                  <a:lnTo>
                    <a:pt x="1223025" y="76549"/>
                  </a:lnTo>
                  <a:lnTo>
                    <a:pt x="1358917" y="76549"/>
                  </a:lnTo>
                  <a:lnTo>
                    <a:pt x="1494809" y="267924"/>
                  </a:lnTo>
                  <a:lnTo>
                    <a:pt x="1630700" y="229649"/>
                  </a:lnTo>
                  <a:lnTo>
                    <a:pt x="1766592" y="191374"/>
                  </a:lnTo>
                  <a:lnTo>
                    <a:pt x="1902484" y="114824"/>
                  </a:lnTo>
                  <a:lnTo>
                    <a:pt x="2038375" y="38274"/>
                  </a:lnTo>
                  <a:lnTo>
                    <a:pt x="2174267" y="38274"/>
                  </a:lnTo>
                  <a:lnTo>
                    <a:pt x="2310159" y="38274"/>
                  </a:lnTo>
                  <a:lnTo>
                    <a:pt x="2446051" y="0"/>
                  </a:lnTo>
                  <a:lnTo>
                    <a:pt x="2581942" y="76549"/>
                  </a:lnTo>
                  <a:lnTo>
                    <a:pt x="2717834" y="306198"/>
                  </a:lnTo>
                  <a:lnTo>
                    <a:pt x="2853726" y="1913743"/>
                  </a:lnTo>
                  <a:lnTo>
                    <a:pt x="2989618" y="535848"/>
                  </a:lnTo>
                  <a:lnTo>
                    <a:pt x="3125509" y="612397"/>
                  </a:lnTo>
                  <a:lnTo>
                    <a:pt x="3261401" y="727222"/>
                  </a:lnTo>
                  <a:lnTo>
                    <a:pt x="3397293" y="72722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22501"/>
              <a:ext cx="3397293" cy="344473"/>
            </a:xfrm>
            <a:custGeom>
              <a:avLst/>
              <a:pathLst>
                <a:path w="3397293" h="344473">
                  <a:moveTo>
                    <a:pt x="0" y="344473"/>
                  </a:moveTo>
                  <a:lnTo>
                    <a:pt x="135891" y="306198"/>
                  </a:lnTo>
                  <a:lnTo>
                    <a:pt x="271783" y="306198"/>
                  </a:lnTo>
                  <a:lnTo>
                    <a:pt x="407675" y="267924"/>
                  </a:lnTo>
                  <a:lnTo>
                    <a:pt x="543566" y="229649"/>
                  </a:lnTo>
                  <a:lnTo>
                    <a:pt x="679458" y="191374"/>
                  </a:lnTo>
                  <a:lnTo>
                    <a:pt x="815350" y="153099"/>
                  </a:lnTo>
                  <a:lnTo>
                    <a:pt x="951242" y="153099"/>
                  </a:lnTo>
                  <a:lnTo>
                    <a:pt x="1087133" y="114824"/>
                  </a:lnTo>
                  <a:lnTo>
                    <a:pt x="1223025" y="76549"/>
                  </a:lnTo>
                  <a:lnTo>
                    <a:pt x="1358917" y="76549"/>
                  </a:lnTo>
                  <a:lnTo>
                    <a:pt x="1494809" y="38274"/>
                  </a:lnTo>
                  <a:lnTo>
                    <a:pt x="1630700" y="76549"/>
                  </a:lnTo>
                  <a:lnTo>
                    <a:pt x="1766592" y="76549"/>
                  </a:lnTo>
                  <a:lnTo>
                    <a:pt x="1902484" y="76549"/>
                  </a:lnTo>
                  <a:lnTo>
                    <a:pt x="2038375" y="76549"/>
                  </a:lnTo>
                  <a:lnTo>
                    <a:pt x="2174267" y="38274"/>
                  </a:lnTo>
                  <a:lnTo>
                    <a:pt x="2310159" y="38274"/>
                  </a:lnTo>
                  <a:lnTo>
                    <a:pt x="2446051" y="38274"/>
                  </a:lnTo>
                  <a:lnTo>
                    <a:pt x="2581942" y="0"/>
                  </a:lnTo>
                  <a:lnTo>
                    <a:pt x="2717834" y="114824"/>
                  </a:lnTo>
                  <a:lnTo>
                    <a:pt x="2853726" y="191374"/>
                  </a:lnTo>
                  <a:lnTo>
                    <a:pt x="2989618" y="76549"/>
                  </a:lnTo>
                  <a:lnTo>
                    <a:pt x="3125509" y="76549"/>
                  </a:lnTo>
                  <a:lnTo>
                    <a:pt x="3261401" y="76549"/>
                  </a:lnTo>
                  <a:lnTo>
                    <a:pt x="3397293" y="3827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45951"/>
              <a:ext cx="3397293" cy="382748"/>
            </a:xfrm>
            <a:custGeom>
              <a:avLst/>
              <a:pathLst>
                <a:path w="3397293" h="382748">
                  <a:moveTo>
                    <a:pt x="0" y="191374"/>
                  </a:moveTo>
                  <a:lnTo>
                    <a:pt x="135891" y="229649"/>
                  </a:lnTo>
                  <a:lnTo>
                    <a:pt x="271783" y="267924"/>
                  </a:lnTo>
                  <a:lnTo>
                    <a:pt x="407675" y="229649"/>
                  </a:lnTo>
                  <a:lnTo>
                    <a:pt x="543566" y="191374"/>
                  </a:lnTo>
                  <a:lnTo>
                    <a:pt x="679458" y="191374"/>
                  </a:lnTo>
                  <a:lnTo>
                    <a:pt x="815350" y="76549"/>
                  </a:lnTo>
                  <a:lnTo>
                    <a:pt x="951242" y="76549"/>
                  </a:lnTo>
                  <a:lnTo>
                    <a:pt x="1087133" y="38274"/>
                  </a:lnTo>
                  <a:lnTo>
                    <a:pt x="1223025" y="38274"/>
                  </a:lnTo>
                  <a:lnTo>
                    <a:pt x="1358917" y="38274"/>
                  </a:lnTo>
                  <a:lnTo>
                    <a:pt x="1494809" y="38274"/>
                  </a:lnTo>
                  <a:lnTo>
                    <a:pt x="1630700" y="0"/>
                  </a:lnTo>
                  <a:lnTo>
                    <a:pt x="1766592" y="38274"/>
                  </a:lnTo>
                  <a:lnTo>
                    <a:pt x="1902484" y="38274"/>
                  </a:lnTo>
                  <a:lnTo>
                    <a:pt x="2038375" y="38274"/>
                  </a:lnTo>
                  <a:lnTo>
                    <a:pt x="2174267" y="38274"/>
                  </a:lnTo>
                  <a:lnTo>
                    <a:pt x="2310159" y="38274"/>
                  </a:lnTo>
                  <a:lnTo>
                    <a:pt x="2446051" y="76549"/>
                  </a:lnTo>
                  <a:lnTo>
                    <a:pt x="2581942" y="76549"/>
                  </a:lnTo>
                  <a:lnTo>
                    <a:pt x="2717834" y="153099"/>
                  </a:lnTo>
                  <a:lnTo>
                    <a:pt x="2853726" y="382748"/>
                  </a:lnTo>
                  <a:lnTo>
                    <a:pt x="2989618" y="114824"/>
                  </a:lnTo>
                  <a:lnTo>
                    <a:pt x="3125509" y="229649"/>
                  </a:lnTo>
                  <a:lnTo>
                    <a:pt x="3261401" y="229649"/>
                  </a:lnTo>
                  <a:lnTo>
                    <a:pt x="3397293" y="22964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2250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45951"/>
              <a:ext cx="3397293" cy="1913743"/>
            </a:xfrm>
            <a:custGeom>
              <a:avLst/>
              <a:pathLst>
                <a:path w="3397293" h="1913743">
                  <a:moveTo>
                    <a:pt x="0" y="306198"/>
                  </a:moveTo>
                  <a:lnTo>
                    <a:pt x="135891" y="535848"/>
                  </a:lnTo>
                  <a:lnTo>
                    <a:pt x="271783" y="535848"/>
                  </a:lnTo>
                  <a:lnTo>
                    <a:pt x="407675" y="574122"/>
                  </a:lnTo>
                  <a:lnTo>
                    <a:pt x="543566" y="344473"/>
                  </a:lnTo>
                  <a:lnTo>
                    <a:pt x="679458" y="727222"/>
                  </a:lnTo>
                  <a:lnTo>
                    <a:pt x="815350" y="344473"/>
                  </a:lnTo>
                  <a:lnTo>
                    <a:pt x="951242" y="229649"/>
                  </a:lnTo>
                  <a:lnTo>
                    <a:pt x="1087133" y="267924"/>
                  </a:lnTo>
                  <a:lnTo>
                    <a:pt x="1223025" y="76549"/>
                  </a:lnTo>
                  <a:lnTo>
                    <a:pt x="1358917" y="76549"/>
                  </a:lnTo>
                  <a:lnTo>
                    <a:pt x="1494809" y="267924"/>
                  </a:lnTo>
                  <a:lnTo>
                    <a:pt x="1630700" y="229649"/>
                  </a:lnTo>
                  <a:lnTo>
                    <a:pt x="1766592" y="191374"/>
                  </a:lnTo>
                  <a:lnTo>
                    <a:pt x="1902484" y="114824"/>
                  </a:lnTo>
                  <a:lnTo>
                    <a:pt x="2038375" y="38274"/>
                  </a:lnTo>
                  <a:lnTo>
                    <a:pt x="2174267" y="38274"/>
                  </a:lnTo>
                  <a:lnTo>
                    <a:pt x="2310159" y="38274"/>
                  </a:lnTo>
                  <a:lnTo>
                    <a:pt x="2446051" y="0"/>
                  </a:lnTo>
                  <a:lnTo>
                    <a:pt x="2581942" y="76549"/>
                  </a:lnTo>
                  <a:lnTo>
                    <a:pt x="2717834" y="306198"/>
                  </a:lnTo>
                  <a:lnTo>
                    <a:pt x="2853726" y="1913743"/>
                  </a:lnTo>
                  <a:lnTo>
                    <a:pt x="2989618" y="535848"/>
                  </a:lnTo>
                  <a:lnTo>
                    <a:pt x="3125509" y="612397"/>
                  </a:lnTo>
                  <a:lnTo>
                    <a:pt x="3261401" y="727222"/>
                  </a:lnTo>
                  <a:lnTo>
                    <a:pt x="3397293" y="72722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16787"/>
              <a:ext cx="0" cy="635362"/>
            </a:xfrm>
            <a:custGeom>
              <a:avLst/>
              <a:pathLst>
                <a:path w="0" h="635362">
                  <a:moveTo>
                    <a:pt x="0" y="63536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1816787"/>
              <a:ext cx="0" cy="1056386"/>
            </a:xfrm>
            <a:custGeom>
              <a:avLst/>
              <a:pathLst>
                <a:path w="0" h="1056386">
                  <a:moveTo>
                    <a:pt x="0" y="10563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1816787"/>
              <a:ext cx="0" cy="405713"/>
            </a:xfrm>
            <a:custGeom>
              <a:avLst/>
              <a:pathLst>
                <a:path w="0" h="405713">
                  <a:moveTo>
                    <a:pt x="0" y="4057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1816787"/>
              <a:ext cx="0" cy="367438"/>
            </a:xfrm>
            <a:custGeom>
              <a:avLst/>
              <a:pathLst>
                <a:path w="0" h="367438">
                  <a:moveTo>
                    <a:pt x="0" y="36743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1816787"/>
              <a:ext cx="0" cy="405713"/>
            </a:xfrm>
            <a:custGeom>
              <a:avLst/>
              <a:pathLst>
                <a:path w="0" h="405713">
                  <a:moveTo>
                    <a:pt x="0" y="4057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1816787"/>
              <a:ext cx="0" cy="1056386"/>
            </a:xfrm>
            <a:custGeom>
              <a:avLst/>
              <a:pathLst>
                <a:path w="0" h="1056386">
                  <a:moveTo>
                    <a:pt x="0" y="10563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16787"/>
              <a:ext cx="0" cy="1056386"/>
            </a:xfrm>
            <a:custGeom>
              <a:avLst/>
              <a:pathLst>
                <a:path w="0" h="1056386">
                  <a:moveTo>
                    <a:pt x="0" y="10563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45951"/>
              <a:ext cx="3397293" cy="1913743"/>
            </a:xfrm>
            <a:custGeom>
              <a:avLst/>
              <a:pathLst>
                <a:path w="3397293" h="1913743">
                  <a:moveTo>
                    <a:pt x="0" y="306198"/>
                  </a:moveTo>
                  <a:lnTo>
                    <a:pt x="135891" y="535848"/>
                  </a:lnTo>
                  <a:lnTo>
                    <a:pt x="271783" y="535848"/>
                  </a:lnTo>
                  <a:lnTo>
                    <a:pt x="407675" y="574122"/>
                  </a:lnTo>
                  <a:lnTo>
                    <a:pt x="543566" y="344473"/>
                  </a:lnTo>
                  <a:lnTo>
                    <a:pt x="679458" y="727222"/>
                  </a:lnTo>
                  <a:lnTo>
                    <a:pt x="815350" y="344473"/>
                  </a:lnTo>
                  <a:lnTo>
                    <a:pt x="951242" y="229649"/>
                  </a:lnTo>
                  <a:lnTo>
                    <a:pt x="1087133" y="267924"/>
                  </a:lnTo>
                  <a:lnTo>
                    <a:pt x="1223025" y="76549"/>
                  </a:lnTo>
                  <a:lnTo>
                    <a:pt x="1358917" y="76549"/>
                  </a:lnTo>
                  <a:lnTo>
                    <a:pt x="1494809" y="267924"/>
                  </a:lnTo>
                  <a:lnTo>
                    <a:pt x="1630700" y="229649"/>
                  </a:lnTo>
                  <a:lnTo>
                    <a:pt x="1766592" y="191374"/>
                  </a:lnTo>
                  <a:lnTo>
                    <a:pt x="1902484" y="114824"/>
                  </a:lnTo>
                  <a:lnTo>
                    <a:pt x="2038375" y="38274"/>
                  </a:lnTo>
                  <a:lnTo>
                    <a:pt x="2174267" y="38274"/>
                  </a:lnTo>
                  <a:lnTo>
                    <a:pt x="2310159" y="38274"/>
                  </a:lnTo>
                  <a:lnTo>
                    <a:pt x="2446051" y="0"/>
                  </a:lnTo>
                  <a:lnTo>
                    <a:pt x="2581942" y="76549"/>
                  </a:lnTo>
                  <a:lnTo>
                    <a:pt x="2717834" y="306198"/>
                  </a:lnTo>
                  <a:lnTo>
                    <a:pt x="2853726" y="1913743"/>
                  </a:lnTo>
                  <a:lnTo>
                    <a:pt x="2989618" y="535848"/>
                  </a:lnTo>
                  <a:lnTo>
                    <a:pt x="3125509" y="612397"/>
                  </a:lnTo>
                  <a:lnTo>
                    <a:pt x="3261401" y="727222"/>
                  </a:lnTo>
                  <a:lnTo>
                    <a:pt x="3397293" y="727222"/>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6103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38783" y="176236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766436" y="17610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17623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17610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176236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6" name="tx96"/>
            <p:cNvSpPr/>
            <p:nvPr/>
          </p:nvSpPr>
          <p:spPr>
            <a:xfrm>
              <a:off x="8756617" y="176236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7" name="tx97"/>
            <p:cNvSpPr/>
            <p:nvPr/>
          </p:nvSpPr>
          <p:spPr>
            <a:xfrm>
              <a:off x="8902429" y="22216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3368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7013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9358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1703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718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718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127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751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38978" y="4962980"/>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115" name="tx115"/>
            <p:cNvSpPr/>
            <p:nvPr/>
          </p:nvSpPr>
          <p:spPr>
            <a:xfrm>
              <a:off x="71798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42264"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922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424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925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427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673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175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676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3178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2222042"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7253273" cy="114824"/>
            </a:xfrm>
            <a:prstGeom prst="rect">
              <a:avLst/>
            </a:prstGeom>
            <a:solidFill>
              <a:srgbClr val="1CABE2">
                <a:alpha val="80000"/>
              </a:srgbClr>
            </a:solidFill>
          </p:spPr>
          <p:txBody>
            <a:bodyPr/>
            <a:lstStyle/>
            <a:p/>
          </p:txBody>
        </p:sp>
        <p:sp>
          <p:nvSpPr>
            <p:cNvPr id="133" name="tx133"/>
            <p:cNvSpPr/>
            <p:nvPr/>
          </p:nvSpPr>
          <p:spPr>
            <a:xfrm>
              <a:off x="3108184"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4" name="tx134"/>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209,000</a:t>
              </a:r>
            </a:p>
          </p:txBody>
        </p:sp>
        <p:sp>
          <p:nvSpPr>
            <p:cNvPr id="135" name="tx135"/>
            <p:cNvSpPr/>
            <p:nvPr/>
          </p:nvSpPr>
          <p:spPr>
            <a:xfrm>
              <a:off x="8061038"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207,000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4005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431252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606268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3" name="tx143"/>
            <p:cNvSpPr/>
            <p:nvPr/>
          </p:nvSpPr>
          <p:spPr>
            <a:xfrm>
              <a:off x="781285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Myanmar (76%) was 14 percentage points lower than the global average (90%) and 15 percentage points lower than the average across all EAPR countries (91%).
National DTP1 coverage was 17 percentage points lower than in 2019 (93%).
This equates to 207,000 zero-dose children in 2025 compared to 63,000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Myanmar DTP1 coverage was 76% - this is 17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Myanmar ranked number 3 out of 27 countries for lowest DTP1 coverage (based on tied ranks).
Myanmar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Myanmar was among the countries with the lowest coverage and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F26A21">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Myanmar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Myanmar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F26A21">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Myanmar ranked number 3 out of 27 countries with 490,000 zero-dose children.
In 2025, Myanmar ranked number 4 out of 27 countries with 207,000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8845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9458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0072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90685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89152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09765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30379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390477"/>
              <a:ext cx="200644" cy="1294909"/>
            </a:xfrm>
            <a:prstGeom prst="rect">
              <a:avLst/>
            </a:prstGeom>
            <a:solidFill>
              <a:srgbClr val="80BD41">
                <a:alpha val="100000"/>
              </a:srgbClr>
            </a:solidFill>
          </p:spPr>
          <p:txBody>
            <a:bodyPr/>
            <a:lstStyle/>
            <a:p/>
          </p:txBody>
        </p:sp>
        <p:sp>
          <p:nvSpPr>
            <p:cNvPr id="27" name="rc27"/>
            <p:cNvSpPr/>
            <p:nvPr/>
          </p:nvSpPr>
          <p:spPr>
            <a:xfrm>
              <a:off x="1423662" y="3106229"/>
              <a:ext cx="200644" cy="205290"/>
            </a:xfrm>
            <a:prstGeom prst="rect">
              <a:avLst/>
            </a:prstGeom>
            <a:solidFill>
              <a:srgbClr val="0058AB">
                <a:alpha val="100000"/>
              </a:srgbClr>
            </a:solidFill>
          </p:spPr>
          <p:txBody>
            <a:bodyPr/>
            <a:lstStyle/>
            <a:p/>
          </p:txBody>
        </p:sp>
        <p:sp>
          <p:nvSpPr>
            <p:cNvPr id="28" name="rc28"/>
            <p:cNvSpPr/>
            <p:nvPr/>
          </p:nvSpPr>
          <p:spPr>
            <a:xfrm>
              <a:off x="1423662" y="3311520"/>
              <a:ext cx="200644" cy="78957"/>
            </a:xfrm>
            <a:prstGeom prst="rect">
              <a:avLst/>
            </a:prstGeom>
            <a:solidFill>
              <a:srgbClr val="1CABE2">
                <a:alpha val="100000"/>
              </a:srgbClr>
            </a:solidFill>
          </p:spPr>
          <p:txBody>
            <a:bodyPr/>
            <a:lstStyle/>
            <a:p/>
          </p:txBody>
        </p:sp>
        <p:sp>
          <p:nvSpPr>
            <p:cNvPr id="29" name="rc29"/>
            <p:cNvSpPr/>
            <p:nvPr/>
          </p:nvSpPr>
          <p:spPr>
            <a:xfrm>
              <a:off x="1646600" y="3524458"/>
              <a:ext cx="200644" cy="1160928"/>
            </a:xfrm>
            <a:prstGeom prst="rect">
              <a:avLst/>
            </a:prstGeom>
            <a:solidFill>
              <a:srgbClr val="80BD41">
                <a:alpha val="100000"/>
              </a:srgbClr>
            </a:solidFill>
          </p:spPr>
          <p:txBody>
            <a:bodyPr/>
            <a:lstStyle/>
            <a:p/>
          </p:txBody>
        </p:sp>
        <p:sp>
          <p:nvSpPr>
            <p:cNvPr id="30" name="rc30"/>
            <p:cNvSpPr/>
            <p:nvPr/>
          </p:nvSpPr>
          <p:spPr>
            <a:xfrm>
              <a:off x="1646600" y="3095074"/>
              <a:ext cx="200644" cy="302159"/>
            </a:xfrm>
            <a:prstGeom prst="rect">
              <a:avLst/>
            </a:prstGeom>
            <a:solidFill>
              <a:srgbClr val="0058AB">
                <a:alpha val="100000"/>
              </a:srgbClr>
            </a:solidFill>
          </p:spPr>
          <p:txBody>
            <a:bodyPr/>
            <a:lstStyle/>
            <a:p/>
          </p:txBody>
        </p:sp>
        <p:sp>
          <p:nvSpPr>
            <p:cNvPr id="31" name="rc31"/>
            <p:cNvSpPr/>
            <p:nvPr/>
          </p:nvSpPr>
          <p:spPr>
            <a:xfrm>
              <a:off x="1646600" y="3397233"/>
              <a:ext cx="200644" cy="127224"/>
            </a:xfrm>
            <a:prstGeom prst="rect">
              <a:avLst/>
            </a:prstGeom>
            <a:solidFill>
              <a:srgbClr val="1CABE2">
                <a:alpha val="100000"/>
              </a:srgbClr>
            </a:solidFill>
          </p:spPr>
          <p:txBody>
            <a:bodyPr/>
            <a:lstStyle/>
            <a:p/>
          </p:txBody>
        </p:sp>
        <p:sp>
          <p:nvSpPr>
            <p:cNvPr id="32" name="rc32"/>
            <p:cNvSpPr/>
            <p:nvPr/>
          </p:nvSpPr>
          <p:spPr>
            <a:xfrm>
              <a:off x="1869538" y="3424255"/>
              <a:ext cx="200644" cy="1261131"/>
            </a:xfrm>
            <a:prstGeom prst="rect">
              <a:avLst/>
            </a:prstGeom>
            <a:solidFill>
              <a:srgbClr val="80BD41">
                <a:alpha val="100000"/>
              </a:srgbClr>
            </a:solidFill>
          </p:spPr>
          <p:txBody>
            <a:bodyPr/>
            <a:lstStyle/>
            <a:p/>
          </p:txBody>
        </p:sp>
        <p:sp>
          <p:nvSpPr>
            <p:cNvPr id="33" name="rc33"/>
            <p:cNvSpPr/>
            <p:nvPr/>
          </p:nvSpPr>
          <p:spPr>
            <a:xfrm>
              <a:off x="1869538" y="3089018"/>
              <a:ext cx="200644" cy="303310"/>
            </a:xfrm>
            <a:prstGeom prst="rect">
              <a:avLst/>
            </a:prstGeom>
            <a:solidFill>
              <a:srgbClr val="0058AB">
                <a:alpha val="100000"/>
              </a:srgbClr>
            </a:solidFill>
          </p:spPr>
          <p:txBody>
            <a:bodyPr/>
            <a:lstStyle/>
            <a:p/>
          </p:txBody>
        </p:sp>
        <p:sp>
          <p:nvSpPr>
            <p:cNvPr id="34" name="rc34"/>
            <p:cNvSpPr/>
            <p:nvPr/>
          </p:nvSpPr>
          <p:spPr>
            <a:xfrm>
              <a:off x="1869538" y="3392329"/>
              <a:ext cx="200644" cy="31926"/>
            </a:xfrm>
            <a:prstGeom prst="rect">
              <a:avLst/>
            </a:prstGeom>
            <a:solidFill>
              <a:srgbClr val="1CABE2">
                <a:alpha val="100000"/>
              </a:srgbClr>
            </a:solidFill>
          </p:spPr>
          <p:txBody>
            <a:bodyPr/>
            <a:lstStyle/>
            <a:p/>
          </p:txBody>
        </p:sp>
        <p:sp>
          <p:nvSpPr>
            <p:cNvPr id="35" name="rc35"/>
            <p:cNvSpPr/>
            <p:nvPr/>
          </p:nvSpPr>
          <p:spPr>
            <a:xfrm>
              <a:off x="2092476" y="3462349"/>
              <a:ext cx="200644" cy="1223037"/>
            </a:xfrm>
            <a:prstGeom prst="rect">
              <a:avLst/>
            </a:prstGeom>
            <a:solidFill>
              <a:srgbClr val="80BD41">
                <a:alpha val="100000"/>
              </a:srgbClr>
            </a:solidFill>
          </p:spPr>
          <p:txBody>
            <a:bodyPr/>
            <a:lstStyle/>
            <a:p/>
          </p:txBody>
        </p:sp>
        <p:sp>
          <p:nvSpPr>
            <p:cNvPr id="36" name="rc36"/>
            <p:cNvSpPr/>
            <p:nvPr/>
          </p:nvSpPr>
          <p:spPr>
            <a:xfrm>
              <a:off x="2092476" y="3117389"/>
              <a:ext cx="200644" cy="313599"/>
            </a:xfrm>
            <a:prstGeom prst="rect">
              <a:avLst/>
            </a:prstGeom>
            <a:solidFill>
              <a:srgbClr val="0058AB">
                <a:alpha val="100000"/>
              </a:srgbClr>
            </a:solidFill>
          </p:spPr>
          <p:txBody>
            <a:bodyPr/>
            <a:lstStyle/>
            <a:p/>
          </p:txBody>
        </p:sp>
        <p:sp>
          <p:nvSpPr>
            <p:cNvPr id="37" name="rc37"/>
            <p:cNvSpPr/>
            <p:nvPr/>
          </p:nvSpPr>
          <p:spPr>
            <a:xfrm>
              <a:off x="2092476" y="3430988"/>
              <a:ext cx="200644" cy="31360"/>
            </a:xfrm>
            <a:prstGeom prst="rect">
              <a:avLst/>
            </a:prstGeom>
            <a:solidFill>
              <a:srgbClr val="1CABE2">
                <a:alpha val="100000"/>
              </a:srgbClr>
            </a:solidFill>
          </p:spPr>
          <p:txBody>
            <a:bodyPr/>
            <a:lstStyle/>
            <a:p/>
          </p:txBody>
        </p:sp>
        <p:sp>
          <p:nvSpPr>
            <p:cNvPr id="38" name="rc38"/>
            <p:cNvSpPr/>
            <p:nvPr/>
          </p:nvSpPr>
          <p:spPr>
            <a:xfrm>
              <a:off x="2315413" y="3429199"/>
              <a:ext cx="200644" cy="1256187"/>
            </a:xfrm>
            <a:prstGeom prst="rect">
              <a:avLst/>
            </a:prstGeom>
            <a:solidFill>
              <a:srgbClr val="80BD41">
                <a:alpha val="100000"/>
              </a:srgbClr>
            </a:solidFill>
          </p:spPr>
          <p:txBody>
            <a:bodyPr/>
            <a:lstStyle/>
            <a:p/>
          </p:txBody>
        </p:sp>
        <p:sp>
          <p:nvSpPr>
            <p:cNvPr id="39" name="rc39"/>
            <p:cNvSpPr/>
            <p:nvPr/>
          </p:nvSpPr>
          <p:spPr>
            <a:xfrm>
              <a:off x="2315413" y="3153451"/>
              <a:ext cx="200644" cy="214470"/>
            </a:xfrm>
            <a:prstGeom prst="rect">
              <a:avLst/>
            </a:prstGeom>
            <a:solidFill>
              <a:srgbClr val="0058AB">
                <a:alpha val="100000"/>
              </a:srgbClr>
            </a:solidFill>
          </p:spPr>
          <p:txBody>
            <a:bodyPr/>
            <a:lstStyle/>
            <a:p/>
          </p:txBody>
        </p:sp>
        <p:sp>
          <p:nvSpPr>
            <p:cNvPr id="40" name="rc40"/>
            <p:cNvSpPr/>
            <p:nvPr/>
          </p:nvSpPr>
          <p:spPr>
            <a:xfrm>
              <a:off x="2315413" y="3367922"/>
              <a:ext cx="200644" cy="61276"/>
            </a:xfrm>
            <a:prstGeom prst="rect">
              <a:avLst/>
            </a:prstGeom>
            <a:solidFill>
              <a:srgbClr val="1CABE2">
                <a:alpha val="100000"/>
              </a:srgbClr>
            </a:solidFill>
          </p:spPr>
          <p:txBody>
            <a:bodyPr/>
            <a:lstStyle/>
            <a:p/>
          </p:txBody>
        </p:sp>
        <p:sp>
          <p:nvSpPr>
            <p:cNvPr id="41" name="rc41"/>
            <p:cNvSpPr/>
            <p:nvPr/>
          </p:nvSpPr>
          <p:spPr>
            <a:xfrm>
              <a:off x="2538351" y="3586538"/>
              <a:ext cx="200644" cy="1098848"/>
            </a:xfrm>
            <a:prstGeom prst="rect">
              <a:avLst/>
            </a:prstGeom>
            <a:solidFill>
              <a:srgbClr val="80BD41">
                <a:alpha val="100000"/>
              </a:srgbClr>
            </a:solidFill>
          </p:spPr>
          <p:txBody>
            <a:bodyPr/>
            <a:lstStyle/>
            <a:p/>
          </p:txBody>
        </p:sp>
        <p:sp>
          <p:nvSpPr>
            <p:cNvPr id="42" name="rc42"/>
            <p:cNvSpPr/>
            <p:nvPr/>
          </p:nvSpPr>
          <p:spPr>
            <a:xfrm>
              <a:off x="2538351" y="3180114"/>
              <a:ext cx="200644" cy="361266"/>
            </a:xfrm>
            <a:prstGeom prst="rect">
              <a:avLst/>
            </a:prstGeom>
            <a:solidFill>
              <a:srgbClr val="0058AB">
                <a:alpha val="100000"/>
              </a:srgbClr>
            </a:solidFill>
          </p:spPr>
          <p:txBody>
            <a:bodyPr/>
            <a:lstStyle/>
            <a:p/>
          </p:txBody>
        </p:sp>
        <p:sp>
          <p:nvSpPr>
            <p:cNvPr id="43" name="rc43"/>
            <p:cNvSpPr/>
            <p:nvPr/>
          </p:nvSpPr>
          <p:spPr>
            <a:xfrm>
              <a:off x="2538351" y="3541380"/>
              <a:ext cx="200644" cy="45158"/>
            </a:xfrm>
            <a:prstGeom prst="rect">
              <a:avLst/>
            </a:prstGeom>
            <a:solidFill>
              <a:srgbClr val="1CABE2">
                <a:alpha val="100000"/>
              </a:srgbClr>
            </a:solidFill>
          </p:spPr>
          <p:txBody>
            <a:bodyPr/>
            <a:lstStyle/>
            <a:p/>
          </p:txBody>
        </p:sp>
        <p:sp>
          <p:nvSpPr>
            <p:cNvPr id="44" name="rc44"/>
            <p:cNvSpPr/>
            <p:nvPr/>
          </p:nvSpPr>
          <p:spPr>
            <a:xfrm>
              <a:off x="2761289" y="3462345"/>
              <a:ext cx="200644" cy="1223042"/>
            </a:xfrm>
            <a:prstGeom prst="rect">
              <a:avLst/>
            </a:prstGeom>
            <a:solidFill>
              <a:srgbClr val="80BD41">
                <a:alpha val="100000"/>
              </a:srgbClr>
            </a:solidFill>
          </p:spPr>
          <p:txBody>
            <a:bodyPr/>
            <a:lstStyle/>
            <a:p/>
          </p:txBody>
        </p:sp>
        <p:sp>
          <p:nvSpPr>
            <p:cNvPr id="45" name="rc45"/>
            <p:cNvSpPr/>
            <p:nvPr/>
          </p:nvSpPr>
          <p:spPr>
            <a:xfrm>
              <a:off x="2761289" y="3193872"/>
              <a:ext cx="200644" cy="208812"/>
            </a:xfrm>
            <a:prstGeom prst="rect">
              <a:avLst/>
            </a:prstGeom>
            <a:solidFill>
              <a:srgbClr val="0058AB">
                <a:alpha val="100000"/>
              </a:srgbClr>
            </a:solidFill>
          </p:spPr>
          <p:txBody>
            <a:bodyPr/>
            <a:lstStyle/>
            <a:p/>
          </p:txBody>
        </p:sp>
        <p:sp>
          <p:nvSpPr>
            <p:cNvPr id="46" name="rc46"/>
            <p:cNvSpPr/>
            <p:nvPr/>
          </p:nvSpPr>
          <p:spPr>
            <a:xfrm>
              <a:off x="2761289" y="3402684"/>
              <a:ext cx="200644" cy="59660"/>
            </a:xfrm>
            <a:prstGeom prst="rect">
              <a:avLst/>
            </a:prstGeom>
            <a:solidFill>
              <a:srgbClr val="1CABE2">
                <a:alpha val="100000"/>
              </a:srgbClr>
            </a:solidFill>
          </p:spPr>
          <p:txBody>
            <a:bodyPr/>
            <a:lstStyle/>
            <a:p/>
          </p:txBody>
        </p:sp>
        <p:sp>
          <p:nvSpPr>
            <p:cNvPr id="47" name="rc47"/>
            <p:cNvSpPr/>
            <p:nvPr/>
          </p:nvSpPr>
          <p:spPr>
            <a:xfrm>
              <a:off x="2984227" y="3406142"/>
              <a:ext cx="200644" cy="1279244"/>
            </a:xfrm>
            <a:prstGeom prst="rect">
              <a:avLst/>
            </a:prstGeom>
            <a:solidFill>
              <a:srgbClr val="80BD41">
                <a:alpha val="100000"/>
              </a:srgbClr>
            </a:solidFill>
          </p:spPr>
          <p:txBody>
            <a:bodyPr/>
            <a:lstStyle/>
            <a:p/>
          </p:txBody>
        </p:sp>
        <p:sp>
          <p:nvSpPr>
            <p:cNvPr id="48" name="rc48"/>
            <p:cNvSpPr/>
            <p:nvPr/>
          </p:nvSpPr>
          <p:spPr>
            <a:xfrm>
              <a:off x="2984227" y="3197894"/>
              <a:ext cx="200644" cy="163623"/>
            </a:xfrm>
            <a:prstGeom prst="rect">
              <a:avLst/>
            </a:prstGeom>
            <a:solidFill>
              <a:srgbClr val="0058AB">
                <a:alpha val="100000"/>
              </a:srgbClr>
            </a:solidFill>
          </p:spPr>
          <p:txBody>
            <a:bodyPr/>
            <a:lstStyle/>
            <a:p/>
          </p:txBody>
        </p:sp>
        <p:sp>
          <p:nvSpPr>
            <p:cNvPr id="49" name="rc49"/>
            <p:cNvSpPr/>
            <p:nvPr/>
          </p:nvSpPr>
          <p:spPr>
            <a:xfrm>
              <a:off x="2984227" y="3361517"/>
              <a:ext cx="200644" cy="44624"/>
            </a:xfrm>
            <a:prstGeom prst="rect">
              <a:avLst/>
            </a:prstGeom>
            <a:solidFill>
              <a:srgbClr val="1CABE2">
                <a:alpha val="100000"/>
              </a:srgbClr>
            </a:solidFill>
          </p:spPr>
          <p:txBody>
            <a:bodyPr/>
            <a:lstStyle/>
            <a:p/>
          </p:txBody>
        </p:sp>
        <p:sp>
          <p:nvSpPr>
            <p:cNvPr id="50" name="rc50"/>
            <p:cNvSpPr/>
            <p:nvPr/>
          </p:nvSpPr>
          <p:spPr>
            <a:xfrm>
              <a:off x="3207165" y="3445134"/>
              <a:ext cx="200644" cy="1240253"/>
            </a:xfrm>
            <a:prstGeom prst="rect">
              <a:avLst/>
            </a:prstGeom>
            <a:solidFill>
              <a:srgbClr val="80BD41">
                <a:alpha val="100000"/>
              </a:srgbClr>
            </a:solidFill>
          </p:spPr>
          <p:txBody>
            <a:bodyPr/>
            <a:lstStyle/>
            <a:p/>
          </p:txBody>
        </p:sp>
        <p:sp>
          <p:nvSpPr>
            <p:cNvPr id="51" name="rc51"/>
            <p:cNvSpPr/>
            <p:nvPr/>
          </p:nvSpPr>
          <p:spPr>
            <a:xfrm>
              <a:off x="3207165" y="3226265"/>
              <a:ext cx="200644" cy="175095"/>
            </a:xfrm>
            <a:prstGeom prst="rect">
              <a:avLst/>
            </a:prstGeom>
            <a:solidFill>
              <a:srgbClr val="0058AB">
                <a:alpha val="100000"/>
              </a:srgbClr>
            </a:solidFill>
          </p:spPr>
          <p:txBody>
            <a:bodyPr/>
            <a:lstStyle/>
            <a:p/>
          </p:txBody>
        </p:sp>
        <p:sp>
          <p:nvSpPr>
            <p:cNvPr id="52" name="rc52"/>
            <p:cNvSpPr/>
            <p:nvPr/>
          </p:nvSpPr>
          <p:spPr>
            <a:xfrm>
              <a:off x="3207165" y="3401360"/>
              <a:ext cx="200644" cy="43773"/>
            </a:xfrm>
            <a:prstGeom prst="rect">
              <a:avLst/>
            </a:prstGeom>
            <a:solidFill>
              <a:srgbClr val="1CABE2">
                <a:alpha val="100000"/>
              </a:srgbClr>
            </a:solidFill>
          </p:spPr>
          <p:txBody>
            <a:bodyPr/>
            <a:lstStyle/>
            <a:p/>
          </p:txBody>
        </p:sp>
        <p:sp>
          <p:nvSpPr>
            <p:cNvPr id="53" name="rc53"/>
            <p:cNvSpPr/>
            <p:nvPr/>
          </p:nvSpPr>
          <p:spPr>
            <a:xfrm>
              <a:off x="3430103" y="3374264"/>
              <a:ext cx="200644" cy="1311123"/>
            </a:xfrm>
            <a:prstGeom prst="rect">
              <a:avLst/>
            </a:prstGeom>
            <a:solidFill>
              <a:srgbClr val="80BD41">
                <a:alpha val="100000"/>
              </a:srgbClr>
            </a:solidFill>
          </p:spPr>
          <p:txBody>
            <a:bodyPr/>
            <a:lstStyle/>
            <a:p/>
          </p:txBody>
        </p:sp>
        <p:sp>
          <p:nvSpPr>
            <p:cNvPr id="54" name="rc54"/>
            <p:cNvSpPr/>
            <p:nvPr/>
          </p:nvSpPr>
          <p:spPr>
            <a:xfrm>
              <a:off x="3430103" y="3228583"/>
              <a:ext cx="200644" cy="101976"/>
            </a:xfrm>
            <a:prstGeom prst="rect">
              <a:avLst/>
            </a:prstGeom>
            <a:solidFill>
              <a:srgbClr val="0058AB">
                <a:alpha val="100000"/>
              </a:srgbClr>
            </a:solidFill>
          </p:spPr>
          <p:txBody>
            <a:bodyPr/>
            <a:lstStyle/>
            <a:p/>
          </p:txBody>
        </p:sp>
        <p:sp>
          <p:nvSpPr>
            <p:cNvPr id="55" name="rc55"/>
            <p:cNvSpPr/>
            <p:nvPr/>
          </p:nvSpPr>
          <p:spPr>
            <a:xfrm>
              <a:off x="3430103" y="3330560"/>
              <a:ext cx="200644" cy="43703"/>
            </a:xfrm>
            <a:prstGeom prst="rect">
              <a:avLst/>
            </a:prstGeom>
            <a:solidFill>
              <a:srgbClr val="1CABE2">
                <a:alpha val="100000"/>
              </a:srgbClr>
            </a:solidFill>
          </p:spPr>
          <p:txBody>
            <a:bodyPr/>
            <a:lstStyle/>
            <a:p/>
          </p:txBody>
        </p:sp>
        <p:sp>
          <p:nvSpPr>
            <p:cNvPr id="56" name="rc56"/>
            <p:cNvSpPr/>
            <p:nvPr/>
          </p:nvSpPr>
          <p:spPr>
            <a:xfrm>
              <a:off x="3653041" y="3383926"/>
              <a:ext cx="200644" cy="1301460"/>
            </a:xfrm>
            <a:prstGeom prst="rect">
              <a:avLst/>
            </a:prstGeom>
            <a:solidFill>
              <a:srgbClr val="80BD41">
                <a:alpha val="100000"/>
              </a:srgbClr>
            </a:solidFill>
          </p:spPr>
          <p:txBody>
            <a:bodyPr/>
            <a:lstStyle/>
            <a:p/>
          </p:txBody>
        </p:sp>
        <p:sp>
          <p:nvSpPr>
            <p:cNvPr id="57" name="rc57"/>
            <p:cNvSpPr/>
            <p:nvPr/>
          </p:nvSpPr>
          <p:spPr>
            <a:xfrm>
              <a:off x="3653041" y="3239321"/>
              <a:ext cx="200644" cy="101224"/>
            </a:xfrm>
            <a:prstGeom prst="rect">
              <a:avLst/>
            </a:prstGeom>
            <a:solidFill>
              <a:srgbClr val="0058AB">
                <a:alpha val="100000"/>
              </a:srgbClr>
            </a:solidFill>
          </p:spPr>
          <p:txBody>
            <a:bodyPr/>
            <a:lstStyle/>
            <a:p/>
          </p:txBody>
        </p:sp>
        <p:sp>
          <p:nvSpPr>
            <p:cNvPr id="58" name="rc58"/>
            <p:cNvSpPr/>
            <p:nvPr/>
          </p:nvSpPr>
          <p:spPr>
            <a:xfrm>
              <a:off x="3653041" y="3340545"/>
              <a:ext cx="200644" cy="43381"/>
            </a:xfrm>
            <a:prstGeom prst="rect">
              <a:avLst/>
            </a:prstGeom>
            <a:solidFill>
              <a:srgbClr val="1CABE2">
                <a:alpha val="100000"/>
              </a:srgbClr>
            </a:solidFill>
          </p:spPr>
          <p:txBody>
            <a:bodyPr/>
            <a:lstStyle/>
            <a:p/>
          </p:txBody>
        </p:sp>
        <p:sp>
          <p:nvSpPr>
            <p:cNvPr id="59" name="rc59"/>
            <p:cNvSpPr/>
            <p:nvPr/>
          </p:nvSpPr>
          <p:spPr>
            <a:xfrm>
              <a:off x="3875979" y="3476936"/>
              <a:ext cx="200644" cy="1208450"/>
            </a:xfrm>
            <a:prstGeom prst="rect">
              <a:avLst/>
            </a:prstGeom>
            <a:solidFill>
              <a:srgbClr val="80BD41">
                <a:alpha val="100000"/>
              </a:srgbClr>
            </a:solidFill>
          </p:spPr>
          <p:txBody>
            <a:bodyPr/>
            <a:lstStyle/>
            <a:p/>
          </p:txBody>
        </p:sp>
        <p:sp>
          <p:nvSpPr>
            <p:cNvPr id="60" name="rc60"/>
            <p:cNvSpPr/>
            <p:nvPr/>
          </p:nvSpPr>
          <p:spPr>
            <a:xfrm>
              <a:off x="3875979" y="3246754"/>
              <a:ext cx="200644" cy="172635"/>
            </a:xfrm>
            <a:prstGeom prst="rect">
              <a:avLst/>
            </a:prstGeom>
            <a:solidFill>
              <a:srgbClr val="0058AB">
                <a:alpha val="100000"/>
              </a:srgbClr>
            </a:solidFill>
          </p:spPr>
          <p:txBody>
            <a:bodyPr/>
            <a:lstStyle/>
            <a:p/>
          </p:txBody>
        </p:sp>
        <p:sp>
          <p:nvSpPr>
            <p:cNvPr id="61" name="rc61"/>
            <p:cNvSpPr/>
            <p:nvPr/>
          </p:nvSpPr>
          <p:spPr>
            <a:xfrm>
              <a:off x="3875979" y="3419390"/>
              <a:ext cx="200644" cy="57545"/>
            </a:xfrm>
            <a:prstGeom prst="rect">
              <a:avLst/>
            </a:prstGeom>
            <a:solidFill>
              <a:srgbClr val="1CABE2">
                <a:alpha val="100000"/>
              </a:srgbClr>
            </a:solidFill>
          </p:spPr>
          <p:txBody>
            <a:bodyPr/>
            <a:lstStyle/>
            <a:p/>
          </p:txBody>
        </p:sp>
        <p:sp>
          <p:nvSpPr>
            <p:cNvPr id="62" name="rc62"/>
            <p:cNvSpPr/>
            <p:nvPr/>
          </p:nvSpPr>
          <p:spPr>
            <a:xfrm>
              <a:off x="4098916" y="3482229"/>
              <a:ext cx="200644" cy="1203157"/>
            </a:xfrm>
            <a:prstGeom prst="rect">
              <a:avLst/>
            </a:prstGeom>
            <a:solidFill>
              <a:srgbClr val="80BD41">
                <a:alpha val="100000"/>
              </a:srgbClr>
            </a:solidFill>
          </p:spPr>
          <p:txBody>
            <a:bodyPr/>
            <a:lstStyle/>
            <a:p/>
          </p:txBody>
        </p:sp>
        <p:sp>
          <p:nvSpPr>
            <p:cNvPr id="63" name="rc63"/>
            <p:cNvSpPr/>
            <p:nvPr/>
          </p:nvSpPr>
          <p:spPr>
            <a:xfrm>
              <a:off x="4098916" y="3253056"/>
              <a:ext cx="200644" cy="157556"/>
            </a:xfrm>
            <a:prstGeom prst="rect">
              <a:avLst/>
            </a:prstGeom>
            <a:solidFill>
              <a:srgbClr val="0058AB">
                <a:alpha val="100000"/>
              </a:srgbClr>
            </a:solidFill>
          </p:spPr>
          <p:txBody>
            <a:bodyPr/>
            <a:lstStyle/>
            <a:p/>
          </p:txBody>
        </p:sp>
        <p:sp>
          <p:nvSpPr>
            <p:cNvPr id="64" name="rc64"/>
            <p:cNvSpPr/>
            <p:nvPr/>
          </p:nvSpPr>
          <p:spPr>
            <a:xfrm>
              <a:off x="4098916" y="3410613"/>
              <a:ext cx="200644" cy="71616"/>
            </a:xfrm>
            <a:prstGeom prst="rect">
              <a:avLst/>
            </a:prstGeom>
            <a:solidFill>
              <a:srgbClr val="1CABE2">
                <a:alpha val="100000"/>
              </a:srgbClr>
            </a:solidFill>
          </p:spPr>
          <p:txBody>
            <a:bodyPr/>
            <a:lstStyle/>
            <a:p/>
          </p:txBody>
        </p:sp>
        <p:sp>
          <p:nvSpPr>
            <p:cNvPr id="65" name="rc65"/>
            <p:cNvSpPr/>
            <p:nvPr/>
          </p:nvSpPr>
          <p:spPr>
            <a:xfrm>
              <a:off x="4321854" y="3608387"/>
              <a:ext cx="200644" cy="1076999"/>
            </a:xfrm>
            <a:prstGeom prst="rect">
              <a:avLst/>
            </a:prstGeom>
            <a:solidFill>
              <a:srgbClr val="80BD41">
                <a:alpha val="100000"/>
              </a:srgbClr>
            </a:solidFill>
          </p:spPr>
          <p:txBody>
            <a:bodyPr/>
            <a:lstStyle/>
            <a:p/>
          </p:txBody>
        </p:sp>
        <p:sp>
          <p:nvSpPr>
            <p:cNvPr id="66" name="rc66"/>
            <p:cNvSpPr/>
            <p:nvPr/>
          </p:nvSpPr>
          <p:spPr>
            <a:xfrm>
              <a:off x="4321854" y="3249388"/>
              <a:ext cx="200644" cy="143599"/>
            </a:xfrm>
            <a:prstGeom prst="rect">
              <a:avLst/>
            </a:prstGeom>
            <a:solidFill>
              <a:srgbClr val="0058AB">
                <a:alpha val="100000"/>
              </a:srgbClr>
            </a:solidFill>
          </p:spPr>
          <p:txBody>
            <a:bodyPr/>
            <a:lstStyle/>
            <a:p/>
          </p:txBody>
        </p:sp>
        <p:sp>
          <p:nvSpPr>
            <p:cNvPr id="67" name="rc67"/>
            <p:cNvSpPr/>
            <p:nvPr/>
          </p:nvSpPr>
          <p:spPr>
            <a:xfrm>
              <a:off x="4321854" y="3392988"/>
              <a:ext cx="200644" cy="215399"/>
            </a:xfrm>
            <a:prstGeom prst="rect">
              <a:avLst/>
            </a:prstGeom>
            <a:solidFill>
              <a:srgbClr val="1CABE2">
                <a:alpha val="100000"/>
              </a:srgbClr>
            </a:solidFill>
          </p:spPr>
          <p:txBody>
            <a:bodyPr/>
            <a:lstStyle/>
            <a:p/>
          </p:txBody>
        </p:sp>
        <p:sp>
          <p:nvSpPr>
            <p:cNvPr id="68" name="rc68"/>
            <p:cNvSpPr/>
            <p:nvPr/>
          </p:nvSpPr>
          <p:spPr>
            <a:xfrm>
              <a:off x="4544792" y="3418749"/>
              <a:ext cx="200644" cy="1266638"/>
            </a:xfrm>
            <a:prstGeom prst="rect">
              <a:avLst/>
            </a:prstGeom>
            <a:solidFill>
              <a:srgbClr val="80BD41">
                <a:alpha val="100000"/>
              </a:srgbClr>
            </a:solidFill>
          </p:spPr>
          <p:txBody>
            <a:bodyPr/>
            <a:lstStyle/>
            <a:p/>
          </p:txBody>
        </p:sp>
        <p:sp>
          <p:nvSpPr>
            <p:cNvPr id="69" name="rc69"/>
            <p:cNvSpPr/>
            <p:nvPr/>
          </p:nvSpPr>
          <p:spPr>
            <a:xfrm>
              <a:off x="4544792" y="3246026"/>
              <a:ext cx="200644" cy="115148"/>
            </a:xfrm>
            <a:prstGeom prst="rect">
              <a:avLst/>
            </a:prstGeom>
            <a:solidFill>
              <a:srgbClr val="0058AB">
                <a:alpha val="100000"/>
              </a:srgbClr>
            </a:solidFill>
          </p:spPr>
          <p:txBody>
            <a:bodyPr/>
            <a:lstStyle/>
            <a:p/>
          </p:txBody>
        </p:sp>
        <p:sp>
          <p:nvSpPr>
            <p:cNvPr id="70" name="rc70"/>
            <p:cNvSpPr/>
            <p:nvPr/>
          </p:nvSpPr>
          <p:spPr>
            <a:xfrm>
              <a:off x="4544792" y="3361174"/>
              <a:ext cx="200644" cy="57574"/>
            </a:xfrm>
            <a:prstGeom prst="rect">
              <a:avLst/>
            </a:prstGeom>
            <a:solidFill>
              <a:srgbClr val="1CABE2">
                <a:alpha val="100000"/>
              </a:srgbClr>
            </a:solidFill>
          </p:spPr>
          <p:txBody>
            <a:bodyPr/>
            <a:lstStyle/>
            <a:p/>
          </p:txBody>
        </p:sp>
        <p:sp>
          <p:nvSpPr>
            <p:cNvPr id="71" name="rc71"/>
            <p:cNvSpPr/>
            <p:nvPr/>
          </p:nvSpPr>
          <p:spPr>
            <a:xfrm>
              <a:off x="4767730" y="3388610"/>
              <a:ext cx="200644" cy="1296776"/>
            </a:xfrm>
            <a:prstGeom prst="rect">
              <a:avLst/>
            </a:prstGeom>
            <a:solidFill>
              <a:srgbClr val="80BD41">
                <a:alpha val="100000"/>
              </a:srgbClr>
            </a:solidFill>
          </p:spPr>
          <p:txBody>
            <a:bodyPr/>
            <a:lstStyle/>
            <a:p/>
          </p:txBody>
        </p:sp>
        <p:sp>
          <p:nvSpPr>
            <p:cNvPr id="72" name="rc72"/>
            <p:cNvSpPr/>
            <p:nvPr/>
          </p:nvSpPr>
          <p:spPr>
            <a:xfrm>
              <a:off x="4767730" y="3228335"/>
              <a:ext cx="200644" cy="87423"/>
            </a:xfrm>
            <a:prstGeom prst="rect">
              <a:avLst/>
            </a:prstGeom>
            <a:solidFill>
              <a:srgbClr val="0058AB">
                <a:alpha val="100000"/>
              </a:srgbClr>
            </a:solidFill>
          </p:spPr>
          <p:txBody>
            <a:bodyPr/>
            <a:lstStyle/>
            <a:p/>
          </p:txBody>
        </p:sp>
        <p:sp>
          <p:nvSpPr>
            <p:cNvPr id="73" name="rc73"/>
            <p:cNvSpPr/>
            <p:nvPr/>
          </p:nvSpPr>
          <p:spPr>
            <a:xfrm>
              <a:off x="4767730" y="3315759"/>
              <a:ext cx="200644" cy="72851"/>
            </a:xfrm>
            <a:prstGeom prst="rect">
              <a:avLst/>
            </a:prstGeom>
            <a:solidFill>
              <a:srgbClr val="1CABE2">
                <a:alpha val="100000"/>
              </a:srgbClr>
            </a:solidFill>
          </p:spPr>
          <p:txBody>
            <a:bodyPr/>
            <a:lstStyle/>
            <a:p/>
          </p:txBody>
        </p:sp>
        <p:sp>
          <p:nvSpPr>
            <p:cNvPr id="74" name="rc74"/>
            <p:cNvSpPr/>
            <p:nvPr/>
          </p:nvSpPr>
          <p:spPr>
            <a:xfrm>
              <a:off x="4990668" y="3365463"/>
              <a:ext cx="200644" cy="1319923"/>
            </a:xfrm>
            <a:prstGeom prst="rect">
              <a:avLst/>
            </a:prstGeom>
            <a:solidFill>
              <a:srgbClr val="80BD41">
                <a:alpha val="100000"/>
              </a:srgbClr>
            </a:solidFill>
          </p:spPr>
          <p:txBody>
            <a:bodyPr/>
            <a:lstStyle/>
            <a:p/>
          </p:txBody>
        </p:sp>
        <p:sp>
          <p:nvSpPr>
            <p:cNvPr id="75" name="rc75"/>
            <p:cNvSpPr/>
            <p:nvPr/>
          </p:nvSpPr>
          <p:spPr>
            <a:xfrm>
              <a:off x="4990668" y="3218804"/>
              <a:ext cx="200644" cy="87995"/>
            </a:xfrm>
            <a:prstGeom prst="rect">
              <a:avLst/>
            </a:prstGeom>
            <a:solidFill>
              <a:srgbClr val="0058AB">
                <a:alpha val="100000"/>
              </a:srgbClr>
            </a:solidFill>
          </p:spPr>
          <p:txBody>
            <a:bodyPr/>
            <a:lstStyle/>
            <a:p/>
          </p:txBody>
        </p:sp>
        <p:sp>
          <p:nvSpPr>
            <p:cNvPr id="76" name="rc76"/>
            <p:cNvSpPr/>
            <p:nvPr/>
          </p:nvSpPr>
          <p:spPr>
            <a:xfrm>
              <a:off x="4990668" y="3306799"/>
              <a:ext cx="200644" cy="58663"/>
            </a:xfrm>
            <a:prstGeom prst="rect">
              <a:avLst/>
            </a:prstGeom>
            <a:solidFill>
              <a:srgbClr val="1CABE2">
                <a:alpha val="100000"/>
              </a:srgbClr>
            </a:solidFill>
          </p:spPr>
          <p:txBody>
            <a:bodyPr/>
            <a:lstStyle/>
            <a:p/>
          </p:txBody>
        </p:sp>
        <p:sp>
          <p:nvSpPr>
            <p:cNvPr id="77" name="rc77"/>
            <p:cNvSpPr/>
            <p:nvPr/>
          </p:nvSpPr>
          <p:spPr>
            <a:xfrm>
              <a:off x="5213606" y="3384341"/>
              <a:ext cx="200644" cy="1301045"/>
            </a:xfrm>
            <a:prstGeom prst="rect">
              <a:avLst/>
            </a:prstGeom>
            <a:solidFill>
              <a:srgbClr val="80BD41">
                <a:alpha val="100000"/>
              </a:srgbClr>
            </a:solidFill>
          </p:spPr>
          <p:txBody>
            <a:bodyPr/>
            <a:lstStyle/>
            <a:p/>
          </p:txBody>
        </p:sp>
        <p:sp>
          <p:nvSpPr>
            <p:cNvPr id="78" name="rc78"/>
            <p:cNvSpPr/>
            <p:nvPr/>
          </p:nvSpPr>
          <p:spPr>
            <a:xfrm>
              <a:off x="5213606" y="3223537"/>
              <a:ext cx="200644" cy="87711"/>
            </a:xfrm>
            <a:prstGeom prst="rect">
              <a:avLst/>
            </a:prstGeom>
            <a:solidFill>
              <a:srgbClr val="0058AB">
                <a:alpha val="100000"/>
              </a:srgbClr>
            </a:solidFill>
          </p:spPr>
          <p:txBody>
            <a:bodyPr/>
            <a:lstStyle/>
            <a:p/>
          </p:txBody>
        </p:sp>
        <p:sp>
          <p:nvSpPr>
            <p:cNvPr id="79" name="rc79"/>
            <p:cNvSpPr/>
            <p:nvPr/>
          </p:nvSpPr>
          <p:spPr>
            <a:xfrm>
              <a:off x="5213606" y="3311248"/>
              <a:ext cx="200644" cy="73092"/>
            </a:xfrm>
            <a:prstGeom prst="rect">
              <a:avLst/>
            </a:prstGeom>
            <a:solidFill>
              <a:srgbClr val="1CABE2">
                <a:alpha val="100000"/>
              </a:srgbClr>
            </a:solidFill>
          </p:spPr>
          <p:txBody>
            <a:bodyPr/>
            <a:lstStyle/>
            <a:p/>
          </p:txBody>
        </p:sp>
        <p:sp>
          <p:nvSpPr>
            <p:cNvPr id="80" name="rc80"/>
            <p:cNvSpPr/>
            <p:nvPr/>
          </p:nvSpPr>
          <p:spPr>
            <a:xfrm>
              <a:off x="5436544" y="3365010"/>
              <a:ext cx="200644" cy="1320376"/>
            </a:xfrm>
            <a:prstGeom prst="rect">
              <a:avLst/>
            </a:prstGeom>
            <a:solidFill>
              <a:srgbClr val="80BD41">
                <a:alpha val="100000"/>
              </a:srgbClr>
            </a:solidFill>
          </p:spPr>
          <p:txBody>
            <a:bodyPr/>
            <a:lstStyle/>
            <a:p/>
          </p:txBody>
        </p:sp>
        <p:sp>
          <p:nvSpPr>
            <p:cNvPr id="81" name="rc81"/>
            <p:cNvSpPr/>
            <p:nvPr/>
          </p:nvSpPr>
          <p:spPr>
            <a:xfrm>
              <a:off x="5436544" y="3234424"/>
              <a:ext cx="200644" cy="72548"/>
            </a:xfrm>
            <a:prstGeom prst="rect">
              <a:avLst/>
            </a:prstGeom>
            <a:solidFill>
              <a:srgbClr val="0058AB">
                <a:alpha val="100000"/>
              </a:srgbClr>
            </a:solidFill>
          </p:spPr>
          <p:txBody>
            <a:bodyPr/>
            <a:lstStyle/>
            <a:p/>
          </p:txBody>
        </p:sp>
        <p:sp>
          <p:nvSpPr>
            <p:cNvPr id="82" name="rc82"/>
            <p:cNvSpPr/>
            <p:nvPr/>
          </p:nvSpPr>
          <p:spPr>
            <a:xfrm>
              <a:off x="5436544" y="3306972"/>
              <a:ext cx="200644" cy="58037"/>
            </a:xfrm>
            <a:prstGeom prst="rect">
              <a:avLst/>
            </a:prstGeom>
            <a:solidFill>
              <a:srgbClr val="1CABE2">
                <a:alpha val="100000"/>
              </a:srgbClr>
            </a:solidFill>
          </p:spPr>
          <p:txBody>
            <a:bodyPr/>
            <a:lstStyle/>
            <a:p/>
          </p:txBody>
        </p:sp>
        <p:sp>
          <p:nvSpPr>
            <p:cNvPr id="83" name="rc83"/>
            <p:cNvSpPr/>
            <p:nvPr/>
          </p:nvSpPr>
          <p:spPr>
            <a:xfrm>
              <a:off x="5659482" y="3389509"/>
              <a:ext cx="200644" cy="1295877"/>
            </a:xfrm>
            <a:prstGeom prst="rect">
              <a:avLst/>
            </a:prstGeom>
            <a:solidFill>
              <a:srgbClr val="80BD41">
                <a:alpha val="100000"/>
              </a:srgbClr>
            </a:solidFill>
          </p:spPr>
          <p:txBody>
            <a:bodyPr/>
            <a:lstStyle/>
            <a:p/>
          </p:txBody>
        </p:sp>
        <p:sp>
          <p:nvSpPr>
            <p:cNvPr id="84" name="rc84"/>
            <p:cNvSpPr/>
            <p:nvPr/>
          </p:nvSpPr>
          <p:spPr>
            <a:xfrm>
              <a:off x="5659482" y="3245522"/>
              <a:ext cx="200644" cy="100790"/>
            </a:xfrm>
            <a:prstGeom prst="rect">
              <a:avLst/>
            </a:prstGeom>
            <a:solidFill>
              <a:srgbClr val="0058AB">
                <a:alpha val="100000"/>
              </a:srgbClr>
            </a:solidFill>
          </p:spPr>
          <p:txBody>
            <a:bodyPr/>
            <a:lstStyle/>
            <a:p/>
          </p:txBody>
        </p:sp>
        <p:sp>
          <p:nvSpPr>
            <p:cNvPr id="85" name="rc85"/>
            <p:cNvSpPr/>
            <p:nvPr/>
          </p:nvSpPr>
          <p:spPr>
            <a:xfrm>
              <a:off x="5659482" y="3346313"/>
              <a:ext cx="200644" cy="43195"/>
            </a:xfrm>
            <a:prstGeom prst="rect">
              <a:avLst/>
            </a:prstGeom>
            <a:solidFill>
              <a:srgbClr val="1CABE2">
                <a:alpha val="100000"/>
              </a:srgbClr>
            </a:solidFill>
          </p:spPr>
          <p:txBody>
            <a:bodyPr/>
            <a:lstStyle/>
            <a:p/>
          </p:txBody>
        </p:sp>
        <p:sp>
          <p:nvSpPr>
            <p:cNvPr id="86" name="rc86"/>
            <p:cNvSpPr/>
            <p:nvPr/>
          </p:nvSpPr>
          <p:spPr>
            <a:xfrm>
              <a:off x="5882419" y="3487958"/>
              <a:ext cx="200644" cy="1197428"/>
            </a:xfrm>
            <a:prstGeom prst="rect">
              <a:avLst/>
            </a:prstGeom>
            <a:solidFill>
              <a:srgbClr val="80BD41">
                <a:alpha val="100000"/>
              </a:srgbClr>
            </a:solidFill>
          </p:spPr>
          <p:txBody>
            <a:bodyPr/>
            <a:lstStyle/>
            <a:p/>
          </p:txBody>
        </p:sp>
        <p:sp>
          <p:nvSpPr>
            <p:cNvPr id="87" name="rc87"/>
            <p:cNvSpPr/>
            <p:nvPr/>
          </p:nvSpPr>
          <p:spPr>
            <a:xfrm>
              <a:off x="5882419" y="3259877"/>
              <a:ext cx="200644" cy="185316"/>
            </a:xfrm>
            <a:prstGeom prst="rect">
              <a:avLst/>
            </a:prstGeom>
            <a:solidFill>
              <a:srgbClr val="0058AB">
                <a:alpha val="100000"/>
              </a:srgbClr>
            </a:solidFill>
          </p:spPr>
          <p:txBody>
            <a:bodyPr/>
            <a:lstStyle/>
            <a:p/>
          </p:txBody>
        </p:sp>
        <p:sp>
          <p:nvSpPr>
            <p:cNvPr id="88" name="rc88"/>
            <p:cNvSpPr/>
            <p:nvPr/>
          </p:nvSpPr>
          <p:spPr>
            <a:xfrm>
              <a:off x="5882419" y="3445194"/>
              <a:ext cx="200644" cy="42763"/>
            </a:xfrm>
            <a:prstGeom prst="rect">
              <a:avLst/>
            </a:prstGeom>
            <a:solidFill>
              <a:srgbClr val="1CABE2">
                <a:alpha val="100000"/>
              </a:srgbClr>
            </a:solidFill>
          </p:spPr>
          <p:txBody>
            <a:bodyPr/>
            <a:lstStyle/>
            <a:p/>
          </p:txBody>
        </p:sp>
        <p:sp>
          <p:nvSpPr>
            <p:cNvPr id="89" name="rc89"/>
            <p:cNvSpPr/>
            <p:nvPr/>
          </p:nvSpPr>
          <p:spPr>
            <a:xfrm>
              <a:off x="6105357" y="4161650"/>
              <a:ext cx="200644" cy="523737"/>
            </a:xfrm>
            <a:prstGeom prst="rect">
              <a:avLst/>
            </a:prstGeom>
            <a:solidFill>
              <a:srgbClr val="80BD41">
                <a:alpha val="100000"/>
              </a:srgbClr>
            </a:solidFill>
          </p:spPr>
          <p:txBody>
            <a:bodyPr/>
            <a:lstStyle/>
            <a:p/>
          </p:txBody>
        </p:sp>
        <p:sp>
          <p:nvSpPr>
            <p:cNvPr id="90" name="rc90"/>
            <p:cNvSpPr/>
            <p:nvPr/>
          </p:nvSpPr>
          <p:spPr>
            <a:xfrm>
              <a:off x="6105357" y="3269881"/>
              <a:ext cx="200644" cy="778528"/>
            </a:xfrm>
            <a:prstGeom prst="rect">
              <a:avLst/>
            </a:prstGeom>
            <a:solidFill>
              <a:srgbClr val="0058AB">
                <a:alpha val="100000"/>
              </a:srgbClr>
            </a:solidFill>
          </p:spPr>
          <p:txBody>
            <a:bodyPr/>
            <a:lstStyle/>
            <a:p/>
          </p:txBody>
        </p:sp>
        <p:sp>
          <p:nvSpPr>
            <p:cNvPr id="91" name="rc91"/>
            <p:cNvSpPr/>
            <p:nvPr/>
          </p:nvSpPr>
          <p:spPr>
            <a:xfrm>
              <a:off x="6105357" y="4048410"/>
              <a:ext cx="200644" cy="113240"/>
            </a:xfrm>
            <a:prstGeom prst="rect">
              <a:avLst/>
            </a:prstGeom>
            <a:solidFill>
              <a:srgbClr val="1CABE2">
                <a:alpha val="100000"/>
              </a:srgbClr>
            </a:solidFill>
          </p:spPr>
          <p:txBody>
            <a:bodyPr/>
            <a:lstStyle/>
            <a:p/>
          </p:txBody>
        </p:sp>
        <p:sp>
          <p:nvSpPr>
            <p:cNvPr id="92" name="rc92"/>
            <p:cNvSpPr/>
            <p:nvPr/>
          </p:nvSpPr>
          <p:spPr>
            <a:xfrm>
              <a:off x="6328295" y="3689662"/>
              <a:ext cx="200644" cy="995725"/>
            </a:xfrm>
            <a:prstGeom prst="rect">
              <a:avLst/>
            </a:prstGeom>
            <a:solidFill>
              <a:srgbClr val="80BD41">
                <a:alpha val="100000"/>
              </a:srgbClr>
            </a:solidFill>
          </p:spPr>
          <p:txBody>
            <a:bodyPr/>
            <a:lstStyle/>
            <a:p/>
          </p:txBody>
        </p:sp>
        <p:sp>
          <p:nvSpPr>
            <p:cNvPr id="93" name="rc93"/>
            <p:cNvSpPr/>
            <p:nvPr/>
          </p:nvSpPr>
          <p:spPr>
            <a:xfrm>
              <a:off x="6328295" y="3282956"/>
              <a:ext cx="200644" cy="266461"/>
            </a:xfrm>
            <a:prstGeom prst="rect">
              <a:avLst/>
            </a:prstGeom>
            <a:solidFill>
              <a:srgbClr val="0058AB">
                <a:alpha val="100000"/>
              </a:srgbClr>
            </a:solidFill>
          </p:spPr>
          <p:txBody>
            <a:bodyPr/>
            <a:lstStyle/>
            <a:p/>
          </p:txBody>
        </p:sp>
        <p:sp>
          <p:nvSpPr>
            <p:cNvPr id="94" name="rc94"/>
            <p:cNvSpPr/>
            <p:nvPr/>
          </p:nvSpPr>
          <p:spPr>
            <a:xfrm>
              <a:off x="6328295" y="3549417"/>
              <a:ext cx="200644" cy="140244"/>
            </a:xfrm>
            <a:prstGeom prst="rect">
              <a:avLst/>
            </a:prstGeom>
            <a:solidFill>
              <a:srgbClr val="1CABE2">
                <a:alpha val="100000"/>
              </a:srgbClr>
            </a:solidFill>
          </p:spPr>
          <p:txBody>
            <a:bodyPr/>
            <a:lstStyle/>
            <a:p/>
          </p:txBody>
        </p:sp>
        <p:sp>
          <p:nvSpPr>
            <p:cNvPr id="95" name="rc95"/>
            <p:cNvSpPr/>
            <p:nvPr/>
          </p:nvSpPr>
          <p:spPr>
            <a:xfrm>
              <a:off x="6551233" y="3694568"/>
              <a:ext cx="200644" cy="990819"/>
            </a:xfrm>
            <a:prstGeom prst="rect">
              <a:avLst/>
            </a:prstGeom>
            <a:solidFill>
              <a:srgbClr val="80BD41">
                <a:alpha val="100000"/>
              </a:srgbClr>
            </a:solidFill>
          </p:spPr>
          <p:txBody>
            <a:bodyPr/>
            <a:lstStyle/>
            <a:p/>
          </p:txBody>
        </p:sp>
        <p:sp>
          <p:nvSpPr>
            <p:cNvPr id="96" name="rc96"/>
            <p:cNvSpPr/>
            <p:nvPr/>
          </p:nvSpPr>
          <p:spPr>
            <a:xfrm>
              <a:off x="6551233" y="3289866"/>
              <a:ext cx="200644" cy="293058"/>
            </a:xfrm>
            <a:prstGeom prst="rect">
              <a:avLst/>
            </a:prstGeom>
            <a:solidFill>
              <a:srgbClr val="0058AB">
                <a:alpha val="100000"/>
              </a:srgbClr>
            </a:solidFill>
          </p:spPr>
          <p:txBody>
            <a:bodyPr/>
            <a:lstStyle/>
            <a:p/>
          </p:txBody>
        </p:sp>
        <p:sp>
          <p:nvSpPr>
            <p:cNvPr id="97" name="rc97"/>
            <p:cNvSpPr/>
            <p:nvPr/>
          </p:nvSpPr>
          <p:spPr>
            <a:xfrm>
              <a:off x="6551233" y="3582925"/>
              <a:ext cx="200644" cy="111642"/>
            </a:xfrm>
            <a:prstGeom prst="rect">
              <a:avLst/>
            </a:prstGeom>
            <a:solidFill>
              <a:srgbClr val="1CABE2">
                <a:alpha val="100000"/>
              </a:srgbClr>
            </a:solidFill>
          </p:spPr>
          <p:txBody>
            <a:bodyPr/>
            <a:lstStyle/>
            <a:p/>
          </p:txBody>
        </p:sp>
        <p:sp>
          <p:nvSpPr>
            <p:cNvPr id="98" name="rc98"/>
            <p:cNvSpPr/>
            <p:nvPr/>
          </p:nvSpPr>
          <p:spPr>
            <a:xfrm>
              <a:off x="6774171" y="3702914"/>
              <a:ext cx="200644" cy="982472"/>
            </a:xfrm>
            <a:prstGeom prst="rect">
              <a:avLst/>
            </a:prstGeom>
            <a:solidFill>
              <a:srgbClr val="80BD41">
                <a:alpha val="100000"/>
              </a:srgbClr>
            </a:solidFill>
          </p:spPr>
          <p:txBody>
            <a:bodyPr/>
            <a:lstStyle/>
            <a:p/>
          </p:txBody>
        </p:sp>
        <p:sp>
          <p:nvSpPr>
            <p:cNvPr id="99" name="rc99"/>
            <p:cNvSpPr/>
            <p:nvPr/>
          </p:nvSpPr>
          <p:spPr>
            <a:xfrm>
              <a:off x="6774171" y="3301623"/>
              <a:ext cx="200644" cy="332102"/>
            </a:xfrm>
            <a:prstGeom prst="rect">
              <a:avLst/>
            </a:prstGeom>
            <a:solidFill>
              <a:srgbClr val="0058AB">
                <a:alpha val="100000"/>
              </a:srgbClr>
            </a:solidFill>
          </p:spPr>
          <p:txBody>
            <a:bodyPr/>
            <a:lstStyle/>
            <a:p/>
          </p:txBody>
        </p:sp>
        <p:sp>
          <p:nvSpPr>
            <p:cNvPr id="100" name="rc100"/>
            <p:cNvSpPr/>
            <p:nvPr/>
          </p:nvSpPr>
          <p:spPr>
            <a:xfrm>
              <a:off x="6774171" y="3633726"/>
              <a:ext cx="200644" cy="69188"/>
            </a:xfrm>
            <a:prstGeom prst="rect">
              <a:avLst/>
            </a:prstGeom>
            <a:solidFill>
              <a:srgbClr val="1CABE2">
                <a:alpha val="100000"/>
              </a:srgbClr>
            </a:solidFill>
          </p:spPr>
          <p:txBody>
            <a:bodyPr/>
            <a:lstStyle/>
            <a:p/>
          </p:txBody>
        </p:sp>
        <p:sp>
          <p:nvSpPr>
            <p:cNvPr id="101" name="rc101"/>
            <p:cNvSpPr/>
            <p:nvPr/>
          </p:nvSpPr>
          <p:spPr>
            <a:xfrm>
              <a:off x="6997109" y="3712079"/>
              <a:ext cx="200644" cy="973307"/>
            </a:xfrm>
            <a:prstGeom prst="rect">
              <a:avLst/>
            </a:prstGeom>
            <a:solidFill>
              <a:srgbClr val="80BD41">
                <a:alpha val="100000"/>
              </a:srgbClr>
            </a:solidFill>
          </p:spPr>
          <p:txBody>
            <a:bodyPr/>
            <a:lstStyle/>
            <a:p/>
          </p:txBody>
        </p:sp>
        <p:sp>
          <p:nvSpPr>
            <p:cNvPr id="102" name="rc102"/>
            <p:cNvSpPr/>
            <p:nvPr/>
          </p:nvSpPr>
          <p:spPr>
            <a:xfrm>
              <a:off x="6997109" y="3314532"/>
              <a:ext cx="200644" cy="329004"/>
            </a:xfrm>
            <a:prstGeom prst="rect">
              <a:avLst/>
            </a:prstGeom>
            <a:solidFill>
              <a:srgbClr val="0058AB">
                <a:alpha val="100000"/>
              </a:srgbClr>
            </a:solidFill>
          </p:spPr>
          <p:txBody>
            <a:bodyPr/>
            <a:lstStyle/>
            <a:p/>
          </p:txBody>
        </p:sp>
        <p:sp>
          <p:nvSpPr>
            <p:cNvPr id="103" name="rc103"/>
            <p:cNvSpPr/>
            <p:nvPr/>
          </p:nvSpPr>
          <p:spPr>
            <a:xfrm>
              <a:off x="6997109" y="3643536"/>
              <a:ext cx="200644" cy="68542"/>
            </a:xfrm>
            <a:prstGeom prst="rect">
              <a:avLst/>
            </a:prstGeom>
            <a:solidFill>
              <a:srgbClr val="1CABE2">
                <a:alpha val="100000"/>
              </a:srgbClr>
            </a:solidFill>
          </p:spPr>
          <p:txBody>
            <a:bodyPr/>
            <a:lstStyle/>
            <a:p/>
          </p:txBody>
        </p:sp>
        <p:sp>
          <p:nvSpPr>
            <p:cNvPr id="104" name="rc104"/>
            <p:cNvSpPr/>
            <p:nvPr/>
          </p:nvSpPr>
          <p:spPr>
            <a:xfrm>
              <a:off x="7220047" y="3324825"/>
              <a:ext cx="200644" cy="226068"/>
            </a:xfrm>
            <a:prstGeom prst="rect">
              <a:avLst/>
            </a:prstGeom>
            <a:solidFill>
              <a:srgbClr val="F26A21">
                <a:alpha val="100000"/>
              </a:srgbClr>
            </a:solidFill>
          </p:spPr>
          <p:txBody>
            <a:bodyPr/>
            <a:lstStyle/>
            <a:p/>
          </p:txBody>
        </p:sp>
        <p:sp>
          <p:nvSpPr>
            <p:cNvPr id="105" name="rc105"/>
            <p:cNvSpPr/>
            <p:nvPr/>
          </p:nvSpPr>
          <p:spPr>
            <a:xfrm>
              <a:off x="7220047" y="3550893"/>
              <a:ext cx="200644" cy="1134493"/>
            </a:xfrm>
            <a:prstGeom prst="rect">
              <a:avLst/>
            </a:prstGeom>
            <a:solidFill>
              <a:srgbClr val="FFC20E">
                <a:alpha val="100000"/>
              </a:srgbClr>
            </a:solidFill>
          </p:spPr>
          <p:txBody>
            <a:bodyPr/>
            <a:lstStyle/>
            <a:p/>
          </p:txBody>
        </p:sp>
        <p:sp>
          <p:nvSpPr>
            <p:cNvPr id="106" name="rc106"/>
            <p:cNvSpPr/>
            <p:nvPr/>
          </p:nvSpPr>
          <p:spPr>
            <a:xfrm>
              <a:off x="7442985" y="3336936"/>
              <a:ext cx="200644" cy="155338"/>
            </a:xfrm>
            <a:prstGeom prst="rect">
              <a:avLst/>
            </a:prstGeom>
            <a:solidFill>
              <a:srgbClr val="F26A21">
                <a:alpha val="100000"/>
              </a:srgbClr>
            </a:solidFill>
          </p:spPr>
          <p:txBody>
            <a:bodyPr/>
            <a:lstStyle/>
            <a:p/>
          </p:txBody>
        </p:sp>
        <p:sp>
          <p:nvSpPr>
            <p:cNvPr id="107" name="rc107"/>
            <p:cNvSpPr/>
            <p:nvPr/>
          </p:nvSpPr>
          <p:spPr>
            <a:xfrm>
              <a:off x="7442985" y="3492274"/>
              <a:ext cx="200644" cy="1193112"/>
            </a:xfrm>
            <a:prstGeom prst="rect">
              <a:avLst/>
            </a:prstGeom>
            <a:solidFill>
              <a:srgbClr val="FFC20E">
                <a:alpha val="100000"/>
              </a:srgbClr>
            </a:solidFill>
          </p:spPr>
          <p:txBody>
            <a:bodyPr/>
            <a:lstStyle/>
            <a:p/>
          </p:txBody>
        </p:sp>
        <p:sp>
          <p:nvSpPr>
            <p:cNvPr id="108" name="rc108"/>
            <p:cNvSpPr/>
            <p:nvPr/>
          </p:nvSpPr>
          <p:spPr>
            <a:xfrm>
              <a:off x="7665922" y="3350051"/>
              <a:ext cx="200644" cy="106737"/>
            </a:xfrm>
            <a:prstGeom prst="rect">
              <a:avLst/>
            </a:prstGeom>
            <a:solidFill>
              <a:srgbClr val="F26A21">
                <a:alpha val="100000"/>
              </a:srgbClr>
            </a:solidFill>
          </p:spPr>
          <p:txBody>
            <a:bodyPr/>
            <a:lstStyle/>
            <a:p/>
          </p:txBody>
        </p:sp>
        <p:sp>
          <p:nvSpPr>
            <p:cNvPr id="109" name="rc109"/>
            <p:cNvSpPr/>
            <p:nvPr/>
          </p:nvSpPr>
          <p:spPr>
            <a:xfrm>
              <a:off x="7665922" y="3456788"/>
              <a:ext cx="200644" cy="1228598"/>
            </a:xfrm>
            <a:prstGeom prst="rect">
              <a:avLst/>
            </a:prstGeom>
            <a:solidFill>
              <a:srgbClr val="FFC20E">
                <a:alpha val="100000"/>
              </a:srgbClr>
            </a:solidFill>
          </p:spPr>
          <p:txBody>
            <a:bodyPr/>
            <a:lstStyle/>
            <a:p/>
          </p:txBody>
        </p:sp>
        <p:sp>
          <p:nvSpPr>
            <p:cNvPr id="110" name="rc110"/>
            <p:cNvSpPr/>
            <p:nvPr/>
          </p:nvSpPr>
          <p:spPr>
            <a:xfrm>
              <a:off x="7888860" y="3360012"/>
              <a:ext cx="200644" cy="73342"/>
            </a:xfrm>
            <a:prstGeom prst="rect">
              <a:avLst/>
            </a:prstGeom>
            <a:solidFill>
              <a:srgbClr val="F26A21">
                <a:alpha val="100000"/>
              </a:srgbClr>
            </a:solidFill>
          </p:spPr>
          <p:txBody>
            <a:bodyPr/>
            <a:lstStyle/>
            <a:p/>
          </p:txBody>
        </p:sp>
        <p:sp>
          <p:nvSpPr>
            <p:cNvPr id="111" name="rc111"/>
            <p:cNvSpPr/>
            <p:nvPr/>
          </p:nvSpPr>
          <p:spPr>
            <a:xfrm>
              <a:off x="7888860" y="3433354"/>
              <a:ext cx="200644" cy="1252032"/>
            </a:xfrm>
            <a:prstGeom prst="rect">
              <a:avLst/>
            </a:prstGeom>
            <a:solidFill>
              <a:srgbClr val="FFC20E">
                <a:alpha val="100000"/>
              </a:srgbClr>
            </a:solidFill>
          </p:spPr>
          <p:txBody>
            <a:bodyPr/>
            <a:lstStyle/>
            <a:p/>
          </p:txBody>
        </p:sp>
        <p:sp>
          <p:nvSpPr>
            <p:cNvPr id="112" name="rc112"/>
            <p:cNvSpPr/>
            <p:nvPr/>
          </p:nvSpPr>
          <p:spPr>
            <a:xfrm>
              <a:off x="8111798" y="3371233"/>
              <a:ext cx="200644" cy="50395"/>
            </a:xfrm>
            <a:prstGeom prst="rect">
              <a:avLst/>
            </a:prstGeom>
            <a:solidFill>
              <a:srgbClr val="F26A21">
                <a:alpha val="100000"/>
              </a:srgbClr>
            </a:solidFill>
          </p:spPr>
          <p:txBody>
            <a:bodyPr/>
            <a:lstStyle/>
            <a:p/>
          </p:txBody>
        </p:sp>
        <p:sp>
          <p:nvSpPr>
            <p:cNvPr id="113" name="rc113"/>
            <p:cNvSpPr/>
            <p:nvPr/>
          </p:nvSpPr>
          <p:spPr>
            <a:xfrm>
              <a:off x="8111798" y="3421628"/>
              <a:ext cx="200644" cy="1263758"/>
            </a:xfrm>
            <a:prstGeom prst="rect">
              <a:avLst/>
            </a:prstGeom>
            <a:solidFill>
              <a:srgbClr val="FFC20E">
                <a:alpha val="100000"/>
              </a:srgbClr>
            </a:solidFill>
          </p:spPr>
          <p:txBody>
            <a:bodyPr/>
            <a:lstStyle/>
            <a:p/>
          </p:txBody>
        </p:sp>
        <p:sp>
          <p:nvSpPr>
            <p:cNvPr id="114" name="pl114"/>
            <p:cNvSpPr/>
            <p:nvPr/>
          </p:nvSpPr>
          <p:spPr>
            <a:xfrm>
              <a:off x="1523984" y="2176671"/>
              <a:ext cx="5573446" cy="1320376"/>
            </a:xfrm>
            <a:custGeom>
              <a:avLst/>
              <a:pathLst>
                <a:path w="5573446" h="1320376">
                  <a:moveTo>
                    <a:pt x="0" y="211260"/>
                  </a:moveTo>
                  <a:lnTo>
                    <a:pt x="222937" y="369705"/>
                  </a:lnTo>
                  <a:lnTo>
                    <a:pt x="445875" y="369705"/>
                  </a:lnTo>
                  <a:lnTo>
                    <a:pt x="668813" y="396112"/>
                  </a:lnTo>
                  <a:lnTo>
                    <a:pt x="891751" y="237667"/>
                  </a:lnTo>
                  <a:lnTo>
                    <a:pt x="1114689" y="501743"/>
                  </a:lnTo>
                  <a:lnTo>
                    <a:pt x="1337627" y="237667"/>
                  </a:lnTo>
                  <a:lnTo>
                    <a:pt x="1560565" y="158445"/>
                  </a:lnTo>
                  <a:lnTo>
                    <a:pt x="1783502" y="184852"/>
                  </a:lnTo>
                  <a:lnTo>
                    <a:pt x="2006440" y="52815"/>
                  </a:lnTo>
                  <a:lnTo>
                    <a:pt x="2229378" y="52815"/>
                  </a:lnTo>
                  <a:lnTo>
                    <a:pt x="2452316" y="184852"/>
                  </a:lnTo>
                  <a:lnTo>
                    <a:pt x="2675254" y="158445"/>
                  </a:lnTo>
                  <a:lnTo>
                    <a:pt x="2898192" y="132037"/>
                  </a:lnTo>
                  <a:lnTo>
                    <a:pt x="3121130" y="79222"/>
                  </a:lnTo>
                  <a:lnTo>
                    <a:pt x="3344068" y="26407"/>
                  </a:lnTo>
                  <a:lnTo>
                    <a:pt x="3567005" y="26407"/>
                  </a:lnTo>
                  <a:lnTo>
                    <a:pt x="3789943" y="26407"/>
                  </a:lnTo>
                  <a:lnTo>
                    <a:pt x="4012881" y="0"/>
                  </a:lnTo>
                  <a:lnTo>
                    <a:pt x="4235819" y="52815"/>
                  </a:lnTo>
                  <a:lnTo>
                    <a:pt x="4458757" y="211260"/>
                  </a:lnTo>
                  <a:lnTo>
                    <a:pt x="4681695" y="1320376"/>
                  </a:lnTo>
                  <a:lnTo>
                    <a:pt x="4904633" y="369705"/>
                  </a:lnTo>
                  <a:lnTo>
                    <a:pt x="5127571" y="422520"/>
                  </a:lnTo>
                  <a:lnTo>
                    <a:pt x="5350508" y="501743"/>
                  </a:lnTo>
                  <a:lnTo>
                    <a:pt x="5573446" y="501743"/>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282302"/>
              <a:ext cx="5573446" cy="1426006"/>
            </a:xfrm>
            <a:custGeom>
              <a:avLst/>
              <a:pathLst>
                <a:path w="5573446" h="1426006">
                  <a:moveTo>
                    <a:pt x="0" y="237667"/>
                  </a:moveTo>
                  <a:lnTo>
                    <a:pt x="222937" y="475335"/>
                  </a:lnTo>
                  <a:lnTo>
                    <a:pt x="445875" y="316890"/>
                  </a:lnTo>
                  <a:lnTo>
                    <a:pt x="668813" y="343297"/>
                  </a:lnTo>
                  <a:lnTo>
                    <a:pt x="891751" y="237667"/>
                  </a:lnTo>
                  <a:lnTo>
                    <a:pt x="1114689" y="475335"/>
                  </a:lnTo>
                  <a:lnTo>
                    <a:pt x="1337627" y="237667"/>
                  </a:lnTo>
                  <a:lnTo>
                    <a:pt x="1560565" y="132037"/>
                  </a:lnTo>
                  <a:lnTo>
                    <a:pt x="1783502" y="158445"/>
                  </a:lnTo>
                  <a:lnTo>
                    <a:pt x="2006440" y="26407"/>
                  </a:lnTo>
                  <a:lnTo>
                    <a:pt x="2229378" y="26407"/>
                  </a:lnTo>
                  <a:lnTo>
                    <a:pt x="2452316" y="184852"/>
                  </a:lnTo>
                  <a:lnTo>
                    <a:pt x="2675254" y="184852"/>
                  </a:lnTo>
                  <a:lnTo>
                    <a:pt x="2898192" y="422520"/>
                  </a:lnTo>
                  <a:lnTo>
                    <a:pt x="3121130" y="79222"/>
                  </a:lnTo>
                  <a:lnTo>
                    <a:pt x="3344068" y="52815"/>
                  </a:lnTo>
                  <a:lnTo>
                    <a:pt x="3567005" y="26407"/>
                  </a:lnTo>
                  <a:lnTo>
                    <a:pt x="3789943" y="52815"/>
                  </a:lnTo>
                  <a:lnTo>
                    <a:pt x="4012881" y="0"/>
                  </a:lnTo>
                  <a:lnTo>
                    <a:pt x="4235819" y="26407"/>
                  </a:lnTo>
                  <a:lnTo>
                    <a:pt x="4458757" y="184852"/>
                  </a:lnTo>
                  <a:lnTo>
                    <a:pt x="4681695" y="1426006"/>
                  </a:lnTo>
                  <a:lnTo>
                    <a:pt x="4904633" y="528150"/>
                  </a:lnTo>
                  <a:lnTo>
                    <a:pt x="5127571" y="528150"/>
                  </a:lnTo>
                  <a:lnTo>
                    <a:pt x="5350508" y="528150"/>
                  </a:lnTo>
                  <a:lnTo>
                    <a:pt x="5573446" y="528150"/>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7" name="tx117"/>
            <p:cNvSpPr/>
            <p:nvPr/>
          </p:nvSpPr>
          <p:spPr>
            <a:xfrm>
              <a:off x="2570345"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8" name="tx118"/>
            <p:cNvSpPr/>
            <p:nvPr/>
          </p:nvSpPr>
          <p:spPr>
            <a:xfrm>
              <a:off x="3685034"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4799724"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569147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591441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2" name="tx122"/>
            <p:cNvSpPr/>
            <p:nvPr/>
          </p:nvSpPr>
          <p:spPr>
            <a:xfrm>
              <a:off x="6137351" y="3293275"/>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23" name="tx123"/>
            <p:cNvSpPr/>
            <p:nvPr/>
          </p:nvSpPr>
          <p:spPr>
            <a:xfrm>
              <a:off x="6360289"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583227"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5" name="tx125"/>
            <p:cNvSpPr/>
            <p:nvPr/>
          </p:nvSpPr>
          <p:spPr>
            <a:xfrm>
              <a:off x="6806165"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6" name="tx126"/>
            <p:cNvSpPr/>
            <p:nvPr/>
          </p:nvSpPr>
          <p:spPr>
            <a:xfrm>
              <a:off x="7029103"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7" name="tx127"/>
            <p:cNvSpPr/>
            <p:nvPr/>
          </p:nvSpPr>
          <p:spPr>
            <a:xfrm>
              <a:off x="1455656"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8" name="tx128"/>
            <p:cNvSpPr/>
            <p:nvPr/>
          </p:nvSpPr>
          <p:spPr>
            <a:xfrm>
              <a:off x="2570345"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9" name="tx129"/>
            <p:cNvSpPr/>
            <p:nvPr/>
          </p:nvSpPr>
          <p:spPr>
            <a:xfrm>
              <a:off x="3685034"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4799724"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569147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591441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3" name="tx133"/>
            <p:cNvSpPr/>
            <p:nvPr/>
          </p:nvSpPr>
          <p:spPr>
            <a:xfrm>
              <a:off x="6137351" y="37767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4" name="tx134"/>
            <p:cNvSpPr/>
            <p:nvPr/>
          </p:nvSpPr>
          <p:spPr>
            <a:xfrm>
              <a:off x="6360289"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5" name="tx135"/>
            <p:cNvSpPr/>
            <p:nvPr/>
          </p:nvSpPr>
          <p:spPr>
            <a:xfrm>
              <a:off x="6583227"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6" name="tx136"/>
            <p:cNvSpPr/>
            <p:nvPr/>
          </p:nvSpPr>
          <p:spPr>
            <a:xfrm>
              <a:off x="6806165"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7" name="tx137"/>
            <p:cNvSpPr/>
            <p:nvPr/>
          </p:nvSpPr>
          <p:spPr>
            <a:xfrm>
              <a:off x="7029103"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603427" y="383409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0" name="tx140"/>
            <p:cNvSpPr/>
            <p:nvPr/>
          </p:nvSpPr>
          <p:spPr>
            <a:xfrm>
              <a:off x="508103" y="304022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1" name="tx141"/>
            <p:cNvSpPr/>
            <p:nvPr/>
          </p:nvSpPr>
          <p:spPr>
            <a:xfrm>
              <a:off x="508103" y="224636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3317"/>
              <a:ext cx="437075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Myanmar</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Myanmar is projected to have a  decline in the number of surviving infants by 2030. To achieve the IA2030 ZD target, more (~3.94%)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Myanmar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71481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404323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37164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70006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202847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37902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70744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3585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6426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69268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351649" y="4182264"/>
              <a:ext cx="214223" cy="868346"/>
            </a:xfrm>
            <a:prstGeom prst="rect">
              <a:avLst/>
            </a:prstGeom>
            <a:solidFill>
              <a:srgbClr val="0058AB">
                <a:alpha val="100000"/>
              </a:srgbClr>
            </a:solidFill>
          </p:spPr>
          <p:txBody>
            <a:bodyPr/>
            <a:lstStyle/>
            <a:p/>
          </p:txBody>
        </p:sp>
        <p:sp>
          <p:nvSpPr>
            <p:cNvPr id="44" name="rc44"/>
            <p:cNvSpPr/>
            <p:nvPr/>
          </p:nvSpPr>
          <p:spPr>
            <a:xfrm>
              <a:off x="1589675" y="3772523"/>
              <a:ext cx="214223" cy="1278087"/>
            </a:xfrm>
            <a:prstGeom prst="rect">
              <a:avLst/>
            </a:prstGeom>
            <a:solidFill>
              <a:srgbClr val="0058AB">
                <a:alpha val="100000"/>
              </a:srgbClr>
            </a:solidFill>
          </p:spPr>
          <p:txBody>
            <a:bodyPr/>
            <a:lstStyle/>
            <a:p/>
          </p:txBody>
        </p:sp>
        <p:sp>
          <p:nvSpPr>
            <p:cNvPr id="45" name="rc45"/>
            <p:cNvSpPr/>
            <p:nvPr/>
          </p:nvSpPr>
          <p:spPr>
            <a:xfrm>
              <a:off x="1827702" y="3767654"/>
              <a:ext cx="214223" cy="1282956"/>
            </a:xfrm>
            <a:prstGeom prst="rect">
              <a:avLst/>
            </a:prstGeom>
            <a:solidFill>
              <a:srgbClr val="0058AB">
                <a:alpha val="100000"/>
              </a:srgbClr>
            </a:solidFill>
          </p:spPr>
          <p:txBody>
            <a:bodyPr/>
            <a:lstStyle/>
            <a:p/>
          </p:txBody>
        </p:sp>
        <p:sp>
          <p:nvSpPr>
            <p:cNvPr id="46" name="rc46"/>
            <p:cNvSpPr/>
            <p:nvPr/>
          </p:nvSpPr>
          <p:spPr>
            <a:xfrm>
              <a:off x="2065728" y="3724136"/>
              <a:ext cx="214223" cy="1326475"/>
            </a:xfrm>
            <a:prstGeom prst="rect">
              <a:avLst/>
            </a:prstGeom>
            <a:solidFill>
              <a:srgbClr val="0058AB">
                <a:alpha val="100000"/>
              </a:srgbClr>
            </a:solidFill>
          </p:spPr>
          <p:txBody>
            <a:bodyPr/>
            <a:lstStyle/>
            <a:p/>
          </p:txBody>
        </p:sp>
        <p:sp>
          <p:nvSpPr>
            <p:cNvPr id="47" name="rc47"/>
            <p:cNvSpPr/>
            <p:nvPr/>
          </p:nvSpPr>
          <p:spPr>
            <a:xfrm>
              <a:off x="2303754" y="4143433"/>
              <a:ext cx="214223" cy="907177"/>
            </a:xfrm>
            <a:prstGeom prst="rect">
              <a:avLst/>
            </a:prstGeom>
            <a:solidFill>
              <a:srgbClr val="0058AB">
                <a:alpha val="100000"/>
              </a:srgbClr>
            </a:solidFill>
          </p:spPr>
          <p:txBody>
            <a:bodyPr/>
            <a:lstStyle/>
            <a:p/>
          </p:txBody>
        </p:sp>
        <p:sp>
          <p:nvSpPr>
            <p:cNvPr id="48" name="rc48"/>
            <p:cNvSpPr/>
            <p:nvPr/>
          </p:nvSpPr>
          <p:spPr>
            <a:xfrm>
              <a:off x="2541780" y="3522512"/>
              <a:ext cx="214223" cy="1528099"/>
            </a:xfrm>
            <a:prstGeom prst="rect">
              <a:avLst/>
            </a:prstGeom>
            <a:solidFill>
              <a:srgbClr val="0058AB">
                <a:alpha val="100000"/>
              </a:srgbClr>
            </a:solidFill>
          </p:spPr>
          <p:txBody>
            <a:bodyPr/>
            <a:lstStyle/>
            <a:p/>
          </p:txBody>
        </p:sp>
        <p:sp>
          <p:nvSpPr>
            <p:cNvPr id="49" name="rc49"/>
            <p:cNvSpPr/>
            <p:nvPr/>
          </p:nvSpPr>
          <p:spPr>
            <a:xfrm>
              <a:off x="2779807" y="4167369"/>
              <a:ext cx="214223" cy="883242"/>
            </a:xfrm>
            <a:prstGeom prst="rect">
              <a:avLst/>
            </a:prstGeom>
            <a:solidFill>
              <a:srgbClr val="0058AB">
                <a:alpha val="100000"/>
              </a:srgbClr>
            </a:solidFill>
          </p:spPr>
          <p:txBody>
            <a:bodyPr/>
            <a:lstStyle/>
            <a:p/>
          </p:txBody>
        </p:sp>
        <p:sp>
          <p:nvSpPr>
            <p:cNvPr id="50" name="rc50"/>
            <p:cNvSpPr/>
            <p:nvPr/>
          </p:nvSpPr>
          <p:spPr>
            <a:xfrm>
              <a:off x="3017833" y="4358509"/>
              <a:ext cx="214223" cy="692102"/>
            </a:xfrm>
            <a:prstGeom prst="rect">
              <a:avLst/>
            </a:prstGeom>
            <a:solidFill>
              <a:srgbClr val="0058AB">
                <a:alpha val="100000"/>
              </a:srgbClr>
            </a:solidFill>
          </p:spPr>
          <p:txBody>
            <a:bodyPr/>
            <a:lstStyle/>
            <a:p/>
          </p:txBody>
        </p:sp>
        <p:sp>
          <p:nvSpPr>
            <p:cNvPr id="51" name="rc51"/>
            <p:cNvSpPr/>
            <p:nvPr/>
          </p:nvSpPr>
          <p:spPr>
            <a:xfrm>
              <a:off x="3255859" y="4309987"/>
              <a:ext cx="214223" cy="740624"/>
            </a:xfrm>
            <a:prstGeom prst="rect">
              <a:avLst/>
            </a:prstGeom>
            <a:solidFill>
              <a:srgbClr val="0058AB">
                <a:alpha val="100000"/>
              </a:srgbClr>
            </a:solidFill>
          </p:spPr>
          <p:txBody>
            <a:bodyPr/>
            <a:lstStyle/>
            <a:p/>
          </p:txBody>
        </p:sp>
        <p:sp>
          <p:nvSpPr>
            <p:cNvPr id="52" name="rc52"/>
            <p:cNvSpPr/>
            <p:nvPr/>
          </p:nvSpPr>
          <p:spPr>
            <a:xfrm>
              <a:off x="3493885" y="4619265"/>
              <a:ext cx="214223" cy="431346"/>
            </a:xfrm>
            <a:prstGeom prst="rect">
              <a:avLst/>
            </a:prstGeom>
            <a:solidFill>
              <a:srgbClr val="0058AB">
                <a:alpha val="100000"/>
              </a:srgbClr>
            </a:solidFill>
          </p:spPr>
          <p:txBody>
            <a:bodyPr/>
            <a:lstStyle/>
            <a:p/>
          </p:txBody>
        </p:sp>
        <p:sp>
          <p:nvSpPr>
            <p:cNvPr id="53" name="rc53"/>
            <p:cNvSpPr/>
            <p:nvPr/>
          </p:nvSpPr>
          <p:spPr>
            <a:xfrm>
              <a:off x="3731911" y="4622448"/>
              <a:ext cx="214223" cy="428162"/>
            </a:xfrm>
            <a:prstGeom prst="rect">
              <a:avLst/>
            </a:prstGeom>
            <a:solidFill>
              <a:srgbClr val="0058AB">
                <a:alpha val="100000"/>
              </a:srgbClr>
            </a:solidFill>
          </p:spPr>
          <p:txBody>
            <a:bodyPr/>
            <a:lstStyle/>
            <a:p/>
          </p:txBody>
        </p:sp>
        <p:sp>
          <p:nvSpPr>
            <p:cNvPr id="54" name="rc54"/>
            <p:cNvSpPr/>
            <p:nvPr/>
          </p:nvSpPr>
          <p:spPr>
            <a:xfrm>
              <a:off x="3969938" y="4320389"/>
              <a:ext cx="214223" cy="730221"/>
            </a:xfrm>
            <a:prstGeom prst="rect">
              <a:avLst/>
            </a:prstGeom>
            <a:solidFill>
              <a:srgbClr val="0058AB">
                <a:alpha val="100000"/>
              </a:srgbClr>
            </a:solidFill>
          </p:spPr>
          <p:txBody>
            <a:bodyPr/>
            <a:lstStyle/>
            <a:p/>
          </p:txBody>
        </p:sp>
        <p:sp>
          <p:nvSpPr>
            <p:cNvPr id="55" name="rc55"/>
            <p:cNvSpPr/>
            <p:nvPr/>
          </p:nvSpPr>
          <p:spPr>
            <a:xfrm>
              <a:off x="4207964" y="4384170"/>
              <a:ext cx="214223" cy="666441"/>
            </a:xfrm>
            <a:prstGeom prst="rect">
              <a:avLst/>
            </a:prstGeom>
            <a:solidFill>
              <a:srgbClr val="0058AB">
                <a:alpha val="100000"/>
              </a:srgbClr>
            </a:solidFill>
          </p:spPr>
          <p:txBody>
            <a:bodyPr/>
            <a:lstStyle/>
            <a:p/>
          </p:txBody>
        </p:sp>
        <p:sp>
          <p:nvSpPr>
            <p:cNvPr id="56" name="rc56"/>
            <p:cNvSpPr/>
            <p:nvPr/>
          </p:nvSpPr>
          <p:spPr>
            <a:xfrm>
              <a:off x="4445990" y="4443209"/>
              <a:ext cx="214223" cy="607402"/>
            </a:xfrm>
            <a:prstGeom prst="rect">
              <a:avLst/>
            </a:prstGeom>
            <a:solidFill>
              <a:srgbClr val="0058AB">
                <a:alpha val="100000"/>
              </a:srgbClr>
            </a:solidFill>
          </p:spPr>
          <p:txBody>
            <a:bodyPr/>
            <a:lstStyle/>
            <a:p/>
          </p:txBody>
        </p:sp>
        <p:sp>
          <p:nvSpPr>
            <p:cNvPr id="57" name="rc57"/>
            <p:cNvSpPr/>
            <p:nvPr/>
          </p:nvSpPr>
          <p:spPr>
            <a:xfrm>
              <a:off x="4684016" y="4563550"/>
              <a:ext cx="214223" cy="487060"/>
            </a:xfrm>
            <a:prstGeom prst="rect">
              <a:avLst/>
            </a:prstGeom>
            <a:solidFill>
              <a:srgbClr val="0058AB">
                <a:alpha val="100000"/>
              </a:srgbClr>
            </a:solidFill>
          </p:spPr>
          <p:txBody>
            <a:bodyPr/>
            <a:lstStyle/>
            <a:p/>
          </p:txBody>
        </p:sp>
        <p:sp>
          <p:nvSpPr>
            <p:cNvPr id="58" name="rc58"/>
            <p:cNvSpPr/>
            <p:nvPr/>
          </p:nvSpPr>
          <p:spPr>
            <a:xfrm>
              <a:off x="4922043" y="4680823"/>
              <a:ext cx="214223" cy="369788"/>
            </a:xfrm>
            <a:prstGeom prst="rect">
              <a:avLst/>
            </a:prstGeom>
            <a:solidFill>
              <a:srgbClr val="0058AB">
                <a:alpha val="100000"/>
              </a:srgbClr>
            </a:solidFill>
          </p:spPr>
          <p:txBody>
            <a:bodyPr/>
            <a:lstStyle/>
            <a:p/>
          </p:txBody>
        </p:sp>
        <p:sp>
          <p:nvSpPr>
            <p:cNvPr id="59" name="rc59"/>
            <p:cNvSpPr/>
            <p:nvPr/>
          </p:nvSpPr>
          <p:spPr>
            <a:xfrm>
              <a:off x="5160069" y="4678405"/>
              <a:ext cx="214223" cy="372206"/>
            </a:xfrm>
            <a:prstGeom prst="rect">
              <a:avLst/>
            </a:prstGeom>
            <a:solidFill>
              <a:srgbClr val="0058AB">
                <a:alpha val="100000"/>
              </a:srgbClr>
            </a:solidFill>
          </p:spPr>
          <p:txBody>
            <a:bodyPr/>
            <a:lstStyle/>
            <a:p/>
          </p:txBody>
        </p:sp>
        <p:sp>
          <p:nvSpPr>
            <p:cNvPr id="60" name="rc60"/>
            <p:cNvSpPr/>
            <p:nvPr/>
          </p:nvSpPr>
          <p:spPr>
            <a:xfrm>
              <a:off x="5398095" y="4679607"/>
              <a:ext cx="214223" cy="371004"/>
            </a:xfrm>
            <a:prstGeom prst="rect">
              <a:avLst/>
            </a:prstGeom>
            <a:solidFill>
              <a:srgbClr val="0058AB">
                <a:alpha val="100000"/>
              </a:srgbClr>
            </a:solidFill>
          </p:spPr>
          <p:txBody>
            <a:bodyPr/>
            <a:lstStyle/>
            <a:p/>
          </p:txBody>
        </p:sp>
        <p:sp>
          <p:nvSpPr>
            <p:cNvPr id="61" name="rc61"/>
            <p:cNvSpPr/>
            <p:nvPr/>
          </p:nvSpPr>
          <p:spPr>
            <a:xfrm>
              <a:off x="5636121" y="4743744"/>
              <a:ext cx="214223" cy="306867"/>
            </a:xfrm>
            <a:prstGeom prst="rect">
              <a:avLst/>
            </a:prstGeom>
            <a:solidFill>
              <a:srgbClr val="0058AB">
                <a:alpha val="100000"/>
              </a:srgbClr>
            </a:solidFill>
          </p:spPr>
          <p:txBody>
            <a:bodyPr/>
            <a:lstStyle/>
            <a:p/>
          </p:txBody>
        </p:sp>
        <p:sp>
          <p:nvSpPr>
            <p:cNvPr id="62" name="rc62"/>
            <p:cNvSpPr/>
            <p:nvPr/>
          </p:nvSpPr>
          <p:spPr>
            <a:xfrm>
              <a:off x="5874148" y="4624282"/>
              <a:ext cx="214223" cy="426329"/>
            </a:xfrm>
            <a:prstGeom prst="rect">
              <a:avLst/>
            </a:prstGeom>
            <a:solidFill>
              <a:srgbClr val="0058AB">
                <a:alpha val="100000"/>
              </a:srgbClr>
            </a:solidFill>
          </p:spPr>
          <p:txBody>
            <a:bodyPr/>
            <a:lstStyle/>
            <a:p/>
          </p:txBody>
        </p:sp>
        <p:sp>
          <p:nvSpPr>
            <p:cNvPr id="63" name="rc63"/>
            <p:cNvSpPr/>
            <p:nvPr/>
          </p:nvSpPr>
          <p:spPr>
            <a:xfrm>
              <a:off x="6112174" y="4266750"/>
              <a:ext cx="214223" cy="783861"/>
            </a:xfrm>
            <a:prstGeom prst="rect">
              <a:avLst/>
            </a:prstGeom>
            <a:solidFill>
              <a:srgbClr val="0058AB">
                <a:alpha val="100000"/>
              </a:srgbClr>
            </a:solidFill>
          </p:spPr>
          <p:txBody>
            <a:bodyPr/>
            <a:lstStyle/>
            <a:p/>
          </p:txBody>
        </p:sp>
        <p:sp>
          <p:nvSpPr>
            <p:cNvPr id="64" name="rc64"/>
            <p:cNvSpPr/>
            <p:nvPr/>
          </p:nvSpPr>
          <p:spPr>
            <a:xfrm>
              <a:off x="6350200" y="1757558"/>
              <a:ext cx="214223" cy="3293053"/>
            </a:xfrm>
            <a:prstGeom prst="rect">
              <a:avLst/>
            </a:prstGeom>
            <a:solidFill>
              <a:srgbClr val="0058AB">
                <a:alpha val="100000"/>
              </a:srgbClr>
            </a:solidFill>
          </p:spPr>
          <p:txBody>
            <a:bodyPr/>
            <a:lstStyle/>
            <a:p/>
          </p:txBody>
        </p:sp>
        <p:sp>
          <p:nvSpPr>
            <p:cNvPr id="65" name="rc65"/>
            <p:cNvSpPr/>
            <p:nvPr/>
          </p:nvSpPr>
          <p:spPr>
            <a:xfrm>
              <a:off x="6588226" y="3923523"/>
              <a:ext cx="214223" cy="1127088"/>
            </a:xfrm>
            <a:prstGeom prst="rect">
              <a:avLst/>
            </a:prstGeom>
            <a:solidFill>
              <a:srgbClr val="0058AB">
                <a:alpha val="100000"/>
              </a:srgbClr>
            </a:solidFill>
          </p:spPr>
          <p:txBody>
            <a:bodyPr/>
            <a:lstStyle/>
            <a:p/>
          </p:txBody>
        </p:sp>
        <p:sp>
          <p:nvSpPr>
            <p:cNvPr id="66" name="rc66"/>
            <p:cNvSpPr/>
            <p:nvPr/>
          </p:nvSpPr>
          <p:spPr>
            <a:xfrm>
              <a:off x="6826253" y="3811019"/>
              <a:ext cx="214223" cy="1239592"/>
            </a:xfrm>
            <a:prstGeom prst="rect">
              <a:avLst/>
            </a:prstGeom>
            <a:solidFill>
              <a:srgbClr val="0058AB">
                <a:alpha val="100000"/>
              </a:srgbClr>
            </a:solidFill>
          </p:spPr>
          <p:txBody>
            <a:bodyPr/>
            <a:lstStyle/>
            <a:p/>
          </p:txBody>
        </p:sp>
        <p:sp>
          <p:nvSpPr>
            <p:cNvPr id="67" name="rc67"/>
            <p:cNvSpPr/>
            <p:nvPr/>
          </p:nvSpPr>
          <p:spPr>
            <a:xfrm>
              <a:off x="7064279" y="3645869"/>
              <a:ext cx="214223" cy="1404742"/>
            </a:xfrm>
            <a:prstGeom prst="rect">
              <a:avLst/>
            </a:prstGeom>
            <a:solidFill>
              <a:srgbClr val="0058AB">
                <a:alpha val="100000"/>
              </a:srgbClr>
            </a:solidFill>
          </p:spPr>
          <p:txBody>
            <a:bodyPr/>
            <a:lstStyle/>
            <a:p/>
          </p:txBody>
        </p:sp>
        <p:sp>
          <p:nvSpPr>
            <p:cNvPr id="68" name="rc68"/>
            <p:cNvSpPr/>
            <p:nvPr/>
          </p:nvSpPr>
          <p:spPr>
            <a:xfrm>
              <a:off x="7302305" y="3658972"/>
              <a:ext cx="214223" cy="1391639"/>
            </a:xfrm>
            <a:prstGeom prst="rect">
              <a:avLst/>
            </a:prstGeom>
            <a:solidFill>
              <a:srgbClr val="0058AB">
                <a:alpha val="100000"/>
              </a:srgbClr>
            </a:solidFill>
          </p:spPr>
          <p:txBody>
            <a:bodyPr/>
            <a:lstStyle/>
            <a:p/>
          </p:txBody>
        </p:sp>
        <p:sp>
          <p:nvSpPr>
            <p:cNvPr id="69" name="rc69"/>
            <p:cNvSpPr/>
            <p:nvPr/>
          </p:nvSpPr>
          <p:spPr>
            <a:xfrm>
              <a:off x="8492436" y="4837450"/>
              <a:ext cx="214223" cy="213161"/>
            </a:xfrm>
            <a:prstGeom prst="rect">
              <a:avLst/>
            </a:prstGeom>
            <a:solidFill>
              <a:srgbClr val="69DBFF">
                <a:alpha val="100000"/>
              </a:srgbClr>
            </a:solidFill>
          </p:spPr>
          <p:txBody>
            <a:bodyPr/>
            <a:lstStyle/>
            <a:p/>
          </p:txBody>
        </p:sp>
        <p:sp>
          <p:nvSpPr>
            <p:cNvPr id="70" name="pl70"/>
            <p:cNvSpPr/>
            <p:nvPr/>
          </p:nvSpPr>
          <p:spPr>
            <a:xfrm>
              <a:off x="6219286" y="4624282"/>
              <a:ext cx="2380262" cy="213164"/>
            </a:xfrm>
            <a:custGeom>
              <a:avLst/>
              <a:pathLst>
                <a:path w="2380262" h="213164">
                  <a:moveTo>
                    <a:pt x="0" y="0"/>
                  </a:moveTo>
                  <a:lnTo>
                    <a:pt x="238026" y="21316"/>
                  </a:lnTo>
                  <a:lnTo>
                    <a:pt x="476052" y="42632"/>
                  </a:lnTo>
                  <a:lnTo>
                    <a:pt x="714078" y="63949"/>
                  </a:lnTo>
                  <a:lnTo>
                    <a:pt x="952104" y="85265"/>
                  </a:lnTo>
                  <a:lnTo>
                    <a:pt x="1190131" y="106582"/>
                  </a:lnTo>
                  <a:lnTo>
                    <a:pt x="1428157" y="127898"/>
                  </a:lnTo>
                  <a:lnTo>
                    <a:pt x="1666183" y="149215"/>
                  </a:lnTo>
                  <a:lnTo>
                    <a:pt x="1904209" y="170531"/>
                  </a:lnTo>
                  <a:lnTo>
                    <a:pt x="2142236" y="191848"/>
                  </a:lnTo>
                  <a:lnTo>
                    <a:pt x="2380262" y="213164"/>
                  </a:lnTo>
                </a:path>
              </a:pathLst>
            </a:custGeom>
            <a:ln w="13550" cap="flat">
              <a:solidFill>
                <a:srgbClr val="000000">
                  <a:alpha val="100000"/>
                </a:srgbClr>
              </a:solidFill>
              <a:prstDash val="solid"/>
              <a:round/>
            </a:ln>
          </p:spPr>
          <p:txBody>
            <a:bodyPr/>
            <a:lstStyle/>
            <a:p/>
          </p:txBody>
        </p:sp>
        <p:sp>
          <p:nvSpPr>
            <p:cNvPr id="71" name="pt71"/>
            <p:cNvSpPr/>
            <p:nvPr/>
          </p:nvSpPr>
          <p:spPr>
            <a:xfrm>
              <a:off x="6194460" y="45994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32486" y="46207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70512" y="46420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908538" y="46634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46565" y="46847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84591" y="47060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22617" y="47273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60643" y="47486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8670" y="4769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6696" y="47913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4722" y="48126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32159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36500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5" name="tx85"/>
            <p:cNvSpPr/>
            <p:nvPr/>
          </p:nvSpPr>
          <p:spPr>
            <a:xfrm>
              <a:off x="508103" y="297842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6" name="tx86"/>
            <p:cNvSpPr/>
            <p:nvPr/>
          </p:nvSpPr>
          <p:spPr>
            <a:xfrm>
              <a:off x="508103" y="23068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7" name="tx87"/>
            <p:cNvSpPr/>
            <p:nvPr/>
          </p:nvSpPr>
          <p:spPr>
            <a:xfrm>
              <a:off x="508103" y="163525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8" name="tx88"/>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93168" y="5900002"/>
              <a:ext cx="201456" cy="201456"/>
            </a:xfrm>
            <a:prstGeom prst="rect">
              <a:avLst/>
            </a:prstGeom>
            <a:solidFill>
              <a:srgbClr val="0058AB">
                <a:alpha val="100000"/>
              </a:srgbClr>
            </a:solidFill>
          </p:spPr>
          <p:txBody>
            <a:bodyPr/>
            <a:lstStyle/>
            <a:p/>
          </p:txBody>
        </p:sp>
        <p:sp>
          <p:nvSpPr>
            <p:cNvPr id="118" name="rc118"/>
            <p:cNvSpPr/>
            <p:nvPr/>
          </p:nvSpPr>
          <p:spPr>
            <a:xfrm>
              <a:off x="4595254" y="5900002"/>
              <a:ext cx="201456" cy="201456"/>
            </a:xfrm>
            <a:prstGeom prst="rect">
              <a:avLst/>
            </a:prstGeom>
            <a:solidFill>
              <a:srgbClr val="69DBFF">
                <a:alpha val="100000"/>
              </a:srgbClr>
            </a:solidFill>
          </p:spPr>
          <p:txBody>
            <a:bodyPr/>
            <a:lstStyle/>
            <a:p/>
          </p:txBody>
        </p:sp>
        <p:sp>
          <p:nvSpPr>
            <p:cNvPr id="119" name="tx119"/>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977296" y="1330710"/>
              <a:ext cx="61037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Myanmar</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335%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335%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0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743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184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62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522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96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405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84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46127"/>
              <a:ext cx="239888" cy="961894"/>
            </a:xfrm>
            <a:prstGeom prst="rect">
              <a:avLst/>
            </a:prstGeom>
            <a:solidFill>
              <a:srgbClr val="80BD41">
                <a:alpha val="100000"/>
              </a:srgbClr>
            </a:solidFill>
          </p:spPr>
          <p:txBody>
            <a:bodyPr/>
            <a:lstStyle/>
            <a:p/>
          </p:txBody>
        </p:sp>
        <p:sp>
          <p:nvSpPr>
            <p:cNvPr id="26" name="rc26"/>
            <p:cNvSpPr/>
            <p:nvPr/>
          </p:nvSpPr>
          <p:spPr>
            <a:xfrm>
              <a:off x="1296273" y="3202395"/>
              <a:ext cx="239888" cy="143731"/>
            </a:xfrm>
            <a:prstGeom prst="rect">
              <a:avLst/>
            </a:prstGeom>
            <a:solidFill>
              <a:srgbClr val="1CABE2">
                <a:alpha val="100000"/>
              </a:srgbClr>
            </a:solidFill>
          </p:spPr>
          <p:txBody>
            <a:bodyPr/>
            <a:lstStyle/>
            <a:p/>
          </p:txBody>
        </p:sp>
        <p:sp>
          <p:nvSpPr>
            <p:cNvPr id="27" name="rc27"/>
            <p:cNvSpPr/>
            <p:nvPr/>
          </p:nvSpPr>
          <p:spPr>
            <a:xfrm>
              <a:off x="1562816" y="3406138"/>
              <a:ext cx="239888" cy="901883"/>
            </a:xfrm>
            <a:prstGeom prst="rect">
              <a:avLst/>
            </a:prstGeom>
            <a:solidFill>
              <a:srgbClr val="80BD41">
                <a:alpha val="100000"/>
              </a:srgbClr>
            </a:solidFill>
          </p:spPr>
          <p:txBody>
            <a:bodyPr/>
            <a:lstStyle/>
            <a:p/>
          </p:txBody>
        </p:sp>
        <p:sp>
          <p:nvSpPr>
            <p:cNvPr id="28" name="rc28"/>
            <p:cNvSpPr/>
            <p:nvPr/>
          </p:nvSpPr>
          <p:spPr>
            <a:xfrm>
              <a:off x="1562816" y="3194585"/>
              <a:ext cx="239888" cy="211552"/>
            </a:xfrm>
            <a:prstGeom prst="rect">
              <a:avLst/>
            </a:prstGeom>
            <a:solidFill>
              <a:srgbClr val="1CABE2">
                <a:alpha val="100000"/>
              </a:srgbClr>
            </a:solidFill>
          </p:spPr>
          <p:txBody>
            <a:bodyPr/>
            <a:lstStyle/>
            <a:p/>
          </p:txBody>
        </p:sp>
        <p:sp>
          <p:nvSpPr>
            <p:cNvPr id="29" name="rc29"/>
            <p:cNvSpPr/>
            <p:nvPr/>
          </p:nvSpPr>
          <p:spPr>
            <a:xfrm>
              <a:off x="1829360" y="3402704"/>
              <a:ext cx="239888" cy="905317"/>
            </a:xfrm>
            <a:prstGeom prst="rect">
              <a:avLst/>
            </a:prstGeom>
            <a:solidFill>
              <a:srgbClr val="80BD41">
                <a:alpha val="100000"/>
              </a:srgbClr>
            </a:solidFill>
          </p:spPr>
          <p:txBody>
            <a:bodyPr/>
            <a:lstStyle/>
            <a:p/>
          </p:txBody>
        </p:sp>
        <p:sp>
          <p:nvSpPr>
            <p:cNvPr id="30" name="rc30"/>
            <p:cNvSpPr/>
            <p:nvPr/>
          </p:nvSpPr>
          <p:spPr>
            <a:xfrm>
              <a:off x="1829360" y="3190345"/>
              <a:ext cx="239888" cy="212358"/>
            </a:xfrm>
            <a:prstGeom prst="rect">
              <a:avLst/>
            </a:prstGeom>
            <a:solidFill>
              <a:srgbClr val="1CABE2">
                <a:alpha val="100000"/>
              </a:srgbClr>
            </a:solidFill>
          </p:spPr>
          <p:txBody>
            <a:bodyPr/>
            <a:lstStyle/>
            <a:p/>
          </p:txBody>
        </p:sp>
        <p:sp>
          <p:nvSpPr>
            <p:cNvPr id="31" name="rc31"/>
            <p:cNvSpPr/>
            <p:nvPr/>
          </p:nvSpPr>
          <p:spPr>
            <a:xfrm>
              <a:off x="2095903" y="3429771"/>
              <a:ext cx="239888" cy="878250"/>
            </a:xfrm>
            <a:prstGeom prst="rect">
              <a:avLst/>
            </a:prstGeom>
            <a:solidFill>
              <a:srgbClr val="80BD41">
                <a:alpha val="100000"/>
              </a:srgbClr>
            </a:solidFill>
          </p:spPr>
          <p:txBody>
            <a:bodyPr/>
            <a:lstStyle/>
            <a:p/>
          </p:txBody>
        </p:sp>
        <p:sp>
          <p:nvSpPr>
            <p:cNvPr id="32" name="rc32"/>
            <p:cNvSpPr/>
            <p:nvPr/>
          </p:nvSpPr>
          <p:spPr>
            <a:xfrm>
              <a:off x="2095903" y="3210209"/>
              <a:ext cx="239888" cy="219562"/>
            </a:xfrm>
            <a:prstGeom prst="rect">
              <a:avLst/>
            </a:prstGeom>
            <a:solidFill>
              <a:srgbClr val="1CABE2">
                <a:alpha val="100000"/>
              </a:srgbClr>
            </a:solidFill>
          </p:spPr>
          <p:txBody>
            <a:bodyPr/>
            <a:lstStyle/>
            <a:p/>
          </p:txBody>
        </p:sp>
        <p:sp>
          <p:nvSpPr>
            <p:cNvPr id="33" name="rc33"/>
            <p:cNvSpPr/>
            <p:nvPr/>
          </p:nvSpPr>
          <p:spPr>
            <a:xfrm>
              <a:off x="2362446" y="3385616"/>
              <a:ext cx="239888" cy="922405"/>
            </a:xfrm>
            <a:prstGeom prst="rect">
              <a:avLst/>
            </a:prstGeom>
            <a:solidFill>
              <a:srgbClr val="80BD41">
                <a:alpha val="100000"/>
              </a:srgbClr>
            </a:solidFill>
          </p:spPr>
          <p:txBody>
            <a:bodyPr/>
            <a:lstStyle/>
            <a:p/>
          </p:txBody>
        </p:sp>
        <p:sp>
          <p:nvSpPr>
            <p:cNvPr id="34" name="rc34"/>
            <p:cNvSpPr/>
            <p:nvPr/>
          </p:nvSpPr>
          <p:spPr>
            <a:xfrm>
              <a:off x="2362446" y="3235457"/>
              <a:ext cx="239888" cy="150158"/>
            </a:xfrm>
            <a:prstGeom prst="rect">
              <a:avLst/>
            </a:prstGeom>
            <a:solidFill>
              <a:srgbClr val="1CABE2">
                <a:alpha val="100000"/>
              </a:srgbClr>
            </a:solidFill>
          </p:spPr>
          <p:txBody>
            <a:bodyPr/>
            <a:lstStyle/>
            <a:p/>
          </p:txBody>
        </p:sp>
        <p:sp>
          <p:nvSpPr>
            <p:cNvPr id="35" name="rc35"/>
            <p:cNvSpPr/>
            <p:nvPr/>
          </p:nvSpPr>
          <p:spPr>
            <a:xfrm>
              <a:off x="2628989" y="3507060"/>
              <a:ext cx="239888" cy="800960"/>
            </a:xfrm>
            <a:prstGeom prst="rect">
              <a:avLst/>
            </a:prstGeom>
            <a:solidFill>
              <a:srgbClr val="80BD41">
                <a:alpha val="100000"/>
              </a:srgbClr>
            </a:solidFill>
          </p:spPr>
          <p:txBody>
            <a:bodyPr/>
            <a:lstStyle/>
            <a:p/>
          </p:txBody>
        </p:sp>
        <p:sp>
          <p:nvSpPr>
            <p:cNvPr id="36" name="rc36"/>
            <p:cNvSpPr/>
            <p:nvPr/>
          </p:nvSpPr>
          <p:spPr>
            <a:xfrm>
              <a:off x="2628989" y="3254125"/>
              <a:ext cx="239888" cy="252935"/>
            </a:xfrm>
            <a:prstGeom prst="rect">
              <a:avLst/>
            </a:prstGeom>
            <a:solidFill>
              <a:srgbClr val="1CABE2">
                <a:alpha val="100000"/>
              </a:srgbClr>
            </a:solidFill>
          </p:spPr>
          <p:txBody>
            <a:bodyPr/>
            <a:lstStyle/>
            <a:p/>
          </p:txBody>
        </p:sp>
        <p:sp>
          <p:nvSpPr>
            <p:cNvPr id="37" name="rc37"/>
            <p:cNvSpPr/>
            <p:nvPr/>
          </p:nvSpPr>
          <p:spPr>
            <a:xfrm>
              <a:off x="2895532" y="3409954"/>
              <a:ext cx="239888" cy="898067"/>
            </a:xfrm>
            <a:prstGeom prst="rect">
              <a:avLst/>
            </a:prstGeom>
            <a:solidFill>
              <a:srgbClr val="80BD41">
                <a:alpha val="100000"/>
              </a:srgbClr>
            </a:solidFill>
          </p:spPr>
          <p:txBody>
            <a:bodyPr/>
            <a:lstStyle/>
            <a:p/>
          </p:txBody>
        </p:sp>
        <p:sp>
          <p:nvSpPr>
            <p:cNvPr id="38" name="rc38"/>
            <p:cNvSpPr/>
            <p:nvPr/>
          </p:nvSpPr>
          <p:spPr>
            <a:xfrm>
              <a:off x="2895532" y="3263757"/>
              <a:ext cx="239888" cy="146196"/>
            </a:xfrm>
            <a:prstGeom prst="rect">
              <a:avLst/>
            </a:prstGeom>
            <a:solidFill>
              <a:srgbClr val="1CABE2">
                <a:alpha val="100000"/>
              </a:srgbClr>
            </a:solidFill>
          </p:spPr>
          <p:txBody>
            <a:bodyPr/>
            <a:lstStyle/>
            <a:p/>
          </p:txBody>
        </p:sp>
        <p:sp>
          <p:nvSpPr>
            <p:cNvPr id="39" name="rc39"/>
            <p:cNvSpPr/>
            <p:nvPr/>
          </p:nvSpPr>
          <p:spPr>
            <a:xfrm>
              <a:off x="3162075" y="3381132"/>
              <a:ext cx="239888" cy="926889"/>
            </a:xfrm>
            <a:prstGeom prst="rect">
              <a:avLst/>
            </a:prstGeom>
            <a:solidFill>
              <a:srgbClr val="80BD41">
                <a:alpha val="100000"/>
              </a:srgbClr>
            </a:solidFill>
          </p:spPr>
          <p:txBody>
            <a:bodyPr/>
            <a:lstStyle/>
            <a:p/>
          </p:txBody>
        </p:sp>
        <p:sp>
          <p:nvSpPr>
            <p:cNvPr id="40" name="rc40"/>
            <p:cNvSpPr/>
            <p:nvPr/>
          </p:nvSpPr>
          <p:spPr>
            <a:xfrm>
              <a:off x="3162075" y="3266573"/>
              <a:ext cx="239888" cy="114558"/>
            </a:xfrm>
            <a:prstGeom prst="rect">
              <a:avLst/>
            </a:prstGeom>
            <a:solidFill>
              <a:srgbClr val="1CABE2">
                <a:alpha val="100000"/>
              </a:srgbClr>
            </a:solidFill>
          </p:spPr>
          <p:txBody>
            <a:bodyPr/>
            <a:lstStyle/>
            <a:p/>
          </p:txBody>
        </p:sp>
        <p:sp>
          <p:nvSpPr>
            <p:cNvPr id="41" name="rc41"/>
            <p:cNvSpPr/>
            <p:nvPr/>
          </p:nvSpPr>
          <p:spPr>
            <a:xfrm>
              <a:off x="3428618" y="3409027"/>
              <a:ext cx="239888" cy="898994"/>
            </a:xfrm>
            <a:prstGeom prst="rect">
              <a:avLst/>
            </a:prstGeom>
            <a:solidFill>
              <a:srgbClr val="80BD41">
                <a:alpha val="100000"/>
              </a:srgbClr>
            </a:solidFill>
          </p:spPr>
          <p:txBody>
            <a:bodyPr/>
            <a:lstStyle/>
            <a:p/>
          </p:txBody>
        </p:sp>
        <p:sp>
          <p:nvSpPr>
            <p:cNvPr id="42" name="rc42"/>
            <p:cNvSpPr/>
            <p:nvPr/>
          </p:nvSpPr>
          <p:spPr>
            <a:xfrm>
              <a:off x="3428618" y="3286437"/>
              <a:ext cx="239888" cy="122590"/>
            </a:xfrm>
            <a:prstGeom prst="rect">
              <a:avLst/>
            </a:prstGeom>
            <a:solidFill>
              <a:srgbClr val="1CABE2">
                <a:alpha val="100000"/>
              </a:srgbClr>
            </a:solidFill>
          </p:spPr>
          <p:txBody>
            <a:bodyPr/>
            <a:lstStyle/>
            <a:p/>
          </p:txBody>
        </p:sp>
        <p:sp>
          <p:nvSpPr>
            <p:cNvPr id="43" name="rc43"/>
            <p:cNvSpPr/>
            <p:nvPr/>
          </p:nvSpPr>
          <p:spPr>
            <a:xfrm>
              <a:off x="3695161" y="3359457"/>
              <a:ext cx="239888" cy="948563"/>
            </a:xfrm>
            <a:prstGeom prst="rect">
              <a:avLst/>
            </a:prstGeom>
            <a:solidFill>
              <a:srgbClr val="80BD41">
                <a:alpha val="100000"/>
              </a:srgbClr>
            </a:solidFill>
          </p:spPr>
          <p:txBody>
            <a:bodyPr/>
            <a:lstStyle/>
            <a:p/>
          </p:txBody>
        </p:sp>
        <p:sp>
          <p:nvSpPr>
            <p:cNvPr id="44" name="rc44"/>
            <p:cNvSpPr/>
            <p:nvPr/>
          </p:nvSpPr>
          <p:spPr>
            <a:xfrm>
              <a:off x="3695161" y="3288060"/>
              <a:ext cx="239888" cy="71397"/>
            </a:xfrm>
            <a:prstGeom prst="rect">
              <a:avLst/>
            </a:prstGeom>
            <a:solidFill>
              <a:srgbClr val="1CABE2">
                <a:alpha val="100000"/>
              </a:srgbClr>
            </a:solidFill>
          </p:spPr>
          <p:txBody>
            <a:bodyPr/>
            <a:lstStyle/>
            <a:p/>
          </p:txBody>
        </p:sp>
        <p:sp>
          <p:nvSpPr>
            <p:cNvPr id="45" name="rc45"/>
            <p:cNvSpPr/>
            <p:nvPr/>
          </p:nvSpPr>
          <p:spPr>
            <a:xfrm>
              <a:off x="3961705" y="3366448"/>
              <a:ext cx="239888" cy="941572"/>
            </a:xfrm>
            <a:prstGeom prst="rect">
              <a:avLst/>
            </a:prstGeom>
            <a:solidFill>
              <a:srgbClr val="80BD41">
                <a:alpha val="100000"/>
              </a:srgbClr>
            </a:solidFill>
          </p:spPr>
          <p:txBody>
            <a:bodyPr/>
            <a:lstStyle/>
            <a:p/>
          </p:txBody>
        </p:sp>
        <p:sp>
          <p:nvSpPr>
            <p:cNvPr id="46" name="rc46"/>
            <p:cNvSpPr/>
            <p:nvPr/>
          </p:nvSpPr>
          <p:spPr>
            <a:xfrm>
              <a:off x="3961705" y="3295578"/>
              <a:ext cx="239888" cy="70870"/>
            </a:xfrm>
            <a:prstGeom prst="rect">
              <a:avLst/>
            </a:prstGeom>
            <a:solidFill>
              <a:srgbClr val="1CABE2">
                <a:alpha val="100000"/>
              </a:srgbClr>
            </a:solidFill>
          </p:spPr>
          <p:txBody>
            <a:bodyPr/>
            <a:lstStyle/>
            <a:p/>
          </p:txBody>
        </p:sp>
        <p:sp>
          <p:nvSpPr>
            <p:cNvPr id="47" name="rc47"/>
            <p:cNvSpPr/>
            <p:nvPr/>
          </p:nvSpPr>
          <p:spPr>
            <a:xfrm>
              <a:off x="4228248" y="3421651"/>
              <a:ext cx="239888" cy="886370"/>
            </a:xfrm>
            <a:prstGeom prst="rect">
              <a:avLst/>
            </a:prstGeom>
            <a:solidFill>
              <a:srgbClr val="80BD41">
                <a:alpha val="100000"/>
              </a:srgbClr>
            </a:solidFill>
          </p:spPr>
          <p:txBody>
            <a:bodyPr/>
            <a:lstStyle/>
            <a:p/>
          </p:txBody>
        </p:sp>
        <p:sp>
          <p:nvSpPr>
            <p:cNvPr id="48" name="rc48"/>
            <p:cNvSpPr/>
            <p:nvPr/>
          </p:nvSpPr>
          <p:spPr>
            <a:xfrm>
              <a:off x="4228248" y="3300782"/>
              <a:ext cx="239888" cy="120868"/>
            </a:xfrm>
            <a:prstGeom prst="rect">
              <a:avLst/>
            </a:prstGeom>
            <a:solidFill>
              <a:srgbClr val="1CABE2">
                <a:alpha val="100000"/>
              </a:srgbClr>
            </a:solidFill>
          </p:spPr>
          <p:txBody>
            <a:bodyPr/>
            <a:lstStyle/>
            <a:p/>
          </p:txBody>
        </p:sp>
        <p:sp>
          <p:nvSpPr>
            <p:cNvPr id="49" name="rc49"/>
            <p:cNvSpPr/>
            <p:nvPr/>
          </p:nvSpPr>
          <p:spPr>
            <a:xfrm>
              <a:off x="4494791" y="3415506"/>
              <a:ext cx="239888" cy="892515"/>
            </a:xfrm>
            <a:prstGeom prst="rect">
              <a:avLst/>
            </a:prstGeom>
            <a:solidFill>
              <a:srgbClr val="80BD41">
                <a:alpha val="100000"/>
              </a:srgbClr>
            </a:solidFill>
          </p:spPr>
          <p:txBody>
            <a:bodyPr/>
            <a:lstStyle/>
            <a:p/>
          </p:txBody>
        </p:sp>
        <p:sp>
          <p:nvSpPr>
            <p:cNvPr id="50" name="rc50"/>
            <p:cNvSpPr/>
            <p:nvPr/>
          </p:nvSpPr>
          <p:spPr>
            <a:xfrm>
              <a:off x="4494791" y="3305194"/>
              <a:ext cx="239888" cy="110311"/>
            </a:xfrm>
            <a:prstGeom prst="rect">
              <a:avLst/>
            </a:prstGeom>
            <a:solidFill>
              <a:srgbClr val="1CABE2">
                <a:alpha val="100000"/>
              </a:srgbClr>
            </a:solidFill>
          </p:spPr>
          <p:txBody>
            <a:bodyPr/>
            <a:lstStyle/>
            <a:p/>
          </p:txBody>
        </p:sp>
        <p:sp>
          <p:nvSpPr>
            <p:cNvPr id="51" name="rc51"/>
            <p:cNvSpPr/>
            <p:nvPr/>
          </p:nvSpPr>
          <p:spPr>
            <a:xfrm>
              <a:off x="4761334" y="3403165"/>
              <a:ext cx="239888" cy="904855"/>
            </a:xfrm>
            <a:prstGeom prst="rect">
              <a:avLst/>
            </a:prstGeom>
            <a:solidFill>
              <a:srgbClr val="80BD41">
                <a:alpha val="100000"/>
              </a:srgbClr>
            </a:solidFill>
          </p:spPr>
          <p:txBody>
            <a:bodyPr/>
            <a:lstStyle/>
            <a:p/>
          </p:txBody>
        </p:sp>
        <p:sp>
          <p:nvSpPr>
            <p:cNvPr id="52" name="rc52"/>
            <p:cNvSpPr/>
            <p:nvPr/>
          </p:nvSpPr>
          <p:spPr>
            <a:xfrm>
              <a:off x="4761334" y="3302626"/>
              <a:ext cx="239888" cy="100539"/>
            </a:xfrm>
            <a:prstGeom prst="rect">
              <a:avLst/>
            </a:prstGeom>
            <a:solidFill>
              <a:srgbClr val="1CABE2">
                <a:alpha val="100000"/>
              </a:srgbClr>
            </a:solidFill>
          </p:spPr>
          <p:txBody>
            <a:bodyPr/>
            <a:lstStyle/>
            <a:p/>
          </p:txBody>
        </p:sp>
        <p:sp>
          <p:nvSpPr>
            <p:cNvPr id="53" name="rc53"/>
            <p:cNvSpPr/>
            <p:nvPr/>
          </p:nvSpPr>
          <p:spPr>
            <a:xfrm>
              <a:off x="5027877" y="3380892"/>
              <a:ext cx="239888" cy="927129"/>
            </a:xfrm>
            <a:prstGeom prst="rect">
              <a:avLst/>
            </a:prstGeom>
            <a:solidFill>
              <a:srgbClr val="80BD41">
                <a:alpha val="100000"/>
              </a:srgbClr>
            </a:solidFill>
          </p:spPr>
          <p:txBody>
            <a:bodyPr/>
            <a:lstStyle/>
            <a:p/>
          </p:txBody>
        </p:sp>
        <p:sp>
          <p:nvSpPr>
            <p:cNvPr id="54" name="rc54"/>
            <p:cNvSpPr/>
            <p:nvPr/>
          </p:nvSpPr>
          <p:spPr>
            <a:xfrm>
              <a:off x="5027877" y="3300272"/>
              <a:ext cx="239888" cy="80619"/>
            </a:xfrm>
            <a:prstGeom prst="rect">
              <a:avLst/>
            </a:prstGeom>
            <a:solidFill>
              <a:srgbClr val="1CABE2">
                <a:alpha val="100000"/>
              </a:srgbClr>
            </a:solidFill>
          </p:spPr>
          <p:txBody>
            <a:bodyPr/>
            <a:lstStyle/>
            <a:p/>
          </p:txBody>
        </p:sp>
        <p:sp>
          <p:nvSpPr>
            <p:cNvPr id="55" name="rc55"/>
            <p:cNvSpPr/>
            <p:nvPr/>
          </p:nvSpPr>
          <p:spPr>
            <a:xfrm>
              <a:off x="5294420" y="3349095"/>
              <a:ext cx="239888" cy="958926"/>
            </a:xfrm>
            <a:prstGeom prst="rect">
              <a:avLst/>
            </a:prstGeom>
            <a:solidFill>
              <a:srgbClr val="80BD41">
                <a:alpha val="100000"/>
              </a:srgbClr>
            </a:solidFill>
          </p:spPr>
          <p:txBody>
            <a:bodyPr/>
            <a:lstStyle/>
            <a:p/>
          </p:txBody>
        </p:sp>
        <p:sp>
          <p:nvSpPr>
            <p:cNvPr id="56" name="rc56"/>
            <p:cNvSpPr/>
            <p:nvPr/>
          </p:nvSpPr>
          <p:spPr>
            <a:xfrm>
              <a:off x="5294420" y="3287886"/>
              <a:ext cx="239888" cy="61208"/>
            </a:xfrm>
            <a:prstGeom prst="rect">
              <a:avLst/>
            </a:prstGeom>
            <a:solidFill>
              <a:srgbClr val="1CABE2">
                <a:alpha val="100000"/>
              </a:srgbClr>
            </a:solidFill>
          </p:spPr>
          <p:txBody>
            <a:bodyPr/>
            <a:lstStyle/>
            <a:p/>
          </p:txBody>
        </p:sp>
        <p:sp>
          <p:nvSpPr>
            <p:cNvPr id="57" name="rc57"/>
            <p:cNvSpPr/>
            <p:nvPr/>
          </p:nvSpPr>
          <p:spPr>
            <a:xfrm>
              <a:off x="5560963" y="3342822"/>
              <a:ext cx="239888" cy="965199"/>
            </a:xfrm>
            <a:prstGeom prst="rect">
              <a:avLst/>
            </a:prstGeom>
            <a:solidFill>
              <a:srgbClr val="80BD41">
                <a:alpha val="100000"/>
              </a:srgbClr>
            </a:solidFill>
          </p:spPr>
          <p:txBody>
            <a:bodyPr/>
            <a:lstStyle/>
            <a:p/>
          </p:txBody>
        </p:sp>
        <p:sp>
          <p:nvSpPr>
            <p:cNvPr id="58" name="rc58"/>
            <p:cNvSpPr/>
            <p:nvPr/>
          </p:nvSpPr>
          <p:spPr>
            <a:xfrm>
              <a:off x="5560963" y="3281213"/>
              <a:ext cx="239888" cy="61608"/>
            </a:xfrm>
            <a:prstGeom prst="rect">
              <a:avLst/>
            </a:prstGeom>
            <a:solidFill>
              <a:srgbClr val="1CABE2">
                <a:alpha val="100000"/>
              </a:srgbClr>
            </a:solidFill>
          </p:spPr>
          <p:txBody>
            <a:bodyPr/>
            <a:lstStyle/>
            <a:p/>
          </p:txBody>
        </p:sp>
        <p:sp>
          <p:nvSpPr>
            <p:cNvPr id="59" name="rc59"/>
            <p:cNvSpPr/>
            <p:nvPr/>
          </p:nvSpPr>
          <p:spPr>
            <a:xfrm>
              <a:off x="5827506" y="3345937"/>
              <a:ext cx="239888" cy="962084"/>
            </a:xfrm>
            <a:prstGeom prst="rect">
              <a:avLst/>
            </a:prstGeom>
            <a:solidFill>
              <a:srgbClr val="80BD41">
                <a:alpha val="100000"/>
              </a:srgbClr>
            </a:solidFill>
          </p:spPr>
          <p:txBody>
            <a:bodyPr/>
            <a:lstStyle/>
            <a:p/>
          </p:txBody>
        </p:sp>
        <p:sp>
          <p:nvSpPr>
            <p:cNvPr id="60" name="rc60"/>
            <p:cNvSpPr/>
            <p:nvPr/>
          </p:nvSpPr>
          <p:spPr>
            <a:xfrm>
              <a:off x="5827506" y="3284527"/>
              <a:ext cx="239888" cy="61409"/>
            </a:xfrm>
            <a:prstGeom prst="rect">
              <a:avLst/>
            </a:prstGeom>
            <a:solidFill>
              <a:srgbClr val="1CABE2">
                <a:alpha val="100000"/>
              </a:srgbClr>
            </a:solidFill>
          </p:spPr>
          <p:txBody>
            <a:bodyPr/>
            <a:lstStyle/>
            <a:p/>
          </p:txBody>
        </p:sp>
        <p:sp>
          <p:nvSpPr>
            <p:cNvPr id="61" name="rc61"/>
            <p:cNvSpPr/>
            <p:nvPr/>
          </p:nvSpPr>
          <p:spPr>
            <a:xfrm>
              <a:off x="6094049" y="3342943"/>
              <a:ext cx="239888" cy="965078"/>
            </a:xfrm>
            <a:prstGeom prst="rect">
              <a:avLst/>
            </a:prstGeom>
            <a:solidFill>
              <a:srgbClr val="80BD41">
                <a:alpha val="100000"/>
              </a:srgbClr>
            </a:solidFill>
          </p:spPr>
          <p:txBody>
            <a:bodyPr/>
            <a:lstStyle/>
            <a:p/>
          </p:txBody>
        </p:sp>
        <p:sp>
          <p:nvSpPr>
            <p:cNvPr id="62" name="rc62"/>
            <p:cNvSpPr/>
            <p:nvPr/>
          </p:nvSpPr>
          <p:spPr>
            <a:xfrm>
              <a:off x="6094049" y="3292149"/>
              <a:ext cx="239888" cy="50793"/>
            </a:xfrm>
            <a:prstGeom prst="rect">
              <a:avLst/>
            </a:prstGeom>
            <a:solidFill>
              <a:srgbClr val="1CABE2">
                <a:alpha val="100000"/>
              </a:srgbClr>
            </a:solidFill>
          </p:spPr>
          <p:txBody>
            <a:bodyPr/>
            <a:lstStyle/>
            <a:p/>
          </p:txBody>
        </p:sp>
        <p:sp>
          <p:nvSpPr>
            <p:cNvPr id="63" name="rc63"/>
            <p:cNvSpPr/>
            <p:nvPr/>
          </p:nvSpPr>
          <p:spPr>
            <a:xfrm>
              <a:off x="6360593" y="3370487"/>
              <a:ext cx="239888" cy="937534"/>
            </a:xfrm>
            <a:prstGeom prst="rect">
              <a:avLst/>
            </a:prstGeom>
            <a:solidFill>
              <a:srgbClr val="80BD41">
                <a:alpha val="100000"/>
              </a:srgbClr>
            </a:solidFill>
          </p:spPr>
          <p:txBody>
            <a:bodyPr/>
            <a:lstStyle/>
            <a:p/>
          </p:txBody>
        </p:sp>
        <p:sp>
          <p:nvSpPr>
            <p:cNvPr id="64" name="rc64"/>
            <p:cNvSpPr/>
            <p:nvPr/>
          </p:nvSpPr>
          <p:spPr>
            <a:xfrm>
              <a:off x="6360593" y="3299920"/>
              <a:ext cx="239888" cy="70567"/>
            </a:xfrm>
            <a:prstGeom prst="rect">
              <a:avLst/>
            </a:prstGeom>
            <a:solidFill>
              <a:srgbClr val="1CABE2">
                <a:alpha val="100000"/>
              </a:srgbClr>
            </a:solidFill>
          </p:spPr>
          <p:txBody>
            <a:bodyPr/>
            <a:lstStyle/>
            <a:p/>
          </p:txBody>
        </p:sp>
        <p:sp>
          <p:nvSpPr>
            <p:cNvPr id="65" name="rc65"/>
            <p:cNvSpPr/>
            <p:nvPr/>
          </p:nvSpPr>
          <p:spPr>
            <a:xfrm>
              <a:off x="6627136" y="3439717"/>
              <a:ext cx="239888" cy="868304"/>
            </a:xfrm>
            <a:prstGeom prst="rect">
              <a:avLst/>
            </a:prstGeom>
            <a:solidFill>
              <a:srgbClr val="80BD41">
                <a:alpha val="100000"/>
              </a:srgbClr>
            </a:solidFill>
          </p:spPr>
          <p:txBody>
            <a:bodyPr/>
            <a:lstStyle/>
            <a:p/>
          </p:txBody>
        </p:sp>
        <p:sp>
          <p:nvSpPr>
            <p:cNvPr id="66" name="rc66"/>
            <p:cNvSpPr/>
            <p:nvPr/>
          </p:nvSpPr>
          <p:spPr>
            <a:xfrm>
              <a:off x="6627136" y="3309970"/>
              <a:ext cx="239888" cy="129747"/>
            </a:xfrm>
            <a:prstGeom prst="rect">
              <a:avLst/>
            </a:prstGeom>
            <a:solidFill>
              <a:srgbClr val="1CABE2">
                <a:alpha val="100000"/>
              </a:srgbClr>
            </a:solidFill>
          </p:spPr>
          <p:txBody>
            <a:bodyPr/>
            <a:lstStyle/>
            <a:p/>
          </p:txBody>
        </p:sp>
        <p:sp>
          <p:nvSpPr>
            <p:cNvPr id="67" name="rc67"/>
            <p:cNvSpPr/>
            <p:nvPr/>
          </p:nvSpPr>
          <p:spPr>
            <a:xfrm>
              <a:off x="6893679" y="3862050"/>
              <a:ext cx="239888" cy="445970"/>
            </a:xfrm>
            <a:prstGeom prst="rect">
              <a:avLst/>
            </a:prstGeom>
            <a:solidFill>
              <a:srgbClr val="80BD41">
                <a:alpha val="100000"/>
              </a:srgbClr>
            </a:solidFill>
          </p:spPr>
          <p:txBody>
            <a:bodyPr/>
            <a:lstStyle/>
            <a:p/>
          </p:txBody>
        </p:sp>
        <p:sp>
          <p:nvSpPr>
            <p:cNvPr id="68" name="rc68"/>
            <p:cNvSpPr/>
            <p:nvPr/>
          </p:nvSpPr>
          <p:spPr>
            <a:xfrm>
              <a:off x="6893679" y="3316974"/>
              <a:ext cx="239888" cy="545076"/>
            </a:xfrm>
            <a:prstGeom prst="rect">
              <a:avLst/>
            </a:prstGeom>
            <a:solidFill>
              <a:srgbClr val="1CABE2">
                <a:alpha val="100000"/>
              </a:srgbClr>
            </a:solidFill>
          </p:spPr>
          <p:txBody>
            <a:bodyPr/>
            <a:lstStyle/>
            <a:p/>
          </p:txBody>
        </p:sp>
        <p:sp>
          <p:nvSpPr>
            <p:cNvPr id="69" name="rc69"/>
            <p:cNvSpPr/>
            <p:nvPr/>
          </p:nvSpPr>
          <p:spPr>
            <a:xfrm>
              <a:off x="7160222" y="3512688"/>
              <a:ext cx="239888" cy="795333"/>
            </a:xfrm>
            <a:prstGeom prst="rect">
              <a:avLst/>
            </a:prstGeom>
            <a:solidFill>
              <a:srgbClr val="80BD41">
                <a:alpha val="100000"/>
              </a:srgbClr>
            </a:solidFill>
          </p:spPr>
          <p:txBody>
            <a:bodyPr/>
            <a:lstStyle/>
            <a:p/>
          </p:txBody>
        </p:sp>
        <p:sp>
          <p:nvSpPr>
            <p:cNvPr id="70" name="rc70"/>
            <p:cNvSpPr/>
            <p:nvPr/>
          </p:nvSpPr>
          <p:spPr>
            <a:xfrm>
              <a:off x="7160222" y="3326128"/>
              <a:ext cx="239888" cy="186559"/>
            </a:xfrm>
            <a:prstGeom prst="rect">
              <a:avLst/>
            </a:prstGeom>
            <a:solidFill>
              <a:srgbClr val="1CABE2">
                <a:alpha val="100000"/>
              </a:srgbClr>
            </a:solidFill>
          </p:spPr>
          <p:txBody>
            <a:bodyPr/>
            <a:lstStyle/>
            <a:p/>
          </p:txBody>
        </p:sp>
        <p:sp>
          <p:nvSpPr>
            <p:cNvPr id="71" name="rc71"/>
            <p:cNvSpPr/>
            <p:nvPr/>
          </p:nvSpPr>
          <p:spPr>
            <a:xfrm>
              <a:off x="7426765" y="3536147"/>
              <a:ext cx="239888" cy="771873"/>
            </a:xfrm>
            <a:prstGeom prst="rect">
              <a:avLst/>
            </a:prstGeom>
            <a:solidFill>
              <a:srgbClr val="80BD41">
                <a:alpha val="100000"/>
              </a:srgbClr>
            </a:solidFill>
          </p:spPr>
          <p:txBody>
            <a:bodyPr/>
            <a:lstStyle/>
            <a:p/>
          </p:txBody>
        </p:sp>
        <p:sp>
          <p:nvSpPr>
            <p:cNvPr id="72" name="rc72"/>
            <p:cNvSpPr/>
            <p:nvPr/>
          </p:nvSpPr>
          <p:spPr>
            <a:xfrm>
              <a:off x="7426765" y="3330966"/>
              <a:ext cx="239888" cy="205181"/>
            </a:xfrm>
            <a:prstGeom prst="rect">
              <a:avLst/>
            </a:prstGeom>
            <a:solidFill>
              <a:srgbClr val="1CABE2">
                <a:alpha val="100000"/>
              </a:srgbClr>
            </a:solidFill>
          </p:spPr>
          <p:txBody>
            <a:bodyPr/>
            <a:lstStyle/>
            <a:p/>
          </p:txBody>
        </p:sp>
        <p:sp>
          <p:nvSpPr>
            <p:cNvPr id="73" name="rc73"/>
            <p:cNvSpPr/>
            <p:nvPr/>
          </p:nvSpPr>
          <p:spPr>
            <a:xfrm>
              <a:off x="7693308" y="3571715"/>
              <a:ext cx="239888" cy="736306"/>
            </a:xfrm>
            <a:prstGeom prst="rect">
              <a:avLst/>
            </a:prstGeom>
            <a:solidFill>
              <a:srgbClr val="80BD41">
                <a:alpha val="100000"/>
              </a:srgbClr>
            </a:solidFill>
          </p:spPr>
          <p:txBody>
            <a:bodyPr/>
            <a:lstStyle/>
            <a:p/>
          </p:txBody>
        </p:sp>
        <p:sp>
          <p:nvSpPr>
            <p:cNvPr id="74" name="rc74"/>
            <p:cNvSpPr/>
            <p:nvPr/>
          </p:nvSpPr>
          <p:spPr>
            <a:xfrm>
              <a:off x="7693308" y="3339198"/>
              <a:ext cx="239888" cy="232517"/>
            </a:xfrm>
            <a:prstGeom prst="rect">
              <a:avLst/>
            </a:prstGeom>
            <a:solidFill>
              <a:srgbClr val="1CABE2">
                <a:alpha val="100000"/>
              </a:srgbClr>
            </a:solidFill>
          </p:spPr>
          <p:txBody>
            <a:bodyPr/>
            <a:lstStyle/>
            <a:p/>
          </p:txBody>
        </p:sp>
        <p:sp>
          <p:nvSpPr>
            <p:cNvPr id="75" name="rc75"/>
            <p:cNvSpPr/>
            <p:nvPr/>
          </p:nvSpPr>
          <p:spPr>
            <a:xfrm>
              <a:off x="7959851" y="3578584"/>
              <a:ext cx="239888" cy="729437"/>
            </a:xfrm>
            <a:prstGeom prst="rect">
              <a:avLst/>
            </a:prstGeom>
            <a:solidFill>
              <a:srgbClr val="80BD41">
                <a:alpha val="100000"/>
              </a:srgbClr>
            </a:solidFill>
          </p:spPr>
          <p:txBody>
            <a:bodyPr/>
            <a:lstStyle/>
            <a:p/>
          </p:txBody>
        </p:sp>
        <p:sp>
          <p:nvSpPr>
            <p:cNvPr id="76" name="rc76"/>
            <p:cNvSpPr/>
            <p:nvPr/>
          </p:nvSpPr>
          <p:spPr>
            <a:xfrm>
              <a:off x="7959851" y="3348235"/>
              <a:ext cx="239888" cy="230348"/>
            </a:xfrm>
            <a:prstGeom prst="rect">
              <a:avLst/>
            </a:prstGeom>
            <a:solidFill>
              <a:srgbClr val="1CABE2">
                <a:alpha val="100000"/>
              </a:srgbClr>
            </a:solidFill>
          </p:spPr>
          <p:txBody>
            <a:bodyPr/>
            <a:lstStyle/>
            <a:p/>
          </p:txBody>
        </p:sp>
        <p:sp>
          <p:nvSpPr>
            <p:cNvPr id="77" name="pl77"/>
            <p:cNvSpPr/>
            <p:nvPr/>
          </p:nvSpPr>
          <p:spPr>
            <a:xfrm>
              <a:off x="1416218" y="2184437"/>
              <a:ext cx="6663577" cy="1117675"/>
            </a:xfrm>
            <a:custGeom>
              <a:avLst/>
              <a:pathLst>
                <a:path w="6663577" h="1117675">
                  <a:moveTo>
                    <a:pt x="0" y="178828"/>
                  </a:moveTo>
                  <a:lnTo>
                    <a:pt x="266543" y="312949"/>
                  </a:lnTo>
                  <a:lnTo>
                    <a:pt x="533086" y="312949"/>
                  </a:lnTo>
                  <a:lnTo>
                    <a:pt x="799629" y="335302"/>
                  </a:lnTo>
                  <a:lnTo>
                    <a:pt x="1066172" y="201181"/>
                  </a:lnTo>
                  <a:lnTo>
                    <a:pt x="1332715" y="424716"/>
                  </a:lnTo>
                  <a:lnTo>
                    <a:pt x="1599258" y="201181"/>
                  </a:lnTo>
                  <a:lnTo>
                    <a:pt x="1865801" y="134121"/>
                  </a:lnTo>
                  <a:lnTo>
                    <a:pt x="2132344" y="156474"/>
                  </a:lnTo>
                  <a:lnTo>
                    <a:pt x="2398888" y="44707"/>
                  </a:lnTo>
                  <a:lnTo>
                    <a:pt x="2665431" y="44707"/>
                  </a:lnTo>
                  <a:lnTo>
                    <a:pt x="2931974" y="156474"/>
                  </a:lnTo>
                  <a:lnTo>
                    <a:pt x="3198517" y="134121"/>
                  </a:lnTo>
                  <a:lnTo>
                    <a:pt x="3465060" y="111767"/>
                  </a:lnTo>
                  <a:lnTo>
                    <a:pt x="3731603" y="67060"/>
                  </a:lnTo>
                  <a:lnTo>
                    <a:pt x="3998146" y="22353"/>
                  </a:lnTo>
                  <a:lnTo>
                    <a:pt x="4264689" y="22353"/>
                  </a:lnTo>
                  <a:lnTo>
                    <a:pt x="4531233" y="22353"/>
                  </a:lnTo>
                  <a:lnTo>
                    <a:pt x="4797776" y="0"/>
                  </a:lnTo>
                  <a:lnTo>
                    <a:pt x="5064319" y="44707"/>
                  </a:lnTo>
                  <a:lnTo>
                    <a:pt x="5330862" y="178828"/>
                  </a:lnTo>
                  <a:lnTo>
                    <a:pt x="5597405" y="1117675"/>
                  </a:lnTo>
                  <a:lnTo>
                    <a:pt x="5863948" y="312949"/>
                  </a:lnTo>
                  <a:lnTo>
                    <a:pt x="6130491" y="357656"/>
                  </a:lnTo>
                  <a:lnTo>
                    <a:pt x="6397034" y="424716"/>
                  </a:lnTo>
                  <a:lnTo>
                    <a:pt x="6663577" y="424716"/>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953334"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9" name="tx89"/>
            <p:cNvSpPr/>
            <p:nvPr/>
          </p:nvSpPr>
          <p:spPr>
            <a:xfrm>
              <a:off x="1324790" y="3066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0" name="tx90"/>
            <p:cNvSpPr/>
            <p:nvPr/>
          </p:nvSpPr>
          <p:spPr>
            <a:xfrm>
              <a:off x="2657505" y="3118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0.95</a:t>
              </a:r>
            </a:p>
          </p:txBody>
        </p:sp>
        <p:sp>
          <p:nvSpPr>
            <p:cNvPr id="91" name="tx91"/>
            <p:cNvSpPr/>
            <p:nvPr/>
          </p:nvSpPr>
          <p:spPr>
            <a:xfrm>
              <a:off x="3990221" y="31596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92" name="tx92"/>
            <p:cNvSpPr/>
            <p:nvPr/>
          </p:nvSpPr>
          <p:spPr>
            <a:xfrm>
              <a:off x="5322937" y="3151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3" name="tx93"/>
            <p:cNvSpPr/>
            <p:nvPr/>
          </p:nvSpPr>
          <p:spPr>
            <a:xfrm>
              <a:off x="6389109" y="3163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94" name="tx94"/>
            <p:cNvSpPr/>
            <p:nvPr/>
          </p:nvSpPr>
          <p:spPr>
            <a:xfrm>
              <a:off x="6681778" y="31740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a:t>
              </a:r>
            </a:p>
          </p:txBody>
        </p:sp>
        <p:sp>
          <p:nvSpPr>
            <p:cNvPr id="95" name="tx95"/>
            <p:cNvSpPr/>
            <p:nvPr/>
          </p:nvSpPr>
          <p:spPr>
            <a:xfrm>
              <a:off x="6922195" y="3181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6" name="tx96"/>
            <p:cNvSpPr/>
            <p:nvPr/>
          </p:nvSpPr>
          <p:spPr>
            <a:xfrm>
              <a:off x="7188738" y="31902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7" name="tx97"/>
            <p:cNvSpPr/>
            <p:nvPr/>
          </p:nvSpPr>
          <p:spPr>
            <a:xfrm>
              <a:off x="7455282" y="3195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8" name="tx98"/>
            <p:cNvSpPr/>
            <p:nvPr/>
          </p:nvSpPr>
          <p:spPr>
            <a:xfrm>
              <a:off x="7721825" y="3203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9" name="tx99"/>
            <p:cNvSpPr/>
            <p:nvPr/>
          </p:nvSpPr>
          <p:spPr>
            <a:xfrm>
              <a:off x="7988368" y="3212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0.86</a:t>
              </a:r>
            </a:p>
          </p:txBody>
        </p:sp>
        <p:sp>
          <p:nvSpPr>
            <p:cNvPr id="100" name="pl100"/>
            <p:cNvSpPr/>
            <p:nvPr/>
          </p:nvSpPr>
          <p:spPr>
            <a:xfrm>
              <a:off x="1416218"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92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2" name="tx112"/>
            <p:cNvSpPr/>
            <p:nvPr/>
          </p:nvSpPr>
          <p:spPr>
            <a:xfrm>
              <a:off x="1324790" y="32391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3" name="tx113"/>
            <p:cNvSpPr/>
            <p:nvPr/>
          </p:nvSpPr>
          <p:spPr>
            <a:xfrm>
              <a:off x="2657505" y="38724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14" name="tx114"/>
            <p:cNvSpPr/>
            <p:nvPr/>
          </p:nvSpPr>
          <p:spPr>
            <a:xfrm>
              <a:off x="2657505" y="33454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5" name="tx115"/>
            <p:cNvSpPr/>
            <p:nvPr/>
          </p:nvSpPr>
          <p:spPr>
            <a:xfrm>
              <a:off x="3990221" y="3802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6" name="tx116"/>
            <p:cNvSpPr/>
            <p:nvPr/>
          </p:nvSpPr>
          <p:spPr>
            <a:xfrm>
              <a:off x="3990221" y="32959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7" name="tx117"/>
            <p:cNvSpPr/>
            <p:nvPr/>
          </p:nvSpPr>
          <p:spPr>
            <a:xfrm>
              <a:off x="5322937" y="3793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18" name="tx118"/>
            <p:cNvSpPr/>
            <p:nvPr/>
          </p:nvSpPr>
          <p:spPr>
            <a:xfrm>
              <a:off x="5322937" y="3283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9" name="tx119"/>
            <p:cNvSpPr/>
            <p:nvPr/>
          </p:nvSpPr>
          <p:spPr>
            <a:xfrm>
              <a:off x="6389109" y="3804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0" name="tx120"/>
            <p:cNvSpPr/>
            <p:nvPr/>
          </p:nvSpPr>
          <p:spPr>
            <a:xfrm>
              <a:off x="6389109" y="33001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1" name="tx121"/>
            <p:cNvSpPr/>
            <p:nvPr/>
          </p:nvSpPr>
          <p:spPr>
            <a:xfrm>
              <a:off x="6655652" y="3838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2" name="tx122"/>
            <p:cNvSpPr/>
            <p:nvPr/>
          </p:nvSpPr>
          <p:spPr>
            <a:xfrm>
              <a:off x="6655652" y="3339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3" name="tx123"/>
            <p:cNvSpPr/>
            <p:nvPr/>
          </p:nvSpPr>
          <p:spPr>
            <a:xfrm>
              <a:off x="6948321" y="40499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24" name="tx124"/>
            <p:cNvSpPr/>
            <p:nvPr/>
          </p:nvSpPr>
          <p:spPr>
            <a:xfrm>
              <a:off x="6922195" y="35544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25" name="tx125"/>
            <p:cNvSpPr/>
            <p:nvPr/>
          </p:nvSpPr>
          <p:spPr>
            <a:xfrm>
              <a:off x="7188738" y="3875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6" name="tx126"/>
            <p:cNvSpPr/>
            <p:nvPr/>
          </p:nvSpPr>
          <p:spPr>
            <a:xfrm>
              <a:off x="7188738" y="3384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7" name="tx127"/>
            <p:cNvSpPr/>
            <p:nvPr/>
          </p:nvSpPr>
          <p:spPr>
            <a:xfrm>
              <a:off x="7455282" y="38870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28" name="tx128"/>
            <p:cNvSpPr/>
            <p:nvPr/>
          </p:nvSpPr>
          <p:spPr>
            <a:xfrm>
              <a:off x="7455282" y="33985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9" name="tx129"/>
            <p:cNvSpPr/>
            <p:nvPr/>
          </p:nvSpPr>
          <p:spPr>
            <a:xfrm>
              <a:off x="7721825" y="3904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30" name="tx130"/>
            <p:cNvSpPr/>
            <p:nvPr/>
          </p:nvSpPr>
          <p:spPr>
            <a:xfrm>
              <a:off x="7721825" y="34204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31" name="tx131"/>
            <p:cNvSpPr/>
            <p:nvPr/>
          </p:nvSpPr>
          <p:spPr>
            <a:xfrm>
              <a:off x="7988368" y="3908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32" name="tx132"/>
            <p:cNvSpPr/>
            <p:nvPr/>
          </p:nvSpPr>
          <p:spPr>
            <a:xfrm>
              <a:off x="7988368" y="3428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33" name="tx133"/>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4" name="tx134"/>
            <p:cNvSpPr/>
            <p:nvPr/>
          </p:nvSpPr>
          <p:spPr>
            <a:xfrm>
              <a:off x="577897" y="370009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5" name="tx135"/>
            <p:cNvSpPr/>
            <p:nvPr/>
          </p:nvSpPr>
          <p:spPr>
            <a:xfrm>
              <a:off x="577897" y="314427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6" name="tx136"/>
            <p:cNvSpPr/>
            <p:nvPr/>
          </p:nvSpPr>
          <p:spPr>
            <a:xfrm>
              <a:off x="577897" y="25884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7" name="tx137"/>
            <p:cNvSpPr/>
            <p:nvPr/>
          </p:nvSpPr>
          <p:spPr>
            <a:xfrm>
              <a:off x="577897" y="203264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82906"/>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2000-2025</a:t>
              </a:r>
            </a:p>
          </p:txBody>
        </p:sp>
        <p:sp>
          <p:nvSpPr>
            <p:cNvPr id="164" name="pl164"/>
            <p:cNvSpPr/>
            <p:nvPr/>
          </p:nvSpPr>
          <p:spPr>
            <a:xfrm>
              <a:off x="22025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149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274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399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0875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212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337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114497" cy="129091"/>
            </a:xfrm>
            <a:prstGeom prst="rect">
              <a:avLst/>
            </a:prstGeom>
            <a:solidFill>
              <a:srgbClr val="80BD41">
                <a:alpha val="100000"/>
              </a:srgbClr>
            </a:solidFill>
          </p:spPr>
          <p:txBody>
            <a:bodyPr/>
            <a:lstStyle/>
            <a:p/>
          </p:txBody>
        </p:sp>
        <p:sp>
          <p:nvSpPr>
            <p:cNvPr id="176" name="rc176"/>
            <p:cNvSpPr/>
            <p:nvPr/>
          </p:nvSpPr>
          <p:spPr>
            <a:xfrm>
              <a:off x="7410771" y="5954972"/>
              <a:ext cx="460232" cy="129091"/>
            </a:xfrm>
            <a:prstGeom prst="rect">
              <a:avLst/>
            </a:prstGeom>
            <a:solidFill>
              <a:srgbClr val="1CABE2">
                <a:alpha val="100000"/>
              </a:srgbClr>
            </a:solidFill>
          </p:spPr>
          <p:txBody>
            <a:bodyPr/>
            <a:lstStyle/>
            <a:p/>
          </p:txBody>
        </p:sp>
        <p:sp>
          <p:nvSpPr>
            <p:cNvPr id="177" name="rc177"/>
            <p:cNvSpPr/>
            <p:nvPr/>
          </p:nvSpPr>
          <p:spPr>
            <a:xfrm>
              <a:off x="1296273" y="5793607"/>
              <a:ext cx="4802109" cy="129091"/>
            </a:xfrm>
            <a:prstGeom prst="rect">
              <a:avLst/>
            </a:prstGeom>
            <a:solidFill>
              <a:srgbClr val="80BD41">
                <a:alpha val="100000"/>
              </a:srgbClr>
            </a:solidFill>
          </p:spPr>
          <p:txBody>
            <a:bodyPr/>
            <a:lstStyle/>
            <a:p/>
          </p:txBody>
        </p:sp>
        <p:sp>
          <p:nvSpPr>
            <p:cNvPr id="178" name="rc178"/>
            <p:cNvSpPr/>
            <p:nvPr/>
          </p:nvSpPr>
          <p:spPr>
            <a:xfrm>
              <a:off x="6098383" y="5793607"/>
              <a:ext cx="1516451" cy="129091"/>
            </a:xfrm>
            <a:prstGeom prst="rect">
              <a:avLst/>
            </a:prstGeom>
            <a:solidFill>
              <a:srgbClr val="1CABE2">
                <a:alpha val="100000"/>
              </a:srgbClr>
            </a:solidFill>
          </p:spPr>
          <p:txBody>
            <a:bodyPr/>
            <a:lstStyle/>
            <a:p/>
          </p:txBody>
        </p:sp>
        <p:sp>
          <p:nvSpPr>
            <p:cNvPr id="179" name="rc179"/>
            <p:cNvSpPr/>
            <p:nvPr/>
          </p:nvSpPr>
          <p:spPr>
            <a:xfrm>
              <a:off x="1296273" y="5632243"/>
              <a:ext cx="4757312" cy="129091"/>
            </a:xfrm>
            <a:prstGeom prst="rect">
              <a:avLst/>
            </a:prstGeom>
            <a:solidFill>
              <a:srgbClr val="80BD41">
                <a:alpha val="100000"/>
              </a:srgbClr>
            </a:solidFill>
          </p:spPr>
          <p:txBody>
            <a:bodyPr/>
            <a:lstStyle/>
            <a:p/>
          </p:txBody>
        </p:sp>
        <p:sp>
          <p:nvSpPr>
            <p:cNvPr id="180" name="rc180"/>
            <p:cNvSpPr/>
            <p:nvPr/>
          </p:nvSpPr>
          <p:spPr>
            <a:xfrm>
              <a:off x="6053586" y="5632243"/>
              <a:ext cx="1502307" cy="129091"/>
            </a:xfrm>
            <a:prstGeom prst="rect">
              <a:avLst/>
            </a:prstGeom>
            <a:solidFill>
              <a:srgbClr val="1CABE2">
                <a:alpha val="100000"/>
              </a:srgbClr>
            </a:solidFill>
          </p:spPr>
          <p:txBody>
            <a:bodyPr/>
            <a:lstStyle/>
            <a:p/>
          </p:txBody>
        </p:sp>
        <p:sp>
          <p:nvSpPr>
            <p:cNvPr id="181" name="tx181"/>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0.91</a:t>
              </a:r>
            </a:p>
          </p:txBody>
        </p:sp>
        <p:sp>
          <p:nvSpPr>
            <p:cNvPr id="182" name="tx182"/>
            <p:cNvSpPr/>
            <p:nvPr/>
          </p:nvSpPr>
          <p:spPr>
            <a:xfrm>
              <a:off x="781823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83" name="tx183"/>
            <p:cNvSpPr/>
            <p:nvPr/>
          </p:nvSpPr>
          <p:spPr>
            <a:xfrm>
              <a:off x="7756347"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0.86</a:t>
              </a:r>
            </a:p>
          </p:txBody>
        </p:sp>
        <p:sp>
          <p:nvSpPr>
            <p:cNvPr id="184" name="tx184"/>
            <p:cNvSpPr/>
            <p:nvPr/>
          </p:nvSpPr>
          <p:spPr>
            <a:xfrm>
              <a:off x="424802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0.84</a:t>
              </a:r>
            </a:p>
          </p:txBody>
        </p:sp>
        <p:sp>
          <p:nvSpPr>
            <p:cNvPr id="185" name="tx185"/>
            <p:cNvSpPr/>
            <p:nvPr/>
          </p:nvSpPr>
          <p:spPr>
            <a:xfrm>
              <a:off x="753539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86" name="tx186"/>
            <p:cNvSpPr/>
            <p:nvPr/>
          </p:nvSpPr>
          <p:spPr>
            <a:xfrm>
              <a:off x="359183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87" name="tx187"/>
            <p:cNvSpPr/>
            <p:nvPr/>
          </p:nvSpPr>
          <p:spPr>
            <a:xfrm>
              <a:off x="675111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0.21</a:t>
              </a:r>
            </a:p>
          </p:txBody>
        </p:sp>
        <p:sp>
          <p:nvSpPr>
            <p:cNvPr id="188" name="tx188"/>
            <p:cNvSpPr/>
            <p:nvPr/>
          </p:nvSpPr>
          <p:spPr>
            <a:xfrm>
              <a:off x="356943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89" name="tx189"/>
            <p:cNvSpPr/>
            <p:nvPr/>
          </p:nvSpPr>
          <p:spPr>
            <a:xfrm>
              <a:off x="669924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895214"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4707694"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6520175"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(76%) was lower than in 2019 (93%).
The number of children vaccinated with DTP1 decreased 22% compared to in 2019.
The number of surviving infants decreased approximately 5% compared to in 2019.
In 2025, 200,000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69402"/>
              <a:ext cx="3397293" cy="1181052"/>
            </a:xfrm>
            <a:custGeom>
              <a:avLst/>
              <a:pathLst>
                <a:path w="3397293" h="1181052">
                  <a:moveTo>
                    <a:pt x="0" y="196842"/>
                  </a:moveTo>
                  <a:lnTo>
                    <a:pt x="135891" y="393684"/>
                  </a:lnTo>
                  <a:lnTo>
                    <a:pt x="271783" y="262456"/>
                  </a:lnTo>
                  <a:lnTo>
                    <a:pt x="407675" y="284327"/>
                  </a:lnTo>
                  <a:lnTo>
                    <a:pt x="543566" y="196842"/>
                  </a:lnTo>
                  <a:lnTo>
                    <a:pt x="679458" y="393684"/>
                  </a:lnTo>
                  <a:lnTo>
                    <a:pt x="815350" y="196842"/>
                  </a:lnTo>
                  <a:lnTo>
                    <a:pt x="951242" y="109356"/>
                  </a:lnTo>
                  <a:lnTo>
                    <a:pt x="1087133" y="131228"/>
                  </a:lnTo>
                  <a:lnTo>
                    <a:pt x="1223025" y="21871"/>
                  </a:lnTo>
                  <a:lnTo>
                    <a:pt x="1358917" y="21871"/>
                  </a:lnTo>
                  <a:lnTo>
                    <a:pt x="1494809" y="153099"/>
                  </a:lnTo>
                  <a:lnTo>
                    <a:pt x="1630700" y="153099"/>
                  </a:lnTo>
                  <a:lnTo>
                    <a:pt x="1766592" y="349941"/>
                  </a:lnTo>
                  <a:lnTo>
                    <a:pt x="1902484" y="65614"/>
                  </a:lnTo>
                  <a:lnTo>
                    <a:pt x="2038375" y="43742"/>
                  </a:lnTo>
                  <a:lnTo>
                    <a:pt x="2174267" y="21871"/>
                  </a:lnTo>
                  <a:lnTo>
                    <a:pt x="2310159" y="43742"/>
                  </a:lnTo>
                  <a:lnTo>
                    <a:pt x="2446051" y="0"/>
                  </a:lnTo>
                  <a:lnTo>
                    <a:pt x="2581942" y="21871"/>
                  </a:lnTo>
                  <a:lnTo>
                    <a:pt x="2717834" y="153099"/>
                  </a:lnTo>
                  <a:lnTo>
                    <a:pt x="2853726" y="1181052"/>
                  </a:lnTo>
                  <a:lnTo>
                    <a:pt x="2989618" y="437426"/>
                  </a:lnTo>
                  <a:lnTo>
                    <a:pt x="3125509" y="437426"/>
                  </a:lnTo>
                  <a:lnTo>
                    <a:pt x="3261401" y="437426"/>
                  </a:lnTo>
                  <a:lnTo>
                    <a:pt x="3397293" y="43742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69402"/>
              <a:ext cx="3397293" cy="1181052"/>
            </a:xfrm>
            <a:custGeom>
              <a:avLst/>
              <a:pathLst>
                <a:path w="3397293" h="1181052">
                  <a:moveTo>
                    <a:pt x="0" y="196842"/>
                  </a:moveTo>
                  <a:lnTo>
                    <a:pt x="135891" y="393684"/>
                  </a:lnTo>
                  <a:lnTo>
                    <a:pt x="271783" y="262456"/>
                  </a:lnTo>
                  <a:lnTo>
                    <a:pt x="407675" y="284327"/>
                  </a:lnTo>
                  <a:lnTo>
                    <a:pt x="543566" y="196842"/>
                  </a:lnTo>
                  <a:lnTo>
                    <a:pt x="679458" y="393684"/>
                  </a:lnTo>
                  <a:lnTo>
                    <a:pt x="815350" y="196842"/>
                  </a:lnTo>
                  <a:lnTo>
                    <a:pt x="951242" y="109356"/>
                  </a:lnTo>
                  <a:lnTo>
                    <a:pt x="1087133" y="131228"/>
                  </a:lnTo>
                  <a:lnTo>
                    <a:pt x="1223025" y="21871"/>
                  </a:lnTo>
                  <a:lnTo>
                    <a:pt x="1358917" y="21871"/>
                  </a:lnTo>
                  <a:lnTo>
                    <a:pt x="1494809" y="153099"/>
                  </a:lnTo>
                  <a:lnTo>
                    <a:pt x="1630700" y="153099"/>
                  </a:lnTo>
                  <a:lnTo>
                    <a:pt x="1766592" y="349941"/>
                  </a:lnTo>
                  <a:lnTo>
                    <a:pt x="1902484" y="65614"/>
                  </a:lnTo>
                  <a:lnTo>
                    <a:pt x="2038375" y="43742"/>
                  </a:lnTo>
                  <a:lnTo>
                    <a:pt x="2174267" y="21871"/>
                  </a:lnTo>
                  <a:lnTo>
                    <a:pt x="2310159" y="43742"/>
                  </a:lnTo>
                  <a:lnTo>
                    <a:pt x="2446051" y="0"/>
                  </a:lnTo>
                  <a:lnTo>
                    <a:pt x="2581942" y="21871"/>
                  </a:lnTo>
                  <a:lnTo>
                    <a:pt x="2717834" y="153099"/>
                  </a:lnTo>
                  <a:lnTo>
                    <a:pt x="2853726" y="1181052"/>
                  </a:lnTo>
                  <a:lnTo>
                    <a:pt x="2989618" y="437426"/>
                  </a:lnTo>
                  <a:lnTo>
                    <a:pt x="3125509" y="437426"/>
                  </a:lnTo>
                  <a:lnTo>
                    <a:pt x="3261401" y="437426"/>
                  </a:lnTo>
                  <a:lnTo>
                    <a:pt x="3397293" y="43742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2" name="pl32"/>
            <p:cNvSpPr/>
            <p:nvPr/>
          </p:nvSpPr>
          <p:spPr>
            <a:xfrm>
              <a:off x="1120965" y="2069402"/>
              <a:ext cx="3397293" cy="1181052"/>
            </a:xfrm>
            <a:custGeom>
              <a:avLst/>
              <a:pathLst>
                <a:path w="3397293" h="1181052">
                  <a:moveTo>
                    <a:pt x="0" y="196842"/>
                  </a:moveTo>
                  <a:lnTo>
                    <a:pt x="135891" y="393684"/>
                  </a:lnTo>
                  <a:lnTo>
                    <a:pt x="271783" y="262456"/>
                  </a:lnTo>
                  <a:lnTo>
                    <a:pt x="407675" y="284327"/>
                  </a:lnTo>
                  <a:lnTo>
                    <a:pt x="543566" y="196842"/>
                  </a:lnTo>
                  <a:lnTo>
                    <a:pt x="679458" y="393684"/>
                  </a:lnTo>
                  <a:lnTo>
                    <a:pt x="815350" y="196842"/>
                  </a:lnTo>
                  <a:lnTo>
                    <a:pt x="951242" y="109356"/>
                  </a:lnTo>
                  <a:lnTo>
                    <a:pt x="1087133" y="131228"/>
                  </a:lnTo>
                  <a:lnTo>
                    <a:pt x="1223025" y="21871"/>
                  </a:lnTo>
                  <a:lnTo>
                    <a:pt x="1358917" y="21871"/>
                  </a:lnTo>
                  <a:lnTo>
                    <a:pt x="1494809" y="153099"/>
                  </a:lnTo>
                  <a:lnTo>
                    <a:pt x="1630700" y="153099"/>
                  </a:lnTo>
                  <a:lnTo>
                    <a:pt x="1766592" y="349941"/>
                  </a:lnTo>
                  <a:lnTo>
                    <a:pt x="1902484" y="65614"/>
                  </a:lnTo>
                  <a:lnTo>
                    <a:pt x="2038375" y="43742"/>
                  </a:lnTo>
                  <a:lnTo>
                    <a:pt x="2174267" y="21871"/>
                  </a:lnTo>
                  <a:lnTo>
                    <a:pt x="2310159" y="43742"/>
                  </a:lnTo>
                  <a:lnTo>
                    <a:pt x="2446051" y="0"/>
                  </a:lnTo>
                  <a:lnTo>
                    <a:pt x="2581942" y="21871"/>
                  </a:lnTo>
                  <a:lnTo>
                    <a:pt x="2717834" y="153099"/>
                  </a:lnTo>
                  <a:lnTo>
                    <a:pt x="2853726" y="1181052"/>
                  </a:lnTo>
                  <a:lnTo>
                    <a:pt x="2989618" y="437426"/>
                  </a:lnTo>
                  <a:lnTo>
                    <a:pt x="3125509" y="437426"/>
                  </a:lnTo>
                  <a:lnTo>
                    <a:pt x="3261401" y="437426"/>
                  </a:lnTo>
                  <a:lnTo>
                    <a:pt x="3397293" y="43742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4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79" y="4962980"/>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60" name="tx60"/>
            <p:cNvSpPr/>
            <p:nvPr/>
          </p:nvSpPr>
          <p:spPr>
            <a:xfrm>
              <a:off x="28631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565"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3542" y="1405107"/>
              <a:ext cx="25921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Myanmar, 2000-2025</a:t>
              </a:r>
            </a:p>
          </p:txBody>
        </p:sp>
        <p:sp>
          <p:nvSpPr>
            <p:cNvPr id="63" name="pl63"/>
            <p:cNvSpPr/>
            <p:nvPr/>
          </p:nvSpPr>
          <p:spPr>
            <a:xfrm>
              <a:off x="5267799" y="39537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470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04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38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937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871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51840"/>
              <a:ext cx="3397293" cy="1907854"/>
            </a:xfrm>
            <a:custGeom>
              <a:avLst/>
              <a:pathLst>
                <a:path w="3397293" h="1907854">
                  <a:moveTo>
                    <a:pt x="0" y="317975"/>
                  </a:moveTo>
                  <a:lnTo>
                    <a:pt x="135891" y="635951"/>
                  </a:lnTo>
                  <a:lnTo>
                    <a:pt x="271783" y="423967"/>
                  </a:lnTo>
                  <a:lnTo>
                    <a:pt x="407675" y="459298"/>
                  </a:lnTo>
                  <a:lnTo>
                    <a:pt x="543566" y="317975"/>
                  </a:lnTo>
                  <a:lnTo>
                    <a:pt x="679458" y="635951"/>
                  </a:lnTo>
                  <a:lnTo>
                    <a:pt x="815350" y="317975"/>
                  </a:lnTo>
                  <a:lnTo>
                    <a:pt x="951242" y="176653"/>
                  </a:lnTo>
                  <a:lnTo>
                    <a:pt x="1087133" y="211983"/>
                  </a:lnTo>
                  <a:lnTo>
                    <a:pt x="1223025" y="35330"/>
                  </a:lnTo>
                  <a:lnTo>
                    <a:pt x="1358917" y="35330"/>
                  </a:lnTo>
                  <a:lnTo>
                    <a:pt x="1494809" y="247314"/>
                  </a:lnTo>
                  <a:lnTo>
                    <a:pt x="1630700" y="247314"/>
                  </a:lnTo>
                  <a:lnTo>
                    <a:pt x="1766592" y="565290"/>
                  </a:lnTo>
                  <a:lnTo>
                    <a:pt x="1902484" y="105991"/>
                  </a:lnTo>
                  <a:lnTo>
                    <a:pt x="2038375" y="70661"/>
                  </a:lnTo>
                  <a:lnTo>
                    <a:pt x="2174267" y="35330"/>
                  </a:lnTo>
                  <a:lnTo>
                    <a:pt x="2310159" y="70661"/>
                  </a:lnTo>
                  <a:lnTo>
                    <a:pt x="2446051" y="0"/>
                  </a:lnTo>
                  <a:lnTo>
                    <a:pt x="2581942" y="35330"/>
                  </a:lnTo>
                  <a:lnTo>
                    <a:pt x="2717834" y="247314"/>
                  </a:lnTo>
                  <a:lnTo>
                    <a:pt x="2853726" y="1907854"/>
                  </a:lnTo>
                  <a:lnTo>
                    <a:pt x="2989618" y="706612"/>
                  </a:lnTo>
                  <a:lnTo>
                    <a:pt x="3125509" y="706612"/>
                  </a:lnTo>
                  <a:lnTo>
                    <a:pt x="3261401" y="706612"/>
                  </a:lnTo>
                  <a:lnTo>
                    <a:pt x="3397293" y="70661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187170"/>
              <a:ext cx="3397293" cy="494628"/>
            </a:xfrm>
            <a:custGeom>
              <a:avLst/>
              <a:pathLst>
                <a:path w="3397293" h="494628">
                  <a:moveTo>
                    <a:pt x="0" y="494628"/>
                  </a:moveTo>
                  <a:lnTo>
                    <a:pt x="135891" y="494628"/>
                  </a:lnTo>
                  <a:lnTo>
                    <a:pt x="271783" y="494628"/>
                  </a:lnTo>
                  <a:lnTo>
                    <a:pt x="407675" y="423967"/>
                  </a:lnTo>
                  <a:lnTo>
                    <a:pt x="543566" y="353306"/>
                  </a:lnTo>
                  <a:lnTo>
                    <a:pt x="679458" y="317975"/>
                  </a:lnTo>
                  <a:lnTo>
                    <a:pt x="815350" y="282645"/>
                  </a:lnTo>
                  <a:lnTo>
                    <a:pt x="951242" y="282645"/>
                  </a:lnTo>
                  <a:lnTo>
                    <a:pt x="1087133" y="176653"/>
                  </a:lnTo>
                  <a:lnTo>
                    <a:pt x="1223025" y="105991"/>
                  </a:lnTo>
                  <a:lnTo>
                    <a:pt x="1358917" y="105991"/>
                  </a:lnTo>
                  <a:lnTo>
                    <a:pt x="1494809" y="70661"/>
                  </a:lnTo>
                  <a:lnTo>
                    <a:pt x="1630700" y="70661"/>
                  </a:lnTo>
                  <a:lnTo>
                    <a:pt x="1766592" y="70661"/>
                  </a:lnTo>
                  <a:lnTo>
                    <a:pt x="1902484" y="70661"/>
                  </a:lnTo>
                  <a:lnTo>
                    <a:pt x="2038375" y="35330"/>
                  </a:lnTo>
                  <a:lnTo>
                    <a:pt x="2174267" y="0"/>
                  </a:lnTo>
                  <a:lnTo>
                    <a:pt x="2310159" y="0"/>
                  </a:lnTo>
                  <a:lnTo>
                    <a:pt x="2446051" y="0"/>
                  </a:lnTo>
                  <a:lnTo>
                    <a:pt x="2581942" y="0"/>
                  </a:lnTo>
                  <a:lnTo>
                    <a:pt x="2717834" y="105991"/>
                  </a:lnTo>
                  <a:lnTo>
                    <a:pt x="2853726" y="176653"/>
                  </a:lnTo>
                  <a:lnTo>
                    <a:pt x="2989618" y="35330"/>
                  </a:lnTo>
                  <a:lnTo>
                    <a:pt x="3125509" y="70661"/>
                  </a:lnTo>
                  <a:lnTo>
                    <a:pt x="3261401" y="70661"/>
                  </a:lnTo>
                  <a:lnTo>
                    <a:pt x="3397293" y="3533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16509"/>
              <a:ext cx="3397293" cy="494628"/>
            </a:xfrm>
            <a:custGeom>
              <a:avLst/>
              <a:pathLst>
                <a:path w="3397293" h="494628">
                  <a:moveTo>
                    <a:pt x="0" y="423967"/>
                  </a:moveTo>
                  <a:lnTo>
                    <a:pt x="135891" y="423967"/>
                  </a:lnTo>
                  <a:lnTo>
                    <a:pt x="271783" y="494628"/>
                  </a:lnTo>
                  <a:lnTo>
                    <a:pt x="407675" y="388637"/>
                  </a:lnTo>
                  <a:lnTo>
                    <a:pt x="543566" y="353306"/>
                  </a:lnTo>
                  <a:lnTo>
                    <a:pt x="679458" y="353306"/>
                  </a:lnTo>
                  <a:lnTo>
                    <a:pt x="815350" y="247314"/>
                  </a:lnTo>
                  <a:lnTo>
                    <a:pt x="951242" y="211983"/>
                  </a:lnTo>
                  <a:lnTo>
                    <a:pt x="1087133" y="105991"/>
                  </a:lnTo>
                  <a:lnTo>
                    <a:pt x="1223025" y="35330"/>
                  </a:lnTo>
                  <a:lnTo>
                    <a:pt x="1358917" y="35330"/>
                  </a:lnTo>
                  <a:lnTo>
                    <a:pt x="1494809" y="35330"/>
                  </a:lnTo>
                  <a:lnTo>
                    <a:pt x="1630700" y="0"/>
                  </a:lnTo>
                  <a:lnTo>
                    <a:pt x="1766592" y="70661"/>
                  </a:lnTo>
                  <a:lnTo>
                    <a:pt x="1902484" y="0"/>
                  </a:lnTo>
                  <a:lnTo>
                    <a:pt x="2038375" y="35330"/>
                  </a:lnTo>
                  <a:lnTo>
                    <a:pt x="2174267" y="35330"/>
                  </a:lnTo>
                  <a:lnTo>
                    <a:pt x="2310159" y="35330"/>
                  </a:lnTo>
                  <a:lnTo>
                    <a:pt x="2446051" y="70661"/>
                  </a:lnTo>
                  <a:lnTo>
                    <a:pt x="2581942" y="70661"/>
                  </a:lnTo>
                  <a:lnTo>
                    <a:pt x="2717834" y="141322"/>
                  </a:lnTo>
                  <a:lnTo>
                    <a:pt x="2853726" y="388637"/>
                  </a:lnTo>
                  <a:lnTo>
                    <a:pt x="2989618" y="70661"/>
                  </a:lnTo>
                  <a:lnTo>
                    <a:pt x="3125509" y="247314"/>
                  </a:lnTo>
                  <a:lnTo>
                    <a:pt x="3261401" y="247314"/>
                  </a:lnTo>
                  <a:lnTo>
                    <a:pt x="3397293" y="21198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18717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51840"/>
              <a:ext cx="3397293" cy="1907854"/>
            </a:xfrm>
            <a:custGeom>
              <a:avLst/>
              <a:pathLst>
                <a:path w="3397293" h="1907854">
                  <a:moveTo>
                    <a:pt x="0" y="317975"/>
                  </a:moveTo>
                  <a:lnTo>
                    <a:pt x="135891" y="635951"/>
                  </a:lnTo>
                  <a:lnTo>
                    <a:pt x="271783" y="423967"/>
                  </a:lnTo>
                  <a:lnTo>
                    <a:pt x="407675" y="459298"/>
                  </a:lnTo>
                  <a:lnTo>
                    <a:pt x="543566" y="317975"/>
                  </a:lnTo>
                  <a:lnTo>
                    <a:pt x="679458" y="635951"/>
                  </a:lnTo>
                  <a:lnTo>
                    <a:pt x="815350" y="317975"/>
                  </a:lnTo>
                  <a:lnTo>
                    <a:pt x="951242" y="176653"/>
                  </a:lnTo>
                  <a:lnTo>
                    <a:pt x="1087133" y="211983"/>
                  </a:lnTo>
                  <a:lnTo>
                    <a:pt x="1223025" y="35330"/>
                  </a:lnTo>
                  <a:lnTo>
                    <a:pt x="1358917" y="35330"/>
                  </a:lnTo>
                  <a:lnTo>
                    <a:pt x="1494809" y="247314"/>
                  </a:lnTo>
                  <a:lnTo>
                    <a:pt x="1630700" y="247314"/>
                  </a:lnTo>
                  <a:lnTo>
                    <a:pt x="1766592" y="565290"/>
                  </a:lnTo>
                  <a:lnTo>
                    <a:pt x="1902484" y="105991"/>
                  </a:lnTo>
                  <a:lnTo>
                    <a:pt x="2038375" y="70661"/>
                  </a:lnTo>
                  <a:lnTo>
                    <a:pt x="2174267" y="35330"/>
                  </a:lnTo>
                  <a:lnTo>
                    <a:pt x="2310159" y="70661"/>
                  </a:lnTo>
                  <a:lnTo>
                    <a:pt x="2446051" y="0"/>
                  </a:lnTo>
                  <a:lnTo>
                    <a:pt x="2581942" y="35330"/>
                  </a:lnTo>
                  <a:lnTo>
                    <a:pt x="2717834" y="247314"/>
                  </a:lnTo>
                  <a:lnTo>
                    <a:pt x="2853726" y="1907854"/>
                  </a:lnTo>
                  <a:lnTo>
                    <a:pt x="2989618" y="706612"/>
                  </a:lnTo>
                  <a:lnTo>
                    <a:pt x="3125509" y="706612"/>
                  </a:lnTo>
                  <a:lnTo>
                    <a:pt x="3261401" y="706612"/>
                  </a:lnTo>
                  <a:lnTo>
                    <a:pt x="3397293" y="70661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12666"/>
              <a:ext cx="0" cy="657149"/>
            </a:xfrm>
            <a:custGeom>
              <a:avLst/>
              <a:pathLst>
                <a:path w="0" h="657149">
                  <a:moveTo>
                    <a:pt x="0" y="65714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1812666"/>
              <a:ext cx="0" cy="975125"/>
            </a:xfrm>
            <a:custGeom>
              <a:avLst/>
              <a:pathLst>
                <a:path w="0" h="975125">
                  <a:moveTo>
                    <a:pt x="0" y="97512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1812666"/>
              <a:ext cx="0" cy="374504"/>
            </a:xfrm>
            <a:custGeom>
              <a:avLst/>
              <a:pathLst>
                <a:path w="0" h="374504">
                  <a:moveTo>
                    <a:pt x="0" y="37450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1812666"/>
              <a:ext cx="0" cy="409835"/>
            </a:xfrm>
            <a:custGeom>
              <a:avLst/>
              <a:pathLst>
                <a:path w="0" h="409835">
                  <a:moveTo>
                    <a:pt x="0" y="40983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1812666"/>
              <a:ext cx="0" cy="374504"/>
            </a:xfrm>
            <a:custGeom>
              <a:avLst/>
              <a:pathLst>
                <a:path w="0" h="374504">
                  <a:moveTo>
                    <a:pt x="0" y="3745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1812666"/>
              <a:ext cx="0" cy="1045787"/>
            </a:xfrm>
            <a:custGeom>
              <a:avLst/>
              <a:pathLst>
                <a:path w="0" h="1045787">
                  <a:moveTo>
                    <a:pt x="0" y="10457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12666"/>
              <a:ext cx="0" cy="1045787"/>
            </a:xfrm>
            <a:custGeom>
              <a:avLst/>
              <a:pathLst>
                <a:path w="0" h="1045787">
                  <a:moveTo>
                    <a:pt x="0" y="10457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51840"/>
              <a:ext cx="3397293" cy="1907854"/>
            </a:xfrm>
            <a:custGeom>
              <a:avLst/>
              <a:pathLst>
                <a:path w="3397293" h="1907854">
                  <a:moveTo>
                    <a:pt x="0" y="317975"/>
                  </a:moveTo>
                  <a:lnTo>
                    <a:pt x="135891" y="635951"/>
                  </a:lnTo>
                  <a:lnTo>
                    <a:pt x="271783" y="423967"/>
                  </a:lnTo>
                  <a:lnTo>
                    <a:pt x="407675" y="459298"/>
                  </a:lnTo>
                  <a:lnTo>
                    <a:pt x="543566" y="317975"/>
                  </a:lnTo>
                  <a:lnTo>
                    <a:pt x="679458" y="635951"/>
                  </a:lnTo>
                  <a:lnTo>
                    <a:pt x="815350" y="317975"/>
                  </a:lnTo>
                  <a:lnTo>
                    <a:pt x="951242" y="176653"/>
                  </a:lnTo>
                  <a:lnTo>
                    <a:pt x="1087133" y="211983"/>
                  </a:lnTo>
                  <a:lnTo>
                    <a:pt x="1223025" y="35330"/>
                  </a:lnTo>
                  <a:lnTo>
                    <a:pt x="1358917" y="35330"/>
                  </a:lnTo>
                  <a:lnTo>
                    <a:pt x="1494809" y="247314"/>
                  </a:lnTo>
                  <a:lnTo>
                    <a:pt x="1630700" y="247314"/>
                  </a:lnTo>
                  <a:lnTo>
                    <a:pt x="1766592" y="565290"/>
                  </a:lnTo>
                  <a:lnTo>
                    <a:pt x="1902484" y="105991"/>
                  </a:lnTo>
                  <a:lnTo>
                    <a:pt x="2038375" y="70661"/>
                  </a:lnTo>
                  <a:lnTo>
                    <a:pt x="2174267" y="35330"/>
                  </a:lnTo>
                  <a:lnTo>
                    <a:pt x="2310159" y="70661"/>
                  </a:lnTo>
                  <a:lnTo>
                    <a:pt x="2446051" y="0"/>
                  </a:lnTo>
                  <a:lnTo>
                    <a:pt x="2581942" y="35330"/>
                  </a:lnTo>
                  <a:lnTo>
                    <a:pt x="2717834" y="247314"/>
                  </a:lnTo>
                  <a:lnTo>
                    <a:pt x="2853726" y="1907854"/>
                  </a:lnTo>
                  <a:lnTo>
                    <a:pt x="2989618" y="706612"/>
                  </a:lnTo>
                  <a:lnTo>
                    <a:pt x="3125509" y="706612"/>
                  </a:lnTo>
                  <a:lnTo>
                    <a:pt x="3261401" y="706612"/>
                  </a:lnTo>
                  <a:lnTo>
                    <a:pt x="3397293" y="706612"/>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5809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38783" y="175941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766436" y="175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27845" y="17594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175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175809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6" name="tx96"/>
            <p:cNvSpPr/>
            <p:nvPr/>
          </p:nvSpPr>
          <p:spPr>
            <a:xfrm>
              <a:off x="8756617" y="175809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7" name="tx97"/>
            <p:cNvSpPr/>
            <p:nvPr/>
          </p:nvSpPr>
          <p:spPr>
            <a:xfrm>
              <a:off x="8902429"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28969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841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13505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718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718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127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751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38978" y="4962980"/>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115" name="tx115"/>
            <p:cNvSpPr/>
            <p:nvPr/>
          </p:nvSpPr>
          <p:spPr>
            <a:xfrm>
              <a:off x="71798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42264"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0413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4897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9382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3866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350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7655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139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624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1108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5592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2627038"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53257" cy="114824"/>
            </a:xfrm>
            <a:prstGeom prst="rect">
              <a:avLst/>
            </a:prstGeom>
            <a:solidFill>
              <a:srgbClr val="1CABE2">
                <a:alpha val="80000"/>
              </a:srgbClr>
            </a:solidFill>
          </p:spPr>
          <p:txBody>
            <a:bodyPr/>
            <a:lstStyle/>
            <a:p/>
          </p:txBody>
        </p:sp>
        <p:sp>
          <p:nvSpPr>
            <p:cNvPr id="135" name="tx135"/>
            <p:cNvSpPr/>
            <p:nvPr/>
          </p:nvSpPr>
          <p:spPr>
            <a:xfrm>
              <a:off x="3513180"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91,000</a:t>
              </a:r>
            </a:p>
          </p:txBody>
        </p:sp>
        <p:sp>
          <p:nvSpPr>
            <p:cNvPr id="136" name="tx136"/>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253,000</a:t>
              </a:r>
            </a:p>
          </p:txBody>
        </p:sp>
        <p:sp>
          <p:nvSpPr>
            <p:cNvPr id="137" name="tx137"/>
            <p:cNvSpPr/>
            <p:nvPr/>
          </p:nvSpPr>
          <p:spPr>
            <a:xfrm>
              <a:off x="8061023"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33830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37090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515742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5" name="tx145"/>
            <p:cNvSpPr/>
            <p:nvPr/>
          </p:nvSpPr>
          <p:spPr>
            <a:xfrm>
              <a:off x="660583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805424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Myanmar (71%) was 14 percentage points lower than the global average (85%) and 18 percentage points lower than the average across all EAPR countries (89%).
National DTP3 coverage was 19 percentage points lower than in 2019 (90%).
This equates to 250,000 un- and undervaccinated children in 2025 compared to 91,000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Myanmar DTP3 coverage was 71% - this is 19 percentage points lower than in 2019 and more than 10 percentage points lower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Myanmar ranked number 4 out of 27 countries for lowest DTP3 coverage (based on tied ranks).
Myanmar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Myanmar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4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07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766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24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78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436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095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753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40716"/>
              <a:ext cx="239888" cy="871293"/>
            </a:xfrm>
            <a:prstGeom prst="rect">
              <a:avLst/>
            </a:prstGeom>
            <a:solidFill>
              <a:srgbClr val="80BD41">
                <a:alpha val="100000"/>
              </a:srgbClr>
            </a:solidFill>
          </p:spPr>
          <p:txBody>
            <a:bodyPr/>
            <a:lstStyle/>
            <a:p/>
          </p:txBody>
        </p:sp>
        <p:sp>
          <p:nvSpPr>
            <p:cNvPr id="26" name="rc26"/>
            <p:cNvSpPr/>
            <p:nvPr/>
          </p:nvSpPr>
          <p:spPr>
            <a:xfrm>
              <a:off x="1296273" y="3149457"/>
              <a:ext cx="239888" cy="191259"/>
            </a:xfrm>
            <a:prstGeom prst="rect">
              <a:avLst/>
            </a:prstGeom>
            <a:solidFill>
              <a:srgbClr val="1CABE2">
                <a:alpha val="100000"/>
              </a:srgbClr>
            </a:solidFill>
          </p:spPr>
          <p:txBody>
            <a:bodyPr/>
            <a:lstStyle/>
            <a:p/>
          </p:txBody>
        </p:sp>
        <p:sp>
          <p:nvSpPr>
            <p:cNvPr id="27" name="rc27"/>
            <p:cNvSpPr/>
            <p:nvPr/>
          </p:nvSpPr>
          <p:spPr>
            <a:xfrm>
              <a:off x="1562816" y="3430866"/>
              <a:ext cx="239888" cy="781142"/>
            </a:xfrm>
            <a:prstGeom prst="rect">
              <a:avLst/>
            </a:prstGeom>
            <a:solidFill>
              <a:srgbClr val="80BD41">
                <a:alpha val="100000"/>
              </a:srgbClr>
            </a:solidFill>
          </p:spPr>
          <p:txBody>
            <a:bodyPr/>
            <a:lstStyle/>
            <a:p/>
          </p:txBody>
        </p:sp>
        <p:sp>
          <p:nvSpPr>
            <p:cNvPr id="28" name="rc28"/>
            <p:cNvSpPr/>
            <p:nvPr/>
          </p:nvSpPr>
          <p:spPr>
            <a:xfrm>
              <a:off x="1562816" y="3141951"/>
              <a:ext cx="239888" cy="288915"/>
            </a:xfrm>
            <a:prstGeom prst="rect">
              <a:avLst/>
            </a:prstGeom>
            <a:solidFill>
              <a:srgbClr val="1CABE2">
                <a:alpha val="100000"/>
              </a:srgbClr>
            </a:solidFill>
          </p:spPr>
          <p:txBody>
            <a:bodyPr/>
            <a:lstStyle/>
            <a:p/>
          </p:txBody>
        </p:sp>
        <p:sp>
          <p:nvSpPr>
            <p:cNvPr id="29" name="rc29"/>
            <p:cNvSpPr/>
            <p:nvPr/>
          </p:nvSpPr>
          <p:spPr>
            <a:xfrm>
              <a:off x="1829360" y="3363444"/>
              <a:ext cx="239888" cy="848565"/>
            </a:xfrm>
            <a:prstGeom prst="rect">
              <a:avLst/>
            </a:prstGeom>
            <a:solidFill>
              <a:srgbClr val="80BD41">
                <a:alpha val="100000"/>
              </a:srgbClr>
            </a:solidFill>
          </p:spPr>
          <p:txBody>
            <a:bodyPr/>
            <a:lstStyle/>
            <a:p/>
          </p:txBody>
        </p:sp>
        <p:sp>
          <p:nvSpPr>
            <p:cNvPr id="30" name="rc30"/>
            <p:cNvSpPr/>
            <p:nvPr/>
          </p:nvSpPr>
          <p:spPr>
            <a:xfrm>
              <a:off x="1829360" y="3137876"/>
              <a:ext cx="239888" cy="225567"/>
            </a:xfrm>
            <a:prstGeom prst="rect">
              <a:avLst/>
            </a:prstGeom>
            <a:solidFill>
              <a:srgbClr val="1CABE2">
                <a:alpha val="100000"/>
              </a:srgbClr>
            </a:solidFill>
          </p:spPr>
          <p:txBody>
            <a:bodyPr/>
            <a:lstStyle/>
            <a:p/>
          </p:txBody>
        </p:sp>
        <p:sp>
          <p:nvSpPr>
            <p:cNvPr id="31" name="rc31"/>
            <p:cNvSpPr/>
            <p:nvPr/>
          </p:nvSpPr>
          <p:spPr>
            <a:xfrm>
              <a:off x="2095903" y="3389076"/>
              <a:ext cx="239888" cy="822933"/>
            </a:xfrm>
            <a:prstGeom prst="rect">
              <a:avLst/>
            </a:prstGeom>
            <a:solidFill>
              <a:srgbClr val="80BD41">
                <a:alpha val="100000"/>
              </a:srgbClr>
            </a:solidFill>
          </p:spPr>
          <p:txBody>
            <a:bodyPr/>
            <a:lstStyle/>
            <a:p/>
          </p:txBody>
        </p:sp>
        <p:sp>
          <p:nvSpPr>
            <p:cNvPr id="32" name="rc32"/>
            <p:cNvSpPr/>
            <p:nvPr/>
          </p:nvSpPr>
          <p:spPr>
            <a:xfrm>
              <a:off x="2095903" y="3156966"/>
              <a:ext cx="239888" cy="232109"/>
            </a:xfrm>
            <a:prstGeom prst="rect">
              <a:avLst/>
            </a:prstGeom>
            <a:solidFill>
              <a:srgbClr val="1CABE2">
                <a:alpha val="100000"/>
              </a:srgbClr>
            </a:solidFill>
          </p:spPr>
          <p:txBody>
            <a:bodyPr/>
            <a:lstStyle/>
            <a:p/>
          </p:txBody>
        </p:sp>
        <p:sp>
          <p:nvSpPr>
            <p:cNvPr id="33" name="rc33"/>
            <p:cNvSpPr/>
            <p:nvPr/>
          </p:nvSpPr>
          <p:spPr>
            <a:xfrm>
              <a:off x="2362446" y="3366770"/>
              <a:ext cx="239888" cy="845238"/>
            </a:xfrm>
            <a:prstGeom prst="rect">
              <a:avLst/>
            </a:prstGeom>
            <a:solidFill>
              <a:srgbClr val="80BD41">
                <a:alpha val="100000"/>
              </a:srgbClr>
            </a:solidFill>
          </p:spPr>
          <p:txBody>
            <a:bodyPr/>
            <a:lstStyle/>
            <a:p/>
          </p:txBody>
        </p:sp>
        <p:sp>
          <p:nvSpPr>
            <p:cNvPr id="34" name="rc34"/>
            <p:cNvSpPr/>
            <p:nvPr/>
          </p:nvSpPr>
          <p:spPr>
            <a:xfrm>
              <a:off x="2362446" y="3181231"/>
              <a:ext cx="239888" cy="185539"/>
            </a:xfrm>
            <a:prstGeom prst="rect">
              <a:avLst/>
            </a:prstGeom>
            <a:solidFill>
              <a:srgbClr val="1CABE2">
                <a:alpha val="100000"/>
              </a:srgbClr>
            </a:solidFill>
          </p:spPr>
          <p:txBody>
            <a:bodyPr/>
            <a:lstStyle/>
            <a:p/>
          </p:txBody>
        </p:sp>
        <p:sp>
          <p:nvSpPr>
            <p:cNvPr id="35" name="rc35"/>
            <p:cNvSpPr/>
            <p:nvPr/>
          </p:nvSpPr>
          <p:spPr>
            <a:xfrm>
              <a:off x="2628989" y="3472638"/>
              <a:ext cx="239888" cy="739371"/>
            </a:xfrm>
            <a:prstGeom prst="rect">
              <a:avLst/>
            </a:prstGeom>
            <a:solidFill>
              <a:srgbClr val="80BD41">
                <a:alpha val="100000"/>
              </a:srgbClr>
            </a:solidFill>
          </p:spPr>
          <p:txBody>
            <a:bodyPr/>
            <a:lstStyle/>
            <a:p/>
          </p:txBody>
        </p:sp>
        <p:sp>
          <p:nvSpPr>
            <p:cNvPr id="36" name="rc36"/>
            <p:cNvSpPr/>
            <p:nvPr/>
          </p:nvSpPr>
          <p:spPr>
            <a:xfrm>
              <a:off x="2628989" y="3199171"/>
              <a:ext cx="239888" cy="273466"/>
            </a:xfrm>
            <a:prstGeom prst="rect">
              <a:avLst/>
            </a:prstGeom>
            <a:solidFill>
              <a:srgbClr val="1CABE2">
                <a:alpha val="100000"/>
              </a:srgbClr>
            </a:solidFill>
          </p:spPr>
          <p:txBody>
            <a:bodyPr/>
            <a:lstStyle/>
            <a:p/>
          </p:txBody>
        </p:sp>
        <p:sp>
          <p:nvSpPr>
            <p:cNvPr id="37" name="rc37"/>
            <p:cNvSpPr/>
            <p:nvPr/>
          </p:nvSpPr>
          <p:spPr>
            <a:xfrm>
              <a:off x="2895532" y="3389073"/>
              <a:ext cx="239888" cy="822936"/>
            </a:xfrm>
            <a:prstGeom prst="rect">
              <a:avLst/>
            </a:prstGeom>
            <a:solidFill>
              <a:srgbClr val="80BD41">
                <a:alpha val="100000"/>
              </a:srgbClr>
            </a:solidFill>
          </p:spPr>
          <p:txBody>
            <a:bodyPr/>
            <a:lstStyle/>
            <a:p/>
          </p:txBody>
        </p:sp>
        <p:sp>
          <p:nvSpPr>
            <p:cNvPr id="38" name="rc38"/>
            <p:cNvSpPr/>
            <p:nvPr/>
          </p:nvSpPr>
          <p:spPr>
            <a:xfrm>
              <a:off x="2895532" y="3208428"/>
              <a:ext cx="239888" cy="180644"/>
            </a:xfrm>
            <a:prstGeom prst="rect">
              <a:avLst/>
            </a:prstGeom>
            <a:solidFill>
              <a:srgbClr val="1CABE2">
                <a:alpha val="100000"/>
              </a:srgbClr>
            </a:solidFill>
          </p:spPr>
          <p:txBody>
            <a:bodyPr/>
            <a:lstStyle/>
            <a:p/>
          </p:txBody>
        </p:sp>
        <p:sp>
          <p:nvSpPr>
            <p:cNvPr id="39" name="rc39"/>
            <p:cNvSpPr/>
            <p:nvPr/>
          </p:nvSpPr>
          <p:spPr>
            <a:xfrm>
              <a:off x="3162075" y="3351256"/>
              <a:ext cx="239888" cy="860752"/>
            </a:xfrm>
            <a:prstGeom prst="rect">
              <a:avLst/>
            </a:prstGeom>
            <a:solidFill>
              <a:srgbClr val="80BD41">
                <a:alpha val="100000"/>
              </a:srgbClr>
            </a:solidFill>
          </p:spPr>
          <p:txBody>
            <a:bodyPr/>
            <a:lstStyle/>
            <a:p/>
          </p:txBody>
        </p:sp>
        <p:sp>
          <p:nvSpPr>
            <p:cNvPr id="40" name="rc40"/>
            <p:cNvSpPr/>
            <p:nvPr/>
          </p:nvSpPr>
          <p:spPr>
            <a:xfrm>
              <a:off x="3162075" y="3211134"/>
              <a:ext cx="239888" cy="140122"/>
            </a:xfrm>
            <a:prstGeom prst="rect">
              <a:avLst/>
            </a:prstGeom>
            <a:solidFill>
              <a:srgbClr val="1CABE2">
                <a:alpha val="100000"/>
              </a:srgbClr>
            </a:solidFill>
          </p:spPr>
          <p:txBody>
            <a:bodyPr/>
            <a:lstStyle/>
            <a:p/>
          </p:txBody>
        </p:sp>
        <p:sp>
          <p:nvSpPr>
            <p:cNvPr id="41" name="rc41"/>
            <p:cNvSpPr/>
            <p:nvPr/>
          </p:nvSpPr>
          <p:spPr>
            <a:xfrm>
              <a:off x="3428618" y="3377492"/>
              <a:ext cx="239888" cy="834517"/>
            </a:xfrm>
            <a:prstGeom prst="rect">
              <a:avLst/>
            </a:prstGeom>
            <a:solidFill>
              <a:srgbClr val="80BD41">
                <a:alpha val="100000"/>
              </a:srgbClr>
            </a:solidFill>
          </p:spPr>
          <p:txBody>
            <a:bodyPr/>
            <a:lstStyle/>
            <a:p/>
          </p:txBody>
        </p:sp>
        <p:sp>
          <p:nvSpPr>
            <p:cNvPr id="42" name="rc42"/>
            <p:cNvSpPr/>
            <p:nvPr/>
          </p:nvSpPr>
          <p:spPr>
            <a:xfrm>
              <a:off x="3428618" y="3230224"/>
              <a:ext cx="239888" cy="147268"/>
            </a:xfrm>
            <a:prstGeom prst="rect">
              <a:avLst/>
            </a:prstGeom>
            <a:solidFill>
              <a:srgbClr val="1CABE2">
                <a:alpha val="100000"/>
              </a:srgbClr>
            </a:solidFill>
          </p:spPr>
          <p:txBody>
            <a:bodyPr/>
            <a:lstStyle/>
            <a:p/>
          </p:txBody>
        </p:sp>
        <p:sp>
          <p:nvSpPr>
            <p:cNvPr id="43" name="rc43"/>
            <p:cNvSpPr/>
            <p:nvPr/>
          </p:nvSpPr>
          <p:spPr>
            <a:xfrm>
              <a:off x="3695161" y="3329806"/>
              <a:ext cx="239888" cy="882202"/>
            </a:xfrm>
            <a:prstGeom prst="rect">
              <a:avLst/>
            </a:prstGeom>
            <a:solidFill>
              <a:srgbClr val="80BD41">
                <a:alpha val="100000"/>
              </a:srgbClr>
            </a:solidFill>
          </p:spPr>
          <p:txBody>
            <a:bodyPr/>
            <a:lstStyle/>
            <a:p/>
          </p:txBody>
        </p:sp>
        <p:sp>
          <p:nvSpPr>
            <p:cNvPr id="44" name="rc44"/>
            <p:cNvSpPr/>
            <p:nvPr/>
          </p:nvSpPr>
          <p:spPr>
            <a:xfrm>
              <a:off x="3695161" y="3231784"/>
              <a:ext cx="239888" cy="98022"/>
            </a:xfrm>
            <a:prstGeom prst="rect">
              <a:avLst/>
            </a:prstGeom>
            <a:solidFill>
              <a:srgbClr val="1CABE2">
                <a:alpha val="100000"/>
              </a:srgbClr>
            </a:solidFill>
          </p:spPr>
          <p:txBody>
            <a:bodyPr/>
            <a:lstStyle/>
            <a:p/>
          </p:txBody>
        </p:sp>
        <p:sp>
          <p:nvSpPr>
            <p:cNvPr id="45" name="rc45"/>
            <p:cNvSpPr/>
            <p:nvPr/>
          </p:nvSpPr>
          <p:spPr>
            <a:xfrm>
              <a:off x="3961705" y="3336308"/>
              <a:ext cx="239888" cy="875700"/>
            </a:xfrm>
            <a:prstGeom prst="rect">
              <a:avLst/>
            </a:prstGeom>
            <a:solidFill>
              <a:srgbClr val="80BD41">
                <a:alpha val="100000"/>
              </a:srgbClr>
            </a:solidFill>
          </p:spPr>
          <p:txBody>
            <a:bodyPr/>
            <a:lstStyle/>
            <a:p/>
          </p:txBody>
        </p:sp>
        <p:sp>
          <p:nvSpPr>
            <p:cNvPr id="46" name="rc46"/>
            <p:cNvSpPr/>
            <p:nvPr/>
          </p:nvSpPr>
          <p:spPr>
            <a:xfrm>
              <a:off x="3961705" y="3239009"/>
              <a:ext cx="239888" cy="97299"/>
            </a:xfrm>
            <a:prstGeom prst="rect">
              <a:avLst/>
            </a:prstGeom>
            <a:solidFill>
              <a:srgbClr val="1CABE2">
                <a:alpha val="100000"/>
              </a:srgbClr>
            </a:solidFill>
          </p:spPr>
          <p:txBody>
            <a:bodyPr/>
            <a:lstStyle/>
            <a:p/>
          </p:txBody>
        </p:sp>
        <p:sp>
          <p:nvSpPr>
            <p:cNvPr id="47" name="rc47"/>
            <p:cNvSpPr/>
            <p:nvPr/>
          </p:nvSpPr>
          <p:spPr>
            <a:xfrm>
              <a:off x="4228248" y="3398890"/>
              <a:ext cx="239888" cy="813118"/>
            </a:xfrm>
            <a:prstGeom prst="rect">
              <a:avLst/>
            </a:prstGeom>
            <a:solidFill>
              <a:srgbClr val="80BD41">
                <a:alpha val="100000"/>
              </a:srgbClr>
            </a:solidFill>
          </p:spPr>
          <p:txBody>
            <a:bodyPr/>
            <a:lstStyle/>
            <a:p/>
          </p:txBody>
        </p:sp>
        <p:sp>
          <p:nvSpPr>
            <p:cNvPr id="48" name="rc48"/>
            <p:cNvSpPr/>
            <p:nvPr/>
          </p:nvSpPr>
          <p:spPr>
            <a:xfrm>
              <a:off x="4228248" y="3244011"/>
              <a:ext cx="239888" cy="154879"/>
            </a:xfrm>
            <a:prstGeom prst="rect">
              <a:avLst/>
            </a:prstGeom>
            <a:solidFill>
              <a:srgbClr val="1CABE2">
                <a:alpha val="100000"/>
              </a:srgbClr>
            </a:solidFill>
          </p:spPr>
          <p:txBody>
            <a:bodyPr/>
            <a:lstStyle/>
            <a:p/>
          </p:txBody>
        </p:sp>
        <p:sp>
          <p:nvSpPr>
            <p:cNvPr id="49" name="rc49"/>
            <p:cNvSpPr/>
            <p:nvPr/>
          </p:nvSpPr>
          <p:spPr>
            <a:xfrm>
              <a:off x="4494791" y="3402452"/>
              <a:ext cx="239888" cy="809556"/>
            </a:xfrm>
            <a:prstGeom prst="rect">
              <a:avLst/>
            </a:prstGeom>
            <a:solidFill>
              <a:srgbClr val="80BD41">
                <a:alpha val="100000"/>
              </a:srgbClr>
            </a:solidFill>
          </p:spPr>
          <p:txBody>
            <a:bodyPr/>
            <a:lstStyle/>
            <a:p/>
          </p:txBody>
        </p:sp>
        <p:sp>
          <p:nvSpPr>
            <p:cNvPr id="50" name="rc50"/>
            <p:cNvSpPr/>
            <p:nvPr/>
          </p:nvSpPr>
          <p:spPr>
            <a:xfrm>
              <a:off x="4494791" y="3248251"/>
              <a:ext cx="239888" cy="154201"/>
            </a:xfrm>
            <a:prstGeom prst="rect">
              <a:avLst/>
            </a:prstGeom>
            <a:solidFill>
              <a:srgbClr val="1CABE2">
                <a:alpha val="100000"/>
              </a:srgbClr>
            </a:solidFill>
          </p:spPr>
          <p:txBody>
            <a:bodyPr/>
            <a:lstStyle/>
            <a:p/>
          </p:txBody>
        </p:sp>
        <p:sp>
          <p:nvSpPr>
            <p:cNvPr id="51" name="rc51"/>
            <p:cNvSpPr/>
            <p:nvPr/>
          </p:nvSpPr>
          <p:spPr>
            <a:xfrm>
              <a:off x="4761334" y="3487339"/>
              <a:ext cx="239888" cy="724670"/>
            </a:xfrm>
            <a:prstGeom prst="rect">
              <a:avLst/>
            </a:prstGeom>
            <a:solidFill>
              <a:srgbClr val="80BD41">
                <a:alpha val="100000"/>
              </a:srgbClr>
            </a:solidFill>
          </p:spPr>
          <p:txBody>
            <a:bodyPr/>
            <a:lstStyle/>
            <a:p/>
          </p:txBody>
        </p:sp>
        <p:sp>
          <p:nvSpPr>
            <p:cNvPr id="52" name="rc52"/>
            <p:cNvSpPr/>
            <p:nvPr/>
          </p:nvSpPr>
          <p:spPr>
            <a:xfrm>
              <a:off x="4761334" y="3245783"/>
              <a:ext cx="239888" cy="241556"/>
            </a:xfrm>
            <a:prstGeom prst="rect">
              <a:avLst/>
            </a:prstGeom>
            <a:solidFill>
              <a:srgbClr val="1CABE2">
                <a:alpha val="100000"/>
              </a:srgbClr>
            </a:solidFill>
          </p:spPr>
          <p:txBody>
            <a:bodyPr/>
            <a:lstStyle/>
            <a:p/>
          </p:txBody>
        </p:sp>
        <p:sp>
          <p:nvSpPr>
            <p:cNvPr id="53" name="rc53"/>
            <p:cNvSpPr/>
            <p:nvPr/>
          </p:nvSpPr>
          <p:spPr>
            <a:xfrm>
              <a:off x="5027877" y="3359739"/>
              <a:ext cx="239888" cy="852270"/>
            </a:xfrm>
            <a:prstGeom prst="rect">
              <a:avLst/>
            </a:prstGeom>
            <a:solidFill>
              <a:srgbClr val="80BD41">
                <a:alpha val="100000"/>
              </a:srgbClr>
            </a:solidFill>
          </p:spPr>
          <p:txBody>
            <a:bodyPr/>
            <a:lstStyle/>
            <a:p/>
          </p:txBody>
        </p:sp>
        <p:sp>
          <p:nvSpPr>
            <p:cNvPr id="54" name="rc54"/>
            <p:cNvSpPr/>
            <p:nvPr/>
          </p:nvSpPr>
          <p:spPr>
            <a:xfrm>
              <a:off x="5027877" y="3243520"/>
              <a:ext cx="239888" cy="116218"/>
            </a:xfrm>
            <a:prstGeom prst="rect">
              <a:avLst/>
            </a:prstGeom>
            <a:solidFill>
              <a:srgbClr val="1CABE2">
                <a:alpha val="100000"/>
              </a:srgbClr>
            </a:solidFill>
          </p:spPr>
          <p:txBody>
            <a:bodyPr/>
            <a:lstStyle/>
            <a:p/>
          </p:txBody>
        </p:sp>
        <p:sp>
          <p:nvSpPr>
            <p:cNvPr id="55" name="rc55"/>
            <p:cNvSpPr/>
            <p:nvPr/>
          </p:nvSpPr>
          <p:spPr>
            <a:xfrm>
              <a:off x="5294420" y="3339460"/>
              <a:ext cx="239888" cy="872549"/>
            </a:xfrm>
            <a:prstGeom prst="rect">
              <a:avLst/>
            </a:prstGeom>
            <a:solidFill>
              <a:srgbClr val="80BD41">
                <a:alpha val="100000"/>
              </a:srgbClr>
            </a:solidFill>
          </p:spPr>
          <p:txBody>
            <a:bodyPr/>
            <a:lstStyle/>
            <a:p/>
          </p:txBody>
        </p:sp>
        <p:sp>
          <p:nvSpPr>
            <p:cNvPr id="56" name="rc56"/>
            <p:cNvSpPr/>
            <p:nvPr/>
          </p:nvSpPr>
          <p:spPr>
            <a:xfrm>
              <a:off x="5294420" y="3231617"/>
              <a:ext cx="239888" cy="107842"/>
            </a:xfrm>
            <a:prstGeom prst="rect">
              <a:avLst/>
            </a:prstGeom>
            <a:solidFill>
              <a:srgbClr val="1CABE2">
                <a:alpha val="100000"/>
              </a:srgbClr>
            </a:solidFill>
          </p:spPr>
          <p:txBody>
            <a:bodyPr/>
            <a:lstStyle/>
            <a:p/>
          </p:txBody>
        </p:sp>
        <p:sp>
          <p:nvSpPr>
            <p:cNvPr id="57" name="rc57"/>
            <p:cNvSpPr/>
            <p:nvPr/>
          </p:nvSpPr>
          <p:spPr>
            <a:xfrm>
              <a:off x="5560963" y="3323885"/>
              <a:ext cx="239888" cy="888124"/>
            </a:xfrm>
            <a:prstGeom prst="rect">
              <a:avLst/>
            </a:prstGeom>
            <a:solidFill>
              <a:srgbClr val="80BD41">
                <a:alpha val="100000"/>
              </a:srgbClr>
            </a:solidFill>
          </p:spPr>
          <p:txBody>
            <a:bodyPr/>
            <a:lstStyle/>
            <a:p/>
          </p:txBody>
        </p:sp>
        <p:sp>
          <p:nvSpPr>
            <p:cNvPr id="58" name="rc58"/>
            <p:cNvSpPr/>
            <p:nvPr/>
          </p:nvSpPr>
          <p:spPr>
            <a:xfrm>
              <a:off x="5560963" y="3225204"/>
              <a:ext cx="239888" cy="98680"/>
            </a:xfrm>
            <a:prstGeom prst="rect">
              <a:avLst/>
            </a:prstGeom>
            <a:solidFill>
              <a:srgbClr val="1CABE2">
                <a:alpha val="100000"/>
              </a:srgbClr>
            </a:solidFill>
          </p:spPr>
          <p:txBody>
            <a:bodyPr/>
            <a:lstStyle/>
            <a:p/>
          </p:txBody>
        </p:sp>
        <p:sp>
          <p:nvSpPr>
            <p:cNvPr id="59" name="rc59"/>
            <p:cNvSpPr/>
            <p:nvPr/>
          </p:nvSpPr>
          <p:spPr>
            <a:xfrm>
              <a:off x="5827506" y="3336587"/>
              <a:ext cx="239888" cy="875422"/>
            </a:xfrm>
            <a:prstGeom prst="rect">
              <a:avLst/>
            </a:prstGeom>
            <a:solidFill>
              <a:srgbClr val="80BD41">
                <a:alpha val="100000"/>
              </a:srgbClr>
            </a:solidFill>
          </p:spPr>
          <p:txBody>
            <a:bodyPr/>
            <a:lstStyle/>
            <a:p/>
          </p:txBody>
        </p:sp>
        <p:sp>
          <p:nvSpPr>
            <p:cNvPr id="60" name="rc60"/>
            <p:cNvSpPr/>
            <p:nvPr/>
          </p:nvSpPr>
          <p:spPr>
            <a:xfrm>
              <a:off x="5827506" y="3228389"/>
              <a:ext cx="239888" cy="108198"/>
            </a:xfrm>
            <a:prstGeom prst="rect">
              <a:avLst/>
            </a:prstGeom>
            <a:solidFill>
              <a:srgbClr val="1CABE2">
                <a:alpha val="100000"/>
              </a:srgbClr>
            </a:solidFill>
          </p:spPr>
          <p:txBody>
            <a:bodyPr/>
            <a:lstStyle/>
            <a:p/>
          </p:txBody>
        </p:sp>
        <p:sp>
          <p:nvSpPr>
            <p:cNvPr id="61" name="rc61"/>
            <p:cNvSpPr/>
            <p:nvPr/>
          </p:nvSpPr>
          <p:spPr>
            <a:xfrm>
              <a:off x="6094049" y="3323580"/>
              <a:ext cx="239888" cy="888428"/>
            </a:xfrm>
            <a:prstGeom prst="rect">
              <a:avLst/>
            </a:prstGeom>
            <a:solidFill>
              <a:srgbClr val="80BD41">
                <a:alpha val="100000"/>
              </a:srgbClr>
            </a:solidFill>
          </p:spPr>
          <p:txBody>
            <a:bodyPr/>
            <a:lstStyle/>
            <a:p/>
          </p:txBody>
        </p:sp>
        <p:sp>
          <p:nvSpPr>
            <p:cNvPr id="62" name="rc62"/>
            <p:cNvSpPr/>
            <p:nvPr/>
          </p:nvSpPr>
          <p:spPr>
            <a:xfrm>
              <a:off x="6094049" y="3235714"/>
              <a:ext cx="239888" cy="87866"/>
            </a:xfrm>
            <a:prstGeom prst="rect">
              <a:avLst/>
            </a:prstGeom>
            <a:solidFill>
              <a:srgbClr val="1CABE2">
                <a:alpha val="100000"/>
              </a:srgbClr>
            </a:solidFill>
          </p:spPr>
          <p:txBody>
            <a:bodyPr/>
            <a:lstStyle/>
            <a:p/>
          </p:txBody>
        </p:sp>
        <p:sp>
          <p:nvSpPr>
            <p:cNvPr id="63" name="rc63"/>
            <p:cNvSpPr/>
            <p:nvPr/>
          </p:nvSpPr>
          <p:spPr>
            <a:xfrm>
              <a:off x="6360593" y="3340064"/>
              <a:ext cx="239888" cy="871944"/>
            </a:xfrm>
            <a:prstGeom prst="rect">
              <a:avLst/>
            </a:prstGeom>
            <a:solidFill>
              <a:srgbClr val="80BD41">
                <a:alpha val="100000"/>
              </a:srgbClr>
            </a:solidFill>
          </p:spPr>
          <p:txBody>
            <a:bodyPr/>
            <a:lstStyle/>
            <a:p/>
          </p:txBody>
        </p:sp>
        <p:sp>
          <p:nvSpPr>
            <p:cNvPr id="64" name="rc64"/>
            <p:cNvSpPr/>
            <p:nvPr/>
          </p:nvSpPr>
          <p:spPr>
            <a:xfrm>
              <a:off x="6360593" y="3243182"/>
              <a:ext cx="239888" cy="96882"/>
            </a:xfrm>
            <a:prstGeom prst="rect">
              <a:avLst/>
            </a:prstGeom>
            <a:solidFill>
              <a:srgbClr val="1CABE2">
                <a:alpha val="100000"/>
              </a:srgbClr>
            </a:solidFill>
          </p:spPr>
          <p:txBody>
            <a:bodyPr/>
            <a:lstStyle/>
            <a:p/>
          </p:txBody>
        </p:sp>
        <p:sp>
          <p:nvSpPr>
            <p:cNvPr id="65" name="rc65"/>
            <p:cNvSpPr/>
            <p:nvPr/>
          </p:nvSpPr>
          <p:spPr>
            <a:xfrm>
              <a:off x="6627136" y="3406307"/>
              <a:ext cx="239888" cy="805702"/>
            </a:xfrm>
            <a:prstGeom prst="rect">
              <a:avLst/>
            </a:prstGeom>
            <a:solidFill>
              <a:srgbClr val="80BD41">
                <a:alpha val="100000"/>
              </a:srgbClr>
            </a:solidFill>
          </p:spPr>
          <p:txBody>
            <a:bodyPr/>
            <a:lstStyle/>
            <a:p/>
          </p:txBody>
        </p:sp>
        <p:sp>
          <p:nvSpPr>
            <p:cNvPr id="66" name="rc66"/>
            <p:cNvSpPr/>
            <p:nvPr/>
          </p:nvSpPr>
          <p:spPr>
            <a:xfrm>
              <a:off x="6627136" y="3252840"/>
              <a:ext cx="239888" cy="153466"/>
            </a:xfrm>
            <a:prstGeom prst="rect">
              <a:avLst/>
            </a:prstGeom>
            <a:solidFill>
              <a:srgbClr val="1CABE2">
                <a:alpha val="100000"/>
              </a:srgbClr>
            </a:solidFill>
          </p:spPr>
          <p:txBody>
            <a:bodyPr/>
            <a:lstStyle/>
            <a:p/>
          </p:txBody>
        </p:sp>
        <p:sp>
          <p:nvSpPr>
            <p:cNvPr id="67" name="rc67"/>
            <p:cNvSpPr/>
            <p:nvPr/>
          </p:nvSpPr>
          <p:spPr>
            <a:xfrm>
              <a:off x="6893679" y="3859607"/>
              <a:ext cx="239888" cy="352401"/>
            </a:xfrm>
            <a:prstGeom prst="rect">
              <a:avLst/>
            </a:prstGeom>
            <a:solidFill>
              <a:srgbClr val="80BD41">
                <a:alpha val="100000"/>
              </a:srgbClr>
            </a:solidFill>
          </p:spPr>
          <p:txBody>
            <a:bodyPr/>
            <a:lstStyle/>
            <a:p/>
          </p:txBody>
        </p:sp>
        <p:sp>
          <p:nvSpPr>
            <p:cNvPr id="68" name="rc68"/>
            <p:cNvSpPr/>
            <p:nvPr/>
          </p:nvSpPr>
          <p:spPr>
            <a:xfrm>
              <a:off x="6893679" y="3259572"/>
              <a:ext cx="239888" cy="600035"/>
            </a:xfrm>
            <a:prstGeom prst="rect">
              <a:avLst/>
            </a:prstGeom>
            <a:solidFill>
              <a:srgbClr val="1CABE2">
                <a:alpha val="100000"/>
              </a:srgbClr>
            </a:solidFill>
          </p:spPr>
          <p:txBody>
            <a:bodyPr/>
            <a:lstStyle/>
            <a:p/>
          </p:txBody>
        </p:sp>
        <p:sp>
          <p:nvSpPr>
            <p:cNvPr id="69" name="rc69"/>
            <p:cNvSpPr/>
            <p:nvPr/>
          </p:nvSpPr>
          <p:spPr>
            <a:xfrm>
              <a:off x="7160222" y="3542025"/>
              <a:ext cx="239888" cy="669983"/>
            </a:xfrm>
            <a:prstGeom prst="rect">
              <a:avLst/>
            </a:prstGeom>
            <a:solidFill>
              <a:srgbClr val="80BD41">
                <a:alpha val="100000"/>
              </a:srgbClr>
            </a:solidFill>
          </p:spPr>
          <p:txBody>
            <a:bodyPr/>
            <a:lstStyle/>
            <a:p/>
          </p:txBody>
        </p:sp>
        <p:sp>
          <p:nvSpPr>
            <p:cNvPr id="70" name="rc70"/>
            <p:cNvSpPr/>
            <p:nvPr/>
          </p:nvSpPr>
          <p:spPr>
            <a:xfrm>
              <a:off x="7160222" y="3268369"/>
              <a:ext cx="239888" cy="273655"/>
            </a:xfrm>
            <a:prstGeom prst="rect">
              <a:avLst/>
            </a:prstGeom>
            <a:solidFill>
              <a:srgbClr val="1CABE2">
                <a:alpha val="100000"/>
              </a:srgbClr>
            </a:solidFill>
          </p:spPr>
          <p:txBody>
            <a:bodyPr/>
            <a:lstStyle/>
            <a:p/>
          </p:txBody>
        </p:sp>
        <p:sp>
          <p:nvSpPr>
            <p:cNvPr id="71" name="rc71"/>
            <p:cNvSpPr/>
            <p:nvPr/>
          </p:nvSpPr>
          <p:spPr>
            <a:xfrm>
              <a:off x="7426765" y="3545326"/>
              <a:ext cx="239888" cy="666682"/>
            </a:xfrm>
            <a:prstGeom prst="rect">
              <a:avLst/>
            </a:prstGeom>
            <a:solidFill>
              <a:srgbClr val="80BD41">
                <a:alpha val="100000"/>
              </a:srgbClr>
            </a:solidFill>
          </p:spPr>
          <p:txBody>
            <a:bodyPr/>
            <a:lstStyle/>
            <a:p/>
          </p:txBody>
        </p:sp>
        <p:sp>
          <p:nvSpPr>
            <p:cNvPr id="72" name="rc72"/>
            <p:cNvSpPr/>
            <p:nvPr/>
          </p:nvSpPr>
          <p:spPr>
            <a:xfrm>
              <a:off x="7426765" y="3273019"/>
              <a:ext cx="239888" cy="272307"/>
            </a:xfrm>
            <a:prstGeom prst="rect">
              <a:avLst/>
            </a:prstGeom>
            <a:solidFill>
              <a:srgbClr val="1CABE2">
                <a:alpha val="100000"/>
              </a:srgbClr>
            </a:solidFill>
          </p:spPr>
          <p:txBody>
            <a:bodyPr/>
            <a:lstStyle/>
            <a:p/>
          </p:txBody>
        </p:sp>
        <p:sp>
          <p:nvSpPr>
            <p:cNvPr id="73" name="rc73"/>
            <p:cNvSpPr/>
            <p:nvPr/>
          </p:nvSpPr>
          <p:spPr>
            <a:xfrm>
              <a:off x="7693308" y="3550943"/>
              <a:ext cx="239888" cy="661066"/>
            </a:xfrm>
            <a:prstGeom prst="rect">
              <a:avLst/>
            </a:prstGeom>
            <a:solidFill>
              <a:srgbClr val="80BD41">
                <a:alpha val="100000"/>
              </a:srgbClr>
            </a:solidFill>
          </p:spPr>
          <p:txBody>
            <a:bodyPr/>
            <a:lstStyle/>
            <a:p/>
          </p:txBody>
        </p:sp>
        <p:sp>
          <p:nvSpPr>
            <p:cNvPr id="74" name="rc74"/>
            <p:cNvSpPr/>
            <p:nvPr/>
          </p:nvSpPr>
          <p:spPr>
            <a:xfrm>
              <a:off x="7693308" y="3280930"/>
              <a:ext cx="239888" cy="270012"/>
            </a:xfrm>
            <a:prstGeom prst="rect">
              <a:avLst/>
            </a:prstGeom>
            <a:solidFill>
              <a:srgbClr val="1CABE2">
                <a:alpha val="100000"/>
              </a:srgbClr>
            </a:solidFill>
          </p:spPr>
          <p:txBody>
            <a:bodyPr/>
            <a:lstStyle/>
            <a:p/>
          </p:txBody>
        </p:sp>
        <p:sp>
          <p:nvSpPr>
            <p:cNvPr id="75" name="rc75"/>
            <p:cNvSpPr/>
            <p:nvPr/>
          </p:nvSpPr>
          <p:spPr>
            <a:xfrm>
              <a:off x="7959851" y="3557109"/>
              <a:ext cx="239888" cy="654900"/>
            </a:xfrm>
            <a:prstGeom prst="rect">
              <a:avLst/>
            </a:prstGeom>
            <a:solidFill>
              <a:srgbClr val="80BD41">
                <a:alpha val="100000"/>
              </a:srgbClr>
            </a:solidFill>
          </p:spPr>
          <p:txBody>
            <a:bodyPr/>
            <a:lstStyle/>
            <a:p/>
          </p:txBody>
        </p:sp>
        <p:sp>
          <p:nvSpPr>
            <p:cNvPr id="76" name="rc76"/>
            <p:cNvSpPr/>
            <p:nvPr/>
          </p:nvSpPr>
          <p:spPr>
            <a:xfrm>
              <a:off x="7959851" y="3289615"/>
              <a:ext cx="239888" cy="267493"/>
            </a:xfrm>
            <a:prstGeom prst="rect">
              <a:avLst/>
            </a:prstGeom>
            <a:solidFill>
              <a:srgbClr val="1CABE2">
                <a:alpha val="100000"/>
              </a:srgbClr>
            </a:solidFill>
          </p:spPr>
          <p:txBody>
            <a:bodyPr/>
            <a:lstStyle/>
            <a:p/>
          </p:txBody>
        </p:sp>
        <p:sp>
          <p:nvSpPr>
            <p:cNvPr id="77" name="pl77"/>
            <p:cNvSpPr/>
            <p:nvPr/>
          </p:nvSpPr>
          <p:spPr>
            <a:xfrm>
              <a:off x="1416218" y="2257087"/>
              <a:ext cx="6663577" cy="1160063"/>
            </a:xfrm>
            <a:custGeom>
              <a:avLst/>
              <a:pathLst>
                <a:path w="6663577" h="1160063">
                  <a:moveTo>
                    <a:pt x="0" y="193343"/>
                  </a:moveTo>
                  <a:lnTo>
                    <a:pt x="266543" y="386687"/>
                  </a:lnTo>
                  <a:lnTo>
                    <a:pt x="533086" y="257791"/>
                  </a:lnTo>
                  <a:lnTo>
                    <a:pt x="799629" y="279274"/>
                  </a:lnTo>
                  <a:lnTo>
                    <a:pt x="1066172" y="193343"/>
                  </a:lnTo>
                  <a:lnTo>
                    <a:pt x="1332715" y="386687"/>
                  </a:lnTo>
                  <a:lnTo>
                    <a:pt x="1599258" y="193343"/>
                  </a:lnTo>
                  <a:lnTo>
                    <a:pt x="1865801" y="107413"/>
                  </a:lnTo>
                  <a:lnTo>
                    <a:pt x="2132344" y="128895"/>
                  </a:lnTo>
                  <a:lnTo>
                    <a:pt x="2398888" y="21482"/>
                  </a:lnTo>
                  <a:lnTo>
                    <a:pt x="2665431" y="21482"/>
                  </a:lnTo>
                  <a:lnTo>
                    <a:pt x="2931974" y="150378"/>
                  </a:lnTo>
                  <a:lnTo>
                    <a:pt x="3198517" y="150378"/>
                  </a:lnTo>
                  <a:lnTo>
                    <a:pt x="3465060" y="343722"/>
                  </a:lnTo>
                  <a:lnTo>
                    <a:pt x="3731603" y="64447"/>
                  </a:lnTo>
                  <a:lnTo>
                    <a:pt x="3998146" y="42965"/>
                  </a:lnTo>
                  <a:lnTo>
                    <a:pt x="4264689" y="21482"/>
                  </a:lnTo>
                  <a:lnTo>
                    <a:pt x="4531233" y="42965"/>
                  </a:lnTo>
                  <a:lnTo>
                    <a:pt x="4797776" y="0"/>
                  </a:lnTo>
                  <a:lnTo>
                    <a:pt x="5064319" y="21482"/>
                  </a:lnTo>
                  <a:lnTo>
                    <a:pt x="5330862" y="150378"/>
                  </a:lnTo>
                  <a:lnTo>
                    <a:pt x="5597405" y="1160063"/>
                  </a:lnTo>
                  <a:lnTo>
                    <a:pt x="5863948" y="429653"/>
                  </a:lnTo>
                  <a:lnTo>
                    <a:pt x="6130491" y="429653"/>
                  </a:lnTo>
                  <a:lnTo>
                    <a:pt x="6397034" y="429653"/>
                  </a:lnTo>
                  <a:lnTo>
                    <a:pt x="6663577" y="4296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5" name="tx85"/>
            <p:cNvSpPr/>
            <p:nvPr/>
          </p:nvSpPr>
          <p:spPr>
            <a:xfrm>
              <a:off x="7219877"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8019506"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9" name="tx89"/>
            <p:cNvSpPr/>
            <p:nvPr/>
          </p:nvSpPr>
          <p:spPr>
            <a:xfrm>
              <a:off x="1324790" y="3013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0" name="tx90"/>
            <p:cNvSpPr/>
            <p:nvPr/>
          </p:nvSpPr>
          <p:spPr>
            <a:xfrm>
              <a:off x="2657505" y="3063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0.95</a:t>
              </a:r>
            </a:p>
          </p:txBody>
        </p:sp>
        <p:sp>
          <p:nvSpPr>
            <p:cNvPr id="91" name="tx91"/>
            <p:cNvSpPr/>
            <p:nvPr/>
          </p:nvSpPr>
          <p:spPr>
            <a:xfrm>
              <a:off x="3990221" y="31030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92" name="tx92"/>
            <p:cNvSpPr/>
            <p:nvPr/>
          </p:nvSpPr>
          <p:spPr>
            <a:xfrm>
              <a:off x="5322937" y="30956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3" name="tx93"/>
            <p:cNvSpPr/>
            <p:nvPr/>
          </p:nvSpPr>
          <p:spPr>
            <a:xfrm>
              <a:off x="6389109" y="3107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94" name="tx94"/>
            <p:cNvSpPr/>
            <p:nvPr/>
          </p:nvSpPr>
          <p:spPr>
            <a:xfrm>
              <a:off x="6681778" y="31169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a:t>
              </a:r>
            </a:p>
          </p:txBody>
        </p:sp>
        <p:sp>
          <p:nvSpPr>
            <p:cNvPr id="95" name="tx95"/>
            <p:cNvSpPr/>
            <p:nvPr/>
          </p:nvSpPr>
          <p:spPr>
            <a:xfrm>
              <a:off x="6922195" y="31236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6" name="tx96"/>
            <p:cNvSpPr/>
            <p:nvPr/>
          </p:nvSpPr>
          <p:spPr>
            <a:xfrm>
              <a:off x="7188738" y="31324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7" name="tx97"/>
            <p:cNvSpPr/>
            <p:nvPr/>
          </p:nvSpPr>
          <p:spPr>
            <a:xfrm>
              <a:off x="7455282" y="3137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8" name="tx98"/>
            <p:cNvSpPr/>
            <p:nvPr/>
          </p:nvSpPr>
          <p:spPr>
            <a:xfrm>
              <a:off x="7721825" y="31450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9" name="tx99"/>
            <p:cNvSpPr/>
            <p:nvPr/>
          </p:nvSpPr>
          <p:spPr>
            <a:xfrm>
              <a:off x="7988368" y="31536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0.86</a:t>
              </a:r>
            </a:p>
          </p:txBody>
        </p:sp>
        <p:sp>
          <p:nvSpPr>
            <p:cNvPr id="100" name="pl100"/>
            <p:cNvSpPr/>
            <p:nvPr/>
          </p:nvSpPr>
          <p:spPr>
            <a:xfrm>
              <a:off x="1416218"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1353407"/>
            </a:xfrm>
            <a:custGeom>
              <a:avLst/>
              <a:pathLst>
                <a:path w="0" h="1353407">
                  <a:moveTo>
                    <a:pt x="0" y="13534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41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2" name="tx112"/>
            <p:cNvSpPr/>
            <p:nvPr/>
          </p:nvSpPr>
          <p:spPr>
            <a:xfrm>
              <a:off x="1324790" y="3210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3" name="tx113"/>
            <p:cNvSpPr/>
            <p:nvPr/>
          </p:nvSpPr>
          <p:spPr>
            <a:xfrm>
              <a:off x="2657505" y="38072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14" name="tx114"/>
            <p:cNvSpPr/>
            <p:nvPr/>
          </p:nvSpPr>
          <p:spPr>
            <a:xfrm>
              <a:off x="2657505" y="3300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5" name="tx115"/>
            <p:cNvSpPr/>
            <p:nvPr/>
          </p:nvSpPr>
          <p:spPr>
            <a:xfrm>
              <a:off x="3990221" y="3739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6" name="tx116"/>
            <p:cNvSpPr/>
            <p:nvPr/>
          </p:nvSpPr>
          <p:spPr>
            <a:xfrm>
              <a:off x="3990221" y="3252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7" name="tx117"/>
            <p:cNvSpPr/>
            <p:nvPr/>
          </p:nvSpPr>
          <p:spPr>
            <a:xfrm>
              <a:off x="5322937" y="3740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8" name="tx118"/>
            <p:cNvSpPr/>
            <p:nvPr/>
          </p:nvSpPr>
          <p:spPr>
            <a:xfrm>
              <a:off x="5349062" y="32504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9" name="tx119"/>
            <p:cNvSpPr/>
            <p:nvPr/>
          </p:nvSpPr>
          <p:spPr>
            <a:xfrm>
              <a:off x="6389109" y="3740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0" name="tx120"/>
            <p:cNvSpPr/>
            <p:nvPr/>
          </p:nvSpPr>
          <p:spPr>
            <a:xfrm>
              <a:off x="6389109" y="32565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1" name="tx121"/>
            <p:cNvSpPr/>
            <p:nvPr/>
          </p:nvSpPr>
          <p:spPr>
            <a:xfrm>
              <a:off x="6655652" y="3774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22" name="tx122"/>
            <p:cNvSpPr/>
            <p:nvPr/>
          </p:nvSpPr>
          <p:spPr>
            <a:xfrm>
              <a:off x="6655652" y="3294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3" name="tx123"/>
            <p:cNvSpPr/>
            <p:nvPr/>
          </p:nvSpPr>
          <p:spPr>
            <a:xfrm>
              <a:off x="6922195" y="40007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24" name="tx124"/>
            <p:cNvSpPr/>
            <p:nvPr/>
          </p:nvSpPr>
          <p:spPr>
            <a:xfrm>
              <a:off x="6922195" y="3524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25" name="tx125"/>
            <p:cNvSpPr/>
            <p:nvPr/>
          </p:nvSpPr>
          <p:spPr>
            <a:xfrm>
              <a:off x="7188738" y="38419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26" name="tx126"/>
            <p:cNvSpPr/>
            <p:nvPr/>
          </p:nvSpPr>
          <p:spPr>
            <a:xfrm>
              <a:off x="7188738" y="3370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7" name="tx127"/>
            <p:cNvSpPr/>
            <p:nvPr/>
          </p:nvSpPr>
          <p:spPr>
            <a:xfrm>
              <a:off x="7455282" y="3843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28" name="tx128"/>
            <p:cNvSpPr/>
            <p:nvPr/>
          </p:nvSpPr>
          <p:spPr>
            <a:xfrm>
              <a:off x="7455282" y="33741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9" name="tx129"/>
            <p:cNvSpPr/>
            <p:nvPr/>
          </p:nvSpPr>
          <p:spPr>
            <a:xfrm>
              <a:off x="7721825" y="3846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30" name="tx130"/>
            <p:cNvSpPr/>
            <p:nvPr/>
          </p:nvSpPr>
          <p:spPr>
            <a:xfrm>
              <a:off x="7721825" y="33808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1" name="tx131"/>
            <p:cNvSpPr/>
            <p:nvPr/>
          </p:nvSpPr>
          <p:spPr>
            <a:xfrm>
              <a:off x="7988368" y="38495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32" name="tx132"/>
            <p:cNvSpPr/>
            <p:nvPr/>
          </p:nvSpPr>
          <p:spPr>
            <a:xfrm>
              <a:off x="7988368" y="3388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3" name="tx133"/>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4" name="tx134"/>
            <p:cNvSpPr/>
            <p:nvPr/>
          </p:nvSpPr>
          <p:spPr>
            <a:xfrm>
              <a:off x="577897" y="362573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5" name="tx135"/>
            <p:cNvSpPr/>
            <p:nvPr/>
          </p:nvSpPr>
          <p:spPr>
            <a:xfrm>
              <a:off x="577897" y="309157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6" name="tx136"/>
            <p:cNvSpPr/>
            <p:nvPr/>
          </p:nvSpPr>
          <p:spPr>
            <a:xfrm>
              <a:off x="577897" y="255741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7" name="tx137"/>
            <p:cNvSpPr/>
            <p:nvPr/>
          </p:nvSpPr>
          <p:spPr>
            <a:xfrm>
              <a:off x="577897" y="20232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82906"/>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2000-2025</a:t>
              </a:r>
            </a:p>
          </p:txBody>
        </p:sp>
        <p:sp>
          <p:nvSpPr>
            <p:cNvPr id="164" name="pl164"/>
            <p:cNvSpPr/>
            <p:nvPr/>
          </p:nvSpPr>
          <p:spPr>
            <a:xfrm>
              <a:off x="22025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149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274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399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087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212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337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917256" cy="124062"/>
            </a:xfrm>
            <a:prstGeom prst="rect">
              <a:avLst/>
            </a:prstGeom>
            <a:solidFill>
              <a:srgbClr val="80BD41">
                <a:alpha val="100000"/>
              </a:srgbClr>
            </a:solidFill>
          </p:spPr>
          <p:txBody>
            <a:bodyPr/>
            <a:lstStyle/>
            <a:p/>
          </p:txBody>
        </p:sp>
        <p:sp>
          <p:nvSpPr>
            <p:cNvPr id="176" name="rc176"/>
            <p:cNvSpPr/>
            <p:nvPr/>
          </p:nvSpPr>
          <p:spPr>
            <a:xfrm>
              <a:off x="7213530" y="5840557"/>
              <a:ext cx="657473" cy="124062"/>
            </a:xfrm>
            <a:prstGeom prst="rect">
              <a:avLst/>
            </a:prstGeom>
            <a:solidFill>
              <a:srgbClr val="1CABE2">
                <a:alpha val="100000"/>
              </a:srgbClr>
            </a:solidFill>
          </p:spPr>
          <p:txBody>
            <a:bodyPr/>
            <a:lstStyle/>
            <a:p/>
          </p:txBody>
        </p:sp>
        <p:sp>
          <p:nvSpPr>
            <p:cNvPr id="177" name="rc177"/>
            <p:cNvSpPr/>
            <p:nvPr/>
          </p:nvSpPr>
          <p:spPr>
            <a:xfrm>
              <a:off x="1296273" y="5685479"/>
              <a:ext cx="4486179" cy="124062"/>
            </a:xfrm>
            <a:prstGeom prst="rect">
              <a:avLst/>
            </a:prstGeom>
            <a:solidFill>
              <a:srgbClr val="80BD41">
                <a:alpha val="100000"/>
              </a:srgbClr>
            </a:solidFill>
          </p:spPr>
          <p:txBody>
            <a:bodyPr/>
            <a:lstStyle/>
            <a:p/>
          </p:txBody>
        </p:sp>
        <p:sp>
          <p:nvSpPr>
            <p:cNvPr id="178" name="rc178"/>
            <p:cNvSpPr/>
            <p:nvPr/>
          </p:nvSpPr>
          <p:spPr>
            <a:xfrm>
              <a:off x="5782453" y="5685479"/>
              <a:ext cx="1832381" cy="124062"/>
            </a:xfrm>
            <a:prstGeom prst="rect">
              <a:avLst/>
            </a:prstGeom>
            <a:solidFill>
              <a:srgbClr val="1CABE2">
                <a:alpha val="100000"/>
              </a:srgbClr>
            </a:solidFill>
          </p:spPr>
          <p:txBody>
            <a:bodyPr/>
            <a:lstStyle/>
            <a:p/>
          </p:txBody>
        </p:sp>
        <p:sp>
          <p:nvSpPr>
            <p:cNvPr id="179" name="rc179"/>
            <p:cNvSpPr/>
            <p:nvPr/>
          </p:nvSpPr>
          <p:spPr>
            <a:xfrm>
              <a:off x="1296273" y="5530401"/>
              <a:ext cx="4444333" cy="124062"/>
            </a:xfrm>
            <a:prstGeom prst="rect">
              <a:avLst/>
            </a:prstGeom>
            <a:solidFill>
              <a:srgbClr val="80BD41">
                <a:alpha val="100000"/>
              </a:srgbClr>
            </a:solidFill>
          </p:spPr>
          <p:txBody>
            <a:bodyPr/>
            <a:lstStyle/>
            <a:p/>
          </p:txBody>
        </p:sp>
        <p:sp>
          <p:nvSpPr>
            <p:cNvPr id="180" name="rc180"/>
            <p:cNvSpPr/>
            <p:nvPr/>
          </p:nvSpPr>
          <p:spPr>
            <a:xfrm>
              <a:off x="5740607" y="5530401"/>
              <a:ext cx="1815286" cy="124062"/>
            </a:xfrm>
            <a:prstGeom prst="rect">
              <a:avLst/>
            </a:prstGeom>
            <a:solidFill>
              <a:srgbClr val="1CABE2">
                <a:alpha val="100000"/>
              </a:srgbClr>
            </a:solidFill>
          </p:spPr>
          <p:txBody>
            <a:bodyPr/>
            <a:lstStyle/>
            <a:p/>
          </p:txBody>
        </p:sp>
        <p:sp>
          <p:nvSpPr>
            <p:cNvPr id="181" name="tx181"/>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0.91</a:t>
              </a:r>
            </a:p>
          </p:txBody>
        </p:sp>
        <p:sp>
          <p:nvSpPr>
            <p:cNvPr id="182" name="tx182"/>
            <p:cNvSpPr/>
            <p:nvPr/>
          </p:nvSpPr>
          <p:spPr>
            <a:xfrm>
              <a:off x="781823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83" name="tx183"/>
            <p:cNvSpPr/>
            <p:nvPr/>
          </p:nvSpPr>
          <p:spPr>
            <a:xfrm>
              <a:off x="775634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0.86</a:t>
              </a:r>
            </a:p>
          </p:txBody>
        </p:sp>
        <p:sp>
          <p:nvSpPr>
            <p:cNvPr id="184" name="tx184"/>
            <p:cNvSpPr/>
            <p:nvPr/>
          </p:nvSpPr>
          <p:spPr>
            <a:xfrm>
              <a:off x="4149408"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85" name="tx185"/>
            <p:cNvSpPr/>
            <p:nvPr/>
          </p:nvSpPr>
          <p:spPr>
            <a:xfrm>
              <a:off x="7436773"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0.09</a:t>
              </a:r>
            </a:p>
          </p:txBody>
        </p:sp>
        <p:sp>
          <p:nvSpPr>
            <p:cNvPr id="186" name="tx186"/>
            <p:cNvSpPr/>
            <p:nvPr/>
          </p:nvSpPr>
          <p:spPr>
            <a:xfrm>
              <a:off x="343386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0.62</a:t>
              </a:r>
            </a:p>
          </p:txBody>
        </p:sp>
        <p:sp>
          <p:nvSpPr>
            <p:cNvPr id="187" name="tx187"/>
            <p:cNvSpPr/>
            <p:nvPr/>
          </p:nvSpPr>
          <p:spPr>
            <a:xfrm>
              <a:off x="659315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8" name="tx188"/>
            <p:cNvSpPr/>
            <p:nvPr/>
          </p:nvSpPr>
          <p:spPr>
            <a:xfrm>
              <a:off x="341294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0.61</a:t>
              </a:r>
            </a:p>
          </p:txBody>
        </p:sp>
        <p:sp>
          <p:nvSpPr>
            <p:cNvPr id="189" name="tx189"/>
            <p:cNvSpPr/>
            <p:nvPr/>
          </p:nvSpPr>
          <p:spPr>
            <a:xfrm>
              <a:off x="654275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895214"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4707694"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6520175"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(71%) was lower than in 2019 (90%).
The number of children vaccinated with DTP3 decreased 25% compared to in 2019.
The number of surviving infants decreased approximately 5% compared to in 2019.
In 2025, 200,000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0287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28460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66633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04806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5937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97546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35719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4015231"/>
              <a:ext cx="235719" cy="196778"/>
            </a:xfrm>
            <a:prstGeom prst="rect">
              <a:avLst/>
            </a:prstGeom>
            <a:solidFill>
              <a:srgbClr val="E2231A">
                <a:alpha val="90196"/>
              </a:srgbClr>
            </a:solidFill>
          </p:spPr>
          <p:txBody>
            <a:bodyPr/>
            <a:lstStyle/>
            <a:p/>
          </p:txBody>
        </p:sp>
        <p:sp>
          <p:nvSpPr>
            <p:cNvPr id="25" name="rc25"/>
            <p:cNvSpPr/>
            <p:nvPr/>
          </p:nvSpPr>
          <p:spPr>
            <a:xfrm>
              <a:off x="1684176" y="3877600"/>
              <a:ext cx="235719" cy="334408"/>
            </a:xfrm>
            <a:prstGeom prst="rect">
              <a:avLst/>
            </a:prstGeom>
            <a:solidFill>
              <a:srgbClr val="E2231A">
                <a:alpha val="90196"/>
              </a:srgbClr>
            </a:solidFill>
          </p:spPr>
          <p:txBody>
            <a:bodyPr/>
            <a:lstStyle/>
            <a:p/>
          </p:txBody>
        </p:sp>
        <p:sp>
          <p:nvSpPr>
            <p:cNvPr id="26" name="rc26"/>
            <p:cNvSpPr/>
            <p:nvPr/>
          </p:nvSpPr>
          <p:spPr>
            <a:xfrm>
              <a:off x="1946086" y="3926058"/>
              <a:ext cx="235719" cy="285951"/>
            </a:xfrm>
            <a:prstGeom prst="rect">
              <a:avLst/>
            </a:prstGeom>
            <a:solidFill>
              <a:srgbClr val="E2231A">
                <a:alpha val="90196"/>
              </a:srgbClr>
            </a:solidFill>
          </p:spPr>
          <p:txBody>
            <a:bodyPr/>
            <a:lstStyle/>
            <a:p/>
          </p:txBody>
        </p:sp>
        <p:sp>
          <p:nvSpPr>
            <p:cNvPr id="27" name="rc27"/>
            <p:cNvSpPr/>
            <p:nvPr/>
          </p:nvSpPr>
          <p:spPr>
            <a:xfrm>
              <a:off x="2207996" y="3967775"/>
              <a:ext cx="235719" cy="244234"/>
            </a:xfrm>
            <a:prstGeom prst="rect">
              <a:avLst/>
            </a:prstGeom>
            <a:solidFill>
              <a:srgbClr val="E2231A">
                <a:alpha val="90196"/>
              </a:srgbClr>
            </a:solidFill>
          </p:spPr>
          <p:txBody>
            <a:bodyPr/>
            <a:lstStyle/>
            <a:p/>
          </p:txBody>
        </p:sp>
        <p:sp>
          <p:nvSpPr>
            <p:cNvPr id="28" name="rc28"/>
            <p:cNvSpPr/>
            <p:nvPr/>
          </p:nvSpPr>
          <p:spPr>
            <a:xfrm>
              <a:off x="2469906" y="4044977"/>
              <a:ext cx="235719" cy="167031"/>
            </a:xfrm>
            <a:prstGeom prst="rect">
              <a:avLst/>
            </a:prstGeom>
            <a:solidFill>
              <a:srgbClr val="E2231A">
                <a:alpha val="90196"/>
              </a:srgbClr>
            </a:solidFill>
          </p:spPr>
          <p:txBody>
            <a:bodyPr/>
            <a:lstStyle/>
            <a:p/>
          </p:txBody>
        </p:sp>
        <p:sp>
          <p:nvSpPr>
            <p:cNvPr id="29" name="rc29"/>
            <p:cNvSpPr/>
            <p:nvPr/>
          </p:nvSpPr>
          <p:spPr>
            <a:xfrm>
              <a:off x="2731817" y="4024438"/>
              <a:ext cx="235719" cy="187570"/>
            </a:xfrm>
            <a:prstGeom prst="rect">
              <a:avLst/>
            </a:prstGeom>
            <a:solidFill>
              <a:srgbClr val="E2231A">
                <a:alpha val="90196"/>
              </a:srgbClr>
            </a:solidFill>
          </p:spPr>
          <p:txBody>
            <a:bodyPr/>
            <a:lstStyle/>
            <a:p/>
          </p:txBody>
        </p:sp>
        <p:sp>
          <p:nvSpPr>
            <p:cNvPr id="30" name="rc30"/>
            <p:cNvSpPr/>
            <p:nvPr/>
          </p:nvSpPr>
          <p:spPr>
            <a:xfrm>
              <a:off x="2993727" y="3956456"/>
              <a:ext cx="235719" cy="255553"/>
            </a:xfrm>
            <a:prstGeom prst="rect">
              <a:avLst/>
            </a:prstGeom>
            <a:solidFill>
              <a:srgbClr val="E2231A">
                <a:alpha val="90196"/>
              </a:srgbClr>
            </a:solidFill>
          </p:spPr>
          <p:txBody>
            <a:bodyPr/>
            <a:lstStyle/>
            <a:p/>
          </p:txBody>
        </p:sp>
        <p:sp>
          <p:nvSpPr>
            <p:cNvPr id="31" name="rc31"/>
            <p:cNvSpPr/>
            <p:nvPr/>
          </p:nvSpPr>
          <p:spPr>
            <a:xfrm>
              <a:off x="3255637" y="3991899"/>
              <a:ext cx="235719" cy="220110"/>
            </a:xfrm>
            <a:prstGeom prst="rect">
              <a:avLst/>
            </a:prstGeom>
            <a:solidFill>
              <a:srgbClr val="E2231A">
                <a:alpha val="90196"/>
              </a:srgbClr>
            </a:solidFill>
          </p:spPr>
          <p:txBody>
            <a:bodyPr/>
            <a:lstStyle/>
            <a:p/>
          </p:txBody>
        </p:sp>
        <p:sp>
          <p:nvSpPr>
            <p:cNvPr id="32" name="rc32"/>
            <p:cNvSpPr/>
            <p:nvPr/>
          </p:nvSpPr>
          <p:spPr>
            <a:xfrm>
              <a:off x="3517547" y="4007461"/>
              <a:ext cx="235719" cy="204548"/>
            </a:xfrm>
            <a:prstGeom prst="rect">
              <a:avLst/>
            </a:prstGeom>
            <a:solidFill>
              <a:srgbClr val="E2231A">
                <a:alpha val="90196"/>
              </a:srgbClr>
            </a:solidFill>
          </p:spPr>
          <p:txBody>
            <a:bodyPr/>
            <a:lstStyle/>
            <a:p/>
          </p:txBody>
        </p:sp>
        <p:sp>
          <p:nvSpPr>
            <p:cNvPr id="33" name="rc33"/>
            <p:cNvSpPr/>
            <p:nvPr/>
          </p:nvSpPr>
          <p:spPr>
            <a:xfrm>
              <a:off x="3779457" y="4064515"/>
              <a:ext cx="235719" cy="147494"/>
            </a:xfrm>
            <a:prstGeom prst="rect">
              <a:avLst/>
            </a:prstGeom>
            <a:solidFill>
              <a:srgbClr val="E2231A">
                <a:alpha val="90196"/>
              </a:srgbClr>
            </a:solidFill>
          </p:spPr>
          <p:txBody>
            <a:bodyPr/>
            <a:lstStyle/>
            <a:p/>
          </p:txBody>
        </p:sp>
        <p:sp>
          <p:nvSpPr>
            <p:cNvPr id="34" name="rc34"/>
            <p:cNvSpPr/>
            <p:nvPr/>
          </p:nvSpPr>
          <p:spPr>
            <a:xfrm>
              <a:off x="4041368" y="4076864"/>
              <a:ext cx="235719" cy="135145"/>
            </a:xfrm>
            <a:prstGeom prst="rect">
              <a:avLst/>
            </a:prstGeom>
            <a:solidFill>
              <a:srgbClr val="E2231A">
                <a:alpha val="90196"/>
              </a:srgbClr>
            </a:solidFill>
          </p:spPr>
          <p:txBody>
            <a:bodyPr/>
            <a:lstStyle/>
            <a:p/>
          </p:txBody>
        </p:sp>
        <p:sp>
          <p:nvSpPr>
            <p:cNvPr id="35" name="rc35"/>
            <p:cNvSpPr/>
            <p:nvPr/>
          </p:nvSpPr>
          <p:spPr>
            <a:xfrm>
              <a:off x="4303278" y="4077559"/>
              <a:ext cx="235719" cy="134450"/>
            </a:xfrm>
            <a:prstGeom prst="rect">
              <a:avLst/>
            </a:prstGeom>
            <a:solidFill>
              <a:srgbClr val="E2231A">
                <a:alpha val="90196"/>
              </a:srgbClr>
            </a:solidFill>
          </p:spPr>
          <p:txBody>
            <a:bodyPr/>
            <a:lstStyle/>
            <a:p/>
          </p:txBody>
        </p:sp>
        <p:sp>
          <p:nvSpPr>
            <p:cNvPr id="36" name="rc36"/>
            <p:cNvSpPr/>
            <p:nvPr/>
          </p:nvSpPr>
          <p:spPr>
            <a:xfrm>
              <a:off x="4565188" y="4033527"/>
              <a:ext cx="235719" cy="178482"/>
            </a:xfrm>
            <a:prstGeom prst="rect">
              <a:avLst/>
            </a:prstGeom>
            <a:solidFill>
              <a:srgbClr val="E2231A">
                <a:alpha val="90196"/>
              </a:srgbClr>
            </a:solidFill>
          </p:spPr>
          <p:txBody>
            <a:bodyPr/>
            <a:lstStyle/>
            <a:p/>
          </p:txBody>
        </p:sp>
        <p:sp>
          <p:nvSpPr>
            <p:cNvPr id="37" name="rc37"/>
            <p:cNvSpPr/>
            <p:nvPr/>
          </p:nvSpPr>
          <p:spPr>
            <a:xfrm>
              <a:off x="4827098" y="4055437"/>
              <a:ext cx="235719" cy="156571"/>
            </a:xfrm>
            <a:prstGeom prst="rect">
              <a:avLst/>
            </a:prstGeom>
            <a:solidFill>
              <a:srgbClr val="E2231A">
                <a:alpha val="90196"/>
              </a:srgbClr>
            </a:solidFill>
          </p:spPr>
          <p:txBody>
            <a:bodyPr/>
            <a:lstStyle/>
            <a:p/>
          </p:txBody>
        </p:sp>
        <p:sp>
          <p:nvSpPr>
            <p:cNvPr id="38" name="rc38"/>
            <p:cNvSpPr/>
            <p:nvPr/>
          </p:nvSpPr>
          <p:spPr>
            <a:xfrm>
              <a:off x="5089008" y="4077491"/>
              <a:ext cx="235719" cy="134518"/>
            </a:xfrm>
            <a:prstGeom prst="rect">
              <a:avLst/>
            </a:prstGeom>
            <a:solidFill>
              <a:srgbClr val="E2231A">
                <a:alpha val="90196"/>
              </a:srgbClr>
            </a:solidFill>
          </p:spPr>
          <p:txBody>
            <a:bodyPr/>
            <a:lstStyle/>
            <a:p/>
          </p:txBody>
        </p:sp>
        <p:sp>
          <p:nvSpPr>
            <p:cNvPr id="39" name="rc39"/>
            <p:cNvSpPr/>
            <p:nvPr/>
          </p:nvSpPr>
          <p:spPr>
            <a:xfrm>
              <a:off x="5350919" y="4030447"/>
              <a:ext cx="235719" cy="181562"/>
            </a:xfrm>
            <a:prstGeom prst="rect">
              <a:avLst/>
            </a:prstGeom>
            <a:solidFill>
              <a:srgbClr val="E2231A">
                <a:alpha val="90196"/>
              </a:srgbClr>
            </a:solidFill>
          </p:spPr>
          <p:txBody>
            <a:bodyPr/>
            <a:lstStyle/>
            <a:p/>
          </p:txBody>
        </p:sp>
        <p:sp>
          <p:nvSpPr>
            <p:cNvPr id="40" name="rc40"/>
            <p:cNvSpPr/>
            <p:nvPr/>
          </p:nvSpPr>
          <p:spPr>
            <a:xfrm>
              <a:off x="5612829" y="4109212"/>
              <a:ext cx="235719" cy="102797"/>
            </a:xfrm>
            <a:prstGeom prst="rect">
              <a:avLst/>
            </a:prstGeom>
            <a:solidFill>
              <a:srgbClr val="E2231A">
                <a:alpha val="90196"/>
              </a:srgbClr>
            </a:solidFill>
          </p:spPr>
          <p:txBody>
            <a:bodyPr/>
            <a:lstStyle/>
            <a:p/>
          </p:txBody>
        </p:sp>
        <p:sp>
          <p:nvSpPr>
            <p:cNvPr id="41" name="rc41"/>
            <p:cNvSpPr/>
            <p:nvPr/>
          </p:nvSpPr>
          <p:spPr>
            <a:xfrm>
              <a:off x="5874739" y="4018463"/>
              <a:ext cx="235719" cy="193545"/>
            </a:xfrm>
            <a:prstGeom prst="rect">
              <a:avLst/>
            </a:prstGeom>
            <a:solidFill>
              <a:srgbClr val="E2231A">
                <a:alpha val="90196"/>
              </a:srgbClr>
            </a:solidFill>
          </p:spPr>
          <p:txBody>
            <a:bodyPr/>
            <a:lstStyle/>
            <a:p/>
          </p:txBody>
        </p:sp>
        <p:sp>
          <p:nvSpPr>
            <p:cNvPr id="42" name="rc42"/>
            <p:cNvSpPr/>
            <p:nvPr/>
          </p:nvSpPr>
          <p:spPr>
            <a:xfrm>
              <a:off x="6136649" y="4132908"/>
              <a:ext cx="235719" cy="79101"/>
            </a:xfrm>
            <a:prstGeom prst="rect">
              <a:avLst/>
            </a:prstGeom>
            <a:solidFill>
              <a:srgbClr val="E2231A">
                <a:alpha val="90196"/>
              </a:srgbClr>
            </a:solidFill>
          </p:spPr>
          <p:txBody>
            <a:bodyPr/>
            <a:lstStyle/>
            <a:p/>
          </p:txBody>
        </p:sp>
        <p:sp>
          <p:nvSpPr>
            <p:cNvPr id="43" name="rc43"/>
            <p:cNvSpPr/>
            <p:nvPr/>
          </p:nvSpPr>
          <p:spPr>
            <a:xfrm>
              <a:off x="6398559" y="4032588"/>
              <a:ext cx="235719" cy="179420"/>
            </a:xfrm>
            <a:prstGeom prst="rect">
              <a:avLst/>
            </a:prstGeom>
            <a:solidFill>
              <a:srgbClr val="E2231A">
                <a:alpha val="90196"/>
              </a:srgbClr>
            </a:solidFill>
          </p:spPr>
          <p:txBody>
            <a:bodyPr/>
            <a:lstStyle/>
            <a:p/>
          </p:txBody>
        </p:sp>
        <p:sp>
          <p:nvSpPr>
            <p:cNvPr id="44" name="rc44"/>
            <p:cNvSpPr/>
            <p:nvPr/>
          </p:nvSpPr>
          <p:spPr>
            <a:xfrm>
              <a:off x="6660470" y="4112091"/>
              <a:ext cx="235719" cy="99918"/>
            </a:xfrm>
            <a:prstGeom prst="rect">
              <a:avLst/>
            </a:prstGeom>
            <a:solidFill>
              <a:srgbClr val="E2231A">
                <a:alpha val="90196"/>
              </a:srgbClr>
            </a:solidFill>
          </p:spPr>
          <p:txBody>
            <a:bodyPr/>
            <a:lstStyle/>
            <a:p/>
          </p:txBody>
        </p:sp>
        <p:sp>
          <p:nvSpPr>
            <p:cNvPr id="45" name="rc45"/>
            <p:cNvSpPr/>
            <p:nvPr/>
          </p:nvSpPr>
          <p:spPr>
            <a:xfrm>
              <a:off x="6922380" y="3594660"/>
              <a:ext cx="235719" cy="617348"/>
            </a:xfrm>
            <a:prstGeom prst="rect">
              <a:avLst/>
            </a:prstGeom>
            <a:solidFill>
              <a:srgbClr val="E2231A">
                <a:alpha val="90196"/>
              </a:srgbClr>
            </a:solidFill>
          </p:spPr>
          <p:txBody>
            <a:bodyPr/>
            <a:lstStyle/>
            <a:p/>
          </p:txBody>
        </p:sp>
        <p:sp>
          <p:nvSpPr>
            <p:cNvPr id="46" name="rc46"/>
            <p:cNvSpPr/>
            <p:nvPr/>
          </p:nvSpPr>
          <p:spPr>
            <a:xfrm>
              <a:off x="7184290" y="3938953"/>
              <a:ext cx="235719" cy="273056"/>
            </a:xfrm>
            <a:prstGeom prst="rect">
              <a:avLst/>
            </a:prstGeom>
            <a:solidFill>
              <a:srgbClr val="E2231A">
                <a:alpha val="90196"/>
              </a:srgbClr>
            </a:solidFill>
          </p:spPr>
          <p:txBody>
            <a:bodyPr/>
            <a:lstStyle/>
            <a:p/>
          </p:txBody>
        </p:sp>
        <p:sp>
          <p:nvSpPr>
            <p:cNvPr id="47" name="rc47"/>
            <p:cNvSpPr/>
            <p:nvPr/>
          </p:nvSpPr>
          <p:spPr>
            <a:xfrm>
              <a:off x="7446200" y="3918561"/>
              <a:ext cx="235719" cy="293448"/>
            </a:xfrm>
            <a:prstGeom prst="rect">
              <a:avLst/>
            </a:prstGeom>
            <a:solidFill>
              <a:srgbClr val="E2231A">
                <a:alpha val="90196"/>
              </a:srgbClr>
            </a:solidFill>
          </p:spPr>
          <p:txBody>
            <a:bodyPr/>
            <a:lstStyle/>
            <a:p/>
          </p:txBody>
        </p:sp>
        <p:sp>
          <p:nvSpPr>
            <p:cNvPr id="48" name="rc48"/>
            <p:cNvSpPr/>
            <p:nvPr/>
          </p:nvSpPr>
          <p:spPr>
            <a:xfrm>
              <a:off x="7708110" y="3899480"/>
              <a:ext cx="235719" cy="312529"/>
            </a:xfrm>
            <a:prstGeom prst="rect">
              <a:avLst/>
            </a:prstGeom>
            <a:solidFill>
              <a:srgbClr val="E2231A">
                <a:alpha val="90196"/>
              </a:srgbClr>
            </a:solidFill>
          </p:spPr>
          <p:txBody>
            <a:bodyPr/>
            <a:lstStyle/>
            <a:p/>
          </p:txBody>
        </p:sp>
        <p:sp>
          <p:nvSpPr>
            <p:cNvPr id="49" name="rc49"/>
            <p:cNvSpPr/>
            <p:nvPr/>
          </p:nvSpPr>
          <p:spPr>
            <a:xfrm>
              <a:off x="7970021" y="3902396"/>
              <a:ext cx="235719" cy="309613"/>
            </a:xfrm>
            <a:prstGeom prst="rect">
              <a:avLst/>
            </a:prstGeom>
            <a:solidFill>
              <a:srgbClr val="E2231A">
                <a:alpha val="90196"/>
              </a:srgbClr>
            </a:solidFill>
          </p:spPr>
          <p:txBody>
            <a:bodyPr/>
            <a:lstStyle/>
            <a:p/>
          </p:txBody>
        </p:sp>
        <p:sp>
          <p:nvSpPr>
            <p:cNvPr id="50" name="rc50"/>
            <p:cNvSpPr/>
            <p:nvPr/>
          </p:nvSpPr>
          <p:spPr>
            <a:xfrm>
              <a:off x="3517547" y="3725967"/>
              <a:ext cx="235719" cy="281493"/>
            </a:xfrm>
            <a:prstGeom prst="rect">
              <a:avLst/>
            </a:prstGeom>
            <a:solidFill>
              <a:srgbClr val="B3B3B3">
                <a:alpha val="90196"/>
              </a:srgbClr>
            </a:solidFill>
          </p:spPr>
          <p:txBody>
            <a:bodyPr/>
            <a:lstStyle/>
            <a:p/>
          </p:txBody>
        </p:sp>
        <p:sp>
          <p:nvSpPr>
            <p:cNvPr id="51" name="rc51"/>
            <p:cNvSpPr/>
            <p:nvPr/>
          </p:nvSpPr>
          <p:spPr>
            <a:xfrm>
              <a:off x="3779457" y="3819986"/>
              <a:ext cx="235719" cy="244528"/>
            </a:xfrm>
            <a:prstGeom prst="rect">
              <a:avLst/>
            </a:prstGeom>
            <a:solidFill>
              <a:srgbClr val="B3B3B3">
                <a:alpha val="90196"/>
              </a:srgbClr>
            </a:solidFill>
          </p:spPr>
          <p:txBody>
            <a:bodyPr/>
            <a:lstStyle/>
            <a:p/>
          </p:txBody>
        </p:sp>
        <p:sp>
          <p:nvSpPr>
            <p:cNvPr id="52" name="rc52"/>
            <p:cNvSpPr/>
            <p:nvPr/>
          </p:nvSpPr>
          <p:spPr>
            <a:xfrm>
              <a:off x="4041368" y="3933555"/>
              <a:ext cx="235719" cy="143308"/>
            </a:xfrm>
            <a:prstGeom prst="rect">
              <a:avLst/>
            </a:prstGeom>
            <a:solidFill>
              <a:srgbClr val="B3B3B3">
                <a:alpha val="90196"/>
              </a:srgbClr>
            </a:solidFill>
          </p:spPr>
          <p:txBody>
            <a:bodyPr/>
            <a:lstStyle/>
            <a:p/>
          </p:txBody>
        </p:sp>
        <p:sp>
          <p:nvSpPr>
            <p:cNvPr id="53" name="rc53"/>
            <p:cNvSpPr/>
            <p:nvPr/>
          </p:nvSpPr>
          <p:spPr>
            <a:xfrm>
              <a:off x="4303278" y="3990054"/>
              <a:ext cx="235719" cy="87505"/>
            </a:xfrm>
            <a:prstGeom prst="rect">
              <a:avLst/>
            </a:prstGeom>
            <a:solidFill>
              <a:srgbClr val="B3B3B3">
                <a:alpha val="90196"/>
              </a:srgbClr>
            </a:solidFill>
          </p:spPr>
          <p:txBody>
            <a:bodyPr/>
            <a:lstStyle/>
            <a:p/>
          </p:txBody>
        </p:sp>
        <p:sp>
          <p:nvSpPr>
            <p:cNvPr id="54" name="rc54"/>
            <p:cNvSpPr/>
            <p:nvPr/>
          </p:nvSpPr>
          <p:spPr>
            <a:xfrm>
              <a:off x="4565188" y="3946202"/>
              <a:ext cx="235719" cy="87324"/>
            </a:xfrm>
            <a:prstGeom prst="rect">
              <a:avLst/>
            </a:prstGeom>
            <a:solidFill>
              <a:srgbClr val="B3B3B3">
                <a:alpha val="90196"/>
              </a:srgbClr>
            </a:solidFill>
          </p:spPr>
          <p:txBody>
            <a:bodyPr/>
            <a:lstStyle/>
            <a:p/>
          </p:txBody>
        </p:sp>
        <p:sp>
          <p:nvSpPr>
            <p:cNvPr id="55" name="rc55"/>
            <p:cNvSpPr/>
            <p:nvPr/>
          </p:nvSpPr>
          <p:spPr>
            <a:xfrm>
              <a:off x="4827098" y="3991409"/>
              <a:ext cx="235719" cy="64028"/>
            </a:xfrm>
            <a:prstGeom prst="rect">
              <a:avLst/>
            </a:prstGeom>
            <a:solidFill>
              <a:srgbClr val="B3B3B3">
                <a:alpha val="90196"/>
              </a:srgbClr>
            </a:solidFill>
          </p:spPr>
          <p:txBody>
            <a:bodyPr/>
            <a:lstStyle/>
            <a:p/>
          </p:txBody>
        </p:sp>
        <p:sp>
          <p:nvSpPr>
            <p:cNvPr id="56" name="rc56"/>
            <p:cNvSpPr/>
            <p:nvPr/>
          </p:nvSpPr>
          <p:spPr>
            <a:xfrm>
              <a:off x="5089008" y="4014126"/>
              <a:ext cx="235719" cy="63365"/>
            </a:xfrm>
            <a:prstGeom prst="rect">
              <a:avLst/>
            </a:prstGeom>
            <a:solidFill>
              <a:srgbClr val="B3B3B3">
                <a:alpha val="90196"/>
              </a:srgbClr>
            </a:solidFill>
          </p:spPr>
          <p:txBody>
            <a:bodyPr/>
            <a:lstStyle/>
            <a:p/>
          </p:txBody>
        </p:sp>
        <p:sp>
          <p:nvSpPr>
            <p:cNvPr id="57" name="rc57"/>
            <p:cNvSpPr/>
            <p:nvPr/>
          </p:nvSpPr>
          <p:spPr>
            <a:xfrm>
              <a:off x="5350919" y="3970205"/>
              <a:ext cx="235719" cy="60241"/>
            </a:xfrm>
            <a:prstGeom prst="rect">
              <a:avLst/>
            </a:prstGeom>
            <a:solidFill>
              <a:srgbClr val="B3B3B3">
                <a:alpha val="90196"/>
              </a:srgbClr>
            </a:solidFill>
          </p:spPr>
          <p:txBody>
            <a:bodyPr/>
            <a:lstStyle/>
            <a:p/>
          </p:txBody>
        </p:sp>
        <p:sp>
          <p:nvSpPr>
            <p:cNvPr id="58" name="rc58"/>
            <p:cNvSpPr/>
            <p:nvPr/>
          </p:nvSpPr>
          <p:spPr>
            <a:xfrm>
              <a:off x="5612829" y="4057709"/>
              <a:ext cx="235719" cy="51503"/>
            </a:xfrm>
            <a:prstGeom prst="rect">
              <a:avLst/>
            </a:prstGeom>
            <a:solidFill>
              <a:srgbClr val="B3B3B3">
                <a:alpha val="90196"/>
              </a:srgbClr>
            </a:solidFill>
          </p:spPr>
          <p:txBody>
            <a:bodyPr/>
            <a:lstStyle/>
            <a:p/>
          </p:txBody>
        </p:sp>
        <p:sp>
          <p:nvSpPr>
            <p:cNvPr id="59" name="rc59"/>
            <p:cNvSpPr/>
            <p:nvPr/>
          </p:nvSpPr>
          <p:spPr>
            <a:xfrm>
              <a:off x="5874739" y="3989906"/>
              <a:ext cx="235719" cy="28557"/>
            </a:xfrm>
            <a:prstGeom prst="rect">
              <a:avLst/>
            </a:prstGeom>
            <a:solidFill>
              <a:srgbClr val="B3B3B3">
                <a:alpha val="90196"/>
              </a:srgbClr>
            </a:solidFill>
          </p:spPr>
          <p:txBody>
            <a:bodyPr/>
            <a:lstStyle/>
            <a:p/>
          </p:txBody>
        </p:sp>
        <p:sp>
          <p:nvSpPr>
            <p:cNvPr id="60" name="rc60"/>
            <p:cNvSpPr/>
            <p:nvPr/>
          </p:nvSpPr>
          <p:spPr>
            <a:xfrm>
              <a:off x="6136649" y="4066240"/>
              <a:ext cx="235719" cy="66668"/>
            </a:xfrm>
            <a:prstGeom prst="rect">
              <a:avLst/>
            </a:prstGeom>
            <a:solidFill>
              <a:srgbClr val="B3B3B3">
                <a:alpha val="90196"/>
              </a:srgbClr>
            </a:solidFill>
          </p:spPr>
          <p:txBody>
            <a:bodyPr/>
            <a:lstStyle/>
            <a:p/>
          </p:txBody>
        </p:sp>
        <p:sp>
          <p:nvSpPr>
            <p:cNvPr id="61" name="rc61"/>
            <p:cNvSpPr/>
            <p:nvPr/>
          </p:nvSpPr>
          <p:spPr>
            <a:xfrm>
              <a:off x="6398559" y="3987304"/>
              <a:ext cx="235719" cy="45284"/>
            </a:xfrm>
            <a:prstGeom prst="rect">
              <a:avLst/>
            </a:prstGeom>
            <a:solidFill>
              <a:srgbClr val="B3B3B3">
                <a:alpha val="90196"/>
              </a:srgbClr>
            </a:solidFill>
          </p:spPr>
          <p:txBody>
            <a:bodyPr/>
            <a:lstStyle/>
            <a:p/>
          </p:txBody>
        </p:sp>
        <p:sp>
          <p:nvSpPr>
            <p:cNvPr id="62" name="rc62"/>
            <p:cNvSpPr/>
            <p:nvPr/>
          </p:nvSpPr>
          <p:spPr>
            <a:xfrm>
              <a:off x="6660470" y="4100185"/>
              <a:ext cx="235719" cy="11905"/>
            </a:xfrm>
            <a:prstGeom prst="rect">
              <a:avLst/>
            </a:prstGeom>
            <a:solidFill>
              <a:srgbClr val="B3B3B3">
                <a:alpha val="90196"/>
              </a:srgbClr>
            </a:solidFill>
          </p:spPr>
          <p:txBody>
            <a:bodyPr/>
            <a:lstStyle/>
            <a:p/>
          </p:txBody>
        </p:sp>
        <p:sp>
          <p:nvSpPr>
            <p:cNvPr id="63" name="rc63"/>
            <p:cNvSpPr/>
            <p:nvPr/>
          </p:nvSpPr>
          <p:spPr>
            <a:xfrm>
              <a:off x="6922380" y="3567529"/>
              <a:ext cx="235719" cy="27130"/>
            </a:xfrm>
            <a:prstGeom prst="rect">
              <a:avLst/>
            </a:prstGeom>
            <a:solidFill>
              <a:srgbClr val="B3B3B3">
                <a:alpha val="90196"/>
              </a:srgbClr>
            </a:solidFill>
          </p:spPr>
          <p:txBody>
            <a:bodyPr/>
            <a:lstStyle/>
            <a:p/>
          </p:txBody>
        </p:sp>
        <p:sp>
          <p:nvSpPr>
            <p:cNvPr id="64" name="rc64"/>
            <p:cNvSpPr/>
            <p:nvPr/>
          </p:nvSpPr>
          <p:spPr>
            <a:xfrm>
              <a:off x="7184290" y="3814941"/>
              <a:ext cx="235719" cy="124011"/>
            </a:xfrm>
            <a:prstGeom prst="rect">
              <a:avLst/>
            </a:prstGeom>
            <a:solidFill>
              <a:srgbClr val="B3B3B3">
                <a:alpha val="90196"/>
              </a:srgbClr>
            </a:solidFill>
          </p:spPr>
          <p:txBody>
            <a:bodyPr/>
            <a:lstStyle/>
            <a:p/>
          </p:txBody>
        </p:sp>
        <p:sp>
          <p:nvSpPr>
            <p:cNvPr id="65" name="rc65"/>
            <p:cNvSpPr/>
            <p:nvPr/>
          </p:nvSpPr>
          <p:spPr>
            <a:xfrm>
              <a:off x="7446200" y="3839754"/>
              <a:ext cx="235719" cy="78807"/>
            </a:xfrm>
            <a:prstGeom prst="rect">
              <a:avLst/>
            </a:prstGeom>
            <a:solidFill>
              <a:srgbClr val="B3B3B3">
                <a:alpha val="90196"/>
              </a:srgbClr>
            </a:solidFill>
          </p:spPr>
          <p:txBody>
            <a:bodyPr/>
            <a:lstStyle/>
            <a:p/>
          </p:txBody>
        </p:sp>
        <p:sp>
          <p:nvSpPr>
            <p:cNvPr id="66" name="rc66"/>
            <p:cNvSpPr/>
            <p:nvPr/>
          </p:nvSpPr>
          <p:spPr>
            <a:xfrm>
              <a:off x="7708110" y="3864373"/>
              <a:ext cx="235719" cy="35106"/>
            </a:xfrm>
            <a:prstGeom prst="rect">
              <a:avLst/>
            </a:prstGeom>
            <a:solidFill>
              <a:srgbClr val="B3B3B3">
                <a:alpha val="90196"/>
              </a:srgbClr>
            </a:solidFill>
          </p:spPr>
          <p:txBody>
            <a:bodyPr/>
            <a:lstStyle/>
            <a:p/>
          </p:txBody>
        </p:sp>
        <p:sp>
          <p:nvSpPr>
            <p:cNvPr id="67" name="rc67"/>
            <p:cNvSpPr/>
            <p:nvPr/>
          </p:nvSpPr>
          <p:spPr>
            <a:xfrm>
              <a:off x="7970021" y="3867049"/>
              <a:ext cx="235719" cy="35346"/>
            </a:xfrm>
            <a:prstGeom prst="rect">
              <a:avLst/>
            </a:prstGeom>
            <a:solidFill>
              <a:srgbClr val="B3B3B3">
                <a:alpha val="90196"/>
              </a:srgbClr>
            </a:solidFill>
          </p:spPr>
          <p:txBody>
            <a:bodyPr/>
            <a:lstStyle/>
            <a:p/>
          </p:txBody>
        </p:sp>
        <p:sp>
          <p:nvSpPr>
            <p:cNvPr id="68" name="pl68"/>
            <p:cNvSpPr/>
            <p:nvPr/>
          </p:nvSpPr>
          <p:spPr>
            <a:xfrm>
              <a:off x="1540125" y="2214122"/>
              <a:ext cx="6547754" cy="1052650"/>
            </a:xfrm>
            <a:custGeom>
              <a:avLst/>
              <a:pathLst>
                <a:path w="6547754" h="1052650">
                  <a:moveTo>
                    <a:pt x="0" y="193343"/>
                  </a:moveTo>
                  <a:lnTo>
                    <a:pt x="261910" y="429653"/>
                  </a:lnTo>
                  <a:lnTo>
                    <a:pt x="523820" y="343722"/>
                  </a:lnTo>
                  <a:lnTo>
                    <a:pt x="785730" y="279274"/>
                  </a:lnTo>
                  <a:lnTo>
                    <a:pt x="1047640" y="150378"/>
                  </a:lnTo>
                  <a:lnTo>
                    <a:pt x="1309550" y="193343"/>
                  </a:lnTo>
                  <a:lnTo>
                    <a:pt x="1571461" y="322239"/>
                  </a:lnTo>
                  <a:lnTo>
                    <a:pt x="1833371" y="257791"/>
                  </a:lnTo>
                  <a:lnTo>
                    <a:pt x="2095281" y="236309"/>
                  </a:lnTo>
                  <a:lnTo>
                    <a:pt x="2357191" y="128895"/>
                  </a:lnTo>
                  <a:lnTo>
                    <a:pt x="2619101" y="107413"/>
                  </a:lnTo>
                  <a:lnTo>
                    <a:pt x="2881012" y="107413"/>
                  </a:lnTo>
                  <a:lnTo>
                    <a:pt x="3142922" y="193343"/>
                  </a:lnTo>
                  <a:lnTo>
                    <a:pt x="3404832" y="150378"/>
                  </a:lnTo>
                  <a:lnTo>
                    <a:pt x="3666742" y="107413"/>
                  </a:lnTo>
                  <a:lnTo>
                    <a:pt x="3928652" y="193343"/>
                  </a:lnTo>
                  <a:lnTo>
                    <a:pt x="4190563" y="42965"/>
                  </a:lnTo>
                  <a:lnTo>
                    <a:pt x="4452473" y="214826"/>
                  </a:lnTo>
                  <a:lnTo>
                    <a:pt x="4714383" y="0"/>
                  </a:lnTo>
                  <a:lnTo>
                    <a:pt x="4976293" y="193343"/>
                  </a:lnTo>
                  <a:lnTo>
                    <a:pt x="5238203" y="42965"/>
                  </a:lnTo>
                  <a:lnTo>
                    <a:pt x="5500114" y="1052650"/>
                  </a:lnTo>
                  <a:lnTo>
                    <a:pt x="5762024" y="386687"/>
                  </a:lnTo>
                  <a:lnTo>
                    <a:pt x="6023934" y="429653"/>
                  </a:lnTo>
                  <a:lnTo>
                    <a:pt x="6285844" y="472618"/>
                  </a:lnTo>
                  <a:lnTo>
                    <a:pt x="6547754" y="472618"/>
                  </a:lnTo>
                </a:path>
              </a:pathLst>
            </a:custGeom>
            <a:ln w="27101" cap="flat">
              <a:solidFill>
                <a:srgbClr val="3283FE">
                  <a:alpha val="100000"/>
                </a:srgbClr>
              </a:solidFill>
              <a:prstDash val="solid"/>
              <a:round/>
            </a:ln>
          </p:spPr>
          <p:txBody>
            <a:bodyPr/>
            <a:lstStyle/>
            <a:p/>
          </p:txBody>
        </p:sp>
        <p:sp>
          <p:nvSpPr>
            <p:cNvPr id="69" name="pl69"/>
            <p:cNvSpPr/>
            <p:nvPr/>
          </p:nvSpPr>
          <p:spPr>
            <a:xfrm>
              <a:off x="3635407" y="2278570"/>
              <a:ext cx="4452473" cy="1031167"/>
            </a:xfrm>
            <a:custGeom>
              <a:avLst/>
              <a:pathLst>
                <a:path w="4452473" h="1031167">
                  <a:moveTo>
                    <a:pt x="0" y="708927"/>
                  </a:moveTo>
                  <a:lnTo>
                    <a:pt x="261910" y="537066"/>
                  </a:lnTo>
                  <a:lnTo>
                    <a:pt x="523820" y="322239"/>
                  </a:lnTo>
                  <a:lnTo>
                    <a:pt x="785730" y="214826"/>
                  </a:lnTo>
                  <a:lnTo>
                    <a:pt x="1047640" y="300757"/>
                  </a:lnTo>
                  <a:lnTo>
                    <a:pt x="1309550" y="214826"/>
                  </a:lnTo>
                  <a:lnTo>
                    <a:pt x="1571461" y="171861"/>
                  </a:lnTo>
                  <a:lnTo>
                    <a:pt x="1833371" y="257791"/>
                  </a:lnTo>
                  <a:lnTo>
                    <a:pt x="2095281" y="85930"/>
                  </a:lnTo>
                  <a:lnTo>
                    <a:pt x="2357191" y="214826"/>
                  </a:lnTo>
                  <a:lnTo>
                    <a:pt x="2619101" y="64447"/>
                  </a:lnTo>
                  <a:lnTo>
                    <a:pt x="2881012" y="214826"/>
                  </a:lnTo>
                  <a:lnTo>
                    <a:pt x="3142922" y="0"/>
                  </a:lnTo>
                  <a:lnTo>
                    <a:pt x="3404832" y="1031167"/>
                  </a:lnTo>
                  <a:lnTo>
                    <a:pt x="3666742" y="558549"/>
                  </a:lnTo>
                  <a:lnTo>
                    <a:pt x="3928652" y="515583"/>
                  </a:lnTo>
                  <a:lnTo>
                    <a:pt x="4190563" y="472618"/>
                  </a:lnTo>
                  <a:lnTo>
                    <a:pt x="4452473" y="472618"/>
                  </a:lnTo>
                </a:path>
              </a:pathLst>
            </a:custGeom>
            <a:ln w="27101" cap="flat">
              <a:solidFill>
                <a:srgbClr val="FFA500">
                  <a:alpha val="100000"/>
                </a:srgbClr>
              </a:solidFill>
              <a:prstDash val="solid"/>
              <a:round/>
            </a:ln>
          </p:spPr>
          <p:txBody>
            <a:bodyPr/>
            <a:lstStyle/>
            <a:p/>
          </p:txBody>
        </p:sp>
        <p:sp>
          <p:nvSpPr>
            <p:cNvPr id="70" name="tx70"/>
            <p:cNvSpPr/>
            <p:nvPr/>
          </p:nvSpPr>
          <p:spPr>
            <a:xfrm>
              <a:off x="1469787"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1" name="tx71"/>
            <p:cNvSpPr/>
            <p:nvPr/>
          </p:nvSpPr>
          <p:spPr>
            <a:xfrm>
              <a:off x="277933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2" name="tx72"/>
            <p:cNvSpPr/>
            <p:nvPr/>
          </p:nvSpPr>
          <p:spPr>
            <a:xfrm>
              <a:off x="4088889"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3" name="tx73"/>
            <p:cNvSpPr/>
            <p:nvPr/>
          </p:nvSpPr>
          <p:spPr>
            <a:xfrm>
              <a:off x="4088889"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4" name="tx74"/>
            <p:cNvSpPr/>
            <p:nvPr/>
          </p:nvSpPr>
          <p:spPr>
            <a:xfrm>
              <a:off x="5398440"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5" name="tx75"/>
            <p:cNvSpPr/>
            <p:nvPr/>
          </p:nvSpPr>
          <p:spPr>
            <a:xfrm>
              <a:off x="5398440"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6" name="tx76"/>
            <p:cNvSpPr/>
            <p:nvPr/>
          </p:nvSpPr>
          <p:spPr>
            <a:xfrm>
              <a:off x="6446081"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7" name="tx77"/>
            <p:cNvSpPr/>
            <p:nvPr/>
          </p:nvSpPr>
          <p:spPr>
            <a:xfrm>
              <a:off x="6446081"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8" name="tx78"/>
            <p:cNvSpPr/>
            <p:nvPr/>
          </p:nvSpPr>
          <p:spPr>
            <a:xfrm>
              <a:off x="6707991"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9" name="tx79"/>
            <p:cNvSpPr/>
            <p:nvPr/>
          </p:nvSpPr>
          <p:spPr>
            <a:xfrm>
              <a:off x="6707991"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0" name="tx80"/>
            <p:cNvSpPr/>
            <p:nvPr/>
          </p:nvSpPr>
          <p:spPr>
            <a:xfrm>
              <a:off x="6969901" y="308570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44</a:t>
              </a:r>
            </a:p>
          </p:txBody>
        </p:sp>
        <p:sp>
          <p:nvSpPr>
            <p:cNvPr id="81" name="tx81"/>
            <p:cNvSpPr/>
            <p:nvPr/>
          </p:nvSpPr>
          <p:spPr>
            <a:xfrm>
              <a:off x="6969901" y="337273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42</a:t>
              </a:r>
            </a:p>
          </p:txBody>
        </p:sp>
        <p:sp>
          <p:nvSpPr>
            <p:cNvPr id="82" name="tx82"/>
            <p:cNvSpPr/>
            <p:nvPr/>
          </p:nvSpPr>
          <p:spPr>
            <a:xfrm>
              <a:off x="7231812"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83" name="tx83"/>
            <p:cNvSpPr/>
            <p:nvPr/>
          </p:nvSpPr>
          <p:spPr>
            <a:xfrm>
              <a:off x="7231812"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84" name="tx84"/>
            <p:cNvSpPr/>
            <p:nvPr/>
          </p:nvSpPr>
          <p:spPr>
            <a:xfrm>
              <a:off x="7493722"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85" name="tx85"/>
            <p:cNvSpPr/>
            <p:nvPr/>
          </p:nvSpPr>
          <p:spPr>
            <a:xfrm>
              <a:off x="749372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6" name="tx86"/>
            <p:cNvSpPr/>
            <p:nvPr/>
          </p:nvSpPr>
          <p:spPr>
            <a:xfrm>
              <a:off x="775563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87" name="tx87"/>
            <p:cNvSpPr/>
            <p:nvPr/>
          </p:nvSpPr>
          <p:spPr>
            <a:xfrm>
              <a:off x="7755632"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88" name="tx88"/>
            <p:cNvSpPr/>
            <p:nvPr/>
          </p:nvSpPr>
          <p:spPr>
            <a:xfrm>
              <a:off x="801754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89" name="tx89"/>
            <p:cNvSpPr/>
            <p:nvPr/>
          </p:nvSpPr>
          <p:spPr>
            <a:xfrm>
              <a:off x="8017542"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90" name="tx90"/>
            <p:cNvSpPr/>
            <p:nvPr/>
          </p:nvSpPr>
          <p:spPr>
            <a:xfrm>
              <a:off x="1449691" y="40731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91" name="tx91"/>
            <p:cNvSpPr/>
            <p:nvPr/>
          </p:nvSpPr>
          <p:spPr>
            <a:xfrm>
              <a:off x="2759242" y="407778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2" name="tx92"/>
            <p:cNvSpPr/>
            <p:nvPr/>
          </p:nvSpPr>
          <p:spPr>
            <a:xfrm>
              <a:off x="4068793" y="41039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93" name="tx93"/>
            <p:cNvSpPr/>
            <p:nvPr/>
          </p:nvSpPr>
          <p:spPr>
            <a:xfrm>
              <a:off x="5378344" y="408211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94" name="tx94"/>
            <p:cNvSpPr/>
            <p:nvPr/>
          </p:nvSpPr>
          <p:spPr>
            <a:xfrm>
              <a:off x="6425984" y="40818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95" name="tx95"/>
            <p:cNvSpPr/>
            <p:nvPr/>
          </p:nvSpPr>
          <p:spPr>
            <a:xfrm>
              <a:off x="6718039" y="4121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6" name="tx96"/>
            <p:cNvSpPr/>
            <p:nvPr/>
          </p:nvSpPr>
          <p:spPr>
            <a:xfrm>
              <a:off x="6949805" y="38628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499</a:t>
              </a:r>
            </a:p>
          </p:txBody>
        </p:sp>
        <p:sp>
          <p:nvSpPr>
            <p:cNvPr id="97" name="tx97"/>
            <p:cNvSpPr/>
            <p:nvPr/>
          </p:nvSpPr>
          <p:spPr>
            <a:xfrm>
              <a:off x="7211715" y="403636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98" name="tx98"/>
            <p:cNvSpPr/>
            <p:nvPr/>
          </p:nvSpPr>
          <p:spPr>
            <a:xfrm>
              <a:off x="7473625" y="402479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a:t>
              </a:r>
            </a:p>
          </p:txBody>
        </p:sp>
        <p:sp>
          <p:nvSpPr>
            <p:cNvPr id="99" name="tx99"/>
            <p:cNvSpPr/>
            <p:nvPr/>
          </p:nvSpPr>
          <p:spPr>
            <a:xfrm>
              <a:off x="7735535" y="401525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00" name="tx100"/>
            <p:cNvSpPr/>
            <p:nvPr/>
          </p:nvSpPr>
          <p:spPr>
            <a:xfrm>
              <a:off x="7997446" y="40167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250</a:t>
              </a:r>
            </a:p>
          </p:txBody>
        </p:sp>
        <p:sp>
          <p:nvSpPr>
            <p:cNvPr id="101" name="tx101"/>
            <p:cNvSpPr/>
            <p:nvPr/>
          </p:nvSpPr>
          <p:spPr>
            <a:xfrm>
              <a:off x="4068793" y="396476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02" name="tx102"/>
            <p:cNvSpPr/>
            <p:nvPr/>
          </p:nvSpPr>
          <p:spPr>
            <a:xfrm>
              <a:off x="5408489" y="39598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3" name="tx103"/>
            <p:cNvSpPr/>
            <p:nvPr/>
          </p:nvSpPr>
          <p:spPr>
            <a:xfrm>
              <a:off x="6456129" y="39694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4" name="tx104"/>
            <p:cNvSpPr/>
            <p:nvPr/>
          </p:nvSpPr>
          <p:spPr>
            <a:xfrm>
              <a:off x="6718039" y="4065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5" name="tx105"/>
            <p:cNvSpPr/>
            <p:nvPr/>
          </p:nvSpPr>
          <p:spPr>
            <a:xfrm>
              <a:off x="6979950" y="35419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6" name="tx106"/>
            <p:cNvSpPr/>
            <p:nvPr/>
          </p:nvSpPr>
          <p:spPr>
            <a:xfrm>
              <a:off x="7211715" y="38365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07" name="tx107"/>
            <p:cNvSpPr/>
            <p:nvPr/>
          </p:nvSpPr>
          <p:spPr>
            <a:xfrm>
              <a:off x="7503770" y="3838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8" name="tx108"/>
            <p:cNvSpPr/>
            <p:nvPr/>
          </p:nvSpPr>
          <p:spPr>
            <a:xfrm>
              <a:off x="7765680" y="38414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9" name="tx109"/>
            <p:cNvSpPr/>
            <p:nvPr/>
          </p:nvSpPr>
          <p:spPr>
            <a:xfrm>
              <a:off x="8027590" y="38442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0" name="tx110"/>
            <p:cNvSpPr/>
            <p:nvPr/>
          </p:nvSpPr>
          <p:spPr>
            <a:xfrm>
              <a:off x="4077836" y="382732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225</a:t>
              </a:r>
            </a:p>
          </p:txBody>
        </p:sp>
        <p:sp>
          <p:nvSpPr>
            <p:cNvPr id="111" name="tx111"/>
            <p:cNvSpPr/>
            <p:nvPr/>
          </p:nvSpPr>
          <p:spPr>
            <a:xfrm>
              <a:off x="5387387" y="386397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196</a:t>
              </a:r>
            </a:p>
          </p:txBody>
        </p:sp>
        <p:sp>
          <p:nvSpPr>
            <p:cNvPr id="112" name="tx112"/>
            <p:cNvSpPr/>
            <p:nvPr/>
          </p:nvSpPr>
          <p:spPr>
            <a:xfrm>
              <a:off x="6435028" y="388106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113" name="tx113"/>
            <p:cNvSpPr/>
            <p:nvPr/>
          </p:nvSpPr>
          <p:spPr>
            <a:xfrm>
              <a:off x="6724068" y="3993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14" name="tx114"/>
            <p:cNvSpPr/>
            <p:nvPr/>
          </p:nvSpPr>
          <p:spPr>
            <a:xfrm>
              <a:off x="695884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521</a:t>
              </a:r>
            </a:p>
          </p:txBody>
        </p:sp>
        <p:sp>
          <p:nvSpPr>
            <p:cNvPr id="115" name="tx115"/>
            <p:cNvSpPr/>
            <p:nvPr/>
          </p:nvSpPr>
          <p:spPr>
            <a:xfrm>
              <a:off x="7220758" y="370865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321</a:t>
              </a:r>
            </a:p>
          </p:txBody>
        </p:sp>
        <p:sp>
          <p:nvSpPr>
            <p:cNvPr id="116" name="tx116"/>
            <p:cNvSpPr/>
            <p:nvPr/>
          </p:nvSpPr>
          <p:spPr>
            <a:xfrm>
              <a:off x="7482669" y="373347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301</a:t>
              </a:r>
            </a:p>
          </p:txBody>
        </p:sp>
        <p:sp>
          <p:nvSpPr>
            <p:cNvPr id="117" name="tx117"/>
            <p:cNvSpPr/>
            <p:nvPr/>
          </p:nvSpPr>
          <p:spPr>
            <a:xfrm>
              <a:off x="7744579" y="375813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281</a:t>
              </a:r>
            </a:p>
          </p:txBody>
        </p:sp>
        <p:sp>
          <p:nvSpPr>
            <p:cNvPr id="118" name="tx118"/>
            <p:cNvSpPr/>
            <p:nvPr/>
          </p:nvSpPr>
          <p:spPr>
            <a:xfrm>
              <a:off x="8006489" y="376081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279</a:t>
              </a:r>
            </a:p>
          </p:txBody>
        </p:sp>
        <p:sp>
          <p:nvSpPr>
            <p:cNvPr id="119" name="tx11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694200" y="35416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1" name="tx121"/>
            <p:cNvSpPr/>
            <p:nvPr/>
          </p:nvSpPr>
          <p:spPr>
            <a:xfrm>
              <a:off x="577692" y="292335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2" name="tx122"/>
            <p:cNvSpPr/>
            <p:nvPr/>
          </p:nvSpPr>
          <p:spPr>
            <a:xfrm>
              <a:off x="577692" y="230508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3" name="tx12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1" name="pl141"/>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2" name="pl142"/>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3" name="tx143"/>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4" name="tx144"/>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5" name="rc145"/>
            <p:cNvSpPr/>
            <p:nvPr/>
          </p:nvSpPr>
          <p:spPr>
            <a:xfrm>
              <a:off x="4744786" y="5080163"/>
              <a:ext cx="201456" cy="201456"/>
            </a:xfrm>
            <a:prstGeom prst="rect">
              <a:avLst/>
            </a:prstGeom>
            <a:solidFill>
              <a:srgbClr val="E2231A">
                <a:alpha val="90196"/>
              </a:srgbClr>
            </a:solidFill>
          </p:spPr>
          <p:txBody>
            <a:bodyPr/>
            <a:lstStyle/>
            <a:p/>
          </p:txBody>
        </p:sp>
        <p:sp>
          <p:nvSpPr>
            <p:cNvPr id="146" name="rc146"/>
            <p:cNvSpPr/>
            <p:nvPr/>
          </p:nvSpPr>
          <p:spPr>
            <a:xfrm>
              <a:off x="5708946" y="5080163"/>
              <a:ext cx="201456" cy="201456"/>
            </a:xfrm>
            <a:prstGeom prst="rect">
              <a:avLst/>
            </a:prstGeom>
            <a:solidFill>
              <a:srgbClr val="B3B3B3">
                <a:alpha val="90196"/>
              </a:srgbClr>
            </a:solidFill>
          </p:spPr>
          <p:txBody>
            <a:bodyPr/>
            <a:lstStyle/>
            <a:p/>
          </p:txBody>
        </p:sp>
        <p:sp>
          <p:nvSpPr>
            <p:cNvPr id="147" name="tx147"/>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8" name="tx148"/>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9" name="tx149"/>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0" name="tx150"/>
            <p:cNvSpPr/>
            <p:nvPr/>
          </p:nvSpPr>
          <p:spPr>
            <a:xfrm>
              <a:off x="1083092" y="1582906"/>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2000-2025</a:t>
              </a:r>
            </a:p>
          </p:txBody>
        </p:sp>
        <p:sp>
          <p:nvSpPr>
            <p:cNvPr id="151" name="pl151"/>
            <p:cNvSpPr/>
            <p:nvPr/>
          </p:nvSpPr>
          <p:spPr>
            <a:xfrm>
              <a:off x="26287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0415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4544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5" name="pl155"/>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6" name="pl156"/>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7" name="pl157"/>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351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2480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422266" y="5840557"/>
              <a:ext cx="3501064" cy="124062"/>
            </a:xfrm>
            <a:prstGeom prst="rect">
              <a:avLst/>
            </a:prstGeom>
            <a:solidFill>
              <a:srgbClr val="E2231A">
                <a:alpha val="90196"/>
              </a:srgbClr>
            </a:solidFill>
          </p:spPr>
          <p:txBody>
            <a:bodyPr/>
            <a:lstStyle/>
            <a:p/>
          </p:txBody>
        </p:sp>
        <p:sp>
          <p:nvSpPr>
            <p:cNvPr id="161" name="rc161"/>
            <p:cNvSpPr/>
            <p:nvPr/>
          </p:nvSpPr>
          <p:spPr>
            <a:xfrm>
              <a:off x="1422266" y="5685479"/>
              <a:ext cx="6098433" cy="124062"/>
            </a:xfrm>
            <a:prstGeom prst="rect">
              <a:avLst/>
            </a:prstGeom>
            <a:solidFill>
              <a:srgbClr val="E2231A">
                <a:alpha val="90196"/>
              </a:srgbClr>
            </a:solidFill>
          </p:spPr>
          <p:txBody>
            <a:bodyPr/>
            <a:lstStyle/>
            <a:p/>
          </p:txBody>
        </p:sp>
        <p:sp>
          <p:nvSpPr>
            <p:cNvPr id="162" name="rc162"/>
            <p:cNvSpPr/>
            <p:nvPr/>
          </p:nvSpPr>
          <p:spPr>
            <a:xfrm>
              <a:off x="1422266" y="5530401"/>
              <a:ext cx="6041537" cy="124062"/>
            </a:xfrm>
            <a:prstGeom prst="rect">
              <a:avLst/>
            </a:prstGeom>
            <a:solidFill>
              <a:srgbClr val="E2231A">
                <a:alpha val="90196"/>
              </a:srgbClr>
            </a:solidFill>
          </p:spPr>
          <p:txBody>
            <a:bodyPr/>
            <a:lstStyle/>
            <a:p/>
          </p:txBody>
        </p:sp>
        <p:sp>
          <p:nvSpPr>
            <p:cNvPr id="163" name="rc163"/>
            <p:cNvSpPr/>
            <p:nvPr/>
          </p:nvSpPr>
          <p:spPr>
            <a:xfrm>
              <a:off x="4923330" y="5840557"/>
              <a:ext cx="883644" cy="124062"/>
            </a:xfrm>
            <a:prstGeom prst="rect">
              <a:avLst/>
            </a:prstGeom>
            <a:solidFill>
              <a:srgbClr val="B3B3B3">
                <a:alpha val="90196"/>
              </a:srgbClr>
            </a:solidFill>
          </p:spPr>
          <p:txBody>
            <a:bodyPr/>
            <a:lstStyle/>
            <a:p/>
          </p:txBody>
        </p:sp>
        <p:sp>
          <p:nvSpPr>
            <p:cNvPr id="164" name="rc164"/>
            <p:cNvSpPr/>
            <p:nvPr/>
          </p:nvSpPr>
          <p:spPr>
            <a:xfrm>
              <a:off x="7520699" y="5685479"/>
              <a:ext cx="685040" cy="124062"/>
            </a:xfrm>
            <a:prstGeom prst="rect">
              <a:avLst/>
            </a:prstGeom>
            <a:solidFill>
              <a:srgbClr val="B3B3B3">
                <a:alpha val="90196"/>
              </a:srgbClr>
            </a:solidFill>
          </p:spPr>
          <p:txBody>
            <a:bodyPr/>
            <a:lstStyle/>
            <a:p/>
          </p:txBody>
        </p:sp>
        <p:sp>
          <p:nvSpPr>
            <p:cNvPr id="165" name="rc165"/>
            <p:cNvSpPr/>
            <p:nvPr/>
          </p:nvSpPr>
          <p:spPr>
            <a:xfrm>
              <a:off x="7463803" y="5530401"/>
              <a:ext cx="689721" cy="124062"/>
            </a:xfrm>
            <a:prstGeom prst="rect">
              <a:avLst/>
            </a:prstGeom>
            <a:solidFill>
              <a:srgbClr val="B3B3B3">
                <a:alpha val="90196"/>
              </a:srgbClr>
            </a:solidFill>
          </p:spPr>
          <p:txBody>
            <a:bodyPr/>
            <a:lstStyle/>
            <a:p/>
          </p:txBody>
        </p:sp>
        <p:sp>
          <p:nvSpPr>
            <p:cNvPr id="166" name="tx166"/>
            <p:cNvSpPr/>
            <p:nvPr/>
          </p:nvSpPr>
          <p:spPr>
            <a:xfrm>
              <a:off x="5951656"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181.7</a:t>
              </a:r>
            </a:p>
          </p:txBody>
        </p:sp>
        <p:sp>
          <p:nvSpPr>
            <p:cNvPr id="167" name="tx167"/>
            <p:cNvSpPr/>
            <p:nvPr/>
          </p:nvSpPr>
          <p:spPr>
            <a:xfrm>
              <a:off x="835042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281.1</a:t>
              </a:r>
            </a:p>
          </p:txBody>
        </p:sp>
        <p:sp>
          <p:nvSpPr>
            <p:cNvPr id="168" name="tx168"/>
            <p:cNvSpPr/>
            <p:nvPr/>
          </p:nvSpPr>
          <p:spPr>
            <a:xfrm>
              <a:off x="8249989"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a:t>
              </a:r>
            </a:p>
          </p:txBody>
        </p:sp>
        <p:sp>
          <p:nvSpPr>
            <p:cNvPr id="169" name="tx169"/>
            <p:cNvSpPr/>
            <p:nvPr/>
          </p:nvSpPr>
          <p:spPr>
            <a:xfrm>
              <a:off x="302811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145.1</a:t>
              </a:r>
            </a:p>
          </p:txBody>
        </p:sp>
        <p:sp>
          <p:nvSpPr>
            <p:cNvPr id="170" name="tx170"/>
            <p:cNvSpPr/>
            <p:nvPr/>
          </p:nvSpPr>
          <p:spPr>
            <a:xfrm>
              <a:off x="432680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252.7</a:t>
              </a:r>
            </a:p>
          </p:txBody>
        </p:sp>
        <p:sp>
          <p:nvSpPr>
            <p:cNvPr id="171" name="tx171"/>
            <p:cNvSpPr/>
            <p:nvPr/>
          </p:nvSpPr>
          <p:spPr>
            <a:xfrm>
              <a:off x="429835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250.4</a:t>
              </a:r>
            </a:p>
          </p:txBody>
        </p:sp>
        <p:sp>
          <p:nvSpPr>
            <p:cNvPr id="172" name="tx172"/>
            <p:cNvSpPr/>
            <p:nvPr/>
          </p:nvSpPr>
          <p:spPr>
            <a:xfrm>
              <a:off x="5252626"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36.6</a:t>
              </a:r>
            </a:p>
          </p:txBody>
        </p:sp>
        <p:sp>
          <p:nvSpPr>
            <p:cNvPr id="173" name="tx173"/>
            <p:cNvSpPr/>
            <p:nvPr/>
          </p:nvSpPr>
          <p:spPr>
            <a:xfrm>
              <a:off x="775069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74" name="tx174"/>
            <p:cNvSpPr/>
            <p:nvPr/>
          </p:nvSpPr>
          <p:spPr>
            <a:xfrm>
              <a:off x="769613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28.6</a:t>
              </a:r>
            </a:p>
          </p:txBody>
        </p:sp>
        <p:sp>
          <p:nvSpPr>
            <p:cNvPr id="175" name="tx175"/>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8" name="tx178"/>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367201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0" name="tx180"/>
            <p:cNvSpPr/>
            <p:nvPr/>
          </p:nvSpPr>
          <p:spPr>
            <a:xfrm>
              <a:off x="608489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1" name="tx181"/>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71%. This is lower than in 2019, where coverage was 84%.
250,000 children missed their routine first dose of measles vaccine.
MCV2 is typically administered to children between 18 months and five years old. MCV2 coverage remained constant at 68% in 2025.</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71% in 2025 - below the 95% level needed to prevent outbreaks and, leaving 250,000 children without any protection against measles. MCV2 coverage also remained constant at 68% - below the IA2030 target of 90%.</a:t>
            </a:r>
          </a:p>
        </p:txBody>
      </p:sp>
      <p:grpSp xmlns:pic="http://schemas.openxmlformats.org/drawingml/2006/picture">
        <p:nvGrpSpPr>
          <p:cNvPr id="186" name=""/>
          <p:cNvGrpSpPr/>
          <p:nvPr/>
        </p:nvGrpSpPr>
        <p:grpSpPr>
          <a:xfrm>
            <a:off x="292608" y="1097280"/>
            <a:ext cx="8595360" cy="28575"/>
            <a:chOff x="292608" y="1097280"/>
            <a:chExt cx="8595360" cy="28575"/>
          </a:xfrm>
        </p:grpSpPr>
        <p:sp>
          <p:nvSpPr>
            <p:cNvPr id="18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1071696"/>
            </a:xfrm>
            <a:custGeom>
              <a:avLst/>
              <a:pathLst>
                <a:path w="3397293" h="1071696">
                  <a:moveTo>
                    <a:pt x="0" y="196842"/>
                  </a:moveTo>
                  <a:lnTo>
                    <a:pt x="135891" y="437426"/>
                  </a:lnTo>
                  <a:lnTo>
                    <a:pt x="271783" y="349941"/>
                  </a:lnTo>
                  <a:lnTo>
                    <a:pt x="407675" y="284327"/>
                  </a:lnTo>
                  <a:lnTo>
                    <a:pt x="543566" y="153099"/>
                  </a:lnTo>
                  <a:lnTo>
                    <a:pt x="679458" y="196842"/>
                  </a:lnTo>
                  <a:lnTo>
                    <a:pt x="815350" y="328070"/>
                  </a:lnTo>
                  <a:lnTo>
                    <a:pt x="951242" y="262456"/>
                  </a:lnTo>
                  <a:lnTo>
                    <a:pt x="1087133" y="240584"/>
                  </a:lnTo>
                  <a:lnTo>
                    <a:pt x="1223025" y="131228"/>
                  </a:lnTo>
                  <a:lnTo>
                    <a:pt x="1358917" y="109356"/>
                  </a:lnTo>
                  <a:lnTo>
                    <a:pt x="1494809" y="109356"/>
                  </a:lnTo>
                  <a:lnTo>
                    <a:pt x="1630700" y="196842"/>
                  </a:lnTo>
                  <a:lnTo>
                    <a:pt x="1766592" y="153099"/>
                  </a:lnTo>
                  <a:lnTo>
                    <a:pt x="1902484" y="109356"/>
                  </a:lnTo>
                  <a:lnTo>
                    <a:pt x="2038375" y="196842"/>
                  </a:lnTo>
                  <a:lnTo>
                    <a:pt x="2174267" y="43742"/>
                  </a:lnTo>
                  <a:lnTo>
                    <a:pt x="2310159" y="218713"/>
                  </a:lnTo>
                  <a:lnTo>
                    <a:pt x="2446051" y="0"/>
                  </a:lnTo>
                  <a:lnTo>
                    <a:pt x="2581942" y="196842"/>
                  </a:lnTo>
                  <a:lnTo>
                    <a:pt x="2717834" y="43742"/>
                  </a:lnTo>
                  <a:lnTo>
                    <a:pt x="2853726" y="1071696"/>
                  </a:lnTo>
                  <a:lnTo>
                    <a:pt x="2989618" y="393684"/>
                  </a:lnTo>
                  <a:lnTo>
                    <a:pt x="3125509" y="437426"/>
                  </a:lnTo>
                  <a:lnTo>
                    <a:pt x="3261401" y="481169"/>
                  </a:lnTo>
                  <a:lnTo>
                    <a:pt x="3397293" y="48116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1071696"/>
            </a:xfrm>
            <a:custGeom>
              <a:avLst/>
              <a:pathLst>
                <a:path w="3397293" h="1071696">
                  <a:moveTo>
                    <a:pt x="0" y="196842"/>
                  </a:moveTo>
                  <a:lnTo>
                    <a:pt x="135891" y="437426"/>
                  </a:lnTo>
                  <a:lnTo>
                    <a:pt x="271783" y="349941"/>
                  </a:lnTo>
                  <a:lnTo>
                    <a:pt x="407675" y="284327"/>
                  </a:lnTo>
                  <a:lnTo>
                    <a:pt x="543566" y="153099"/>
                  </a:lnTo>
                  <a:lnTo>
                    <a:pt x="679458" y="196842"/>
                  </a:lnTo>
                  <a:lnTo>
                    <a:pt x="815350" y="328070"/>
                  </a:lnTo>
                  <a:lnTo>
                    <a:pt x="951242" y="262456"/>
                  </a:lnTo>
                  <a:lnTo>
                    <a:pt x="1087133" y="240584"/>
                  </a:lnTo>
                  <a:lnTo>
                    <a:pt x="1223025" y="131228"/>
                  </a:lnTo>
                  <a:lnTo>
                    <a:pt x="1358917" y="109356"/>
                  </a:lnTo>
                  <a:lnTo>
                    <a:pt x="1494809" y="109356"/>
                  </a:lnTo>
                  <a:lnTo>
                    <a:pt x="1630700" y="196842"/>
                  </a:lnTo>
                  <a:lnTo>
                    <a:pt x="1766592" y="153099"/>
                  </a:lnTo>
                  <a:lnTo>
                    <a:pt x="1902484" y="109356"/>
                  </a:lnTo>
                  <a:lnTo>
                    <a:pt x="2038375" y="196842"/>
                  </a:lnTo>
                  <a:lnTo>
                    <a:pt x="2174267" y="43742"/>
                  </a:lnTo>
                  <a:lnTo>
                    <a:pt x="2310159" y="218713"/>
                  </a:lnTo>
                  <a:lnTo>
                    <a:pt x="2446051" y="0"/>
                  </a:lnTo>
                  <a:lnTo>
                    <a:pt x="2581942" y="196842"/>
                  </a:lnTo>
                  <a:lnTo>
                    <a:pt x="2717834" y="43742"/>
                  </a:lnTo>
                  <a:lnTo>
                    <a:pt x="2853726" y="1071696"/>
                  </a:lnTo>
                  <a:lnTo>
                    <a:pt x="2989618" y="393684"/>
                  </a:lnTo>
                  <a:lnTo>
                    <a:pt x="3125509" y="437426"/>
                  </a:lnTo>
                  <a:lnTo>
                    <a:pt x="3261401" y="481169"/>
                  </a:lnTo>
                  <a:lnTo>
                    <a:pt x="3397293" y="48116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1071696"/>
            </a:xfrm>
            <a:custGeom>
              <a:avLst/>
              <a:pathLst>
                <a:path w="3397293" h="1071696">
                  <a:moveTo>
                    <a:pt x="0" y="196842"/>
                  </a:moveTo>
                  <a:lnTo>
                    <a:pt x="135891" y="437426"/>
                  </a:lnTo>
                  <a:lnTo>
                    <a:pt x="271783" y="349941"/>
                  </a:lnTo>
                  <a:lnTo>
                    <a:pt x="407675" y="284327"/>
                  </a:lnTo>
                  <a:lnTo>
                    <a:pt x="543566" y="153099"/>
                  </a:lnTo>
                  <a:lnTo>
                    <a:pt x="679458" y="196842"/>
                  </a:lnTo>
                  <a:lnTo>
                    <a:pt x="815350" y="328070"/>
                  </a:lnTo>
                  <a:lnTo>
                    <a:pt x="951242" y="262456"/>
                  </a:lnTo>
                  <a:lnTo>
                    <a:pt x="1087133" y="240584"/>
                  </a:lnTo>
                  <a:lnTo>
                    <a:pt x="1223025" y="131228"/>
                  </a:lnTo>
                  <a:lnTo>
                    <a:pt x="1358917" y="109356"/>
                  </a:lnTo>
                  <a:lnTo>
                    <a:pt x="1494809" y="109356"/>
                  </a:lnTo>
                  <a:lnTo>
                    <a:pt x="1630700" y="196842"/>
                  </a:lnTo>
                  <a:lnTo>
                    <a:pt x="1766592" y="153099"/>
                  </a:lnTo>
                  <a:lnTo>
                    <a:pt x="1902484" y="109356"/>
                  </a:lnTo>
                  <a:lnTo>
                    <a:pt x="2038375" y="196842"/>
                  </a:lnTo>
                  <a:lnTo>
                    <a:pt x="2174267" y="43742"/>
                  </a:lnTo>
                  <a:lnTo>
                    <a:pt x="2310159" y="218713"/>
                  </a:lnTo>
                  <a:lnTo>
                    <a:pt x="2446051" y="0"/>
                  </a:lnTo>
                  <a:lnTo>
                    <a:pt x="2581942" y="196842"/>
                  </a:lnTo>
                  <a:lnTo>
                    <a:pt x="2717834" y="43742"/>
                  </a:lnTo>
                  <a:lnTo>
                    <a:pt x="2853726" y="1071696"/>
                  </a:lnTo>
                  <a:lnTo>
                    <a:pt x="2989618" y="393684"/>
                  </a:lnTo>
                  <a:lnTo>
                    <a:pt x="3125509" y="437426"/>
                  </a:lnTo>
                  <a:lnTo>
                    <a:pt x="3261401" y="481169"/>
                  </a:lnTo>
                  <a:lnTo>
                    <a:pt x="3397293" y="48116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8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4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79" y="4962980"/>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60" name="tx60"/>
            <p:cNvSpPr/>
            <p:nvPr/>
          </p:nvSpPr>
          <p:spPr>
            <a:xfrm>
              <a:off x="28631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565"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06612" y="1403693"/>
              <a:ext cx="26259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Myanmar, 2000-2025</a:t>
              </a:r>
            </a:p>
          </p:txBody>
        </p:sp>
        <p:sp>
          <p:nvSpPr>
            <p:cNvPr id="63" name="pl63"/>
            <p:cNvSpPr/>
            <p:nvPr/>
          </p:nvSpPr>
          <p:spPr>
            <a:xfrm>
              <a:off x="5267799" y="36704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19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135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812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027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24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52439"/>
              <a:ext cx="3397293" cy="1907255"/>
            </a:xfrm>
            <a:custGeom>
              <a:avLst/>
              <a:pathLst>
                <a:path w="3397293" h="1907255">
                  <a:moveTo>
                    <a:pt x="0" y="350312"/>
                  </a:moveTo>
                  <a:lnTo>
                    <a:pt x="135891" y="778471"/>
                  </a:lnTo>
                  <a:lnTo>
                    <a:pt x="271783" y="622777"/>
                  </a:lnTo>
                  <a:lnTo>
                    <a:pt x="407675" y="506006"/>
                  </a:lnTo>
                  <a:lnTo>
                    <a:pt x="543566" y="272465"/>
                  </a:lnTo>
                  <a:lnTo>
                    <a:pt x="679458" y="350312"/>
                  </a:lnTo>
                  <a:lnTo>
                    <a:pt x="815350" y="583853"/>
                  </a:lnTo>
                  <a:lnTo>
                    <a:pt x="951242" y="467083"/>
                  </a:lnTo>
                  <a:lnTo>
                    <a:pt x="1087133" y="428159"/>
                  </a:lnTo>
                  <a:lnTo>
                    <a:pt x="1223025" y="233541"/>
                  </a:lnTo>
                  <a:lnTo>
                    <a:pt x="1358917" y="194617"/>
                  </a:lnTo>
                  <a:lnTo>
                    <a:pt x="1494809" y="194617"/>
                  </a:lnTo>
                  <a:lnTo>
                    <a:pt x="1630700" y="350312"/>
                  </a:lnTo>
                  <a:lnTo>
                    <a:pt x="1766592" y="272465"/>
                  </a:lnTo>
                  <a:lnTo>
                    <a:pt x="1902484" y="194617"/>
                  </a:lnTo>
                  <a:lnTo>
                    <a:pt x="2038375" y="350312"/>
                  </a:lnTo>
                  <a:lnTo>
                    <a:pt x="2174267" y="77847"/>
                  </a:lnTo>
                  <a:lnTo>
                    <a:pt x="2310159" y="389235"/>
                  </a:lnTo>
                  <a:lnTo>
                    <a:pt x="2446051" y="0"/>
                  </a:lnTo>
                  <a:lnTo>
                    <a:pt x="2581942" y="350312"/>
                  </a:lnTo>
                  <a:lnTo>
                    <a:pt x="2717834" y="77847"/>
                  </a:lnTo>
                  <a:lnTo>
                    <a:pt x="2853726" y="1907255"/>
                  </a:lnTo>
                  <a:lnTo>
                    <a:pt x="2989618" y="700624"/>
                  </a:lnTo>
                  <a:lnTo>
                    <a:pt x="3125509" y="778471"/>
                  </a:lnTo>
                  <a:lnTo>
                    <a:pt x="3261401" y="856318"/>
                  </a:lnTo>
                  <a:lnTo>
                    <a:pt x="3397293" y="85631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02751"/>
              <a:ext cx="3397293" cy="583853"/>
            </a:xfrm>
            <a:custGeom>
              <a:avLst/>
              <a:pathLst>
                <a:path w="3397293" h="583853">
                  <a:moveTo>
                    <a:pt x="0" y="583853"/>
                  </a:moveTo>
                  <a:lnTo>
                    <a:pt x="135891" y="544930"/>
                  </a:lnTo>
                  <a:lnTo>
                    <a:pt x="271783" y="544930"/>
                  </a:lnTo>
                  <a:lnTo>
                    <a:pt x="407675" y="506006"/>
                  </a:lnTo>
                  <a:lnTo>
                    <a:pt x="543566" y="428159"/>
                  </a:lnTo>
                  <a:lnTo>
                    <a:pt x="679458" y="350312"/>
                  </a:lnTo>
                  <a:lnTo>
                    <a:pt x="815350" y="272465"/>
                  </a:lnTo>
                  <a:lnTo>
                    <a:pt x="951242" y="272465"/>
                  </a:lnTo>
                  <a:lnTo>
                    <a:pt x="1087133" y="194617"/>
                  </a:lnTo>
                  <a:lnTo>
                    <a:pt x="1223025" y="116770"/>
                  </a:lnTo>
                  <a:lnTo>
                    <a:pt x="1358917" y="77847"/>
                  </a:lnTo>
                  <a:lnTo>
                    <a:pt x="1494809" y="77847"/>
                  </a:lnTo>
                  <a:lnTo>
                    <a:pt x="1630700" y="77847"/>
                  </a:lnTo>
                  <a:lnTo>
                    <a:pt x="1766592" y="77847"/>
                  </a:lnTo>
                  <a:lnTo>
                    <a:pt x="1902484" y="77847"/>
                  </a:lnTo>
                  <a:lnTo>
                    <a:pt x="2038375" y="77847"/>
                  </a:lnTo>
                  <a:lnTo>
                    <a:pt x="2174267" y="38923"/>
                  </a:lnTo>
                  <a:lnTo>
                    <a:pt x="2310159" y="38923"/>
                  </a:lnTo>
                  <a:lnTo>
                    <a:pt x="2446051" y="0"/>
                  </a:lnTo>
                  <a:lnTo>
                    <a:pt x="2581942" y="0"/>
                  </a:lnTo>
                  <a:lnTo>
                    <a:pt x="2717834" y="116770"/>
                  </a:lnTo>
                  <a:lnTo>
                    <a:pt x="2853726" y="194617"/>
                  </a:lnTo>
                  <a:lnTo>
                    <a:pt x="2989618" y="116770"/>
                  </a:lnTo>
                  <a:lnTo>
                    <a:pt x="3125509" y="116770"/>
                  </a:lnTo>
                  <a:lnTo>
                    <a:pt x="3261401" y="77847"/>
                  </a:lnTo>
                  <a:lnTo>
                    <a:pt x="3397293" y="77847"/>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63827"/>
              <a:ext cx="3397293" cy="467083"/>
            </a:xfrm>
            <a:custGeom>
              <a:avLst/>
              <a:pathLst>
                <a:path w="3397293" h="467083">
                  <a:moveTo>
                    <a:pt x="0" y="467083"/>
                  </a:moveTo>
                  <a:lnTo>
                    <a:pt x="135891" y="467083"/>
                  </a:lnTo>
                  <a:lnTo>
                    <a:pt x="271783" y="467083"/>
                  </a:lnTo>
                  <a:lnTo>
                    <a:pt x="407675" y="428159"/>
                  </a:lnTo>
                  <a:lnTo>
                    <a:pt x="543566" y="350312"/>
                  </a:lnTo>
                  <a:lnTo>
                    <a:pt x="679458" y="350312"/>
                  </a:lnTo>
                  <a:lnTo>
                    <a:pt x="815350" y="194617"/>
                  </a:lnTo>
                  <a:lnTo>
                    <a:pt x="951242" y="233541"/>
                  </a:lnTo>
                  <a:lnTo>
                    <a:pt x="1087133" y="116770"/>
                  </a:lnTo>
                  <a:lnTo>
                    <a:pt x="1223025" y="77847"/>
                  </a:lnTo>
                  <a:lnTo>
                    <a:pt x="1358917" y="77847"/>
                  </a:lnTo>
                  <a:lnTo>
                    <a:pt x="1494809" y="38923"/>
                  </a:lnTo>
                  <a:lnTo>
                    <a:pt x="1630700" y="38923"/>
                  </a:lnTo>
                  <a:lnTo>
                    <a:pt x="1766592" y="0"/>
                  </a:lnTo>
                  <a:lnTo>
                    <a:pt x="1902484" y="38923"/>
                  </a:lnTo>
                  <a:lnTo>
                    <a:pt x="2038375" y="38923"/>
                  </a:lnTo>
                  <a:lnTo>
                    <a:pt x="2174267" y="0"/>
                  </a:lnTo>
                  <a:lnTo>
                    <a:pt x="2310159" y="0"/>
                  </a:lnTo>
                  <a:lnTo>
                    <a:pt x="2446051" y="0"/>
                  </a:lnTo>
                  <a:lnTo>
                    <a:pt x="2581942" y="38923"/>
                  </a:lnTo>
                  <a:lnTo>
                    <a:pt x="2717834" y="155694"/>
                  </a:lnTo>
                  <a:lnTo>
                    <a:pt x="2853726" y="350312"/>
                  </a:lnTo>
                  <a:lnTo>
                    <a:pt x="2989618" y="116770"/>
                  </a:lnTo>
                  <a:lnTo>
                    <a:pt x="3125509" y="272465"/>
                  </a:lnTo>
                  <a:lnTo>
                    <a:pt x="3261401" y="233541"/>
                  </a:lnTo>
                  <a:lnTo>
                    <a:pt x="3397293" y="23354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0275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52439"/>
              <a:ext cx="3397293" cy="1907255"/>
            </a:xfrm>
            <a:custGeom>
              <a:avLst/>
              <a:pathLst>
                <a:path w="3397293" h="1907255">
                  <a:moveTo>
                    <a:pt x="0" y="350312"/>
                  </a:moveTo>
                  <a:lnTo>
                    <a:pt x="135891" y="778471"/>
                  </a:lnTo>
                  <a:lnTo>
                    <a:pt x="271783" y="622777"/>
                  </a:lnTo>
                  <a:lnTo>
                    <a:pt x="407675" y="506006"/>
                  </a:lnTo>
                  <a:lnTo>
                    <a:pt x="543566" y="272465"/>
                  </a:lnTo>
                  <a:lnTo>
                    <a:pt x="679458" y="350312"/>
                  </a:lnTo>
                  <a:lnTo>
                    <a:pt x="815350" y="583853"/>
                  </a:lnTo>
                  <a:lnTo>
                    <a:pt x="951242" y="467083"/>
                  </a:lnTo>
                  <a:lnTo>
                    <a:pt x="1087133" y="428159"/>
                  </a:lnTo>
                  <a:lnTo>
                    <a:pt x="1223025" y="233541"/>
                  </a:lnTo>
                  <a:lnTo>
                    <a:pt x="1358917" y="194617"/>
                  </a:lnTo>
                  <a:lnTo>
                    <a:pt x="1494809" y="194617"/>
                  </a:lnTo>
                  <a:lnTo>
                    <a:pt x="1630700" y="350312"/>
                  </a:lnTo>
                  <a:lnTo>
                    <a:pt x="1766592" y="272465"/>
                  </a:lnTo>
                  <a:lnTo>
                    <a:pt x="1902484" y="194617"/>
                  </a:lnTo>
                  <a:lnTo>
                    <a:pt x="2038375" y="350312"/>
                  </a:lnTo>
                  <a:lnTo>
                    <a:pt x="2174267" y="77847"/>
                  </a:lnTo>
                  <a:lnTo>
                    <a:pt x="2310159" y="389235"/>
                  </a:lnTo>
                  <a:lnTo>
                    <a:pt x="2446051" y="0"/>
                  </a:lnTo>
                  <a:lnTo>
                    <a:pt x="2581942" y="350312"/>
                  </a:lnTo>
                  <a:lnTo>
                    <a:pt x="2717834" y="77847"/>
                  </a:lnTo>
                  <a:lnTo>
                    <a:pt x="2853726" y="1907255"/>
                  </a:lnTo>
                  <a:lnTo>
                    <a:pt x="2989618" y="700624"/>
                  </a:lnTo>
                  <a:lnTo>
                    <a:pt x="3125509" y="778471"/>
                  </a:lnTo>
                  <a:lnTo>
                    <a:pt x="3261401" y="856318"/>
                  </a:lnTo>
                  <a:lnTo>
                    <a:pt x="3397293" y="85631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90161"/>
              <a:ext cx="0" cy="412590"/>
            </a:xfrm>
            <a:custGeom>
              <a:avLst/>
              <a:pathLst>
                <a:path w="0" h="412590">
                  <a:moveTo>
                    <a:pt x="0" y="41259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90161"/>
              <a:ext cx="0" cy="412590"/>
            </a:xfrm>
            <a:custGeom>
              <a:avLst/>
              <a:pathLst>
                <a:path w="0" h="412590">
                  <a:moveTo>
                    <a:pt x="0" y="41259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90161"/>
              <a:ext cx="0" cy="256895"/>
            </a:xfrm>
            <a:custGeom>
              <a:avLst/>
              <a:pathLst>
                <a:path w="0" h="256895">
                  <a:moveTo>
                    <a:pt x="0" y="25689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90161"/>
              <a:ext cx="0" cy="412590"/>
            </a:xfrm>
            <a:custGeom>
              <a:avLst/>
              <a:pathLst>
                <a:path w="0" h="412590">
                  <a:moveTo>
                    <a:pt x="0" y="4125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90161"/>
              <a:ext cx="0" cy="412590"/>
            </a:xfrm>
            <a:custGeom>
              <a:avLst/>
              <a:pathLst>
                <a:path w="0" h="412590">
                  <a:moveTo>
                    <a:pt x="0" y="4125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9016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9016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52439"/>
              <a:ext cx="3397293" cy="1907255"/>
            </a:xfrm>
            <a:custGeom>
              <a:avLst/>
              <a:pathLst>
                <a:path w="3397293" h="1907255">
                  <a:moveTo>
                    <a:pt x="0" y="350312"/>
                  </a:moveTo>
                  <a:lnTo>
                    <a:pt x="135891" y="778471"/>
                  </a:lnTo>
                  <a:lnTo>
                    <a:pt x="271783" y="622777"/>
                  </a:lnTo>
                  <a:lnTo>
                    <a:pt x="407675" y="506006"/>
                  </a:lnTo>
                  <a:lnTo>
                    <a:pt x="543566" y="272465"/>
                  </a:lnTo>
                  <a:lnTo>
                    <a:pt x="679458" y="350312"/>
                  </a:lnTo>
                  <a:lnTo>
                    <a:pt x="815350" y="583853"/>
                  </a:lnTo>
                  <a:lnTo>
                    <a:pt x="951242" y="467083"/>
                  </a:lnTo>
                  <a:lnTo>
                    <a:pt x="1087133" y="428159"/>
                  </a:lnTo>
                  <a:lnTo>
                    <a:pt x="1223025" y="233541"/>
                  </a:lnTo>
                  <a:lnTo>
                    <a:pt x="1358917" y="194617"/>
                  </a:lnTo>
                  <a:lnTo>
                    <a:pt x="1494809" y="194617"/>
                  </a:lnTo>
                  <a:lnTo>
                    <a:pt x="1630700" y="350312"/>
                  </a:lnTo>
                  <a:lnTo>
                    <a:pt x="1766592" y="272465"/>
                  </a:lnTo>
                  <a:lnTo>
                    <a:pt x="1902484" y="194617"/>
                  </a:lnTo>
                  <a:lnTo>
                    <a:pt x="2038375" y="350312"/>
                  </a:lnTo>
                  <a:lnTo>
                    <a:pt x="2174267" y="77847"/>
                  </a:lnTo>
                  <a:lnTo>
                    <a:pt x="2310159" y="389235"/>
                  </a:lnTo>
                  <a:lnTo>
                    <a:pt x="2446051" y="0"/>
                  </a:lnTo>
                  <a:lnTo>
                    <a:pt x="2581942" y="350312"/>
                  </a:lnTo>
                  <a:lnTo>
                    <a:pt x="2717834" y="77847"/>
                  </a:lnTo>
                  <a:lnTo>
                    <a:pt x="2853726" y="1907255"/>
                  </a:lnTo>
                  <a:lnTo>
                    <a:pt x="2989618" y="700624"/>
                  </a:lnTo>
                  <a:lnTo>
                    <a:pt x="3125509" y="778471"/>
                  </a:lnTo>
                  <a:lnTo>
                    <a:pt x="3261401" y="856318"/>
                  </a:lnTo>
                  <a:lnTo>
                    <a:pt x="3397293" y="856318"/>
                  </a:lnTo>
                </a:path>
              </a:pathLst>
            </a:custGeom>
            <a:ln w="27101" cap="flat">
              <a:solidFill>
                <a:srgbClr val="0058AB">
                  <a:alpha val="100000"/>
                </a:srgbClr>
              </a:solidFill>
              <a:prstDash val="solid"/>
              <a:round/>
            </a:ln>
          </p:spPr>
          <p:txBody>
            <a:bodyPr/>
            <a:lstStyle/>
            <a:p/>
          </p:txBody>
        </p:sp>
        <p:sp>
          <p:nvSpPr>
            <p:cNvPr id="90" name="tx90"/>
            <p:cNvSpPr/>
            <p:nvPr/>
          </p:nvSpPr>
          <p:spPr>
            <a:xfrm>
              <a:off x="5407519" y="20341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86977" y="20341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766436" y="20357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445895" y="20341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0341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03409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8756617" y="203409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8902429" y="25414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65830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22910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45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72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18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187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1271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7516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8978" y="4962980"/>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116" name="tx116"/>
            <p:cNvSpPr/>
            <p:nvPr/>
          </p:nvSpPr>
          <p:spPr>
            <a:xfrm>
              <a:off x="717980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42264"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413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897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382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866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350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655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139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624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108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592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203255" cy="114824"/>
            </a:xfrm>
            <a:prstGeom prst="rect">
              <a:avLst/>
            </a:prstGeom>
            <a:solidFill>
              <a:srgbClr val="E2231A">
                <a:alpha val="80000"/>
              </a:srgbClr>
            </a:solidFill>
          </p:spPr>
          <p:txBody>
            <a:bodyPr/>
            <a:lstStyle/>
            <a:p/>
          </p:txBody>
        </p:sp>
        <p:sp>
          <p:nvSpPr>
            <p:cNvPr id="134" name="rc134"/>
            <p:cNvSpPr/>
            <p:nvPr/>
          </p:nvSpPr>
          <p:spPr>
            <a:xfrm>
              <a:off x="1317178" y="5743865"/>
              <a:ext cx="7321564" cy="114824"/>
            </a:xfrm>
            <a:prstGeom prst="rect">
              <a:avLst/>
            </a:prstGeom>
            <a:solidFill>
              <a:srgbClr val="E2231A">
                <a:alpha val="80000"/>
              </a:srgbClr>
            </a:solidFill>
          </p:spPr>
          <p:txBody>
            <a:bodyPr/>
            <a:lstStyle/>
            <a:p/>
          </p:txBody>
        </p:sp>
        <p:sp>
          <p:nvSpPr>
            <p:cNvPr id="135" name="rc135"/>
            <p:cNvSpPr/>
            <p:nvPr/>
          </p:nvSpPr>
          <p:spPr>
            <a:xfrm>
              <a:off x="1317178" y="5600334"/>
              <a:ext cx="7253257" cy="114824"/>
            </a:xfrm>
            <a:prstGeom prst="rect">
              <a:avLst/>
            </a:prstGeom>
            <a:solidFill>
              <a:srgbClr val="E2231A">
                <a:alpha val="80000"/>
              </a:srgbClr>
            </a:solidFill>
          </p:spPr>
          <p:txBody>
            <a:bodyPr/>
            <a:lstStyle/>
            <a:p/>
          </p:txBody>
        </p:sp>
        <p:sp>
          <p:nvSpPr>
            <p:cNvPr id="136" name="tx136"/>
            <p:cNvSpPr/>
            <p:nvPr/>
          </p:nvSpPr>
          <p:spPr>
            <a:xfrm>
              <a:off x="501102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37" name="tx137"/>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253,000</a:t>
              </a:r>
            </a:p>
          </p:txBody>
        </p:sp>
        <p:sp>
          <p:nvSpPr>
            <p:cNvPr id="138" name="tx138"/>
            <p:cNvSpPr/>
            <p:nvPr/>
          </p:nvSpPr>
          <p:spPr>
            <a:xfrm>
              <a:off x="8061023"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250,000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33830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37090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515742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6" name="tx146"/>
            <p:cNvSpPr/>
            <p:nvPr/>
          </p:nvSpPr>
          <p:spPr>
            <a:xfrm>
              <a:off x="660583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805424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8" name="tx14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Myanmar (71%) was 13 percentage points lower than the global average (84%) and 18 percentage points lower than the average across all EAPR countries (89%).
National MCV1 coverage was 13 percentage points lower than in 2019 (84%).
This equates to 250,000 unvaccinated children in 2025 compared to 145,000 unvaccinated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Myanmar MCV1 coverage was 71% - this is 13 percentage points lower than in 2019 and more than 10 percentage points lower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Myanmar ranked number 4 out of 27 countries for lowest MCV1 coverage (based on tied ranks).
Myanmar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Myanmar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0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743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184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62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522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96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405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84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79295"/>
              <a:ext cx="239888" cy="928725"/>
            </a:xfrm>
            <a:prstGeom prst="rect">
              <a:avLst/>
            </a:prstGeom>
            <a:solidFill>
              <a:srgbClr val="80BD41">
                <a:alpha val="100000"/>
              </a:srgbClr>
            </a:solidFill>
          </p:spPr>
          <p:txBody>
            <a:bodyPr/>
            <a:lstStyle/>
            <a:p/>
          </p:txBody>
        </p:sp>
        <p:sp>
          <p:nvSpPr>
            <p:cNvPr id="26" name="rc26"/>
            <p:cNvSpPr/>
            <p:nvPr/>
          </p:nvSpPr>
          <p:spPr>
            <a:xfrm>
              <a:off x="1296273" y="3202395"/>
              <a:ext cx="239888" cy="176900"/>
            </a:xfrm>
            <a:prstGeom prst="rect">
              <a:avLst/>
            </a:prstGeom>
            <a:solidFill>
              <a:srgbClr val="E2231A">
                <a:alpha val="100000"/>
              </a:srgbClr>
            </a:solidFill>
          </p:spPr>
          <p:txBody>
            <a:bodyPr/>
            <a:lstStyle/>
            <a:p/>
          </p:txBody>
        </p:sp>
        <p:sp>
          <p:nvSpPr>
            <p:cNvPr id="27" name="rc27"/>
            <p:cNvSpPr/>
            <p:nvPr/>
          </p:nvSpPr>
          <p:spPr>
            <a:xfrm>
              <a:off x="1562816" y="3495213"/>
              <a:ext cx="239888" cy="812808"/>
            </a:xfrm>
            <a:prstGeom prst="rect">
              <a:avLst/>
            </a:prstGeom>
            <a:solidFill>
              <a:srgbClr val="80BD41">
                <a:alpha val="100000"/>
              </a:srgbClr>
            </a:solidFill>
          </p:spPr>
          <p:txBody>
            <a:bodyPr/>
            <a:lstStyle/>
            <a:p/>
          </p:txBody>
        </p:sp>
        <p:sp>
          <p:nvSpPr>
            <p:cNvPr id="28" name="rc28"/>
            <p:cNvSpPr/>
            <p:nvPr/>
          </p:nvSpPr>
          <p:spPr>
            <a:xfrm>
              <a:off x="1562816" y="3194585"/>
              <a:ext cx="239888" cy="300627"/>
            </a:xfrm>
            <a:prstGeom prst="rect">
              <a:avLst/>
            </a:prstGeom>
            <a:solidFill>
              <a:srgbClr val="E2231A">
                <a:alpha val="100000"/>
              </a:srgbClr>
            </a:solidFill>
          </p:spPr>
          <p:txBody>
            <a:bodyPr/>
            <a:lstStyle/>
            <a:p/>
          </p:txBody>
        </p:sp>
        <p:sp>
          <p:nvSpPr>
            <p:cNvPr id="29" name="rc29"/>
            <p:cNvSpPr/>
            <p:nvPr/>
          </p:nvSpPr>
          <p:spPr>
            <a:xfrm>
              <a:off x="1829360" y="3447410"/>
              <a:ext cx="239888" cy="860610"/>
            </a:xfrm>
            <a:prstGeom prst="rect">
              <a:avLst/>
            </a:prstGeom>
            <a:solidFill>
              <a:srgbClr val="80BD41">
                <a:alpha val="100000"/>
              </a:srgbClr>
            </a:solidFill>
          </p:spPr>
          <p:txBody>
            <a:bodyPr/>
            <a:lstStyle/>
            <a:p/>
          </p:txBody>
        </p:sp>
        <p:sp>
          <p:nvSpPr>
            <p:cNvPr id="30" name="rc30"/>
            <p:cNvSpPr/>
            <p:nvPr/>
          </p:nvSpPr>
          <p:spPr>
            <a:xfrm>
              <a:off x="1829360" y="3190345"/>
              <a:ext cx="239888" cy="257065"/>
            </a:xfrm>
            <a:prstGeom prst="rect">
              <a:avLst/>
            </a:prstGeom>
            <a:solidFill>
              <a:srgbClr val="E2231A">
                <a:alpha val="100000"/>
              </a:srgbClr>
            </a:solidFill>
          </p:spPr>
          <p:txBody>
            <a:bodyPr/>
            <a:lstStyle/>
            <a:p/>
          </p:txBody>
        </p:sp>
        <p:sp>
          <p:nvSpPr>
            <p:cNvPr id="31" name="rc31"/>
            <p:cNvSpPr/>
            <p:nvPr/>
          </p:nvSpPr>
          <p:spPr>
            <a:xfrm>
              <a:off x="2095903" y="3429771"/>
              <a:ext cx="239888" cy="878250"/>
            </a:xfrm>
            <a:prstGeom prst="rect">
              <a:avLst/>
            </a:prstGeom>
            <a:solidFill>
              <a:srgbClr val="80BD41">
                <a:alpha val="100000"/>
              </a:srgbClr>
            </a:solidFill>
          </p:spPr>
          <p:txBody>
            <a:bodyPr/>
            <a:lstStyle/>
            <a:p/>
          </p:txBody>
        </p:sp>
        <p:sp>
          <p:nvSpPr>
            <p:cNvPr id="32" name="rc32"/>
            <p:cNvSpPr/>
            <p:nvPr/>
          </p:nvSpPr>
          <p:spPr>
            <a:xfrm>
              <a:off x="2095903" y="3210209"/>
              <a:ext cx="239888" cy="219562"/>
            </a:xfrm>
            <a:prstGeom prst="rect">
              <a:avLst/>
            </a:prstGeom>
            <a:solidFill>
              <a:srgbClr val="E2231A">
                <a:alpha val="100000"/>
              </a:srgbClr>
            </a:solidFill>
          </p:spPr>
          <p:txBody>
            <a:bodyPr/>
            <a:lstStyle/>
            <a:p/>
          </p:txBody>
        </p:sp>
        <p:sp>
          <p:nvSpPr>
            <p:cNvPr id="33" name="rc33"/>
            <p:cNvSpPr/>
            <p:nvPr/>
          </p:nvSpPr>
          <p:spPr>
            <a:xfrm>
              <a:off x="2362446" y="3385616"/>
              <a:ext cx="239888" cy="922405"/>
            </a:xfrm>
            <a:prstGeom prst="rect">
              <a:avLst/>
            </a:prstGeom>
            <a:solidFill>
              <a:srgbClr val="80BD41">
                <a:alpha val="100000"/>
              </a:srgbClr>
            </a:solidFill>
          </p:spPr>
          <p:txBody>
            <a:bodyPr/>
            <a:lstStyle/>
            <a:p/>
          </p:txBody>
        </p:sp>
        <p:sp>
          <p:nvSpPr>
            <p:cNvPr id="34" name="rc34"/>
            <p:cNvSpPr/>
            <p:nvPr/>
          </p:nvSpPr>
          <p:spPr>
            <a:xfrm>
              <a:off x="2362446" y="3235457"/>
              <a:ext cx="239888" cy="150158"/>
            </a:xfrm>
            <a:prstGeom prst="rect">
              <a:avLst/>
            </a:prstGeom>
            <a:solidFill>
              <a:srgbClr val="E2231A">
                <a:alpha val="100000"/>
              </a:srgbClr>
            </a:solidFill>
          </p:spPr>
          <p:txBody>
            <a:bodyPr/>
            <a:lstStyle/>
            <a:p/>
          </p:txBody>
        </p:sp>
        <p:sp>
          <p:nvSpPr>
            <p:cNvPr id="35" name="rc35"/>
            <p:cNvSpPr/>
            <p:nvPr/>
          </p:nvSpPr>
          <p:spPr>
            <a:xfrm>
              <a:off x="2628989" y="3422748"/>
              <a:ext cx="239888" cy="885273"/>
            </a:xfrm>
            <a:prstGeom prst="rect">
              <a:avLst/>
            </a:prstGeom>
            <a:solidFill>
              <a:srgbClr val="80BD41">
                <a:alpha val="100000"/>
              </a:srgbClr>
            </a:solidFill>
          </p:spPr>
          <p:txBody>
            <a:bodyPr/>
            <a:lstStyle/>
            <a:p/>
          </p:txBody>
        </p:sp>
        <p:sp>
          <p:nvSpPr>
            <p:cNvPr id="36" name="rc36"/>
            <p:cNvSpPr/>
            <p:nvPr/>
          </p:nvSpPr>
          <p:spPr>
            <a:xfrm>
              <a:off x="2628989" y="3254125"/>
              <a:ext cx="239888" cy="168622"/>
            </a:xfrm>
            <a:prstGeom prst="rect">
              <a:avLst/>
            </a:prstGeom>
            <a:solidFill>
              <a:srgbClr val="E2231A">
                <a:alpha val="100000"/>
              </a:srgbClr>
            </a:solidFill>
          </p:spPr>
          <p:txBody>
            <a:bodyPr/>
            <a:lstStyle/>
            <a:p/>
          </p:txBody>
        </p:sp>
        <p:sp>
          <p:nvSpPr>
            <p:cNvPr id="37" name="rc37"/>
            <p:cNvSpPr/>
            <p:nvPr/>
          </p:nvSpPr>
          <p:spPr>
            <a:xfrm>
              <a:off x="2895532" y="3493495"/>
              <a:ext cx="239888" cy="814525"/>
            </a:xfrm>
            <a:prstGeom prst="rect">
              <a:avLst/>
            </a:prstGeom>
            <a:solidFill>
              <a:srgbClr val="80BD41">
                <a:alpha val="100000"/>
              </a:srgbClr>
            </a:solidFill>
          </p:spPr>
          <p:txBody>
            <a:bodyPr/>
            <a:lstStyle/>
            <a:p/>
          </p:txBody>
        </p:sp>
        <p:sp>
          <p:nvSpPr>
            <p:cNvPr id="38" name="rc38"/>
            <p:cNvSpPr/>
            <p:nvPr/>
          </p:nvSpPr>
          <p:spPr>
            <a:xfrm>
              <a:off x="2895532" y="3263757"/>
              <a:ext cx="239888" cy="229738"/>
            </a:xfrm>
            <a:prstGeom prst="rect">
              <a:avLst/>
            </a:prstGeom>
            <a:solidFill>
              <a:srgbClr val="E2231A">
                <a:alpha val="100000"/>
              </a:srgbClr>
            </a:solidFill>
          </p:spPr>
          <p:txBody>
            <a:bodyPr/>
            <a:lstStyle/>
            <a:p/>
          </p:txBody>
        </p:sp>
        <p:sp>
          <p:nvSpPr>
            <p:cNvPr id="39" name="rc39"/>
            <p:cNvSpPr/>
            <p:nvPr/>
          </p:nvSpPr>
          <p:spPr>
            <a:xfrm>
              <a:off x="3162075" y="3464448"/>
              <a:ext cx="239888" cy="843572"/>
            </a:xfrm>
            <a:prstGeom prst="rect">
              <a:avLst/>
            </a:prstGeom>
            <a:solidFill>
              <a:srgbClr val="80BD41">
                <a:alpha val="100000"/>
              </a:srgbClr>
            </a:solidFill>
          </p:spPr>
          <p:txBody>
            <a:bodyPr/>
            <a:lstStyle/>
            <a:p/>
          </p:txBody>
        </p:sp>
        <p:sp>
          <p:nvSpPr>
            <p:cNvPr id="40" name="rc40"/>
            <p:cNvSpPr/>
            <p:nvPr/>
          </p:nvSpPr>
          <p:spPr>
            <a:xfrm>
              <a:off x="3162075" y="3266573"/>
              <a:ext cx="239888" cy="197875"/>
            </a:xfrm>
            <a:prstGeom prst="rect">
              <a:avLst/>
            </a:prstGeom>
            <a:solidFill>
              <a:srgbClr val="E2231A">
                <a:alpha val="100000"/>
              </a:srgbClr>
            </a:solidFill>
          </p:spPr>
          <p:txBody>
            <a:bodyPr/>
            <a:lstStyle/>
            <a:p/>
          </p:txBody>
        </p:sp>
        <p:sp>
          <p:nvSpPr>
            <p:cNvPr id="41" name="rc41"/>
            <p:cNvSpPr/>
            <p:nvPr/>
          </p:nvSpPr>
          <p:spPr>
            <a:xfrm>
              <a:off x="3428618" y="3470322"/>
              <a:ext cx="239888" cy="837698"/>
            </a:xfrm>
            <a:prstGeom prst="rect">
              <a:avLst/>
            </a:prstGeom>
            <a:solidFill>
              <a:srgbClr val="80BD41">
                <a:alpha val="100000"/>
              </a:srgbClr>
            </a:solidFill>
          </p:spPr>
          <p:txBody>
            <a:bodyPr/>
            <a:lstStyle/>
            <a:p/>
          </p:txBody>
        </p:sp>
        <p:sp>
          <p:nvSpPr>
            <p:cNvPr id="42" name="rc42"/>
            <p:cNvSpPr/>
            <p:nvPr/>
          </p:nvSpPr>
          <p:spPr>
            <a:xfrm>
              <a:off x="3428618" y="3286437"/>
              <a:ext cx="239888" cy="183885"/>
            </a:xfrm>
            <a:prstGeom prst="rect">
              <a:avLst/>
            </a:prstGeom>
            <a:solidFill>
              <a:srgbClr val="E2231A">
                <a:alpha val="100000"/>
              </a:srgbClr>
            </a:solidFill>
          </p:spPr>
          <p:txBody>
            <a:bodyPr/>
            <a:lstStyle/>
            <a:p/>
          </p:txBody>
        </p:sp>
        <p:sp>
          <p:nvSpPr>
            <p:cNvPr id="43" name="rc43"/>
            <p:cNvSpPr/>
            <p:nvPr/>
          </p:nvSpPr>
          <p:spPr>
            <a:xfrm>
              <a:off x="3695161" y="3420655"/>
              <a:ext cx="239888" cy="887366"/>
            </a:xfrm>
            <a:prstGeom prst="rect">
              <a:avLst/>
            </a:prstGeom>
            <a:solidFill>
              <a:srgbClr val="80BD41">
                <a:alpha val="100000"/>
              </a:srgbClr>
            </a:solidFill>
          </p:spPr>
          <p:txBody>
            <a:bodyPr/>
            <a:lstStyle/>
            <a:p/>
          </p:txBody>
        </p:sp>
        <p:sp>
          <p:nvSpPr>
            <p:cNvPr id="44" name="rc44"/>
            <p:cNvSpPr/>
            <p:nvPr/>
          </p:nvSpPr>
          <p:spPr>
            <a:xfrm>
              <a:off x="3695161" y="3288060"/>
              <a:ext cx="239888" cy="132595"/>
            </a:xfrm>
            <a:prstGeom prst="rect">
              <a:avLst/>
            </a:prstGeom>
            <a:solidFill>
              <a:srgbClr val="E2231A">
                <a:alpha val="100000"/>
              </a:srgbClr>
            </a:solidFill>
          </p:spPr>
          <p:txBody>
            <a:bodyPr/>
            <a:lstStyle/>
            <a:p/>
          </p:txBody>
        </p:sp>
        <p:sp>
          <p:nvSpPr>
            <p:cNvPr id="45" name="rc45"/>
            <p:cNvSpPr/>
            <p:nvPr/>
          </p:nvSpPr>
          <p:spPr>
            <a:xfrm>
              <a:off x="3961705" y="3417071"/>
              <a:ext cx="239888" cy="890950"/>
            </a:xfrm>
            <a:prstGeom prst="rect">
              <a:avLst/>
            </a:prstGeom>
            <a:solidFill>
              <a:srgbClr val="80BD41">
                <a:alpha val="100000"/>
              </a:srgbClr>
            </a:solidFill>
          </p:spPr>
          <p:txBody>
            <a:bodyPr/>
            <a:lstStyle/>
            <a:p/>
          </p:txBody>
        </p:sp>
        <p:sp>
          <p:nvSpPr>
            <p:cNvPr id="46" name="rc46"/>
            <p:cNvSpPr/>
            <p:nvPr/>
          </p:nvSpPr>
          <p:spPr>
            <a:xfrm>
              <a:off x="3961705" y="3295578"/>
              <a:ext cx="239888" cy="121493"/>
            </a:xfrm>
            <a:prstGeom prst="rect">
              <a:avLst/>
            </a:prstGeom>
            <a:solidFill>
              <a:srgbClr val="E2231A">
                <a:alpha val="100000"/>
              </a:srgbClr>
            </a:solidFill>
          </p:spPr>
          <p:txBody>
            <a:bodyPr/>
            <a:lstStyle/>
            <a:p/>
          </p:txBody>
        </p:sp>
        <p:sp>
          <p:nvSpPr>
            <p:cNvPr id="47" name="rc47"/>
            <p:cNvSpPr/>
            <p:nvPr/>
          </p:nvSpPr>
          <p:spPr>
            <a:xfrm>
              <a:off x="4228248" y="3421651"/>
              <a:ext cx="239888" cy="886370"/>
            </a:xfrm>
            <a:prstGeom prst="rect">
              <a:avLst/>
            </a:prstGeom>
            <a:solidFill>
              <a:srgbClr val="80BD41">
                <a:alpha val="100000"/>
              </a:srgbClr>
            </a:solidFill>
          </p:spPr>
          <p:txBody>
            <a:bodyPr/>
            <a:lstStyle/>
            <a:p/>
          </p:txBody>
        </p:sp>
        <p:sp>
          <p:nvSpPr>
            <p:cNvPr id="48" name="rc48"/>
            <p:cNvSpPr/>
            <p:nvPr/>
          </p:nvSpPr>
          <p:spPr>
            <a:xfrm>
              <a:off x="4228248" y="3300782"/>
              <a:ext cx="239888" cy="120868"/>
            </a:xfrm>
            <a:prstGeom prst="rect">
              <a:avLst/>
            </a:prstGeom>
            <a:solidFill>
              <a:srgbClr val="E2231A">
                <a:alpha val="100000"/>
              </a:srgbClr>
            </a:solidFill>
          </p:spPr>
          <p:txBody>
            <a:bodyPr/>
            <a:lstStyle/>
            <a:p/>
          </p:txBody>
        </p:sp>
        <p:sp>
          <p:nvSpPr>
            <p:cNvPr id="49" name="rc49"/>
            <p:cNvSpPr/>
            <p:nvPr/>
          </p:nvSpPr>
          <p:spPr>
            <a:xfrm>
              <a:off x="4494791" y="3465647"/>
              <a:ext cx="239888" cy="842374"/>
            </a:xfrm>
            <a:prstGeom prst="rect">
              <a:avLst/>
            </a:prstGeom>
            <a:solidFill>
              <a:srgbClr val="80BD41">
                <a:alpha val="100000"/>
              </a:srgbClr>
            </a:solidFill>
          </p:spPr>
          <p:txBody>
            <a:bodyPr/>
            <a:lstStyle/>
            <a:p/>
          </p:txBody>
        </p:sp>
        <p:sp>
          <p:nvSpPr>
            <p:cNvPr id="50" name="rc50"/>
            <p:cNvSpPr/>
            <p:nvPr/>
          </p:nvSpPr>
          <p:spPr>
            <a:xfrm>
              <a:off x="4494791" y="3305194"/>
              <a:ext cx="239888" cy="160452"/>
            </a:xfrm>
            <a:prstGeom prst="rect">
              <a:avLst/>
            </a:prstGeom>
            <a:solidFill>
              <a:srgbClr val="E2231A">
                <a:alpha val="100000"/>
              </a:srgbClr>
            </a:solidFill>
          </p:spPr>
          <p:txBody>
            <a:bodyPr/>
            <a:lstStyle/>
            <a:p/>
          </p:txBody>
        </p:sp>
        <p:sp>
          <p:nvSpPr>
            <p:cNvPr id="51" name="rc51"/>
            <p:cNvSpPr/>
            <p:nvPr/>
          </p:nvSpPr>
          <p:spPr>
            <a:xfrm>
              <a:off x="4761334" y="3443382"/>
              <a:ext cx="239888" cy="864639"/>
            </a:xfrm>
            <a:prstGeom prst="rect">
              <a:avLst/>
            </a:prstGeom>
            <a:solidFill>
              <a:srgbClr val="80BD41">
                <a:alpha val="100000"/>
              </a:srgbClr>
            </a:solidFill>
          </p:spPr>
          <p:txBody>
            <a:bodyPr/>
            <a:lstStyle/>
            <a:p/>
          </p:txBody>
        </p:sp>
        <p:sp>
          <p:nvSpPr>
            <p:cNvPr id="52" name="rc52"/>
            <p:cNvSpPr/>
            <p:nvPr/>
          </p:nvSpPr>
          <p:spPr>
            <a:xfrm>
              <a:off x="4761334" y="3302626"/>
              <a:ext cx="239888" cy="140755"/>
            </a:xfrm>
            <a:prstGeom prst="rect">
              <a:avLst/>
            </a:prstGeom>
            <a:solidFill>
              <a:srgbClr val="E2231A">
                <a:alpha val="100000"/>
              </a:srgbClr>
            </a:solidFill>
          </p:spPr>
          <p:txBody>
            <a:bodyPr/>
            <a:lstStyle/>
            <a:p/>
          </p:txBody>
        </p:sp>
        <p:sp>
          <p:nvSpPr>
            <p:cNvPr id="53" name="rc53"/>
            <p:cNvSpPr/>
            <p:nvPr/>
          </p:nvSpPr>
          <p:spPr>
            <a:xfrm>
              <a:off x="5027877" y="3421202"/>
              <a:ext cx="239888" cy="886819"/>
            </a:xfrm>
            <a:prstGeom prst="rect">
              <a:avLst/>
            </a:prstGeom>
            <a:solidFill>
              <a:srgbClr val="80BD41">
                <a:alpha val="100000"/>
              </a:srgbClr>
            </a:solidFill>
          </p:spPr>
          <p:txBody>
            <a:bodyPr/>
            <a:lstStyle/>
            <a:p/>
          </p:txBody>
        </p:sp>
        <p:sp>
          <p:nvSpPr>
            <p:cNvPr id="54" name="rc54"/>
            <p:cNvSpPr/>
            <p:nvPr/>
          </p:nvSpPr>
          <p:spPr>
            <a:xfrm>
              <a:off x="5027877" y="3300272"/>
              <a:ext cx="239888" cy="120929"/>
            </a:xfrm>
            <a:prstGeom prst="rect">
              <a:avLst/>
            </a:prstGeom>
            <a:solidFill>
              <a:srgbClr val="E2231A">
                <a:alpha val="100000"/>
              </a:srgbClr>
            </a:solidFill>
          </p:spPr>
          <p:txBody>
            <a:bodyPr/>
            <a:lstStyle/>
            <a:p/>
          </p:txBody>
        </p:sp>
        <p:sp>
          <p:nvSpPr>
            <p:cNvPr id="55" name="rc55"/>
            <p:cNvSpPr/>
            <p:nvPr/>
          </p:nvSpPr>
          <p:spPr>
            <a:xfrm>
              <a:off x="5294420" y="3451108"/>
              <a:ext cx="239888" cy="856913"/>
            </a:xfrm>
            <a:prstGeom prst="rect">
              <a:avLst/>
            </a:prstGeom>
            <a:solidFill>
              <a:srgbClr val="80BD41">
                <a:alpha val="100000"/>
              </a:srgbClr>
            </a:solidFill>
          </p:spPr>
          <p:txBody>
            <a:bodyPr/>
            <a:lstStyle/>
            <a:p/>
          </p:txBody>
        </p:sp>
        <p:sp>
          <p:nvSpPr>
            <p:cNvPr id="56" name="rc56"/>
            <p:cNvSpPr/>
            <p:nvPr/>
          </p:nvSpPr>
          <p:spPr>
            <a:xfrm>
              <a:off x="5294420" y="3287886"/>
              <a:ext cx="239888" cy="163221"/>
            </a:xfrm>
            <a:prstGeom prst="rect">
              <a:avLst/>
            </a:prstGeom>
            <a:solidFill>
              <a:srgbClr val="E2231A">
                <a:alpha val="100000"/>
              </a:srgbClr>
            </a:solidFill>
          </p:spPr>
          <p:txBody>
            <a:bodyPr/>
            <a:lstStyle/>
            <a:p/>
          </p:txBody>
        </p:sp>
        <p:sp>
          <p:nvSpPr>
            <p:cNvPr id="57" name="rc57"/>
            <p:cNvSpPr/>
            <p:nvPr/>
          </p:nvSpPr>
          <p:spPr>
            <a:xfrm>
              <a:off x="5560963" y="3373626"/>
              <a:ext cx="239888" cy="934395"/>
            </a:xfrm>
            <a:prstGeom prst="rect">
              <a:avLst/>
            </a:prstGeom>
            <a:solidFill>
              <a:srgbClr val="80BD41">
                <a:alpha val="100000"/>
              </a:srgbClr>
            </a:solidFill>
          </p:spPr>
          <p:txBody>
            <a:bodyPr/>
            <a:lstStyle/>
            <a:p/>
          </p:txBody>
        </p:sp>
        <p:sp>
          <p:nvSpPr>
            <p:cNvPr id="58" name="rc58"/>
            <p:cNvSpPr/>
            <p:nvPr/>
          </p:nvSpPr>
          <p:spPr>
            <a:xfrm>
              <a:off x="5560963" y="3281213"/>
              <a:ext cx="239888" cy="92413"/>
            </a:xfrm>
            <a:prstGeom prst="rect">
              <a:avLst/>
            </a:prstGeom>
            <a:solidFill>
              <a:srgbClr val="E2231A">
                <a:alpha val="100000"/>
              </a:srgbClr>
            </a:solidFill>
          </p:spPr>
          <p:txBody>
            <a:bodyPr/>
            <a:lstStyle/>
            <a:p/>
          </p:txBody>
        </p:sp>
        <p:sp>
          <p:nvSpPr>
            <p:cNvPr id="59" name="rc59"/>
            <p:cNvSpPr/>
            <p:nvPr/>
          </p:nvSpPr>
          <p:spPr>
            <a:xfrm>
              <a:off x="5827506" y="3458521"/>
              <a:ext cx="239888" cy="849499"/>
            </a:xfrm>
            <a:prstGeom prst="rect">
              <a:avLst/>
            </a:prstGeom>
            <a:solidFill>
              <a:srgbClr val="80BD41">
                <a:alpha val="100000"/>
              </a:srgbClr>
            </a:solidFill>
          </p:spPr>
          <p:txBody>
            <a:bodyPr/>
            <a:lstStyle/>
            <a:p/>
          </p:txBody>
        </p:sp>
        <p:sp>
          <p:nvSpPr>
            <p:cNvPr id="60" name="rc60"/>
            <p:cNvSpPr/>
            <p:nvPr/>
          </p:nvSpPr>
          <p:spPr>
            <a:xfrm>
              <a:off x="5827506" y="3284527"/>
              <a:ext cx="239888" cy="173994"/>
            </a:xfrm>
            <a:prstGeom prst="rect">
              <a:avLst/>
            </a:prstGeom>
            <a:solidFill>
              <a:srgbClr val="E2231A">
                <a:alpha val="100000"/>
              </a:srgbClr>
            </a:solidFill>
          </p:spPr>
          <p:txBody>
            <a:bodyPr/>
            <a:lstStyle/>
            <a:p/>
          </p:txBody>
        </p:sp>
        <p:sp>
          <p:nvSpPr>
            <p:cNvPr id="61" name="rc61"/>
            <p:cNvSpPr/>
            <p:nvPr/>
          </p:nvSpPr>
          <p:spPr>
            <a:xfrm>
              <a:off x="6094049" y="3363260"/>
              <a:ext cx="239888" cy="944761"/>
            </a:xfrm>
            <a:prstGeom prst="rect">
              <a:avLst/>
            </a:prstGeom>
            <a:solidFill>
              <a:srgbClr val="80BD41">
                <a:alpha val="100000"/>
              </a:srgbClr>
            </a:solidFill>
          </p:spPr>
          <p:txBody>
            <a:bodyPr/>
            <a:lstStyle/>
            <a:p/>
          </p:txBody>
        </p:sp>
        <p:sp>
          <p:nvSpPr>
            <p:cNvPr id="62" name="rc62"/>
            <p:cNvSpPr/>
            <p:nvPr/>
          </p:nvSpPr>
          <p:spPr>
            <a:xfrm>
              <a:off x="6094049" y="3292149"/>
              <a:ext cx="239888" cy="71110"/>
            </a:xfrm>
            <a:prstGeom prst="rect">
              <a:avLst/>
            </a:prstGeom>
            <a:solidFill>
              <a:srgbClr val="E2231A">
                <a:alpha val="100000"/>
              </a:srgbClr>
            </a:solidFill>
          </p:spPr>
          <p:txBody>
            <a:bodyPr/>
            <a:lstStyle/>
            <a:p/>
          </p:txBody>
        </p:sp>
        <p:sp>
          <p:nvSpPr>
            <p:cNvPr id="63" name="rc63"/>
            <p:cNvSpPr/>
            <p:nvPr/>
          </p:nvSpPr>
          <p:spPr>
            <a:xfrm>
              <a:off x="6360593" y="3461216"/>
              <a:ext cx="239888" cy="846805"/>
            </a:xfrm>
            <a:prstGeom prst="rect">
              <a:avLst/>
            </a:prstGeom>
            <a:solidFill>
              <a:srgbClr val="80BD41">
                <a:alpha val="100000"/>
              </a:srgbClr>
            </a:solidFill>
          </p:spPr>
          <p:txBody>
            <a:bodyPr/>
            <a:lstStyle/>
            <a:p/>
          </p:txBody>
        </p:sp>
        <p:sp>
          <p:nvSpPr>
            <p:cNvPr id="64" name="rc64"/>
            <p:cNvSpPr/>
            <p:nvPr/>
          </p:nvSpPr>
          <p:spPr>
            <a:xfrm>
              <a:off x="6360593" y="3299920"/>
              <a:ext cx="239888" cy="161296"/>
            </a:xfrm>
            <a:prstGeom prst="rect">
              <a:avLst/>
            </a:prstGeom>
            <a:solidFill>
              <a:srgbClr val="E2231A">
                <a:alpha val="100000"/>
              </a:srgbClr>
            </a:solidFill>
          </p:spPr>
          <p:txBody>
            <a:bodyPr/>
            <a:lstStyle/>
            <a:p/>
          </p:txBody>
        </p:sp>
        <p:sp>
          <p:nvSpPr>
            <p:cNvPr id="65" name="rc65"/>
            <p:cNvSpPr/>
            <p:nvPr/>
          </p:nvSpPr>
          <p:spPr>
            <a:xfrm>
              <a:off x="6627136" y="3399795"/>
              <a:ext cx="239888" cy="908226"/>
            </a:xfrm>
            <a:prstGeom prst="rect">
              <a:avLst/>
            </a:prstGeom>
            <a:solidFill>
              <a:srgbClr val="80BD41">
                <a:alpha val="100000"/>
              </a:srgbClr>
            </a:solidFill>
          </p:spPr>
          <p:txBody>
            <a:bodyPr/>
            <a:lstStyle/>
            <a:p/>
          </p:txBody>
        </p:sp>
        <p:sp>
          <p:nvSpPr>
            <p:cNvPr id="66" name="rc66"/>
            <p:cNvSpPr/>
            <p:nvPr/>
          </p:nvSpPr>
          <p:spPr>
            <a:xfrm>
              <a:off x="6627136" y="3309970"/>
              <a:ext cx="239888" cy="89825"/>
            </a:xfrm>
            <a:prstGeom prst="rect">
              <a:avLst/>
            </a:prstGeom>
            <a:solidFill>
              <a:srgbClr val="E2231A">
                <a:alpha val="100000"/>
              </a:srgbClr>
            </a:solidFill>
          </p:spPr>
          <p:txBody>
            <a:bodyPr/>
            <a:lstStyle/>
            <a:p/>
          </p:txBody>
        </p:sp>
        <p:sp>
          <p:nvSpPr>
            <p:cNvPr id="67" name="rc67"/>
            <p:cNvSpPr/>
            <p:nvPr/>
          </p:nvSpPr>
          <p:spPr>
            <a:xfrm>
              <a:off x="6893679" y="3871960"/>
              <a:ext cx="239888" cy="436060"/>
            </a:xfrm>
            <a:prstGeom prst="rect">
              <a:avLst/>
            </a:prstGeom>
            <a:solidFill>
              <a:srgbClr val="80BD41">
                <a:alpha val="100000"/>
              </a:srgbClr>
            </a:solidFill>
          </p:spPr>
          <p:txBody>
            <a:bodyPr/>
            <a:lstStyle/>
            <a:p/>
          </p:txBody>
        </p:sp>
        <p:sp>
          <p:nvSpPr>
            <p:cNvPr id="68" name="rc68"/>
            <p:cNvSpPr/>
            <p:nvPr/>
          </p:nvSpPr>
          <p:spPr>
            <a:xfrm>
              <a:off x="6893679" y="3316974"/>
              <a:ext cx="239888" cy="554986"/>
            </a:xfrm>
            <a:prstGeom prst="rect">
              <a:avLst/>
            </a:prstGeom>
            <a:solidFill>
              <a:srgbClr val="E2231A">
                <a:alpha val="100000"/>
              </a:srgbClr>
            </a:solidFill>
          </p:spPr>
          <p:txBody>
            <a:bodyPr/>
            <a:lstStyle/>
            <a:p/>
          </p:txBody>
        </p:sp>
        <p:sp>
          <p:nvSpPr>
            <p:cNvPr id="69" name="rc69"/>
            <p:cNvSpPr/>
            <p:nvPr/>
          </p:nvSpPr>
          <p:spPr>
            <a:xfrm>
              <a:off x="7160222" y="3571602"/>
              <a:ext cx="239888" cy="736419"/>
            </a:xfrm>
            <a:prstGeom prst="rect">
              <a:avLst/>
            </a:prstGeom>
            <a:solidFill>
              <a:srgbClr val="80BD41">
                <a:alpha val="100000"/>
              </a:srgbClr>
            </a:solidFill>
          </p:spPr>
          <p:txBody>
            <a:bodyPr/>
            <a:lstStyle/>
            <a:p/>
          </p:txBody>
        </p:sp>
        <p:sp>
          <p:nvSpPr>
            <p:cNvPr id="70" name="rc70"/>
            <p:cNvSpPr/>
            <p:nvPr/>
          </p:nvSpPr>
          <p:spPr>
            <a:xfrm>
              <a:off x="7160222" y="3326128"/>
              <a:ext cx="239888" cy="245473"/>
            </a:xfrm>
            <a:prstGeom prst="rect">
              <a:avLst/>
            </a:prstGeom>
            <a:solidFill>
              <a:srgbClr val="E2231A">
                <a:alpha val="100000"/>
              </a:srgbClr>
            </a:solidFill>
          </p:spPr>
          <p:txBody>
            <a:bodyPr/>
            <a:lstStyle/>
            <a:p/>
          </p:txBody>
        </p:sp>
        <p:sp>
          <p:nvSpPr>
            <p:cNvPr id="71" name="rc71"/>
            <p:cNvSpPr/>
            <p:nvPr/>
          </p:nvSpPr>
          <p:spPr>
            <a:xfrm>
              <a:off x="7426765" y="3594771"/>
              <a:ext cx="239888" cy="713249"/>
            </a:xfrm>
            <a:prstGeom prst="rect">
              <a:avLst/>
            </a:prstGeom>
            <a:solidFill>
              <a:srgbClr val="80BD41">
                <a:alpha val="100000"/>
              </a:srgbClr>
            </a:solidFill>
          </p:spPr>
          <p:txBody>
            <a:bodyPr/>
            <a:lstStyle/>
            <a:p/>
          </p:txBody>
        </p:sp>
        <p:sp>
          <p:nvSpPr>
            <p:cNvPr id="72" name="rc72"/>
            <p:cNvSpPr/>
            <p:nvPr/>
          </p:nvSpPr>
          <p:spPr>
            <a:xfrm>
              <a:off x="7426765" y="3330966"/>
              <a:ext cx="239888" cy="263805"/>
            </a:xfrm>
            <a:prstGeom prst="rect">
              <a:avLst/>
            </a:prstGeom>
            <a:solidFill>
              <a:srgbClr val="E2231A">
                <a:alpha val="100000"/>
              </a:srgbClr>
            </a:solidFill>
          </p:spPr>
          <p:txBody>
            <a:bodyPr/>
            <a:lstStyle/>
            <a:p/>
          </p:txBody>
        </p:sp>
        <p:sp>
          <p:nvSpPr>
            <p:cNvPr id="73" name="rc73"/>
            <p:cNvSpPr/>
            <p:nvPr/>
          </p:nvSpPr>
          <p:spPr>
            <a:xfrm>
              <a:off x="7693308" y="3620156"/>
              <a:ext cx="239888" cy="687864"/>
            </a:xfrm>
            <a:prstGeom prst="rect">
              <a:avLst/>
            </a:prstGeom>
            <a:solidFill>
              <a:srgbClr val="80BD41">
                <a:alpha val="100000"/>
              </a:srgbClr>
            </a:solidFill>
          </p:spPr>
          <p:txBody>
            <a:bodyPr/>
            <a:lstStyle/>
            <a:p/>
          </p:txBody>
        </p:sp>
        <p:sp>
          <p:nvSpPr>
            <p:cNvPr id="74" name="rc74"/>
            <p:cNvSpPr/>
            <p:nvPr/>
          </p:nvSpPr>
          <p:spPr>
            <a:xfrm>
              <a:off x="7693308" y="3339198"/>
              <a:ext cx="239888" cy="280958"/>
            </a:xfrm>
            <a:prstGeom prst="rect">
              <a:avLst/>
            </a:prstGeom>
            <a:solidFill>
              <a:srgbClr val="E2231A">
                <a:alpha val="100000"/>
              </a:srgbClr>
            </a:solidFill>
          </p:spPr>
          <p:txBody>
            <a:bodyPr/>
            <a:lstStyle/>
            <a:p/>
          </p:txBody>
        </p:sp>
        <p:sp>
          <p:nvSpPr>
            <p:cNvPr id="75" name="rc75"/>
            <p:cNvSpPr/>
            <p:nvPr/>
          </p:nvSpPr>
          <p:spPr>
            <a:xfrm>
              <a:off x="7959851" y="3626573"/>
              <a:ext cx="239888" cy="681448"/>
            </a:xfrm>
            <a:prstGeom prst="rect">
              <a:avLst/>
            </a:prstGeom>
            <a:solidFill>
              <a:srgbClr val="80BD41">
                <a:alpha val="100000"/>
              </a:srgbClr>
            </a:solidFill>
          </p:spPr>
          <p:txBody>
            <a:bodyPr/>
            <a:lstStyle/>
            <a:p/>
          </p:txBody>
        </p:sp>
        <p:sp>
          <p:nvSpPr>
            <p:cNvPr id="76" name="rc76"/>
            <p:cNvSpPr/>
            <p:nvPr/>
          </p:nvSpPr>
          <p:spPr>
            <a:xfrm>
              <a:off x="7959851" y="3348235"/>
              <a:ext cx="239888" cy="278337"/>
            </a:xfrm>
            <a:prstGeom prst="rect">
              <a:avLst/>
            </a:prstGeom>
            <a:solidFill>
              <a:srgbClr val="E2231A">
                <a:alpha val="100000"/>
              </a:srgbClr>
            </a:solidFill>
          </p:spPr>
          <p:txBody>
            <a:bodyPr/>
            <a:lstStyle/>
            <a:p/>
          </p:txBody>
        </p:sp>
        <p:sp>
          <p:nvSpPr>
            <p:cNvPr id="77" name="pl77"/>
            <p:cNvSpPr/>
            <p:nvPr/>
          </p:nvSpPr>
          <p:spPr>
            <a:xfrm>
              <a:off x="1416218" y="2229144"/>
              <a:ext cx="6663577" cy="1095322"/>
            </a:xfrm>
            <a:custGeom>
              <a:avLst/>
              <a:pathLst>
                <a:path w="6663577" h="1095322">
                  <a:moveTo>
                    <a:pt x="0" y="201181"/>
                  </a:moveTo>
                  <a:lnTo>
                    <a:pt x="266543" y="447070"/>
                  </a:lnTo>
                  <a:lnTo>
                    <a:pt x="533086" y="357656"/>
                  </a:lnTo>
                  <a:lnTo>
                    <a:pt x="799629" y="290595"/>
                  </a:lnTo>
                  <a:lnTo>
                    <a:pt x="1066172" y="156474"/>
                  </a:lnTo>
                  <a:lnTo>
                    <a:pt x="1332715" y="201181"/>
                  </a:lnTo>
                  <a:lnTo>
                    <a:pt x="1599258" y="335302"/>
                  </a:lnTo>
                  <a:lnTo>
                    <a:pt x="1865801" y="268242"/>
                  </a:lnTo>
                  <a:lnTo>
                    <a:pt x="2132344" y="245888"/>
                  </a:lnTo>
                  <a:lnTo>
                    <a:pt x="2398888" y="134121"/>
                  </a:lnTo>
                  <a:lnTo>
                    <a:pt x="2665431" y="111767"/>
                  </a:lnTo>
                  <a:lnTo>
                    <a:pt x="2931974" y="111767"/>
                  </a:lnTo>
                  <a:lnTo>
                    <a:pt x="3198517" y="201181"/>
                  </a:lnTo>
                  <a:lnTo>
                    <a:pt x="3465060" y="156474"/>
                  </a:lnTo>
                  <a:lnTo>
                    <a:pt x="3731603" y="111767"/>
                  </a:lnTo>
                  <a:lnTo>
                    <a:pt x="3998146" y="201181"/>
                  </a:lnTo>
                  <a:lnTo>
                    <a:pt x="4264689" y="44707"/>
                  </a:lnTo>
                  <a:lnTo>
                    <a:pt x="4531233" y="223535"/>
                  </a:lnTo>
                  <a:lnTo>
                    <a:pt x="4797776" y="0"/>
                  </a:lnTo>
                  <a:lnTo>
                    <a:pt x="5064319" y="201181"/>
                  </a:lnTo>
                  <a:lnTo>
                    <a:pt x="5330862" y="44707"/>
                  </a:lnTo>
                  <a:lnTo>
                    <a:pt x="5597405" y="1095322"/>
                  </a:lnTo>
                  <a:lnTo>
                    <a:pt x="5863948" y="402363"/>
                  </a:lnTo>
                  <a:lnTo>
                    <a:pt x="6130491" y="447070"/>
                  </a:lnTo>
                  <a:lnTo>
                    <a:pt x="6397034" y="491777"/>
                  </a:lnTo>
                  <a:lnTo>
                    <a:pt x="6663577" y="49177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695333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5" name="tx85"/>
            <p:cNvSpPr/>
            <p:nvPr/>
          </p:nvSpPr>
          <p:spPr>
            <a:xfrm>
              <a:off x="721987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801950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9" name="tx89"/>
            <p:cNvSpPr/>
            <p:nvPr/>
          </p:nvSpPr>
          <p:spPr>
            <a:xfrm>
              <a:off x="1324790" y="3066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90" name="tx90"/>
            <p:cNvSpPr/>
            <p:nvPr/>
          </p:nvSpPr>
          <p:spPr>
            <a:xfrm>
              <a:off x="2657505" y="3118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0.95</a:t>
              </a:r>
            </a:p>
          </p:txBody>
        </p:sp>
        <p:sp>
          <p:nvSpPr>
            <p:cNvPr id="91" name="tx91"/>
            <p:cNvSpPr/>
            <p:nvPr/>
          </p:nvSpPr>
          <p:spPr>
            <a:xfrm>
              <a:off x="3990221" y="31596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92" name="tx92"/>
            <p:cNvSpPr/>
            <p:nvPr/>
          </p:nvSpPr>
          <p:spPr>
            <a:xfrm>
              <a:off x="5322937" y="3151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3" name="tx93"/>
            <p:cNvSpPr/>
            <p:nvPr/>
          </p:nvSpPr>
          <p:spPr>
            <a:xfrm>
              <a:off x="6389109" y="3163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94" name="tx94"/>
            <p:cNvSpPr/>
            <p:nvPr/>
          </p:nvSpPr>
          <p:spPr>
            <a:xfrm>
              <a:off x="6681778" y="31740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a:t>
              </a:r>
            </a:p>
          </p:txBody>
        </p:sp>
        <p:sp>
          <p:nvSpPr>
            <p:cNvPr id="95" name="tx95"/>
            <p:cNvSpPr/>
            <p:nvPr/>
          </p:nvSpPr>
          <p:spPr>
            <a:xfrm>
              <a:off x="6922195" y="31810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6" name="tx96"/>
            <p:cNvSpPr/>
            <p:nvPr/>
          </p:nvSpPr>
          <p:spPr>
            <a:xfrm>
              <a:off x="7188738" y="31902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7" name="tx97"/>
            <p:cNvSpPr/>
            <p:nvPr/>
          </p:nvSpPr>
          <p:spPr>
            <a:xfrm>
              <a:off x="7455282" y="3195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8" name="tx98"/>
            <p:cNvSpPr/>
            <p:nvPr/>
          </p:nvSpPr>
          <p:spPr>
            <a:xfrm>
              <a:off x="7721825" y="3203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9" name="tx99"/>
            <p:cNvSpPr/>
            <p:nvPr/>
          </p:nvSpPr>
          <p:spPr>
            <a:xfrm>
              <a:off x="7988368" y="3212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0.86</a:t>
              </a:r>
            </a:p>
          </p:txBody>
        </p:sp>
        <p:sp>
          <p:nvSpPr>
            <p:cNvPr id="100" name="pl100"/>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808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12" name="tx112"/>
            <p:cNvSpPr/>
            <p:nvPr/>
          </p:nvSpPr>
          <p:spPr>
            <a:xfrm>
              <a:off x="1324790" y="3255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3" name="tx113"/>
            <p:cNvSpPr/>
            <p:nvPr/>
          </p:nvSpPr>
          <p:spPr>
            <a:xfrm>
              <a:off x="2683631" y="38303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4" name="tx114"/>
            <p:cNvSpPr/>
            <p:nvPr/>
          </p:nvSpPr>
          <p:spPr>
            <a:xfrm>
              <a:off x="2657505" y="33033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5" name="tx115"/>
            <p:cNvSpPr/>
            <p:nvPr/>
          </p:nvSpPr>
          <p:spPr>
            <a:xfrm>
              <a:off x="4016347" y="38274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6" name="tx116"/>
            <p:cNvSpPr/>
            <p:nvPr/>
          </p:nvSpPr>
          <p:spPr>
            <a:xfrm>
              <a:off x="3990221" y="3321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7" name="tx117"/>
            <p:cNvSpPr/>
            <p:nvPr/>
          </p:nvSpPr>
          <p:spPr>
            <a:xfrm>
              <a:off x="5322937" y="3844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18" name="tx118"/>
            <p:cNvSpPr/>
            <p:nvPr/>
          </p:nvSpPr>
          <p:spPr>
            <a:xfrm>
              <a:off x="5322937" y="3334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9" name="tx119"/>
            <p:cNvSpPr/>
            <p:nvPr/>
          </p:nvSpPr>
          <p:spPr>
            <a:xfrm>
              <a:off x="6389109" y="38495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20" name="tx120"/>
            <p:cNvSpPr/>
            <p:nvPr/>
          </p:nvSpPr>
          <p:spPr>
            <a:xfrm>
              <a:off x="6389109" y="3345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1" name="tx121"/>
            <p:cNvSpPr/>
            <p:nvPr/>
          </p:nvSpPr>
          <p:spPr>
            <a:xfrm>
              <a:off x="6655652" y="3818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2" name="tx122"/>
            <p:cNvSpPr/>
            <p:nvPr/>
          </p:nvSpPr>
          <p:spPr>
            <a:xfrm>
              <a:off x="6655652" y="3319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3" name="tx123"/>
            <p:cNvSpPr/>
            <p:nvPr/>
          </p:nvSpPr>
          <p:spPr>
            <a:xfrm>
              <a:off x="6922195" y="40548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24" name="tx124"/>
            <p:cNvSpPr/>
            <p:nvPr/>
          </p:nvSpPr>
          <p:spPr>
            <a:xfrm>
              <a:off x="6948321" y="35594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25" name="tx125"/>
            <p:cNvSpPr/>
            <p:nvPr/>
          </p:nvSpPr>
          <p:spPr>
            <a:xfrm>
              <a:off x="7188738" y="3904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6" name="tx126"/>
            <p:cNvSpPr/>
            <p:nvPr/>
          </p:nvSpPr>
          <p:spPr>
            <a:xfrm>
              <a:off x="7188738" y="3413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7" name="tx127"/>
            <p:cNvSpPr/>
            <p:nvPr/>
          </p:nvSpPr>
          <p:spPr>
            <a:xfrm>
              <a:off x="7455282" y="39163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8" name="tx128"/>
            <p:cNvSpPr/>
            <p:nvPr/>
          </p:nvSpPr>
          <p:spPr>
            <a:xfrm>
              <a:off x="7455282" y="3427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29" name="tx129"/>
            <p:cNvSpPr/>
            <p:nvPr/>
          </p:nvSpPr>
          <p:spPr>
            <a:xfrm>
              <a:off x="7721825" y="39290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30" name="tx130"/>
            <p:cNvSpPr/>
            <p:nvPr/>
          </p:nvSpPr>
          <p:spPr>
            <a:xfrm>
              <a:off x="7721825" y="3444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1" name="tx131"/>
            <p:cNvSpPr/>
            <p:nvPr/>
          </p:nvSpPr>
          <p:spPr>
            <a:xfrm>
              <a:off x="7988368" y="39322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32" name="tx132"/>
            <p:cNvSpPr/>
            <p:nvPr/>
          </p:nvSpPr>
          <p:spPr>
            <a:xfrm>
              <a:off x="7988368" y="3452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33" name="tx133"/>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4" name="tx134"/>
            <p:cNvSpPr/>
            <p:nvPr/>
          </p:nvSpPr>
          <p:spPr>
            <a:xfrm>
              <a:off x="577897" y="370009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5" name="tx135"/>
            <p:cNvSpPr/>
            <p:nvPr/>
          </p:nvSpPr>
          <p:spPr>
            <a:xfrm>
              <a:off x="577897" y="314427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6" name="tx136"/>
            <p:cNvSpPr/>
            <p:nvPr/>
          </p:nvSpPr>
          <p:spPr>
            <a:xfrm>
              <a:off x="577897" y="25884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7" name="tx137"/>
            <p:cNvSpPr/>
            <p:nvPr/>
          </p:nvSpPr>
          <p:spPr>
            <a:xfrm>
              <a:off x="577897" y="203264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82906"/>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2000-2025</a:t>
              </a:r>
            </a:p>
          </p:txBody>
        </p:sp>
        <p:sp>
          <p:nvSpPr>
            <p:cNvPr id="164" name="pl164"/>
            <p:cNvSpPr/>
            <p:nvPr/>
          </p:nvSpPr>
          <p:spPr>
            <a:xfrm>
              <a:off x="22025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149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274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399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0875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212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337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522773" cy="129091"/>
            </a:xfrm>
            <a:prstGeom prst="rect">
              <a:avLst/>
            </a:prstGeom>
            <a:solidFill>
              <a:srgbClr val="80BD41">
                <a:alpha val="100000"/>
              </a:srgbClr>
            </a:solidFill>
          </p:spPr>
          <p:txBody>
            <a:bodyPr/>
            <a:lstStyle/>
            <a:p/>
          </p:txBody>
        </p:sp>
        <p:sp>
          <p:nvSpPr>
            <p:cNvPr id="176" name="rc176"/>
            <p:cNvSpPr/>
            <p:nvPr/>
          </p:nvSpPr>
          <p:spPr>
            <a:xfrm>
              <a:off x="6819047" y="5954972"/>
              <a:ext cx="1051956" cy="129091"/>
            </a:xfrm>
            <a:prstGeom prst="rect">
              <a:avLst/>
            </a:prstGeom>
            <a:solidFill>
              <a:srgbClr val="E2231A">
                <a:alpha val="100000"/>
              </a:srgbClr>
            </a:solidFill>
          </p:spPr>
          <p:txBody>
            <a:bodyPr/>
            <a:lstStyle/>
            <a:p/>
          </p:txBody>
        </p:sp>
        <p:sp>
          <p:nvSpPr>
            <p:cNvPr id="177" name="rc177"/>
            <p:cNvSpPr/>
            <p:nvPr/>
          </p:nvSpPr>
          <p:spPr>
            <a:xfrm>
              <a:off x="1296273" y="5793607"/>
              <a:ext cx="4486179" cy="129091"/>
            </a:xfrm>
            <a:prstGeom prst="rect">
              <a:avLst/>
            </a:prstGeom>
            <a:solidFill>
              <a:srgbClr val="80BD41">
                <a:alpha val="100000"/>
              </a:srgbClr>
            </a:solidFill>
          </p:spPr>
          <p:txBody>
            <a:bodyPr/>
            <a:lstStyle/>
            <a:p/>
          </p:txBody>
        </p:sp>
        <p:sp>
          <p:nvSpPr>
            <p:cNvPr id="178" name="rc178"/>
            <p:cNvSpPr/>
            <p:nvPr/>
          </p:nvSpPr>
          <p:spPr>
            <a:xfrm>
              <a:off x="5782453" y="5793607"/>
              <a:ext cx="1832381" cy="129091"/>
            </a:xfrm>
            <a:prstGeom prst="rect">
              <a:avLst/>
            </a:prstGeom>
            <a:solidFill>
              <a:srgbClr val="E2231A">
                <a:alpha val="100000"/>
              </a:srgbClr>
            </a:solidFill>
          </p:spPr>
          <p:txBody>
            <a:bodyPr/>
            <a:lstStyle/>
            <a:p/>
          </p:txBody>
        </p:sp>
        <p:sp>
          <p:nvSpPr>
            <p:cNvPr id="179" name="rc179"/>
            <p:cNvSpPr/>
            <p:nvPr/>
          </p:nvSpPr>
          <p:spPr>
            <a:xfrm>
              <a:off x="1296273" y="5632243"/>
              <a:ext cx="4444333" cy="129091"/>
            </a:xfrm>
            <a:prstGeom prst="rect">
              <a:avLst/>
            </a:prstGeom>
            <a:solidFill>
              <a:srgbClr val="80BD41">
                <a:alpha val="100000"/>
              </a:srgbClr>
            </a:solidFill>
          </p:spPr>
          <p:txBody>
            <a:bodyPr/>
            <a:lstStyle/>
            <a:p/>
          </p:txBody>
        </p:sp>
        <p:sp>
          <p:nvSpPr>
            <p:cNvPr id="180" name="rc180"/>
            <p:cNvSpPr/>
            <p:nvPr/>
          </p:nvSpPr>
          <p:spPr>
            <a:xfrm>
              <a:off x="5740607" y="5632243"/>
              <a:ext cx="1815286" cy="129091"/>
            </a:xfrm>
            <a:prstGeom prst="rect">
              <a:avLst/>
            </a:prstGeom>
            <a:solidFill>
              <a:srgbClr val="E2231A">
                <a:alpha val="100000"/>
              </a:srgbClr>
            </a:solidFill>
          </p:spPr>
          <p:txBody>
            <a:bodyPr/>
            <a:lstStyle/>
            <a:p/>
          </p:txBody>
        </p:sp>
        <p:sp>
          <p:nvSpPr>
            <p:cNvPr id="181" name="tx181"/>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0.91</a:t>
              </a:r>
            </a:p>
          </p:txBody>
        </p:sp>
        <p:sp>
          <p:nvSpPr>
            <p:cNvPr id="182" name="tx182"/>
            <p:cNvSpPr/>
            <p:nvPr/>
          </p:nvSpPr>
          <p:spPr>
            <a:xfrm>
              <a:off x="781823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83" name="tx183"/>
            <p:cNvSpPr/>
            <p:nvPr/>
          </p:nvSpPr>
          <p:spPr>
            <a:xfrm>
              <a:off x="7756347"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0.86</a:t>
              </a:r>
            </a:p>
          </p:txBody>
        </p:sp>
        <p:sp>
          <p:nvSpPr>
            <p:cNvPr id="184" name="tx184"/>
            <p:cNvSpPr/>
            <p:nvPr/>
          </p:nvSpPr>
          <p:spPr>
            <a:xfrm>
              <a:off x="395216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0.76</a:t>
              </a:r>
            </a:p>
          </p:txBody>
        </p:sp>
        <p:sp>
          <p:nvSpPr>
            <p:cNvPr id="185" name="tx185"/>
            <p:cNvSpPr/>
            <p:nvPr/>
          </p:nvSpPr>
          <p:spPr>
            <a:xfrm>
              <a:off x="723953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6" name="tx186"/>
            <p:cNvSpPr/>
            <p:nvPr/>
          </p:nvSpPr>
          <p:spPr>
            <a:xfrm>
              <a:off x="343386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0.62</a:t>
              </a:r>
            </a:p>
          </p:txBody>
        </p:sp>
        <p:sp>
          <p:nvSpPr>
            <p:cNvPr id="187" name="tx187"/>
            <p:cNvSpPr/>
            <p:nvPr/>
          </p:nvSpPr>
          <p:spPr>
            <a:xfrm>
              <a:off x="659315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8" name="tx188"/>
            <p:cNvSpPr/>
            <p:nvPr/>
          </p:nvSpPr>
          <p:spPr>
            <a:xfrm>
              <a:off x="341294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0.61</a:t>
              </a:r>
            </a:p>
          </p:txBody>
        </p:sp>
        <p:sp>
          <p:nvSpPr>
            <p:cNvPr id="189" name="tx189"/>
            <p:cNvSpPr/>
            <p:nvPr/>
          </p:nvSpPr>
          <p:spPr>
            <a:xfrm>
              <a:off x="654275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895214"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4707694"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6520175"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(71%) was lower than in 2019 (84%).
The number of children vaccinated with MCV1 decreased 20% compared to in 2019.
The number of surviving infants decreased approximately 5%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46552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8567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70581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82596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0545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2560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4574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26588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536620"/>
              <a:ext cx="416196" cy="368835"/>
            </a:xfrm>
            <a:prstGeom prst="rect">
              <a:avLst/>
            </a:prstGeom>
            <a:solidFill>
              <a:srgbClr val="1CABE2">
                <a:alpha val="100000"/>
              </a:srgbClr>
            </a:solidFill>
          </p:spPr>
          <p:txBody>
            <a:bodyPr/>
            <a:lstStyle/>
            <a:p/>
          </p:txBody>
        </p:sp>
        <p:sp>
          <p:nvSpPr>
            <p:cNvPr id="27" name="rc27"/>
            <p:cNvSpPr/>
            <p:nvPr/>
          </p:nvSpPr>
          <p:spPr>
            <a:xfrm>
              <a:off x="1490981" y="4730716"/>
              <a:ext cx="416196" cy="174739"/>
            </a:xfrm>
            <a:prstGeom prst="rect">
              <a:avLst/>
            </a:prstGeom>
            <a:solidFill>
              <a:srgbClr val="1CABE2">
                <a:alpha val="100000"/>
              </a:srgbClr>
            </a:solidFill>
          </p:spPr>
          <p:txBody>
            <a:bodyPr/>
            <a:lstStyle/>
            <a:p/>
          </p:txBody>
        </p:sp>
        <p:sp>
          <p:nvSpPr>
            <p:cNvPr id="28" name="rc28"/>
            <p:cNvSpPr/>
            <p:nvPr/>
          </p:nvSpPr>
          <p:spPr>
            <a:xfrm>
              <a:off x="1953422" y="4886099"/>
              <a:ext cx="416196" cy="19356"/>
            </a:xfrm>
            <a:prstGeom prst="rect">
              <a:avLst/>
            </a:prstGeom>
            <a:solidFill>
              <a:srgbClr val="1CABE2">
                <a:alpha val="100000"/>
              </a:srgbClr>
            </a:solidFill>
          </p:spPr>
          <p:txBody>
            <a:bodyPr/>
            <a:lstStyle/>
            <a:p/>
          </p:txBody>
        </p:sp>
        <p:sp>
          <p:nvSpPr>
            <p:cNvPr id="29" name="rc29"/>
            <p:cNvSpPr/>
            <p:nvPr/>
          </p:nvSpPr>
          <p:spPr>
            <a:xfrm>
              <a:off x="3340745" y="4686724"/>
              <a:ext cx="416196" cy="218732"/>
            </a:xfrm>
            <a:prstGeom prst="rect">
              <a:avLst/>
            </a:prstGeom>
            <a:solidFill>
              <a:srgbClr val="1CABE2">
                <a:alpha val="100000"/>
              </a:srgbClr>
            </a:solidFill>
          </p:spPr>
          <p:txBody>
            <a:bodyPr/>
            <a:lstStyle/>
            <a:p/>
          </p:txBody>
        </p:sp>
        <p:sp>
          <p:nvSpPr>
            <p:cNvPr id="30" name="rc30"/>
            <p:cNvSpPr/>
            <p:nvPr/>
          </p:nvSpPr>
          <p:spPr>
            <a:xfrm>
              <a:off x="3803185" y="4661208"/>
              <a:ext cx="416196" cy="244247"/>
            </a:xfrm>
            <a:prstGeom prst="rect">
              <a:avLst/>
            </a:prstGeom>
            <a:solidFill>
              <a:srgbClr val="1CABE2">
                <a:alpha val="100000"/>
              </a:srgbClr>
            </a:solidFill>
          </p:spPr>
          <p:txBody>
            <a:bodyPr/>
            <a:lstStyle/>
            <a:p/>
          </p:txBody>
        </p:sp>
        <p:sp>
          <p:nvSpPr>
            <p:cNvPr id="31" name="rc31"/>
            <p:cNvSpPr/>
            <p:nvPr/>
          </p:nvSpPr>
          <p:spPr>
            <a:xfrm>
              <a:off x="4265626" y="3982663"/>
              <a:ext cx="416196" cy="922792"/>
            </a:xfrm>
            <a:prstGeom prst="rect">
              <a:avLst/>
            </a:prstGeom>
            <a:solidFill>
              <a:srgbClr val="1CABE2">
                <a:alpha val="100000"/>
              </a:srgbClr>
            </a:solidFill>
          </p:spPr>
          <p:txBody>
            <a:bodyPr/>
            <a:lstStyle/>
            <a:p/>
          </p:txBody>
        </p:sp>
        <p:sp>
          <p:nvSpPr>
            <p:cNvPr id="32" name="rc32"/>
            <p:cNvSpPr/>
            <p:nvPr/>
          </p:nvSpPr>
          <p:spPr>
            <a:xfrm>
              <a:off x="4728067" y="4827677"/>
              <a:ext cx="416196" cy="77779"/>
            </a:xfrm>
            <a:prstGeom prst="rect">
              <a:avLst/>
            </a:prstGeom>
            <a:solidFill>
              <a:srgbClr val="1CABE2">
                <a:alpha val="100000"/>
              </a:srgbClr>
            </a:solidFill>
          </p:spPr>
          <p:txBody>
            <a:bodyPr/>
            <a:lstStyle/>
            <a:p/>
          </p:txBody>
        </p:sp>
        <p:sp>
          <p:nvSpPr>
            <p:cNvPr id="33" name="rc33"/>
            <p:cNvSpPr/>
            <p:nvPr/>
          </p:nvSpPr>
          <p:spPr>
            <a:xfrm>
              <a:off x="5190508" y="4904048"/>
              <a:ext cx="416196" cy="1407"/>
            </a:xfrm>
            <a:prstGeom prst="rect">
              <a:avLst/>
            </a:prstGeom>
            <a:solidFill>
              <a:srgbClr val="1CABE2">
                <a:alpha val="100000"/>
              </a:srgbClr>
            </a:solidFill>
          </p:spPr>
          <p:txBody>
            <a:bodyPr/>
            <a:lstStyle/>
            <a:p/>
          </p:txBody>
        </p:sp>
        <p:sp>
          <p:nvSpPr>
            <p:cNvPr id="34" name="rc34"/>
            <p:cNvSpPr/>
            <p:nvPr/>
          </p:nvSpPr>
          <p:spPr>
            <a:xfrm>
              <a:off x="5652949" y="4903696"/>
              <a:ext cx="416196" cy="1759"/>
            </a:xfrm>
            <a:prstGeom prst="rect">
              <a:avLst/>
            </a:prstGeom>
            <a:solidFill>
              <a:srgbClr val="1CABE2">
                <a:alpha val="100000"/>
              </a:srgbClr>
            </a:solidFill>
          </p:spPr>
          <p:txBody>
            <a:bodyPr/>
            <a:lstStyle/>
            <a:p/>
          </p:txBody>
        </p:sp>
        <p:sp>
          <p:nvSpPr>
            <p:cNvPr id="35" name="rc35"/>
            <p:cNvSpPr/>
            <p:nvPr/>
          </p:nvSpPr>
          <p:spPr>
            <a:xfrm>
              <a:off x="6115389" y="4902816"/>
              <a:ext cx="416196" cy="2639"/>
            </a:xfrm>
            <a:prstGeom prst="rect">
              <a:avLst/>
            </a:prstGeom>
            <a:solidFill>
              <a:srgbClr val="1CABE2">
                <a:alpha val="100000"/>
              </a:srgbClr>
            </a:solidFill>
          </p:spPr>
          <p:txBody>
            <a:bodyPr/>
            <a:lstStyle/>
            <a:p/>
          </p:txBody>
        </p:sp>
        <p:sp>
          <p:nvSpPr>
            <p:cNvPr id="36" name="rc36"/>
            <p:cNvSpPr/>
            <p:nvPr/>
          </p:nvSpPr>
          <p:spPr>
            <a:xfrm>
              <a:off x="6577830" y="4900177"/>
              <a:ext cx="416196" cy="5279"/>
            </a:xfrm>
            <a:prstGeom prst="rect">
              <a:avLst/>
            </a:prstGeom>
            <a:solidFill>
              <a:srgbClr val="1CABE2">
                <a:alpha val="100000"/>
              </a:srgbClr>
            </a:solidFill>
          </p:spPr>
          <p:txBody>
            <a:bodyPr/>
            <a:lstStyle/>
            <a:p/>
          </p:txBody>
        </p:sp>
        <p:sp>
          <p:nvSpPr>
            <p:cNvPr id="37" name="rc37"/>
            <p:cNvSpPr/>
            <p:nvPr/>
          </p:nvSpPr>
          <p:spPr>
            <a:xfrm>
              <a:off x="7040271" y="4903872"/>
              <a:ext cx="416196" cy="1583"/>
            </a:xfrm>
            <a:prstGeom prst="rect">
              <a:avLst/>
            </a:prstGeom>
            <a:solidFill>
              <a:srgbClr val="1CABE2">
                <a:alpha val="100000"/>
              </a:srgbClr>
            </a:solidFill>
          </p:spPr>
          <p:txBody>
            <a:bodyPr/>
            <a:lstStyle/>
            <a:p/>
          </p:txBody>
        </p:sp>
        <p:sp>
          <p:nvSpPr>
            <p:cNvPr id="38" name="pl38"/>
            <p:cNvSpPr/>
            <p:nvPr/>
          </p:nvSpPr>
          <p:spPr>
            <a:xfrm>
              <a:off x="1236639" y="2044799"/>
              <a:ext cx="6011730" cy="1507227"/>
            </a:xfrm>
            <a:custGeom>
              <a:avLst/>
              <a:pathLst>
                <a:path w="6011730" h="1507227">
                  <a:moveTo>
                    <a:pt x="0" y="276837"/>
                  </a:moveTo>
                  <a:lnTo>
                    <a:pt x="462440" y="215318"/>
                  </a:lnTo>
                  <a:lnTo>
                    <a:pt x="924881" y="153798"/>
                  </a:lnTo>
                  <a:lnTo>
                    <a:pt x="1387322" y="276837"/>
                  </a:lnTo>
                  <a:lnTo>
                    <a:pt x="1849763" y="61519"/>
                  </a:lnTo>
                  <a:lnTo>
                    <a:pt x="2312204" y="307597"/>
                  </a:lnTo>
                  <a:lnTo>
                    <a:pt x="2774644" y="0"/>
                  </a:lnTo>
                  <a:lnTo>
                    <a:pt x="3237085" y="276837"/>
                  </a:lnTo>
                  <a:lnTo>
                    <a:pt x="3699526" y="61519"/>
                  </a:lnTo>
                  <a:lnTo>
                    <a:pt x="4161967" y="1507227"/>
                  </a:lnTo>
                  <a:lnTo>
                    <a:pt x="4624408" y="553675"/>
                  </a:lnTo>
                  <a:lnTo>
                    <a:pt x="5086848" y="615194"/>
                  </a:lnTo>
                  <a:lnTo>
                    <a:pt x="5549289" y="676714"/>
                  </a:lnTo>
                  <a:lnTo>
                    <a:pt x="6011730" y="676714"/>
                  </a:lnTo>
                </a:path>
              </a:pathLst>
            </a:custGeom>
            <a:ln w="27101" cap="flat">
              <a:solidFill>
                <a:srgbClr val="00833D">
                  <a:alpha val="100000"/>
                </a:srgbClr>
              </a:solidFill>
              <a:prstDash val="solid"/>
              <a:round/>
            </a:ln>
          </p:spPr>
          <p:txBody>
            <a:bodyPr/>
            <a:lstStyle/>
            <a:p/>
          </p:txBody>
        </p:sp>
        <p:sp>
          <p:nvSpPr>
            <p:cNvPr id="39" name="pl39"/>
            <p:cNvSpPr/>
            <p:nvPr/>
          </p:nvSpPr>
          <p:spPr>
            <a:xfrm>
              <a:off x="1236639" y="2137078"/>
              <a:ext cx="6011730" cy="1476467"/>
            </a:xfrm>
            <a:custGeom>
              <a:avLst/>
              <a:pathLst>
                <a:path w="6011730" h="1476467">
                  <a:moveTo>
                    <a:pt x="0" y="430636"/>
                  </a:moveTo>
                  <a:lnTo>
                    <a:pt x="462440" y="307597"/>
                  </a:lnTo>
                  <a:lnTo>
                    <a:pt x="924881" y="246077"/>
                  </a:lnTo>
                  <a:lnTo>
                    <a:pt x="1387322" y="369116"/>
                  </a:lnTo>
                  <a:lnTo>
                    <a:pt x="1849763" y="123038"/>
                  </a:lnTo>
                  <a:lnTo>
                    <a:pt x="2312204" y="307597"/>
                  </a:lnTo>
                  <a:lnTo>
                    <a:pt x="2774644" y="92279"/>
                  </a:lnTo>
                  <a:lnTo>
                    <a:pt x="3237085" y="307597"/>
                  </a:lnTo>
                  <a:lnTo>
                    <a:pt x="3699526" y="0"/>
                  </a:lnTo>
                  <a:lnTo>
                    <a:pt x="4161967" y="1476467"/>
                  </a:lnTo>
                  <a:lnTo>
                    <a:pt x="4624408" y="799753"/>
                  </a:lnTo>
                  <a:lnTo>
                    <a:pt x="5086848" y="738233"/>
                  </a:lnTo>
                  <a:lnTo>
                    <a:pt x="5549289" y="676714"/>
                  </a:lnTo>
                  <a:lnTo>
                    <a:pt x="6011730" y="676714"/>
                  </a:lnTo>
                </a:path>
              </a:pathLst>
            </a:custGeom>
            <a:ln w="27101" cap="flat">
              <a:solidFill>
                <a:srgbClr val="002759">
                  <a:alpha val="100000"/>
                </a:srgbClr>
              </a:solidFill>
              <a:prstDash val="solid"/>
              <a:round/>
            </a:ln>
          </p:spPr>
          <p:txBody>
            <a:bodyPr/>
            <a:lstStyle/>
            <a:p/>
          </p:txBody>
        </p:sp>
        <p:sp>
          <p:nvSpPr>
            <p:cNvPr id="40" name="pt40"/>
            <p:cNvSpPr/>
            <p:nvPr/>
          </p:nvSpPr>
          <p:spPr>
            <a:xfrm>
              <a:off x="1205038" y="22900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67479" y="22285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29919" y="2166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92360" y="22900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54801" y="2074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517242" y="23207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9683" y="2013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42123" y="22900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04564" y="2074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67005" y="35204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29446" y="25668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91887" y="26283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54327" y="26899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16768" y="26899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205038" y="25361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67479" y="24130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29919" y="23515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92360" y="24745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54801" y="22285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517242" y="24130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79683" y="21977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42123" y="24130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04564" y="21054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67005" y="35819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29446" y="2905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91887" y="28437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54327" y="27821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16768" y="27821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87437" y="439134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2,096</a:t>
              </a:r>
            </a:p>
          </p:txBody>
        </p:sp>
        <p:sp>
          <p:nvSpPr>
            <p:cNvPr id="69" name="tx69"/>
            <p:cNvSpPr/>
            <p:nvPr/>
          </p:nvSpPr>
          <p:spPr>
            <a:xfrm>
              <a:off x="1599602" y="460081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993</a:t>
              </a:r>
            </a:p>
          </p:txBody>
        </p:sp>
        <p:sp>
          <p:nvSpPr>
            <p:cNvPr id="70" name="tx70"/>
            <p:cNvSpPr/>
            <p:nvPr/>
          </p:nvSpPr>
          <p:spPr>
            <a:xfrm>
              <a:off x="2062043" y="47562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a:t>
              </a:r>
            </a:p>
          </p:txBody>
        </p:sp>
        <p:sp>
          <p:nvSpPr>
            <p:cNvPr id="71" name="tx71"/>
            <p:cNvSpPr/>
            <p:nvPr/>
          </p:nvSpPr>
          <p:spPr>
            <a:xfrm>
              <a:off x="3399641" y="454145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1,243</a:t>
              </a:r>
            </a:p>
          </p:txBody>
        </p:sp>
        <p:sp>
          <p:nvSpPr>
            <p:cNvPr id="72" name="tx72"/>
            <p:cNvSpPr/>
            <p:nvPr/>
          </p:nvSpPr>
          <p:spPr>
            <a:xfrm>
              <a:off x="3862081" y="451593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1,388</a:t>
              </a:r>
            </a:p>
          </p:txBody>
        </p:sp>
        <p:sp>
          <p:nvSpPr>
            <p:cNvPr id="73" name="tx73"/>
            <p:cNvSpPr/>
            <p:nvPr/>
          </p:nvSpPr>
          <p:spPr>
            <a:xfrm>
              <a:off x="4324522"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5,244</a:t>
              </a:r>
            </a:p>
          </p:txBody>
        </p:sp>
        <p:sp>
          <p:nvSpPr>
            <p:cNvPr id="74" name="tx74"/>
            <p:cNvSpPr/>
            <p:nvPr/>
          </p:nvSpPr>
          <p:spPr>
            <a:xfrm>
              <a:off x="4836687" y="469929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442</a:t>
              </a:r>
            </a:p>
          </p:txBody>
        </p:sp>
        <p:sp>
          <p:nvSpPr>
            <p:cNvPr id="75" name="tx75"/>
            <p:cNvSpPr/>
            <p:nvPr/>
          </p:nvSpPr>
          <p:spPr>
            <a:xfrm>
              <a:off x="5365447" y="477420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6" name="tx76"/>
            <p:cNvSpPr/>
            <p:nvPr/>
          </p:nvSpPr>
          <p:spPr>
            <a:xfrm>
              <a:off x="5794728" y="477385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7" name="tx77"/>
            <p:cNvSpPr/>
            <p:nvPr/>
          </p:nvSpPr>
          <p:spPr>
            <a:xfrm>
              <a:off x="6257169" y="477297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8" name="tx78"/>
            <p:cNvSpPr/>
            <p:nvPr/>
          </p:nvSpPr>
          <p:spPr>
            <a:xfrm>
              <a:off x="6719610" y="477027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9" name="tx79"/>
            <p:cNvSpPr/>
            <p:nvPr/>
          </p:nvSpPr>
          <p:spPr>
            <a:xfrm>
              <a:off x="7215210" y="47740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80" name="pl80"/>
            <p:cNvSpPr/>
            <p:nvPr/>
          </p:nvSpPr>
          <p:spPr>
            <a:xfrm>
              <a:off x="7266693" y="2633596"/>
              <a:ext cx="595610" cy="85293"/>
            </a:xfrm>
            <a:custGeom>
              <a:avLst/>
              <a:pathLst>
                <a:path w="595610" h="85293">
                  <a:moveTo>
                    <a:pt x="595610" y="0"/>
                  </a:moveTo>
                  <a:lnTo>
                    <a:pt x="0" y="85293"/>
                  </a:lnTo>
                </a:path>
              </a:pathLst>
            </a:custGeom>
          </p:spPr>
          <p:txBody>
            <a:bodyPr/>
            <a:lstStyle/>
            <a:p/>
          </p:txBody>
        </p:sp>
        <p:sp>
          <p:nvSpPr>
            <p:cNvPr id="81" name="pl81"/>
            <p:cNvSpPr/>
            <p:nvPr/>
          </p:nvSpPr>
          <p:spPr>
            <a:xfrm>
              <a:off x="7266846" y="2816186"/>
              <a:ext cx="595457" cy="77128"/>
            </a:xfrm>
            <a:custGeom>
              <a:avLst/>
              <a:pathLst>
                <a:path w="595457" h="77128">
                  <a:moveTo>
                    <a:pt x="595457" y="77128"/>
                  </a:moveTo>
                  <a:lnTo>
                    <a:pt x="0" y="0"/>
                  </a:lnTo>
                </a:path>
              </a:pathLst>
            </a:custGeom>
          </p:spPr>
          <p:txBody>
            <a:bodyPr/>
            <a:lstStyle/>
            <a:p/>
          </p:txBody>
        </p:sp>
        <p:sp>
          <p:nvSpPr>
            <p:cNvPr id="82" name="pg82"/>
            <p:cNvSpPr/>
            <p:nvPr/>
          </p:nvSpPr>
          <p:spPr>
            <a:xfrm>
              <a:off x="7793724" y="254071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258183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71%</a:t>
              </a:r>
            </a:p>
          </p:txBody>
        </p:sp>
        <p:sp>
          <p:nvSpPr>
            <p:cNvPr id="84" name="pg84"/>
            <p:cNvSpPr/>
            <p:nvPr/>
          </p:nvSpPr>
          <p:spPr>
            <a:xfrm>
              <a:off x="7793724" y="280836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84948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68%</a:t>
              </a:r>
            </a:p>
          </p:txBody>
        </p:sp>
        <p:sp>
          <p:nvSpPr>
            <p:cNvPr id="86" name="rc86"/>
            <p:cNvSpPr/>
            <p:nvPr/>
          </p:nvSpPr>
          <p:spPr>
            <a:xfrm>
              <a:off x="959174" y="1578789"/>
              <a:ext cx="7676517" cy="3485079"/>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25913"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396179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9" name="tx89"/>
            <p:cNvSpPr/>
            <p:nvPr/>
          </p:nvSpPr>
          <p:spPr>
            <a:xfrm>
              <a:off x="508103" y="308193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0" name="tx90"/>
            <p:cNvSpPr/>
            <p:nvPr/>
          </p:nvSpPr>
          <p:spPr>
            <a:xfrm>
              <a:off x="508103" y="220207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1" name="tx91"/>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10944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556825"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201929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4817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9441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40661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86906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33150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9394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25638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71882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50847" y="5250522"/>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588607"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51048"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64595" y="5900002"/>
              <a:ext cx="201456" cy="201456"/>
            </a:xfrm>
            <a:prstGeom prst="rect">
              <a:avLst/>
            </a:prstGeom>
            <a:solidFill>
              <a:srgbClr val="1CABE2">
                <a:alpha val="100000"/>
              </a:srgbClr>
            </a:solidFill>
          </p:spPr>
          <p:txBody>
            <a:bodyPr/>
            <a:lstStyle/>
            <a:p/>
          </p:txBody>
        </p:sp>
        <p:sp>
          <p:nvSpPr>
            <p:cNvPr id="125" name="tx125"/>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2023203" y="1334104"/>
              <a:ext cx="55484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Myanmar,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 confirmed measles cases in Myanmar. In the same year, MCV1 coverage was 71% and MCV2 coverage was 68%.
The number of cases in 2025 was 70% lower than in 2024 (n=30).
The highest number of measles cases was reported in 2019 (n=5,244). In this year, MCV1 coverage was 84%.
Myanmar reported measles vaccine stockouts in 2024 and 2025.
There were measles-containing vaccine supplementary immunization activities/campaigns in 2023, 2024, 2024, and 2025.</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Myanmar saw a decrease in measles cases compared with 2024, while MCV1 coverage was 71% and MCV2 coverage was 68%.</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0755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68691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76626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06787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14723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22659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3059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490077"/>
              <a:ext cx="3485499" cy="1473025"/>
            </a:xfrm>
            <a:custGeom>
              <a:avLst/>
              <a:pathLst>
                <a:path w="3485499" h="1473025">
                  <a:moveTo>
                    <a:pt x="0" y="1104769"/>
                  </a:moveTo>
                  <a:lnTo>
                    <a:pt x="139419" y="736512"/>
                  </a:lnTo>
                  <a:lnTo>
                    <a:pt x="278839" y="1473025"/>
                  </a:lnTo>
                  <a:lnTo>
                    <a:pt x="418259" y="1380961"/>
                  </a:lnTo>
                  <a:lnTo>
                    <a:pt x="557679" y="1196833"/>
                  </a:lnTo>
                  <a:lnTo>
                    <a:pt x="697099" y="1288897"/>
                  </a:lnTo>
                  <a:lnTo>
                    <a:pt x="836519" y="1196833"/>
                  </a:lnTo>
                  <a:lnTo>
                    <a:pt x="975939" y="1380961"/>
                  </a:lnTo>
                  <a:lnTo>
                    <a:pt x="1115359" y="1380961"/>
                  </a:lnTo>
                  <a:lnTo>
                    <a:pt x="1254779" y="1380961"/>
                  </a:lnTo>
                  <a:lnTo>
                    <a:pt x="1394199" y="1380961"/>
                  </a:lnTo>
                  <a:lnTo>
                    <a:pt x="1533619" y="1196833"/>
                  </a:lnTo>
                  <a:lnTo>
                    <a:pt x="1673039" y="1104769"/>
                  </a:lnTo>
                  <a:lnTo>
                    <a:pt x="1812459" y="92064"/>
                  </a:lnTo>
                  <a:lnTo>
                    <a:pt x="1951879" y="1288897"/>
                  </a:lnTo>
                  <a:lnTo>
                    <a:pt x="2091299" y="1196833"/>
                  </a:lnTo>
                  <a:lnTo>
                    <a:pt x="2230719" y="1288897"/>
                  </a:lnTo>
                  <a:lnTo>
                    <a:pt x="2370139" y="1196833"/>
                  </a:lnTo>
                  <a:lnTo>
                    <a:pt x="2509559" y="1288897"/>
                  </a:lnTo>
                  <a:lnTo>
                    <a:pt x="2648979" y="1380961"/>
                  </a:lnTo>
                  <a:lnTo>
                    <a:pt x="2788399" y="1380961"/>
                  </a:lnTo>
                  <a:lnTo>
                    <a:pt x="2927819" y="0"/>
                  </a:lnTo>
                  <a:lnTo>
                    <a:pt x="3067239" y="552384"/>
                  </a:lnTo>
                  <a:lnTo>
                    <a:pt x="3206659" y="736512"/>
                  </a:lnTo>
                  <a:lnTo>
                    <a:pt x="3346079" y="1012705"/>
                  </a:lnTo>
                  <a:lnTo>
                    <a:pt x="3485499" y="1012705"/>
                  </a:lnTo>
                </a:path>
              </a:pathLst>
            </a:custGeom>
            <a:ln w="27101" cap="flat">
              <a:solidFill>
                <a:srgbClr val="0058AB">
                  <a:alpha val="80000"/>
                </a:srgbClr>
              </a:solidFill>
              <a:prstDash val="solid"/>
              <a:round/>
            </a:ln>
          </p:spPr>
          <p:txBody>
            <a:bodyPr/>
            <a:lstStyle/>
            <a:p/>
          </p:txBody>
        </p:sp>
        <p:sp>
          <p:nvSpPr>
            <p:cNvPr id="20" name="pl20"/>
            <p:cNvSpPr/>
            <p:nvPr/>
          </p:nvSpPr>
          <p:spPr>
            <a:xfrm>
              <a:off x="979796" y="2950397"/>
              <a:ext cx="3485499" cy="828577"/>
            </a:xfrm>
            <a:custGeom>
              <a:avLst/>
              <a:pathLst>
                <a:path w="3485499" h="828577">
                  <a:moveTo>
                    <a:pt x="0" y="0"/>
                  </a:moveTo>
                  <a:lnTo>
                    <a:pt x="139419" y="92064"/>
                  </a:lnTo>
                  <a:lnTo>
                    <a:pt x="278839" y="0"/>
                  </a:lnTo>
                  <a:lnTo>
                    <a:pt x="418259" y="184128"/>
                  </a:lnTo>
                  <a:lnTo>
                    <a:pt x="557679" y="276192"/>
                  </a:lnTo>
                  <a:lnTo>
                    <a:pt x="697099" y="184128"/>
                  </a:lnTo>
                  <a:lnTo>
                    <a:pt x="836519" y="276192"/>
                  </a:lnTo>
                  <a:lnTo>
                    <a:pt x="975939" y="276192"/>
                  </a:lnTo>
                  <a:lnTo>
                    <a:pt x="1115359" y="460320"/>
                  </a:lnTo>
                  <a:lnTo>
                    <a:pt x="1254779" y="552384"/>
                  </a:lnTo>
                  <a:lnTo>
                    <a:pt x="1394199" y="644448"/>
                  </a:lnTo>
                  <a:lnTo>
                    <a:pt x="1533619" y="644448"/>
                  </a:lnTo>
                  <a:lnTo>
                    <a:pt x="1673039" y="644448"/>
                  </a:lnTo>
                  <a:lnTo>
                    <a:pt x="1812459" y="644448"/>
                  </a:lnTo>
                  <a:lnTo>
                    <a:pt x="1951879" y="736512"/>
                  </a:lnTo>
                  <a:lnTo>
                    <a:pt x="2091299" y="736512"/>
                  </a:lnTo>
                  <a:lnTo>
                    <a:pt x="2230719" y="736512"/>
                  </a:lnTo>
                  <a:lnTo>
                    <a:pt x="2370139" y="736512"/>
                  </a:lnTo>
                  <a:lnTo>
                    <a:pt x="2509559" y="828577"/>
                  </a:lnTo>
                  <a:lnTo>
                    <a:pt x="2648979" y="828577"/>
                  </a:lnTo>
                  <a:lnTo>
                    <a:pt x="2788399" y="736512"/>
                  </a:lnTo>
                  <a:lnTo>
                    <a:pt x="2927819" y="644448"/>
                  </a:lnTo>
                  <a:lnTo>
                    <a:pt x="3067239" y="644448"/>
                  </a:lnTo>
                  <a:lnTo>
                    <a:pt x="3206659" y="644448"/>
                  </a:lnTo>
                  <a:lnTo>
                    <a:pt x="3346079" y="736512"/>
                  </a:lnTo>
                  <a:lnTo>
                    <a:pt x="3485499" y="736512"/>
                  </a:lnTo>
                </a:path>
              </a:pathLst>
            </a:custGeom>
            <a:ln w="27101" cap="flat">
              <a:solidFill>
                <a:srgbClr val="1CABE2">
                  <a:alpha val="80000"/>
                </a:srgbClr>
              </a:solidFill>
              <a:prstDash val="solid"/>
              <a:round/>
            </a:ln>
          </p:spPr>
          <p:txBody>
            <a:bodyPr/>
            <a:lstStyle/>
            <a:p/>
          </p:txBody>
        </p:sp>
        <p:sp>
          <p:nvSpPr>
            <p:cNvPr id="21" name="pl21"/>
            <p:cNvSpPr/>
            <p:nvPr/>
          </p:nvSpPr>
          <p:spPr>
            <a:xfrm>
              <a:off x="979796" y="3226590"/>
              <a:ext cx="3485499" cy="828577"/>
            </a:xfrm>
            <a:custGeom>
              <a:avLst/>
              <a:pathLst>
                <a:path w="3485499" h="828577">
                  <a:moveTo>
                    <a:pt x="0" y="0"/>
                  </a:moveTo>
                  <a:lnTo>
                    <a:pt x="139419" y="92064"/>
                  </a:lnTo>
                  <a:lnTo>
                    <a:pt x="278839" y="0"/>
                  </a:lnTo>
                  <a:lnTo>
                    <a:pt x="418259" y="92064"/>
                  </a:lnTo>
                  <a:lnTo>
                    <a:pt x="557679" y="184128"/>
                  </a:lnTo>
                  <a:lnTo>
                    <a:pt x="697099" y="184128"/>
                  </a:lnTo>
                  <a:lnTo>
                    <a:pt x="836519" y="276192"/>
                  </a:lnTo>
                  <a:lnTo>
                    <a:pt x="975939" y="368256"/>
                  </a:lnTo>
                  <a:lnTo>
                    <a:pt x="1115359" y="552384"/>
                  </a:lnTo>
                  <a:lnTo>
                    <a:pt x="1254779" y="736512"/>
                  </a:lnTo>
                  <a:lnTo>
                    <a:pt x="1394199" y="736512"/>
                  </a:lnTo>
                  <a:lnTo>
                    <a:pt x="1533619" y="736512"/>
                  </a:lnTo>
                  <a:lnTo>
                    <a:pt x="1673039" y="828577"/>
                  </a:lnTo>
                  <a:lnTo>
                    <a:pt x="1812459" y="644448"/>
                  </a:lnTo>
                  <a:lnTo>
                    <a:pt x="1951879" y="736512"/>
                  </a:lnTo>
                  <a:lnTo>
                    <a:pt x="2091299" y="736512"/>
                  </a:lnTo>
                  <a:lnTo>
                    <a:pt x="2230719" y="736512"/>
                  </a:lnTo>
                  <a:lnTo>
                    <a:pt x="2370139" y="736512"/>
                  </a:lnTo>
                  <a:lnTo>
                    <a:pt x="2509559" y="736512"/>
                  </a:lnTo>
                  <a:lnTo>
                    <a:pt x="2648979" y="736512"/>
                  </a:lnTo>
                  <a:lnTo>
                    <a:pt x="2788399" y="736512"/>
                  </a:lnTo>
                  <a:lnTo>
                    <a:pt x="2927819" y="644448"/>
                  </a:lnTo>
                  <a:lnTo>
                    <a:pt x="3067239" y="736512"/>
                  </a:lnTo>
                  <a:lnTo>
                    <a:pt x="3206659" y="644448"/>
                  </a:lnTo>
                  <a:lnTo>
                    <a:pt x="3346079" y="644448"/>
                  </a:lnTo>
                  <a:lnTo>
                    <a:pt x="3485499" y="736512"/>
                  </a:lnTo>
                </a:path>
              </a:pathLst>
            </a:custGeom>
            <a:ln w="27101" cap="flat">
              <a:solidFill>
                <a:srgbClr val="00833D">
                  <a:alpha val="80000"/>
                </a:srgbClr>
              </a:solidFill>
              <a:prstDash val="solid"/>
              <a:round/>
            </a:ln>
          </p:spPr>
          <p:txBody>
            <a:bodyPr/>
            <a:lstStyle/>
            <a:p/>
          </p:txBody>
        </p:sp>
        <p:sp>
          <p:nvSpPr>
            <p:cNvPr id="22" name="pl22"/>
            <p:cNvSpPr/>
            <p:nvPr/>
          </p:nvSpPr>
          <p:spPr>
            <a:xfrm>
              <a:off x="979796" y="2490077"/>
              <a:ext cx="3485499" cy="1473025"/>
            </a:xfrm>
            <a:custGeom>
              <a:avLst/>
              <a:pathLst>
                <a:path w="3485499" h="1473025">
                  <a:moveTo>
                    <a:pt x="0" y="1104769"/>
                  </a:moveTo>
                  <a:lnTo>
                    <a:pt x="139419" y="736512"/>
                  </a:lnTo>
                  <a:lnTo>
                    <a:pt x="278839" y="1473025"/>
                  </a:lnTo>
                  <a:lnTo>
                    <a:pt x="418259" y="1380961"/>
                  </a:lnTo>
                  <a:lnTo>
                    <a:pt x="557679" y="1196833"/>
                  </a:lnTo>
                  <a:lnTo>
                    <a:pt x="697099" y="1288897"/>
                  </a:lnTo>
                  <a:lnTo>
                    <a:pt x="836519" y="1196833"/>
                  </a:lnTo>
                  <a:lnTo>
                    <a:pt x="975939" y="1380961"/>
                  </a:lnTo>
                  <a:lnTo>
                    <a:pt x="1115359" y="1380961"/>
                  </a:lnTo>
                  <a:lnTo>
                    <a:pt x="1254779" y="1380961"/>
                  </a:lnTo>
                  <a:lnTo>
                    <a:pt x="1394199" y="1380961"/>
                  </a:lnTo>
                  <a:lnTo>
                    <a:pt x="1533619" y="1196833"/>
                  </a:lnTo>
                  <a:lnTo>
                    <a:pt x="1673039" y="1104769"/>
                  </a:lnTo>
                  <a:lnTo>
                    <a:pt x="1812459" y="92064"/>
                  </a:lnTo>
                  <a:lnTo>
                    <a:pt x="1951879" y="1288897"/>
                  </a:lnTo>
                  <a:lnTo>
                    <a:pt x="2091299" y="1196833"/>
                  </a:lnTo>
                  <a:lnTo>
                    <a:pt x="2230719" y="1288897"/>
                  </a:lnTo>
                  <a:lnTo>
                    <a:pt x="2370139" y="1196833"/>
                  </a:lnTo>
                  <a:lnTo>
                    <a:pt x="2509559" y="1288897"/>
                  </a:lnTo>
                  <a:lnTo>
                    <a:pt x="2648979" y="1380961"/>
                  </a:lnTo>
                  <a:lnTo>
                    <a:pt x="2788399" y="1380961"/>
                  </a:lnTo>
                  <a:lnTo>
                    <a:pt x="2927819" y="0"/>
                  </a:lnTo>
                  <a:lnTo>
                    <a:pt x="3067239" y="552384"/>
                  </a:lnTo>
                  <a:lnTo>
                    <a:pt x="3206659" y="736512"/>
                  </a:lnTo>
                  <a:lnTo>
                    <a:pt x="3346079" y="1012705"/>
                  </a:lnTo>
                  <a:lnTo>
                    <a:pt x="3485499" y="1012705"/>
                  </a:lnTo>
                </a:path>
              </a:pathLst>
            </a:custGeom>
            <a:ln w="43362" cap="flat">
              <a:solidFill>
                <a:srgbClr val="000000">
                  <a:alpha val="100000"/>
                </a:srgbClr>
              </a:solidFill>
              <a:prstDash val="solid"/>
              <a:round/>
            </a:ln>
          </p:spPr>
          <p:txBody>
            <a:bodyPr/>
            <a:lstStyle/>
            <a:p/>
          </p:txBody>
        </p:sp>
        <p:sp>
          <p:nvSpPr>
            <p:cNvPr id="23" name="pl23"/>
            <p:cNvSpPr/>
            <p:nvPr/>
          </p:nvSpPr>
          <p:spPr>
            <a:xfrm>
              <a:off x="979796" y="2490077"/>
              <a:ext cx="3485499" cy="1473025"/>
            </a:xfrm>
            <a:custGeom>
              <a:avLst/>
              <a:pathLst>
                <a:path w="3485499" h="1473025">
                  <a:moveTo>
                    <a:pt x="0" y="1104769"/>
                  </a:moveTo>
                  <a:lnTo>
                    <a:pt x="139419" y="736512"/>
                  </a:lnTo>
                  <a:lnTo>
                    <a:pt x="278839" y="1473025"/>
                  </a:lnTo>
                  <a:lnTo>
                    <a:pt x="418259" y="1380961"/>
                  </a:lnTo>
                  <a:lnTo>
                    <a:pt x="557679" y="1196833"/>
                  </a:lnTo>
                  <a:lnTo>
                    <a:pt x="697099" y="1288897"/>
                  </a:lnTo>
                  <a:lnTo>
                    <a:pt x="836519" y="1196833"/>
                  </a:lnTo>
                  <a:lnTo>
                    <a:pt x="975939" y="1380961"/>
                  </a:lnTo>
                  <a:lnTo>
                    <a:pt x="1115359" y="1380961"/>
                  </a:lnTo>
                  <a:lnTo>
                    <a:pt x="1254779" y="1380961"/>
                  </a:lnTo>
                  <a:lnTo>
                    <a:pt x="1394199" y="1380961"/>
                  </a:lnTo>
                  <a:lnTo>
                    <a:pt x="1533619" y="1196833"/>
                  </a:lnTo>
                  <a:lnTo>
                    <a:pt x="1673039" y="1104769"/>
                  </a:lnTo>
                  <a:lnTo>
                    <a:pt x="1812459" y="92064"/>
                  </a:lnTo>
                  <a:lnTo>
                    <a:pt x="1951879" y="1288897"/>
                  </a:lnTo>
                  <a:lnTo>
                    <a:pt x="2091299" y="1196833"/>
                  </a:lnTo>
                  <a:lnTo>
                    <a:pt x="2230719" y="1288897"/>
                  </a:lnTo>
                  <a:lnTo>
                    <a:pt x="2370139" y="1196833"/>
                  </a:lnTo>
                  <a:lnTo>
                    <a:pt x="2509559" y="1288897"/>
                  </a:lnTo>
                  <a:lnTo>
                    <a:pt x="2648979" y="1380961"/>
                  </a:lnTo>
                  <a:lnTo>
                    <a:pt x="2788399" y="1380961"/>
                  </a:lnTo>
                  <a:lnTo>
                    <a:pt x="2927819" y="0"/>
                  </a:lnTo>
                  <a:lnTo>
                    <a:pt x="3067239" y="552384"/>
                  </a:lnTo>
                  <a:lnTo>
                    <a:pt x="3206659" y="736512"/>
                  </a:lnTo>
                  <a:lnTo>
                    <a:pt x="3346079" y="1012705"/>
                  </a:lnTo>
                  <a:lnTo>
                    <a:pt x="3485499" y="1012705"/>
                  </a:lnTo>
                </a:path>
              </a:pathLst>
            </a:custGeom>
            <a:ln w="27101" cap="flat">
              <a:solidFill>
                <a:srgbClr val="0058AB">
                  <a:alpha val="100000"/>
                </a:srgbClr>
              </a:solidFill>
              <a:prstDash val="solid"/>
              <a:round/>
            </a:ln>
          </p:spPr>
          <p:txBody>
            <a:bodyPr/>
            <a:lstStyle/>
            <a:p/>
          </p:txBody>
        </p:sp>
        <p:sp>
          <p:nvSpPr>
            <p:cNvPr id="24" name="pl24"/>
            <p:cNvSpPr/>
            <p:nvPr/>
          </p:nvSpPr>
          <p:spPr>
            <a:xfrm>
              <a:off x="805521" y="414723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31865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50278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594846"/>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594846"/>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226590"/>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226590"/>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32520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328091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4" name="pg34"/>
            <p:cNvSpPr/>
            <p:nvPr/>
          </p:nvSpPr>
          <p:spPr>
            <a:xfrm>
              <a:off x="1618408" y="3436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346656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1550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3012607"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37425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0" name="pg40"/>
            <p:cNvSpPr/>
            <p:nvPr/>
          </p:nvSpPr>
          <p:spPr>
            <a:xfrm>
              <a:off x="357028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267387" y="31600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19131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4" name="pg44"/>
            <p:cNvSpPr/>
            <p:nvPr/>
          </p:nvSpPr>
          <p:spPr>
            <a:xfrm>
              <a:off x="4406807" y="31600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19131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tx46"/>
            <p:cNvSpPr/>
            <p:nvPr/>
          </p:nvSpPr>
          <p:spPr>
            <a:xfrm>
              <a:off x="4525585" y="36478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9239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8" name="tx48"/>
            <p:cNvSpPr/>
            <p:nvPr/>
          </p:nvSpPr>
          <p:spPr>
            <a:xfrm>
              <a:off x="577692" y="5025233"/>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410459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31839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22633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5811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5811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9894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6140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25214" y="6093143"/>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65" name="tx65"/>
            <p:cNvSpPr/>
            <p:nvPr/>
          </p:nvSpPr>
          <p:spPr>
            <a:xfrm>
              <a:off x="27660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28500"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7" name="tx67"/>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60755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68691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76626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06787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14723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322659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230594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042461"/>
              <a:ext cx="3485499" cy="2117474"/>
            </a:xfrm>
            <a:custGeom>
              <a:avLst/>
              <a:pathLst>
                <a:path w="3485499" h="2117474">
                  <a:moveTo>
                    <a:pt x="0" y="828577"/>
                  </a:moveTo>
                  <a:lnTo>
                    <a:pt x="139419" y="184128"/>
                  </a:lnTo>
                  <a:lnTo>
                    <a:pt x="278839" y="644448"/>
                  </a:lnTo>
                  <a:lnTo>
                    <a:pt x="418259" y="1104769"/>
                  </a:lnTo>
                  <a:lnTo>
                    <a:pt x="557679" y="1104769"/>
                  </a:lnTo>
                  <a:lnTo>
                    <a:pt x="697099" y="2117474"/>
                  </a:lnTo>
                  <a:lnTo>
                    <a:pt x="836519" y="276192"/>
                  </a:lnTo>
                  <a:lnTo>
                    <a:pt x="975939" y="276192"/>
                  </a:lnTo>
                  <a:lnTo>
                    <a:pt x="1115359" y="460320"/>
                  </a:lnTo>
                  <a:lnTo>
                    <a:pt x="1254779" y="552384"/>
                  </a:lnTo>
                  <a:lnTo>
                    <a:pt x="1394199" y="644448"/>
                  </a:lnTo>
                  <a:lnTo>
                    <a:pt x="1533619" y="1104769"/>
                  </a:lnTo>
                  <a:lnTo>
                    <a:pt x="1673039" y="552384"/>
                  </a:lnTo>
                  <a:lnTo>
                    <a:pt x="1812459" y="736512"/>
                  </a:lnTo>
                  <a:lnTo>
                    <a:pt x="1951879" y="736512"/>
                  </a:lnTo>
                  <a:lnTo>
                    <a:pt x="2091299" y="92064"/>
                  </a:lnTo>
                  <a:lnTo>
                    <a:pt x="2230719" y="828577"/>
                  </a:lnTo>
                  <a:lnTo>
                    <a:pt x="2370139" y="0"/>
                  </a:lnTo>
                  <a:lnTo>
                    <a:pt x="2509559" y="920641"/>
                  </a:lnTo>
                  <a:lnTo>
                    <a:pt x="2648979" y="184128"/>
                  </a:lnTo>
                  <a:lnTo>
                    <a:pt x="2788399" y="1565090"/>
                  </a:lnTo>
                  <a:lnTo>
                    <a:pt x="2927819" y="920641"/>
                  </a:lnTo>
                  <a:lnTo>
                    <a:pt x="3067239" y="460320"/>
                  </a:lnTo>
                  <a:lnTo>
                    <a:pt x="3206659" y="368256"/>
                  </a:lnTo>
                  <a:lnTo>
                    <a:pt x="3346079" y="460320"/>
                  </a:lnTo>
                  <a:lnTo>
                    <a:pt x="3485499" y="460320"/>
                  </a:lnTo>
                </a:path>
              </a:pathLst>
            </a:custGeom>
            <a:ln w="27101" cap="flat">
              <a:solidFill>
                <a:srgbClr val="0058AB">
                  <a:alpha val="80000"/>
                </a:srgbClr>
              </a:solidFill>
              <a:prstDash val="solid"/>
              <a:round/>
            </a:ln>
          </p:spPr>
          <p:txBody>
            <a:bodyPr/>
            <a:lstStyle/>
            <a:p/>
          </p:txBody>
        </p:sp>
        <p:sp>
          <p:nvSpPr>
            <p:cNvPr id="83" name="pl83"/>
            <p:cNvSpPr/>
            <p:nvPr/>
          </p:nvSpPr>
          <p:spPr>
            <a:xfrm>
              <a:off x="5345047" y="2858333"/>
              <a:ext cx="3485499" cy="828577"/>
            </a:xfrm>
            <a:custGeom>
              <a:avLst/>
              <a:pathLst>
                <a:path w="3485499" h="828577">
                  <a:moveTo>
                    <a:pt x="0" y="0"/>
                  </a:moveTo>
                  <a:lnTo>
                    <a:pt x="139419" y="92064"/>
                  </a:lnTo>
                  <a:lnTo>
                    <a:pt x="278839" y="92064"/>
                  </a:lnTo>
                  <a:lnTo>
                    <a:pt x="418259" y="184128"/>
                  </a:lnTo>
                  <a:lnTo>
                    <a:pt x="557679" y="276192"/>
                  </a:lnTo>
                  <a:lnTo>
                    <a:pt x="697099" y="276192"/>
                  </a:lnTo>
                  <a:lnTo>
                    <a:pt x="836519" y="368256"/>
                  </a:lnTo>
                  <a:lnTo>
                    <a:pt x="975939" y="460320"/>
                  </a:lnTo>
                  <a:lnTo>
                    <a:pt x="1115359" y="552384"/>
                  </a:lnTo>
                  <a:lnTo>
                    <a:pt x="1254779" y="644448"/>
                  </a:lnTo>
                  <a:lnTo>
                    <a:pt x="1394199" y="736512"/>
                  </a:lnTo>
                  <a:lnTo>
                    <a:pt x="1533619" y="736512"/>
                  </a:lnTo>
                  <a:lnTo>
                    <a:pt x="1673039" y="736512"/>
                  </a:lnTo>
                  <a:lnTo>
                    <a:pt x="1812459" y="736512"/>
                  </a:lnTo>
                  <a:lnTo>
                    <a:pt x="1951879" y="736512"/>
                  </a:lnTo>
                  <a:lnTo>
                    <a:pt x="2091299" y="828577"/>
                  </a:lnTo>
                  <a:lnTo>
                    <a:pt x="2230719" y="736512"/>
                  </a:lnTo>
                  <a:lnTo>
                    <a:pt x="2370139" y="736512"/>
                  </a:lnTo>
                  <a:lnTo>
                    <a:pt x="2509559" y="828577"/>
                  </a:lnTo>
                  <a:lnTo>
                    <a:pt x="2648979" y="828577"/>
                  </a:lnTo>
                  <a:lnTo>
                    <a:pt x="2788399" y="828577"/>
                  </a:lnTo>
                  <a:lnTo>
                    <a:pt x="2927819" y="736512"/>
                  </a:lnTo>
                  <a:lnTo>
                    <a:pt x="3067239" y="644448"/>
                  </a:lnTo>
                  <a:lnTo>
                    <a:pt x="3206659" y="644448"/>
                  </a:lnTo>
                  <a:lnTo>
                    <a:pt x="3346079" y="736512"/>
                  </a:lnTo>
                  <a:lnTo>
                    <a:pt x="3485499" y="736512"/>
                  </a:lnTo>
                </a:path>
              </a:pathLst>
            </a:custGeom>
            <a:ln w="27101" cap="flat">
              <a:solidFill>
                <a:srgbClr val="1CABE2">
                  <a:alpha val="80000"/>
                </a:srgbClr>
              </a:solidFill>
              <a:prstDash val="solid"/>
              <a:round/>
            </a:ln>
          </p:spPr>
          <p:txBody>
            <a:bodyPr/>
            <a:lstStyle/>
            <a:p/>
          </p:txBody>
        </p:sp>
        <p:sp>
          <p:nvSpPr>
            <p:cNvPr id="84" name="pl84"/>
            <p:cNvSpPr/>
            <p:nvPr/>
          </p:nvSpPr>
          <p:spPr>
            <a:xfrm>
              <a:off x="5345047" y="3226590"/>
              <a:ext cx="3485499" cy="920641"/>
            </a:xfrm>
            <a:custGeom>
              <a:avLst/>
              <a:pathLst>
                <a:path w="3485499" h="920641">
                  <a:moveTo>
                    <a:pt x="0" y="0"/>
                  </a:moveTo>
                  <a:lnTo>
                    <a:pt x="139419" y="92064"/>
                  </a:lnTo>
                  <a:lnTo>
                    <a:pt x="278839" y="184128"/>
                  </a:lnTo>
                  <a:lnTo>
                    <a:pt x="418259" y="92064"/>
                  </a:lnTo>
                  <a:lnTo>
                    <a:pt x="557679" y="276192"/>
                  </a:lnTo>
                  <a:lnTo>
                    <a:pt x="697099" y="276192"/>
                  </a:lnTo>
                  <a:lnTo>
                    <a:pt x="836519" y="460320"/>
                  </a:lnTo>
                  <a:lnTo>
                    <a:pt x="975939" y="368256"/>
                  </a:lnTo>
                  <a:lnTo>
                    <a:pt x="1115359" y="552384"/>
                  </a:lnTo>
                  <a:lnTo>
                    <a:pt x="1254779" y="644448"/>
                  </a:lnTo>
                  <a:lnTo>
                    <a:pt x="1394199" y="736512"/>
                  </a:lnTo>
                  <a:lnTo>
                    <a:pt x="1533619" y="736512"/>
                  </a:lnTo>
                  <a:lnTo>
                    <a:pt x="1673039" y="644448"/>
                  </a:lnTo>
                  <a:lnTo>
                    <a:pt x="1812459" y="736512"/>
                  </a:lnTo>
                  <a:lnTo>
                    <a:pt x="1951879" y="736512"/>
                  </a:lnTo>
                  <a:lnTo>
                    <a:pt x="2091299" y="828577"/>
                  </a:lnTo>
                  <a:lnTo>
                    <a:pt x="2230719" y="828577"/>
                  </a:lnTo>
                  <a:lnTo>
                    <a:pt x="2370139" y="828577"/>
                  </a:lnTo>
                  <a:lnTo>
                    <a:pt x="2509559" y="920641"/>
                  </a:lnTo>
                  <a:lnTo>
                    <a:pt x="2648979" y="828577"/>
                  </a:lnTo>
                  <a:lnTo>
                    <a:pt x="2788399" y="736512"/>
                  </a:lnTo>
                  <a:lnTo>
                    <a:pt x="2927819" y="828577"/>
                  </a:lnTo>
                  <a:lnTo>
                    <a:pt x="3067239" y="736512"/>
                  </a:lnTo>
                  <a:lnTo>
                    <a:pt x="3206659" y="644448"/>
                  </a:lnTo>
                  <a:lnTo>
                    <a:pt x="3346079" y="828577"/>
                  </a:lnTo>
                  <a:lnTo>
                    <a:pt x="3485499" y="736512"/>
                  </a:lnTo>
                </a:path>
              </a:pathLst>
            </a:custGeom>
            <a:ln w="27101" cap="flat">
              <a:solidFill>
                <a:srgbClr val="00833D">
                  <a:alpha val="80000"/>
                </a:srgbClr>
              </a:solidFill>
              <a:prstDash val="solid"/>
              <a:round/>
            </a:ln>
          </p:spPr>
          <p:txBody>
            <a:bodyPr/>
            <a:lstStyle/>
            <a:p/>
          </p:txBody>
        </p:sp>
        <p:sp>
          <p:nvSpPr>
            <p:cNvPr id="85" name="pl85"/>
            <p:cNvSpPr/>
            <p:nvPr/>
          </p:nvSpPr>
          <p:spPr>
            <a:xfrm>
              <a:off x="5345047" y="3042461"/>
              <a:ext cx="3485499" cy="2117474"/>
            </a:xfrm>
            <a:custGeom>
              <a:avLst/>
              <a:pathLst>
                <a:path w="3485499" h="2117474">
                  <a:moveTo>
                    <a:pt x="0" y="828577"/>
                  </a:moveTo>
                  <a:lnTo>
                    <a:pt x="139419" y="184128"/>
                  </a:lnTo>
                  <a:lnTo>
                    <a:pt x="278839" y="644448"/>
                  </a:lnTo>
                  <a:lnTo>
                    <a:pt x="418259" y="1104769"/>
                  </a:lnTo>
                  <a:lnTo>
                    <a:pt x="557679" y="1104769"/>
                  </a:lnTo>
                  <a:lnTo>
                    <a:pt x="697099" y="2117474"/>
                  </a:lnTo>
                  <a:lnTo>
                    <a:pt x="836519" y="276192"/>
                  </a:lnTo>
                  <a:lnTo>
                    <a:pt x="975939" y="276192"/>
                  </a:lnTo>
                  <a:lnTo>
                    <a:pt x="1115359" y="460320"/>
                  </a:lnTo>
                  <a:lnTo>
                    <a:pt x="1254779" y="552384"/>
                  </a:lnTo>
                  <a:lnTo>
                    <a:pt x="1394199" y="644448"/>
                  </a:lnTo>
                  <a:lnTo>
                    <a:pt x="1533619" y="1104769"/>
                  </a:lnTo>
                  <a:lnTo>
                    <a:pt x="1673039" y="552384"/>
                  </a:lnTo>
                  <a:lnTo>
                    <a:pt x="1812459" y="736512"/>
                  </a:lnTo>
                  <a:lnTo>
                    <a:pt x="1951879" y="736512"/>
                  </a:lnTo>
                  <a:lnTo>
                    <a:pt x="2091299" y="92064"/>
                  </a:lnTo>
                  <a:lnTo>
                    <a:pt x="2230719" y="828577"/>
                  </a:lnTo>
                  <a:lnTo>
                    <a:pt x="2370139" y="0"/>
                  </a:lnTo>
                  <a:lnTo>
                    <a:pt x="2509559" y="920641"/>
                  </a:lnTo>
                  <a:lnTo>
                    <a:pt x="2648979" y="184128"/>
                  </a:lnTo>
                  <a:lnTo>
                    <a:pt x="2788399" y="1565090"/>
                  </a:lnTo>
                  <a:lnTo>
                    <a:pt x="2927819" y="920641"/>
                  </a:lnTo>
                  <a:lnTo>
                    <a:pt x="3067239" y="460320"/>
                  </a:lnTo>
                  <a:lnTo>
                    <a:pt x="3206659" y="368256"/>
                  </a:lnTo>
                  <a:lnTo>
                    <a:pt x="3346079" y="460320"/>
                  </a:lnTo>
                  <a:lnTo>
                    <a:pt x="3485499" y="460320"/>
                  </a:lnTo>
                </a:path>
              </a:pathLst>
            </a:custGeom>
            <a:ln w="43362" cap="flat">
              <a:solidFill>
                <a:srgbClr val="000000">
                  <a:alpha val="100000"/>
                </a:srgbClr>
              </a:solidFill>
              <a:prstDash val="solid"/>
              <a:round/>
            </a:ln>
          </p:spPr>
          <p:txBody>
            <a:bodyPr/>
            <a:lstStyle/>
            <a:p/>
          </p:txBody>
        </p:sp>
        <p:sp>
          <p:nvSpPr>
            <p:cNvPr id="86" name="pl86"/>
            <p:cNvSpPr/>
            <p:nvPr/>
          </p:nvSpPr>
          <p:spPr>
            <a:xfrm>
              <a:off x="5345047" y="3042461"/>
              <a:ext cx="3485499" cy="2117474"/>
            </a:xfrm>
            <a:custGeom>
              <a:avLst/>
              <a:pathLst>
                <a:path w="3485499" h="2117474">
                  <a:moveTo>
                    <a:pt x="0" y="828577"/>
                  </a:moveTo>
                  <a:lnTo>
                    <a:pt x="139419" y="184128"/>
                  </a:lnTo>
                  <a:lnTo>
                    <a:pt x="278839" y="644448"/>
                  </a:lnTo>
                  <a:lnTo>
                    <a:pt x="418259" y="1104769"/>
                  </a:lnTo>
                  <a:lnTo>
                    <a:pt x="557679" y="1104769"/>
                  </a:lnTo>
                  <a:lnTo>
                    <a:pt x="697099" y="2117474"/>
                  </a:lnTo>
                  <a:lnTo>
                    <a:pt x="836519" y="276192"/>
                  </a:lnTo>
                  <a:lnTo>
                    <a:pt x="975939" y="276192"/>
                  </a:lnTo>
                  <a:lnTo>
                    <a:pt x="1115359" y="460320"/>
                  </a:lnTo>
                  <a:lnTo>
                    <a:pt x="1254779" y="552384"/>
                  </a:lnTo>
                  <a:lnTo>
                    <a:pt x="1394199" y="644448"/>
                  </a:lnTo>
                  <a:lnTo>
                    <a:pt x="1533619" y="1104769"/>
                  </a:lnTo>
                  <a:lnTo>
                    <a:pt x="1673039" y="552384"/>
                  </a:lnTo>
                  <a:lnTo>
                    <a:pt x="1812459" y="736512"/>
                  </a:lnTo>
                  <a:lnTo>
                    <a:pt x="1951879" y="736512"/>
                  </a:lnTo>
                  <a:lnTo>
                    <a:pt x="2091299" y="92064"/>
                  </a:lnTo>
                  <a:lnTo>
                    <a:pt x="2230719" y="828577"/>
                  </a:lnTo>
                  <a:lnTo>
                    <a:pt x="2370139" y="0"/>
                  </a:lnTo>
                  <a:lnTo>
                    <a:pt x="2509559" y="920641"/>
                  </a:lnTo>
                  <a:lnTo>
                    <a:pt x="2648979" y="184128"/>
                  </a:lnTo>
                  <a:lnTo>
                    <a:pt x="2788399" y="1565090"/>
                  </a:lnTo>
                  <a:lnTo>
                    <a:pt x="2927819" y="920641"/>
                  </a:lnTo>
                  <a:lnTo>
                    <a:pt x="3067239" y="460320"/>
                  </a:lnTo>
                  <a:lnTo>
                    <a:pt x="3206659" y="368256"/>
                  </a:lnTo>
                  <a:lnTo>
                    <a:pt x="3346079" y="460320"/>
                  </a:lnTo>
                  <a:lnTo>
                    <a:pt x="3485499" y="460320"/>
                  </a:lnTo>
                </a:path>
              </a:pathLst>
            </a:custGeom>
            <a:ln w="27101" cap="flat">
              <a:solidFill>
                <a:srgbClr val="0058AB">
                  <a:alpha val="100000"/>
                </a:srgbClr>
              </a:solidFill>
              <a:prstDash val="solid"/>
              <a:round/>
            </a:ln>
          </p:spPr>
          <p:txBody>
            <a:bodyPr/>
            <a:lstStyle/>
            <a:p/>
          </p:txBody>
        </p:sp>
        <p:sp>
          <p:nvSpPr>
            <p:cNvPr id="87" name="pl87"/>
            <p:cNvSpPr/>
            <p:nvPr/>
          </p:nvSpPr>
          <p:spPr>
            <a:xfrm>
              <a:off x="5170772" y="4147231"/>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594846"/>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488374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341071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285833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295039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3226590"/>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226590"/>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7" name="pg97"/>
            <p:cNvSpPr/>
            <p:nvPr/>
          </p:nvSpPr>
          <p:spPr>
            <a:xfrm>
              <a:off x="5938677" y="4817178"/>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69030" y="4847235"/>
              <a:ext cx="14623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9" name="pg99"/>
            <p:cNvSpPr/>
            <p:nvPr/>
          </p:nvSpPr>
          <p:spPr>
            <a:xfrm>
              <a:off x="6680758" y="33441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1112" y="337425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7349723" y="2791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80076" y="282182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3" name="pg103"/>
            <p:cNvSpPr/>
            <p:nvPr/>
          </p:nvSpPr>
          <p:spPr>
            <a:xfrm>
              <a:off x="7907403" y="28838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37756" y="29126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5" name="pg105"/>
            <p:cNvSpPr/>
            <p:nvPr/>
          </p:nvSpPr>
          <p:spPr>
            <a:xfrm>
              <a:off x="8632638" y="31600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62991" y="319131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7" name="pg107"/>
            <p:cNvSpPr/>
            <p:nvPr/>
          </p:nvSpPr>
          <p:spPr>
            <a:xfrm>
              <a:off x="8772058" y="31600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19131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9" name="tx109"/>
            <p:cNvSpPr/>
            <p:nvPr/>
          </p:nvSpPr>
          <p:spPr>
            <a:xfrm>
              <a:off x="8890836"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9239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4942943" y="5025233"/>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410459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31839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22633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2336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2336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641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2665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90465" y="6093143"/>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128" name="tx128"/>
            <p:cNvSpPr/>
            <p:nvPr/>
          </p:nvSpPr>
          <p:spPr>
            <a:xfrm>
              <a:off x="713129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93750"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0" name="tx130"/>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7% of children who received DTP1 did not receive MCV1 (right).
The medium DTP drop-out rate implies moderate ability to provide a complete series of vaccines early in life. The medium DTP-MCV drop-out rate implies moderate retention in immunization programmes and ability to provide a full course of vaccines in infancy (up to one year).
In 2025, Myanmar DTP drop-out was higher than the global rate, while DTP-MCV drop-out was higher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moderate in Myanmar, indicating moderate retention of children in immunization programmes; additional efforts are needed to further reduce drop-out and ensure all children are reached during infancy.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90192"/>
              <a:ext cx="2135265" cy="390302"/>
            </a:xfrm>
            <a:custGeom>
              <a:avLst/>
              <a:pathLst>
                <a:path w="2135265" h="390302">
                  <a:moveTo>
                    <a:pt x="0" y="50909"/>
                  </a:moveTo>
                  <a:lnTo>
                    <a:pt x="85410" y="161211"/>
                  </a:lnTo>
                  <a:lnTo>
                    <a:pt x="170821" y="101818"/>
                  </a:lnTo>
                  <a:lnTo>
                    <a:pt x="256231" y="118787"/>
                  </a:lnTo>
                  <a:lnTo>
                    <a:pt x="341642" y="76363"/>
                  </a:lnTo>
                  <a:lnTo>
                    <a:pt x="427053" y="152727"/>
                  </a:lnTo>
                  <a:lnTo>
                    <a:pt x="512463" y="76363"/>
                  </a:lnTo>
                  <a:lnTo>
                    <a:pt x="597874" y="42424"/>
                  </a:lnTo>
                  <a:lnTo>
                    <a:pt x="683284" y="50909"/>
                  </a:lnTo>
                  <a:lnTo>
                    <a:pt x="768695" y="8484"/>
                  </a:lnTo>
                  <a:lnTo>
                    <a:pt x="854106" y="8484"/>
                  </a:lnTo>
                  <a:lnTo>
                    <a:pt x="939516" y="8484"/>
                  </a:lnTo>
                  <a:lnTo>
                    <a:pt x="1024927" y="59393"/>
                  </a:lnTo>
                  <a:lnTo>
                    <a:pt x="1110337" y="67878"/>
                  </a:lnTo>
                  <a:lnTo>
                    <a:pt x="1195748" y="16969"/>
                  </a:lnTo>
                  <a:lnTo>
                    <a:pt x="1281159" y="0"/>
                  </a:lnTo>
                  <a:lnTo>
                    <a:pt x="1366569" y="50909"/>
                  </a:lnTo>
                  <a:lnTo>
                    <a:pt x="1451980" y="25454"/>
                  </a:lnTo>
                  <a:lnTo>
                    <a:pt x="1537390" y="33939"/>
                  </a:lnTo>
                  <a:lnTo>
                    <a:pt x="1622801" y="25454"/>
                  </a:lnTo>
                  <a:lnTo>
                    <a:pt x="1708212" y="59393"/>
                  </a:lnTo>
                  <a:lnTo>
                    <a:pt x="1793622" y="390302"/>
                  </a:lnTo>
                  <a:lnTo>
                    <a:pt x="1879033" y="127272"/>
                  </a:lnTo>
                  <a:lnTo>
                    <a:pt x="1964443" y="127272"/>
                  </a:lnTo>
                  <a:lnTo>
                    <a:pt x="2049854" y="127272"/>
                  </a:lnTo>
                  <a:lnTo>
                    <a:pt x="2135265" y="12727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3223926"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2" name="tx52"/>
            <p:cNvSpPr/>
            <p:nvPr/>
          </p:nvSpPr>
          <p:spPr>
            <a:xfrm>
              <a:off x="2624645"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3" name="tx53"/>
            <p:cNvSpPr/>
            <p:nvPr/>
          </p:nvSpPr>
          <p:spPr>
            <a:xfrm>
              <a:off x="3051698"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35247"/>
              <a:ext cx="854106" cy="695756"/>
            </a:xfrm>
            <a:custGeom>
              <a:avLst/>
              <a:pathLst>
                <a:path w="854106" h="695756">
                  <a:moveTo>
                    <a:pt x="0" y="695756"/>
                  </a:moveTo>
                  <a:lnTo>
                    <a:pt x="85410" y="152727"/>
                  </a:lnTo>
                  <a:lnTo>
                    <a:pt x="170821" y="661817"/>
                  </a:lnTo>
                  <a:lnTo>
                    <a:pt x="256231" y="67878"/>
                  </a:lnTo>
                  <a:lnTo>
                    <a:pt x="341642" y="0"/>
                  </a:lnTo>
                  <a:lnTo>
                    <a:pt x="427053" y="33939"/>
                  </a:lnTo>
                  <a:lnTo>
                    <a:pt x="512463" y="373332"/>
                  </a:lnTo>
                  <a:lnTo>
                    <a:pt x="597874" y="161211"/>
                  </a:lnTo>
                  <a:lnTo>
                    <a:pt x="683284" y="152727"/>
                  </a:lnTo>
                  <a:lnTo>
                    <a:pt x="768695" y="144242"/>
                  </a:lnTo>
                  <a:lnTo>
                    <a:pt x="854106" y="144242"/>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12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979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46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tx85"/>
            <p:cNvSpPr/>
            <p:nvPr/>
          </p:nvSpPr>
          <p:spPr>
            <a:xfrm>
              <a:off x="2261298" y="393873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86" name="tx86"/>
            <p:cNvSpPr/>
            <p:nvPr/>
          </p:nvSpPr>
          <p:spPr>
            <a:xfrm>
              <a:off x="3223926" y="33871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87" name="tx87"/>
            <p:cNvSpPr/>
            <p:nvPr/>
          </p:nvSpPr>
          <p:spPr>
            <a:xfrm>
              <a:off x="262464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8" name="tx88"/>
            <p:cNvSpPr/>
            <p:nvPr/>
          </p:nvSpPr>
          <p:spPr>
            <a:xfrm>
              <a:off x="3051698" y="33382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764316" y="4841515"/>
              <a:ext cx="427053" cy="288484"/>
            </a:xfrm>
            <a:custGeom>
              <a:avLst/>
              <a:pathLst>
                <a:path w="427053" h="288484">
                  <a:moveTo>
                    <a:pt x="0" y="152727"/>
                  </a:moveTo>
                  <a:lnTo>
                    <a:pt x="85410" y="288484"/>
                  </a:lnTo>
                  <a:lnTo>
                    <a:pt x="170821" y="76363"/>
                  </a:lnTo>
                  <a:lnTo>
                    <a:pt x="256231" y="33939"/>
                  </a:lnTo>
                  <a:lnTo>
                    <a:pt x="341642" y="0"/>
                  </a:lnTo>
                  <a:lnTo>
                    <a:pt x="427053" y="0"/>
                  </a:lnTo>
                </a:path>
              </a:pathLst>
            </a:custGeom>
            <a:ln w="27101" cap="flat">
              <a:solidFill>
                <a:srgbClr val="1CABE2">
                  <a:alpha val="100000"/>
                </a:srgbClr>
              </a:solidFill>
              <a:prstDash val="solid"/>
              <a:round/>
            </a:ln>
          </p:spPr>
          <p:txBody>
            <a:bodyPr/>
            <a:lstStyle/>
            <a:p/>
          </p:txBody>
        </p:sp>
        <p:sp>
          <p:nvSpPr>
            <p:cNvPr id="109" name="pt109"/>
            <p:cNvSpPr/>
            <p:nvPr/>
          </p:nvSpPr>
          <p:spPr>
            <a:xfrm>
              <a:off x="2746266"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831676" y="511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917087" y="48998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3002498"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87908"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3173319"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tx115"/>
            <p:cNvSpPr/>
            <p:nvPr/>
          </p:nvSpPr>
          <p:spPr>
            <a:xfrm>
              <a:off x="2612386" y="490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16" name="tx116"/>
            <p:cNvSpPr/>
            <p:nvPr/>
          </p:nvSpPr>
          <p:spPr>
            <a:xfrm>
              <a:off x="3223926" y="47492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17" name="tx117"/>
            <p:cNvSpPr/>
            <p:nvPr/>
          </p:nvSpPr>
          <p:spPr>
            <a:xfrm>
              <a:off x="3051698" y="47003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18" name="pl11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981707"/>
              <a:ext cx="2135265" cy="424241"/>
            </a:xfrm>
            <a:custGeom>
              <a:avLst/>
              <a:pathLst>
                <a:path w="2135265" h="424241">
                  <a:moveTo>
                    <a:pt x="0" y="67878"/>
                  </a:moveTo>
                  <a:lnTo>
                    <a:pt x="85410" y="118787"/>
                  </a:lnTo>
                  <a:lnTo>
                    <a:pt x="170821" y="118787"/>
                  </a:lnTo>
                  <a:lnTo>
                    <a:pt x="256231" y="127272"/>
                  </a:lnTo>
                  <a:lnTo>
                    <a:pt x="341642" y="76363"/>
                  </a:lnTo>
                  <a:lnTo>
                    <a:pt x="427053" y="161211"/>
                  </a:lnTo>
                  <a:lnTo>
                    <a:pt x="512463" y="76363"/>
                  </a:lnTo>
                  <a:lnTo>
                    <a:pt x="597874" y="50909"/>
                  </a:lnTo>
                  <a:lnTo>
                    <a:pt x="683284" y="59393"/>
                  </a:lnTo>
                  <a:lnTo>
                    <a:pt x="768695" y="16969"/>
                  </a:lnTo>
                  <a:lnTo>
                    <a:pt x="854106" y="16969"/>
                  </a:lnTo>
                  <a:lnTo>
                    <a:pt x="939516" y="59393"/>
                  </a:lnTo>
                  <a:lnTo>
                    <a:pt x="1024927" y="50909"/>
                  </a:lnTo>
                  <a:lnTo>
                    <a:pt x="1110337" y="42424"/>
                  </a:lnTo>
                  <a:lnTo>
                    <a:pt x="1195748" y="25454"/>
                  </a:lnTo>
                  <a:lnTo>
                    <a:pt x="1281159" y="8484"/>
                  </a:lnTo>
                  <a:lnTo>
                    <a:pt x="1366569" y="8484"/>
                  </a:lnTo>
                  <a:lnTo>
                    <a:pt x="1451980" y="8484"/>
                  </a:lnTo>
                  <a:lnTo>
                    <a:pt x="1537390" y="0"/>
                  </a:lnTo>
                  <a:lnTo>
                    <a:pt x="1622801" y="16969"/>
                  </a:lnTo>
                  <a:lnTo>
                    <a:pt x="1708212" y="67878"/>
                  </a:lnTo>
                  <a:lnTo>
                    <a:pt x="1793622" y="424241"/>
                  </a:lnTo>
                  <a:lnTo>
                    <a:pt x="1879033" y="118787"/>
                  </a:lnTo>
                  <a:lnTo>
                    <a:pt x="1964443" y="135757"/>
                  </a:lnTo>
                  <a:lnTo>
                    <a:pt x="2049854" y="161211"/>
                  </a:lnTo>
                  <a:lnTo>
                    <a:pt x="2135265" y="161211"/>
                  </a:lnTo>
                </a:path>
              </a:pathLst>
            </a:custGeom>
            <a:ln w="27101" cap="flat">
              <a:solidFill>
                <a:srgbClr val="1CABE2">
                  <a:alpha val="100000"/>
                </a:srgbClr>
              </a:solidFill>
              <a:prstDash val="solid"/>
              <a:round/>
            </a:ln>
          </p:spPr>
          <p:txBody>
            <a:bodyPr/>
            <a:lstStyle/>
            <a:p/>
          </p:txBody>
        </p:sp>
        <p:sp>
          <p:nvSpPr>
            <p:cNvPr id="138" name="pt138"/>
            <p:cNvSpPr/>
            <p:nvPr/>
          </p:nvSpPr>
          <p:spPr>
            <a:xfrm>
              <a:off x="383224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391765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0306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08847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17388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25929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34470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43011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51552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0093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68634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771758"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85716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94257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02798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1340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19881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36963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45504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54045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625864" y="238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711274"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79668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882095"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967506"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tx164"/>
            <p:cNvSpPr/>
            <p:nvPr/>
          </p:nvSpPr>
          <p:spPr>
            <a:xfrm>
              <a:off x="3698362"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65" name="tx165"/>
            <p:cNvSpPr/>
            <p:nvPr/>
          </p:nvSpPr>
          <p:spPr>
            <a:xfrm>
              <a:off x="6018113" y="20506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66" name="tx166"/>
            <p:cNvSpPr/>
            <p:nvPr/>
          </p:nvSpPr>
          <p:spPr>
            <a:xfrm>
              <a:off x="5418832"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7" name="tx167"/>
            <p:cNvSpPr/>
            <p:nvPr/>
          </p:nvSpPr>
          <p:spPr>
            <a:xfrm>
              <a:off x="5845885"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68" name="pl16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309793"/>
              <a:ext cx="2135265" cy="415756"/>
            </a:xfrm>
            <a:custGeom>
              <a:avLst/>
              <a:pathLst>
                <a:path w="2135265" h="415756">
                  <a:moveTo>
                    <a:pt x="0" y="76363"/>
                  </a:moveTo>
                  <a:lnTo>
                    <a:pt x="85410" y="169696"/>
                  </a:lnTo>
                  <a:lnTo>
                    <a:pt x="170821" y="135757"/>
                  </a:lnTo>
                  <a:lnTo>
                    <a:pt x="256231" y="110302"/>
                  </a:lnTo>
                  <a:lnTo>
                    <a:pt x="341642" y="59393"/>
                  </a:lnTo>
                  <a:lnTo>
                    <a:pt x="427053" y="76363"/>
                  </a:lnTo>
                  <a:lnTo>
                    <a:pt x="512463" y="127272"/>
                  </a:lnTo>
                  <a:lnTo>
                    <a:pt x="597874" y="101818"/>
                  </a:lnTo>
                  <a:lnTo>
                    <a:pt x="683284" y="93333"/>
                  </a:lnTo>
                  <a:lnTo>
                    <a:pt x="768695" y="50909"/>
                  </a:lnTo>
                  <a:lnTo>
                    <a:pt x="854106" y="42424"/>
                  </a:lnTo>
                  <a:lnTo>
                    <a:pt x="939516" y="42424"/>
                  </a:lnTo>
                  <a:lnTo>
                    <a:pt x="1024927" y="76363"/>
                  </a:lnTo>
                  <a:lnTo>
                    <a:pt x="1110337" y="59393"/>
                  </a:lnTo>
                  <a:lnTo>
                    <a:pt x="1195748" y="42424"/>
                  </a:lnTo>
                  <a:lnTo>
                    <a:pt x="1281159" y="76363"/>
                  </a:lnTo>
                  <a:lnTo>
                    <a:pt x="1366569" y="16969"/>
                  </a:lnTo>
                  <a:lnTo>
                    <a:pt x="1451980" y="84848"/>
                  </a:lnTo>
                  <a:lnTo>
                    <a:pt x="1537390" y="0"/>
                  </a:lnTo>
                  <a:lnTo>
                    <a:pt x="1622801" y="76363"/>
                  </a:lnTo>
                  <a:lnTo>
                    <a:pt x="1708212" y="16969"/>
                  </a:lnTo>
                  <a:lnTo>
                    <a:pt x="1793622" y="415756"/>
                  </a:lnTo>
                  <a:lnTo>
                    <a:pt x="1879033" y="152727"/>
                  </a:lnTo>
                  <a:lnTo>
                    <a:pt x="1964443" y="169696"/>
                  </a:lnTo>
                  <a:lnTo>
                    <a:pt x="2049854" y="186666"/>
                  </a:lnTo>
                  <a:lnTo>
                    <a:pt x="2135265" y="186666"/>
                  </a:lnTo>
                </a:path>
              </a:pathLst>
            </a:custGeom>
            <a:ln w="27101" cap="flat">
              <a:solidFill>
                <a:srgbClr val="1CABE2">
                  <a:alpha val="100000"/>
                </a:srgbClr>
              </a:solidFill>
              <a:prstDash val="solid"/>
              <a:round/>
            </a:ln>
          </p:spPr>
          <p:txBody>
            <a:bodyPr/>
            <a:lstStyle/>
            <a:p/>
          </p:txBody>
        </p:sp>
        <p:sp>
          <p:nvSpPr>
            <p:cNvPr id="188" name="pt188"/>
            <p:cNvSpPr/>
            <p:nvPr/>
          </p:nvSpPr>
          <p:spPr>
            <a:xfrm>
              <a:off x="383224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391765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0306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08847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17388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25929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344705"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43011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515526"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0093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68634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77175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85716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94257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02798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13400"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19881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28422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36963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45504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54045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625864"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711274"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79668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882095"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967506"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tx214"/>
            <p:cNvSpPr/>
            <p:nvPr/>
          </p:nvSpPr>
          <p:spPr>
            <a:xfrm>
              <a:off x="3698362"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15" name="tx215"/>
            <p:cNvSpPr/>
            <p:nvPr/>
          </p:nvSpPr>
          <p:spPr>
            <a:xfrm>
              <a:off x="6018113" y="34053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6" name="tx216"/>
            <p:cNvSpPr/>
            <p:nvPr/>
          </p:nvSpPr>
          <p:spPr>
            <a:xfrm>
              <a:off x="5418832"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17" name="tx217"/>
            <p:cNvSpPr/>
            <p:nvPr/>
          </p:nvSpPr>
          <p:spPr>
            <a:xfrm>
              <a:off x="5845885"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8" name="pl21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2015646"/>
              <a:ext cx="2135265" cy="458181"/>
            </a:xfrm>
            <a:custGeom>
              <a:avLst/>
              <a:pathLst>
                <a:path w="2135265" h="458181">
                  <a:moveTo>
                    <a:pt x="0" y="76363"/>
                  </a:moveTo>
                  <a:lnTo>
                    <a:pt x="85410" y="152727"/>
                  </a:lnTo>
                  <a:lnTo>
                    <a:pt x="170821" y="101818"/>
                  </a:lnTo>
                  <a:lnTo>
                    <a:pt x="256231" y="110302"/>
                  </a:lnTo>
                  <a:lnTo>
                    <a:pt x="341642" y="76363"/>
                  </a:lnTo>
                  <a:lnTo>
                    <a:pt x="427053" y="152727"/>
                  </a:lnTo>
                  <a:lnTo>
                    <a:pt x="512463" y="76363"/>
                  </a:lnTo>
                  <a:lnTo>
                    <a:pt x="597874" y="42424"/>
                  </a:lnTo>
                  <a:lnTo>
                    <a:pt x="683284" y="50909"/>
                  </a:lnTo>
                  <a:lnTo>
                    <a:pt x="768695" y="8484"/>
                  </a:lnTo>
                  <a:lnTo>
                    <a:pt x="854106" y="8484"/>
                  </a:lnTo>
                  <a:lnTo>
                    <a:pt x="939516" y="59393"/>
                  </a:lnTo>
                  <a:lnTo>
                    <a:pt x="1024927" y="59393"/>
                  </a:lnTo>
                  <a:lnTo>
                    <a:pt x="1110337" y="135757"/>
                  </a:lnTo>
                  <a:lnTo>
                    <a:pt x="1195748" y="25454"/>
                  </a:lnTo>
                  <a:lnTo>
                    <a:pt x="1281159" y="16969"/>
                  </a:lnTo>
                  <a:lnTo>
                    <a:pt x="1366569" y="8484"/>
                  </a:lnTo>
                  <a:lnTo>
                    <a:pt x="1451980" y="16969"/>
                  </a:lnTo>
                  <a:lnTo>
                    <a:pt x="1537390" y="0"/>
                  </a:lnTo>
                  <a:lnTo>
                    <a:pt x="1622801" y="8484"/>
                  </a:lnTo>
                  <a:lnTo>
                    <a:pt x="1708212" y="59393"/>
                  </a:lnTo>
                  <a:lnTo>
                    <a:pt x="1793622" y="458181"/>
                  </a:lnTo>
                  <a:lnTo>
                    <a:pt x="1879033" y="169696"/>
                  </a:lnTo>
                  <a:lnTo>
                    <a:pt x="1964443" y="169696"/>
                  </a:lnTo>
                  <a:lnTo>
                    <a:pt x="2049854" y="169696"/>
                  </a:lnTo>
                  <a:lnTo>
                    <a:pt x="2135265" y="169696"/>
                  </a:lnTo>
                </a:path>
              </a:pathLst>
            </a:custGeom>
            <a:ln w="27101" cap="flat">
              <a:solidFill>
                <a:srgbClr val="1CABE2">
                  <a:alpha val="100000"/>
                </a:srgbClr>
              </a:solidFill>
              <a:prstDash val="solid"/>
              <a:round/>
            </a:ln>
          </p:spPr>
          <p:txBody>
            <a:bodyPr/>
            <a:lstStyle/>
            <a:p/>
          </p:txBody>
        </p:sp>
        <p:sp>
          <p:nvSpPr>
            <p:cNvPr id="238" name="pt238"/>
            <p:cNvSpPr/>
            <p:nvPr/>
          </p:nvSpPr>
          <p:spPr>
            <a:xfrm>
              <a:off x="662642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71183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79724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882660"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96807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053481"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13889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22430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30971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39512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48053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565945"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651355"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73676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82217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075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99299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0784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16381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24923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33464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420051" y="245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850546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8590872"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676283"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761693"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tx264"/>
            <p:cNvSpPr/>
            <p:nvPr/>
          </p:nvSpPr>
          <p:spPr>
            <a:xfrm>
              <a:off x="6492549"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65" name="tx265"/>
            <p:cNvSpPr/>
            <p:nvPr/>
          </p:nvSpPr>
          <p:spPr>
            <a:xfrm>
              <a:off x="8812300" y="20942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6" name="tx266"/>
            <p:cNvSpPr/>
            <p:nvPr/>
          </p:nvSpPr>
          <p:spPr>
            <a:xfrm>
              <a:off x="8213020"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67" name="tx267"/>
            <p:cNvSpPr/>
            <p:nvPr/>
          </p:nvSpPr>
          <p:spPr>
            <a:xfrm>
              <a:off x="8640073" y="20453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8" name="pl26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327764" y="3335247"/>
              <a:ext cx="1451980" cy="407272"/>
            </a:xfrm>
            <a:custGeom>
              <a:avLst/>
              <a:pathLst>
                <a:path w="1451980" h="407272">
                  <a:moveTo>
                    <a:pt x="0" y="279999"/>
                  </a:moveTo>
                  <a:lnTo>
                    <a:pt x="85410" y="212120"/>
                  </a:lnTo>
                  <a:lnTo>
                    <a:pt x="170821" y="127272"/>
                  </a:lnTo>
                  <a:lnTo>
                    <a:pt x="256231" y="84848"/>
                  </a:lnTo>
                  <a:lnTo>
                    <a:pt x="341642" y="118787"/>
                  </a:lnTo>
                  <a:lnTo>
                    <a:pt x="427053" y="84848"/>
                  </a:lnTo>
                  <a:lnTo>
                    <a:pt x="512463" y="67878"/>
                  </a:lnTo>
                  <a:lnTo>
                    <a:pt x="597874" y="101818"/>
                  </a:lnTo>
                  <a:lnTo>
                    <a:pt x="683284" y="33939"/>
                  </a:lnTo>
                  <a:lnTo>
                    <a:pt x="768695" y="84848"/>
                  </a:lnTo>
                  <a:lnTo>
                    <a:pt x="854106" y="25454"/>
                  </a:lnTo>
                  <a:lnTo>
                    <a:pt x="939516" y="84848"/>
                  </a:lnTo>
                  <a:lnTo>
                    <a:pt x="1024927" y="0"/>
                  </a:lnTo>
                  <a:lnTo>
                    <a:pt x="1110337" y="407272"/>
                  </a:lnTo>
                  <a:lnTo>
                    <a:pt x="1195748" y="220605"/>
                  </a:lnTo>
                  <a:lnTo>
                    <a:pt x="1281159" y="203636"/>
                  </a:lnTo>
                  <a:lnTo>
                    <a:pt x="1366569" y="186666"/>
                  </a:lnTo>
                  <a:lnTo>
                    <a:pt x="1451980" y="186666"/>
                  </a:lnTo>
                </a:path>
              </a:pathLst>
            </a:custGeom>
            <a:ln w="27101" cap="flat">
              <a:solidFill>
                <a:srgbClr val="1CABE2">
                  <a:alpha val="100000"/>
                </a:srgbClr>
              </a:solidFill>
              <a:prstDash val="solid"/>
              <a:round/>
            </a:ln>
          </p:spPr>
          <p:txBody>
            <a:bodyPr/>
            <a:lstStyle/>
            <a:p/>
          </p:txBody>
        </p:sp>
        <p:sp>
          <p:nvSpPr>
            <p:cNvPr id="288" name="pt288"/>
            <p:cNvSpPr/>
            <p:nvPr/>
          </p:nvSpPr>
          <p:spPr>
            <a:xfrm>
              <a:off x="7309713"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395124"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480534"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56594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65135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73676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82217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907587"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9929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07840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16381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249230"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334640"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420051"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505461"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590872"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676283"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8761693"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tx306"/>
            <p:cNvSpPr/>
            <p:nvPr/>
          </p:nvSpPr>
          <p:spPr>
            <a:xfrm>
              <a:off x="7175834" y="35241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307" name="tx307"/>
            <p:cNvSpPr/>
            <p:nvPr/>
          </p:nvSpPr>
          <p:spPr>
            <a:xfrm>
              <a:off x="8812300"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308" name="tx308"/>
            <p:cNvSpPr/>
            <p:nvPr/>
          </p:nvSpPr>
          <p:spPr>
            <a:xfrm>
              <a:off x="8213020"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09" name="tx309"/>
            <p:cNvSpPr/>
            <p:nvPr/>
          </p:nvSpPr>
          <p:spPr>
            <a:xfrm>
              <a:off x="8640073"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310" name="tx31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1" name="tx311"/>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2" name="tx312"/>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3" name="tx313"/>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4" name="tx31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5" name="tx31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6" name="tx31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7" name="tx31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8" name="tx31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9" name="tx31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0" name="tx32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1" name="tx32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2" name="tx32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3" name="tx32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4" name="tx324"/>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5" name="tx325"/>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6" name="tx326"/>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7" name="tx327"/>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8" name="tx328"/>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9" name="tx329"/>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0" name="tx330"/>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1" name="tx331"/>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2" name="tx332"/>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3" name="tx333"/>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4" name="tx334"/>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5" name="tx335"/>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6" name="tx336"/>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7" name="tx337"/>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8" name="tx338"/>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9" name="tx339"/>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0" name="tx340"/>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1" name="tx341"/>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2" name="tx342"/>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3" name="tx343"/>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4" name="tx344"/>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7" name="pt35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9" name="tx35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0" name="tx36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1" name="tx361"/>
            <p:cNvSpPr/>
            <p:nvPr/>
          </p:nvSpPr>
          <p:spPr>
            <a:xfrm>
              <a:off x="2327362" y="1330710"/>
              <a:ext cx="51811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Myanmar, 2000-2025</a:t>
              </a:r>
            </a:p>
          </p:txBody>
        </p:sp>
        <p:sp>
          <p:nvSpPr>
            <p:cNvPr id="362" name="tx36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3" name="tx36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(67%), followed by MCV2 (68%).
Compared to 2019, coverage of 6 vaccines decreased (BCG, DTP1, DTP3, IPV1, MCV1 and MCV2).
Compared to 2024, coverage of 7 vaccines remained constant (BCG, DTP1, DTP3, IPV1, MCV1, MCV2 and ROTAC).</a:t>
            </a:r>
          </a:p>
        </p:txBody>
      </p:sp>
      <p:sp>
        <p:nvSpPr>
          <p:cNvPr id="36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Myanmar had its lowest coverage in ROTAC (67%), while most other routine vaccines clustered around 68-79%; 6 antigens decreased since 2019, and 7 antigens remained constant since 2024.</a:t>
            </a:r>
          </a:p>
        </p:txBody>
      </p:sp>
      <p:grpSp xmlns:pic="http://schemas.openxmlformats.org/drawingml/2006/picture">
        <p:nvGrpSpPr>
          <p:cNvPr id="366" name=""/>
          <p:cNvGrpSpPr/>
          <p:nvPr/>
        </p:nvGrpSpPr>
        <p:grpSpPr>
          <a:xfrm>
            <a:off x="292608" y="1097280"/>
            <a:ext cx="8595360" cy="28575"/>
            <a:chOff x="292608" y="1097280"/>
            <a:chExt cx="8595360" cy="28575"/>
          </a:xfrm>
        </p:grpSpPr>
        <p:sp>
          <p:nvSpPr>
            <p:cNvPr id="36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10396"/>
              <a:ext cx="6518190" cy="2562279"/>
            </a:xfrm>
            <a:custGeom>
              <a:avLst/>
              <a:pathLst>
                <a:path w="6518190" h="2562279">
                  <a:moveTo>
                    <a:pt x="0" y="427046"/>
                  </a:moveTo>
                  <a:lnTo>
                    <a:pt x="260727" y="854093"/>
                  </a:lnTo>
                  <a:lnTo>
                    <a:pt x="521455" y="569395"/>
                  </a:lnTo>
                  <a:lnTo>
                    <a:pt x="782182" y="616844"/>
                  </a:lnTo>
                  <a:lnTo>
                    <a:pt x="1042910" y="427046"/>
                  </a:lnTo>
                  <a:lnTo>
                    <a:pt x="1303638" y="854093"/>
                  </a:lnTo>
                  <a:lnTo>
                    <a:pt x="1564365" y="427046"/>
                  </a:lnTo>
                  <a:lnTo>
                    <a:pt x="1825093" y="237248"/>
                  </a:lnTo>
                  <a:lnTo>
                    <a:pt x="2085820" y="284697"/>
                  </a:lnTo>
                  <a:lnTo>
                    <a:pt x="2346548" y="47449"/>
                  </a:lnTo>
                  <a:lnTo>
                    <a:pt x="2607276" y="47449"/>
                  </a:lnTo>
                  <a:lnTo>
                    <a:pt x="2868003" y="332147"/>
                  </a:lnTo>
                  <a:lnTo>
                    <a:pt x="3128731" y="332147"/>
                  </a:lnTo>
                  <a:lnTo>
                    <a:pt x="3389458" y="759193"/>
                  </a:lnTo>
                  <a:lnTo>
                    <a:pt x="3650186" y="142348"/>
                  </a:lnTo>
                  <a:lnTo>
                    <a:pt x="3910914" y="94899"/>
                  </a:lnTo>
                  <a:lnTo>
                    <a:pt x="4171641" y="47449"/>
                  </a:lnTo>
                  <a:lnTo>
                    <a:pt x="4432369" y="94899"/>
                  </a:lnTo>
                  <a:lnTo>
                    <a:pt x="4693096" y="0"/>
                  </a:lnTo>
                  <a:lnTo>
                    <a:pt x="4953824" y="47449"/>
                  </a:lnTo>
                  <a:lnTo>
                    <a:pt x="5214552" y="332147"/>
                  </a:lnTo>
                  <a:lnTo>
                    <a:pt x="5475279" y="2562279"/>
                  </a:lnTo>
                  <a:lnTo>
                    <a:pt x="5736007" y="948992"/>
                  </a:lnTo>
                  <a:lnTo>
                    <a:pt x="5996734" y="948992"/>
                  </a:lnTo>
                  <a:lnTo>
                    <a:pt x="6257462" y="948992"/>
                  </a:lnTo>
                  <a:lnTo>
                    <a:pt x="6518190" y="948992"/>
                  </a:lnTo>
                </a:path>
              </a:pathLst>
            </a:custGeom>
            <a:ln w="27101" cap="flat">
              <a:solidFill>
                <a:srgbClr val="1C86EE">
                  <a:alpha val="100000"/>
                </a:srgbClr>
              </a:solidFill>
              <a:prstDash val="solid"/>
              <a:round/>
            </a:ln>
          </p:spPr>
          <p:txBody>
            <a:bodyPr/>
            <a:lstStyle/>
            <a:p/>
          </p:txBody>
        </p:sp>
        <p:sp>
          <p:nvSpPr>
            <p:cNvPr id="39" name="pl39"/>
            <p:cNvSpPr/>
            <p:nvPr/>
          </p:nvSpPr>
          <p:spPr>
            <a:xfrm>
              <a:off x="1917438" y="1262946"/>
              <a:ext cx="5736007" cy="3985767"/>
            </a:xfrm>
            <a:custGeom>
              <a:avLst/>
              <a:pathLst>
                <a:path w="5736007" h="3985767">
                  <a:moveTo>
                    <a:pt x="0" y="3985767"/>
                  </a:moveTo>
                  <a:lnTo>
                    <a:pt x="260727" y="2514829"/>
                  </a:lnTo>
                  <a:lnTo>
                    <a:pt x="521455" y="1423488"/>
                  </a:lnTo>
                  <a:lnTo>
                    <a:pt x="782182" y="806643"/>
                  </a:lnTo>
                  <a:lnTo>
                    <a:pt x="1042910" y="332147"/>
                  </a:lnTo>
                  <a:lnTo>
                    <a:pt x="1303638" y="332147"/>
                  </a:lnTo>
                  <a:lnTo>
                    <a:pt x="1564365" y="47449"/>
                  </a:lnTo>
                  <a:lnTo>
                    <a:pt x="1825093" y="0"/>
                  </a:lnTo>
                  <a:lnTo>
                    <a:pt x="2085820" y="2467379"/>
                  </a:lnTo>
                  <a:lnTo>
                    <a:pt x="2346548" y="1613286"/>
                  </a:lnTo>
                  <a:lnTo>
                    <a:pt x="2607276" y="806643"/>
                  </a:lnTo>
                  <a:lnTo>
                    <a:pt x="2868003" y="189798"/>
                  </a:lnTo>
                  <a:lnTo>
                    <a:pt x="3128731" y="142348"/>
                  </a:lnTo>
                  <a:lnTo>
                    <a:pt x="3389458" y="94899"/>
                  </a:lnTo>
                  <a:lnTo>
                    <a:pt x="3650186" y="142348"/>
                  </a:lnTo>
                  <a:lnTo>
                    <a:pt x="3910914" y="47449"/>
                  </a:lnTo>
                  <a:lnTo>
                    <a:pt x="4171641" y="94899"/>
                  </a:lnTo>
                  <a:lnTo>
                    <a:pt x="4432369" y="379596"/>
                  </a:lnTo>
                  <a:lnTo>
                    <a:pt x="4693096" y="2609728"/>
                  </a:lnTo>
                  <a:lnTo>
                    <a:pt x="4953824" y="996441"/>
                  </a:lnTo>
                  <a:lnTo>
                    <a:pt x="5214552" y="996441"/>
                  </a:lnTo>
                  <a:lnTo>
                    <a:pt x="5475279" y="996441"/>
                  </a:lnTo>
                  <a:lnTo>
                    <a:pt x="5736007" y="996441"/>
                  </a:lnTo>
                </a:path>
              </a:pathLst>
            </a:custGeom>
            <a:ln w="27101" cap="flat">
              <a:solidFill>
                <a:srgbClr val="80BD41">
                  <a:alpha val="100000"/>
                </a:srgbClr>
              </a:solidFill>
              <a:prstDash val="solid"/>
              <a:round/>
            </a:ln>
          </p:spPr>
          <p:txBody>
            <a:bodyPr/>
            <a:lstStyle/>
            <a:p/>
          </p:txBody>
        </p:sp>
        <p:sp>
          <p:nvSpPr>
            <p:cNvPr id="40" name="pl40"/>
            <p:cNvSpPr/>
            <p:nvPr/>
          </p:nvSpPr>
          <p:spPr>
            <a:xfrm>
              <a:off x="4524714" y="1310396"/>
              <a:ext cx="3128731" cy="2562279"/>
            </a:xfrm>
            <a:custGeom>
              <a:avLst/>
              <a:pathLst>
                <a:path w="3128731" h="2562279">
                  <a:moveTo>
                    <a:pt x="0" y="759193"/>
                  </a:moveTo>
                  <a:lnTo>
                    <a:pt x="260727" y="142348"/>
                  </a:lnTo>
                  <a:lnTo>
                    <a:pt x="521455" y="94899"/>
                  </a:lnTo>
                  <a:lnTo>
                    <a:pt x="782182" y="47449"/>
                  </a:lnTo>
                  <a:lnTo>
                    <a:pt x="1042910" y="94899"/>
                  </a:lnTo>
                  <a:lnTo>
                    <a:pt x="1303638" y="0"/>
                  </a:lnTo>
                  <a:lnTo>
                    <a:pt x="1564365" y="47449"/>
                  </a:lnTo>
                  <a:lnTo>
                    <a:pt x="1825093" y="332147"/>
                  </a:lnTo>
                  <a:lnTo>
                    <a:pt x="2085820" y="2562279"/>
                  </a:lnTo>
                  <a:lnTo>
                    <a:pt x="2346548" y="948992"/>
                  </a:lnTo>
                  <a:lnTo>
                    <a:pt x="2607276" y="948992"/>
                  </a:lnTo>
                  <a:lnTo>
                    <a:pt x="2868003" y="948992"/>
                  </a:lnTo>
                  <a:lnTo>
                    <a:pt x="3128731" y="948992"/>
                  </a:lnTo>
                </a:path>
              </a:pathLst>
            </a:custGeom>
            <a:ln w="27101" cap="flat">
              <a:solidFill>
                <a:srgbClr val="EE00EE">
                  <a:alpha val="100000"/>
                </a:srgbClr>
              </a:solidFill>
              <a:prstDash val="solid"/>
              <a:round/>
            </a:ln>
          </p:spPr>
          <p:txBody>
            <a:bodyPr/>
            <a:lstStyle/>
            <a:p/>
          </p:txBody>
        </p:sp>
        <p:sp>
          <p:nvSpPr>
            <p:cNvPr id="41" name="pl41"/>
            <p:cNvSpPr/>
            <p:nvPr/>
          </p:nvSpPr>
          <p:spPr>
            <a:xfrm>
              <a:off x="6871262" y="1168047"/>
              <a:ext cx="782182" cy="2372480"/>
            </a:xfrm>
            <a:custGeom>
              <a:avLst/>
              <a:pathLst>
                <a:path w="782182" h="2372480">
                  <a:moveTo>
                    <a:pt x="0" y="2372480"/>
                  </a:moveTo>
                  <a:lnTo>
                    <a:pt x="260727" y="854093"/>
                  </a:lnTo>
                  <a:lnTo>
                    <a:pt x="521455" y="521945"/>
                  </a:lnTo>
                  <a:lnTo>
                    <a:pt x="782182"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357845"/>
              <a:ext cx="2607276" cy="3890868"/>
            </a:xfrm>
            <a:custGeom>
              <a:avLst/>
              <a:pathLst>
                <a:path w="2607276" h="3890868">
                  <a:moveTo>
                    <a:pt x="0" y="3890868"/>
                  </a:moveTo>
                  <a:lnTo>
                    <a:pt x="260727" y="854093"/>
                  </a:lnTo>
                  <a:lnTo>
                    <a:pt x="521455" y="3701069"/>
                  </a:lnTo>
                  <a:lnTo>
                    <a:pt x="782182" y="379596"/>
                  </a:lnTo>
                  <a:lnTo>
                    <a:pt x="1042910" y="0"/>
                  </a:lnTo>
                  <a:lnTo>
                    <a:pt x="1303638" y="189798"/>
                  </a:lnTo>
                  <a:lnTo>
                    <a:pt x="1564365" y="2087782"/>
                  </a:lnTo>
                  <a:lnTo>
                    <a:pt x="1825093" y="901542"/>
                  </a:lnTo>
                  <a:lnTo>
                    <a:pt x="2085820" y="854093"/>
                  </a:lnTo>
                  <a:lnTo>
                    <a:pt x="2346548" y="806643"/>
                  </a:lnTo>
                  <a:lnTo>
                    <a:pt x="2607276" y="806643"/>
                  </a:lnTo>
                </a:path>
              </a:pathLst>
            </a:custGeom>
            <a:ln w="27101" cap="flat">
              <a:solidFill>
                <a:srgbClr val="E31A1C">
                  <a:alpha val="100000"/>
                </a:srgbClr>
              </a:solidFill>
              <a:prstDash val="solid"/>
              <a:round/>
            </a:ln>
          </p:spPr>
          <p:txBody>
            <a:bodyPr/>
            <a:lstStyle/>
            <a:p/>
          </p:txBody>
        </p:sp>
        <p:sp>
          <p:nvSpPr>
            <p:cNvPr id="43" name="pl43"/>
            <p:cNvSpPr/>
            <p:nvPr/>
          </p:nvSpPr>
          <p:spPr>
            <a:xfrm>
              <a:off x="1135255" y="1215496"/>
              <a:ext cx="6518190" cy="2325030"/>
            </a:xfrm>
            <a:custGeom>
              <a:avLst/>
              <a:pathLst>
                <a:path w="6518190" h="2325030">
                  <a:moveTo>
                    <a:pt x="0" y="427046"/>
                  </a:moveTo>
                  <a:lnTo>
                    <a:pt x="260727" y="948992"/>
                  </a:lnTo>
                  <a:lnTo>
                    <a:pt x="521455" y="759193"/>
                  </a:lnTo>
                  <a:lnTo>
                    <a:pt x="782182" y="616844"/>
                  </a:lnTo>
                  <a:lnTo>
                    <a:pt x="1042910" y="332147"/>
                  </a:lnTo>
                  <a:lnTo>
                    <a:pt x="1303638" y="427046"/>
                  </a:lnTo>
                  <a:lnTo>
                    <a:pt x="1564365" y="711744"/>
                  </a:lnTo>
                  <a:lnTo>
                    <a:pt x="1825093" y="569395"/>
                  </a:lnTo>
                  <a:lnTo>
                    <a:pt x="2085820" y="521945"/>
                  </a:lnTo>
                  <a:lnTo>
                    <a:pt x="2346548" y="284697"/>
                  </a:lnTo>
                  <a:lnTo>
                    <a:pt x="2607276" y="237248"/>
                  </a:lnTo>
                  <a:lnTo>
                    <a:pt x="2868003" y="237248"/>
                  </a:lnTo>
                  <a:lnTo>
                    <a:pt x="3128731" y="427046"/>
                  </a:lnTo>
                  <a:lnTo>
                    <a:pt x="3389458" y="332147"/>
                  </a:lnTo>
                  <a:lnTo>
                    <a:pt x="3650186" y="237248"/>
                  </a:lnTo>
                  <a:lnTo>
                    <a:pt x="3910914" y="427046"/>
                  </a:lnTo>
                  <a:lnTo>
                    <a:pt x="4171641" y="94899"/>
                  </a:lnTo>
                  <a:lnTo>
                    <a:pt x="4432369" y="474496"/>
                  </a:lnTo>
                  <a:lnTo>
                    <a:pt x="4693096" y="0"/>
                  </a:lnTo>
                  <a:lnTo>
                    <a:pt x="4953824" y="427046"/>
                  </a:lnTo>
                  <a:lnTo>
                    <a:pt x="5214552" y="94899"/>
                  </a:lnTo>
                  <a:lnTo>
                    <a:pt x="5475279" y="2325030"/>
                  </a:lnTo>
                  <a:lnTo>
                    <a:pt x="5736007" y="854093"/>
                  </a:lnTo>
                  <a:lnTo>
                    <a:pt x="5996734" y="948992"/>
                  </a:lnTo>
                  <a:lnTo>
                    <a:pt x="6257462" y="1043891"/>
                  </a:lnTo>
                  <a:lnTo>
                    <a:pt x="6518190" y="1043891"/>
                  </a:lnTo>
                </a:path>
              </a:pathLst>
            </a:custGeom>
            <a:ln w="27101" cap="flat">
              <a:solidFill>
                <a:srgbClr val="FF7F00">
                  <a:alpha val="100000"/>
                </a:srgbClr>
              </a:solidFill>
              <a:prstDash val="solid"/>
              <a:round/>
            </a:ln>
          </p:spPr>
          <p:txBody>
            <a:bodyPr/>
            <a:lstStyle/>
            <a:p/>
          </p:txBody>
        </p:sp>
        <p:sp>
          <p:nvSpPr>
            <p:cNvPr id="44" name="pl44"/>
            <p:cNvSpPr/>
            <p:nvPr/>
          </p:nvSpPr>
          <p:spPr>
            <a:xfrm>
              <a:off x="3221076" y="1357845"/>
              <a:ext cx="4432369" cy="2277581"/>
            </a:xfrm>
            <a:custGeom>
              <a:avLst/>
              <a:pathLst>
                <a:path w="4432369" h="2277581">
                  <a:moveTo>
                    <a:pt x="0" y="1565837"/>
                  </a:moveTo>
                  <a:lnTo>
                    <a:pt x="260727" y="1186240"/>
                  </a:lnTo>
                  <a:lnTo>
                    <a:pt x="521455" y="711744"/>
                  </a:lnTo>
                  <a:lnTo>
                    <a:pt x="782182" y="474496"/>
                  </a:lnTo>
                  <a:lnTo>
                    <a:pt x="1042910" y="664294"/>
                  </a:lnTo>
                  <a:lnTo>
                    <a:pt x="1303638" y="474496"/>
                  </a:lnTo>
                  <a:lnTo>
                    <a:pt x="1564365" y="379596"/>
                  </a:lnTo>
                  <a:lnTo>
                    <a:pt x="1825093" y="569395"/>
                  </a:lnTo>
                  <a:lnTo>
                    <a:pt x="2085820" y="189798"/>
                  </a:lnTo>
                  <a:lnTo>
                    <a:pt x="2346548" y="474496"/>
                  </a:lnTo>
                  <a:lnTo>
                    <a:pt x="2607276" y="142348"/>
                  </a:lnTo>
                  <a:lnTo>
                    <a:pt x="2868003" y="474496"/>
                  </a:lnTo>
                  <a:lnTo>
                    <a:pt x="3128731" y="0"/>
                  </a:lnTo>
                  <a:lnTo>
                    <a:pt x="3389458" y="2277581"/>
                  </a:lnTo>
                  <a:lnTo>
                    <a:pt x="3650186" y="1233689"/>
                  </a:lnTo>
                  <a:lnTo>
                    <a:pt x="3910914" y="1138790"/>
                  </a:lnTo>
                  <a:lnTo>
                    <a:pt x="4171641" y="1043891"/>
                  </a:lnTo>
                  <a:lnTo>
                    <a:pt x="4432369" y="1043891"/>
                  </a:lnTo>
                </a:path>
              </a:pathLst>
            </a:custGeom>
            <a:ln w="27101" cap="flat">
              <a:solidFill>
                <a:srgbClr val="FFC20E">
                  <a:alpha val="100000"/>
                </a:srgbClr>
              </a:solidFill>
              <a:prstDash val="solid"/>
              <a:round/>
            </a:ln>
          </p:spPr>
          <p:txBody>
            <a:bodyPr/>
            <a:lstStyle/>
            <a:p/>
          </p:txBody>
        </p:sp>
        <p:sp>
          <p:nvSpPr>
            <p:cNvPr id="45" name="pl45"/>
            <p:cNvSpPr/>
            <p:nvPr/>
          </p:nvSpPr>
          <p:spPr>
            <a:xfrm>
              <a:off x="5306897" y="1310396"/>
              <a:ext cx="2346548" cy="3653620"/>
            </a:xfrm>
            <a:custGeom>
              <a:avLst/>
              <a:pathLst>
                <a:path w="2346548" h="3653620">
                  <a:moveTo>
                    <a:pt x="0" y="3653620"/>
                  </a:moveTo>
                  <a:lnTo>
                    <a:pt x="260727" y="94899"/>
                  </a:lnTo>
                  <a:lnTo>
                    <a:pt x="521455" y="0"/>
                  </a:lnTo>
                  <a:lnTo>
                    <a:pt x="782182" y="47449"/>
                  </a:lnTo>
                  <a:lnTo>
                    <a:pt x="1042910" y="237248"/>
                  </a:lnTo>
                  <a:lnTo>
                    <a:pt x="1303638" y="2419930"/>
                  </a:lnTo>
                  <a:lnTo>
                    <a:pt x="1564365" y="1613286"/>
                  </a:lnTo>
                  <a:lnTo>
                    <a:pt x="1825093" y="1281139"/>
                  </a:lnTo>
                  <a:lnTo>
                    <a:pt x="2085820" y="948992"/>
                  </a:lnTo>
                  <a:lnTo>
                    <a:pt x="2346548" y="948992"/>
                  </a:lnTo>
                </a:path>
              </a:pathLst>
            </a:custGeom>
            <a:ln w="27101" cap="flat">
              <a:solidFill>
                <a:srgbClr val="008B00">
                  <a:alpha val="100000"/>
                </a:srgbClr>
              </a:solidFill>
              <a:prstDash val="solid"/>
              <a:round/>
            </a:ln>
          </p:spPr>
          <p:txBody>
            <a:bodyPr/>
            <a:lstStyle/>
            <a:p/>
          </p:txBody>
        </p:sp>
        <p:sp>
          <p:nvSpPr>
            <p:cNvPr id="46" name="pl46"/>
            <p:cNvSpPr/>
            <p:nvPr/>
          </p:nvSpPr>
          <p:spPr>
            <a:xfrm>
              <a:off x="6349807" y="2449186"/>
              <a:ext cx="1303638" cy="1613286"/>
            </a:xfrm>
            <a:custGeom>
              <a:avLst/>
              <a:pathLst>
                <a:path w="1303638" h="1613286">
                  <a:moveTo>
                    <a:pt x="0" y="854093"/>
                  </a:moveTo>
                  <a:lnTo>
                    <a:pt x="260727" y="1613286"/>
                  </a:lnTo>
                  <a:lnTo>
                    <a:pt x="521455" y="427046"/>
                  </a:lnTo>
                  <a:lnTo>
                    <a:pt x="782182" y="189798"/>
                  </a:lnTo>
                  <a:lnTo>
                    <a:pt x="1042910" y="0"/>
                  </a:lnTo>
                  <a:lnTo>
                    <a:pt x="1303638" y="0"/>
                  </a:lnTo>
                </a:path>
              </a:pathLst>
            </a:custGeom>
            <a:ln w="27101" cap="flat">
              <a:solidFill>
                <a:srgbClr val="9A32CD">
                  <a:alpha val="100000"/>
                </a:srgbClr>
              </a:solidFill>
              <a:prstDash val="solid"/>
              <a:round/>
            </a:ln>
          </p:spPr>
          <p:txBody>
            <a:bodyPr/>
            <a:lstStyle/>
            <a:p/>
          </p:txBody>
        </p:sp>
        <p:sp>
          <p:nvSpPr>
            <p:cNvPr id="47" name="pl47"/>
            <p:cNvSpPr/>
            <p:nvPr/>
          </p:nvSpPr>
          <p:spPr>
            <a:xfrm>
              <a:off x="5046169" y="1215496"/>
              <a:ext cx="2607276" cy="2325030"/>
            </a:xfrm>
            <a:custGeom>
              <a:avLst/>
              <a:pathLst>
                <a:path w="2607276" h="2325030">
                  <a:moveTo>
                    <a:pt x="0" y="427046"/>
                  </a:moveTo>
                  <a:lnTo>
                    <a:pt x="260727" y="94899"/>
                  </a:lnTo>
                  <a:lnTo>
                    <a:pt x="521455" y="474496"/>
                  </a:lnTo>
                  <a:lnTo>
                    <a:pt x="782182" y="0"/>
                  </a:lnTo>
                  <a:lnTo>
                    <a:pt x="1042910" y="427046"/>
                  </a:lnTo>
                  <a:lnTo>
                    <a:pt x="1303638" y="94899"/>
                  </a:lnTo>
                  <a:lnTo>
                    <a:pt x="1564365" y="2325030"/>
                  </a:lnTo>
                  <a:lnTo>
                    <a:pt x="1825093" y="854093"/>
                  </a:lnTo>
                  <a:lnTo>
                    <a:pt x="2085820" y="948992"/>
                  </a:lnTo>
                  <a:lnTo>
                    <a:pt x="2346548" y="1043891"/>
                  </a:lnTo>
                  <a:lnTo>
                    <a:pt x="2607276" y="1043891"/>
                  </a:lnTo>
                </a:path>
              </a:pathLst>
            </a:custGeom>
            <a:ln w="27101" cap="flat">
              <a:solidFill>
                <a:srgbClr val="836FFF">
                  <a:alpha val="100000"/>
                </a:srgbClr>
              </a:solidFill>
              <a:prstDash val="solid"/>
              <a:round/>
            </a:ln>
          </p:spPr>
          <p:txBody>
            <a:bodyPr/>
            <a:lstStyle/>
            <a:p/>
          </p:txBody>
        </p:sp>
        <p:sp>
          <p:nvSpPr>
            <p:cNvPr id="48" name="pl48"/>
            <p:cNvSpPr/>
            <p:nvPr/>
          </p:nvSpPr>
          <p:spPr>
            <a:xfrm>
              <a:off x="7670832" y="1031829"/>
              <a:ext cx="712113" cy="132971"/>
            </a:xfrm>
            <a:custGeom>
              <a:avLst/>
              <a:pathLst>
                <a:path w="712113" h="132971">
                  <a:moveTo>
                    <a:pt x="712113" y="0"/>
                  </a:moveTo>
                  <a:lnTo>
                    <a:pt x="0" y="132971"/>
                  </a:lnTo>
                </a:path>
              </a:pathLst>
            </a:custGeom>
          </p:spPr>
          <p:txBody>
            <a:bodyPr/>
            <a:lstStyle/>
            <a:p/>
          </p:txBody>
        </p:sp>
        <p:sp>
          <p:nvSpPr>
            <p:cNvPr id="49" name="pl49"/>
            <p:cNvSpPr/>
            <p:nvPr/>
          </p:nvSpPr>
          <p:spPr>
            <a:xfrm>
              <a:off x="7662882" y="1369528"/>
              <a:ext cx="762144" cy="785238"/>
            </a:xfrm>
            <a:custGeom>
              <a:avLst/>
              <a:pathLst>
                <a:path w="762144" h="785238">
                  <a:moveTo>
                    <a:pt x="762144" y="0"/>
                  </a:moveTo>
                  <a:lnTo>
                    <a:pt x="0" y="785238"/>
                  </a:lnTo>
                </a:path>
              </a:pathLst>
            </a:custGeom>
          </p:spPr>
          <p:txBody>
            <a:bodyPr/>
            <a:lstStyle/>
            <a:p/>
          </p:txBody>
        </p:sp>
        <p:sp>
          <p:nvSpPr>
            <p:cNvPr id="50" name="pl50"/>
            <p:cNvSpPr/>
            <p:nvPr/>
          </p:nvSpPr>
          <p:spPr>
            <a:xfrm>
              <a:off x="7664155" y="1633504"/>
              <a:ext cx="718790" cy="616695"/>
            </a:xfrm>
            <a:custGeom>
              <a:avLst/>
              <a:pathLst>
                <a:path w="718790" h="616695">
                  <a:moveTo>
                    <a:pt x="718790" y="0"/>
                  </a:moveTo>
                  <a:lnTo>
                    <a:pt x="0" y="616695"/>
                  </a:lnTo>
                </a:path>
              </a:pathLst>
            </a:custGeom>
          </p:spPr>
          <p:txBody>
            <a:bodyPr/>
            <a:lstStyle/>
            <a:p/>
          </p:txBody>
        </p:sp>
        <p:sp>
          <p:nvSpPr>
            <p:cNvPr id="51" name="pl51"/>
            <p:cNvSpPr/>
            <p:nvPr/>
          </p:nvSpPr>
          <p:spPr>
            <a:xfrm>
              <a:off x="7667242" y="1897715"/>
              <a:ext cx="661341" cy="354281"/>
            </a:xfrm>
            <a:custGeom>
              <a:avLst/>
              <a:pathLst>
                <a:path w="661341" h="354281">
                  <a:moveTo>
                    <a:pt x="661341" y="0"/>
                  </a:moveTo>
                  <a:lnTo>
                    <a:pt x="0" y="354281"/>
                  </a:lnTo>
                </a:path>
              </a:pathLst>
            </a:custGeom>
          </p:spPr>
          <p:txBody>
            <a:bodyPr/>
            <a:lstStyle/>
            <a:p/>
          </p:txBody>
        </p:sp>
        <p:sp>
          <p:nvSpPr>
            <p:cNvPr id="52" name="pl52"/>
            <p:cNvSpPr/>
            <p:nvPr/>
          </p:nvSpPr>
          <p:spPr>
            <a:xfrm>
              <a:off x="7671174" y="2152888"/>
              <a:ext cx="765920" cy="104090"/>
            </a:xfrm>
            <a:custGeom>
              <a:avLst/>
              <a:pathLst>
                <a:path w="765920" h="104090">
                  <a:moveTo>
                    <a:pt x="765920" y="0"/>
                  </a:moveTo>
                  <a:lnTo>
                    <a:pt x="0" y="104090"/>
                  </a:lnTo>
                </a:path>
              </a:pathLst>
            </a:custGeom>
          </p:spPr>
          <p:txBody>
            <a:bodyPr/>
            <a:lstStyle/>
            <a:p/>
          </p:txBody>
        </p:sp>
        <p:sp>
          <p:nvSpPr>
            <p:cNvPr id="53" name="pl53"/>
            <p:cNvSpPr/>
            <p:nvPr/>
          </p:nvSpPr>
          <p:spPr>
            <a:xfrm>
              <a:off x="7666806" y="2267088"/>
              <a:ext cx="692054" cy="398813"/>
            </a:xfrm>
            <a:custGeom>
              <a:avLst/>
              <a:pathLst>
                <a:path w="692054" h="398813">
                  <a:moveTo>
                    <a:pt x="692054" y="398813"/>
                  </a:moveTo>
                  <a:lnTo>
                    <a:pt x="0" y="0"/>
                  </a:lnTo>
                </a:path>
              </a:pathLst>
            </a:custGeom>
          </p:spPr>
          <p:txBody>
            <a:bodyPr/>
            <a:lstStyle/>
            <a:p/>
          </p:txBody>
        </p:sp>
        <p:sp>
          <p:nvSpPr>
            <p:cNvPr id="54" name="pl54"/>
            <p:cNvSpPr/>
            <p:nvPr/>
          </p:nvSpPr>
          <p:spPr>
            <a:xfrm>
              <a:off x="7663689" y="2268783"/>
              <a:ext cx="719256" cy="659650"/>
            </a:xfrm>
            <a:custGeom>
              <a:avLst/>
              <a:pathLst>
                <a:path w="719256" h="659650">
                  <a:moveTo>
                    <a:pt x="719256" y="659650"/>
                  </a:moveTo>
                  <a:lnTo>
                    <a:pt x="0" y="0"/>
                  </a:lnTo>
                </a:path>
              </a:pathLst>
            </a:custGeom>
          </p:spPr>
          <p:txBody>
            <a:bodyPr/>
            <a:lstStyle/>
            <a:p/>
          </p:txBody>
        </p:sp>
        <p:sp>
          <p:nvSpPr>
            <p:cNvPr id="55" name="pl55"/>
            <p:cNvSpPr/>
            <p:nvPr/>
          </p:nvSpPr>
          <p:spPr>
            <a:xfrm>
              <a:off x="7670461" y="2263334"/>
              <a:ext cx="621970" cy="144235"/>
            </a:xfrm>
            <a:custGeom>
              <a:avLst/>
              <a:pathLst>
                <a:path w="621970" h="144235">
                  <a:moveTo>
                    <a:pt x="621970" y="144235"/>
                  </a:moveTo>
                  <a:lnTo>
                    <a:pt x="0" y="0"/>
                  </a:lnTo>
                </a:path>
              </a:pathLst>
            </a:custGeom>
          </p:spPr>
          <p:txBody>
            <a:bodyPr/>
            <a:lstStyle/>
            <a:p/>
          </p:txBody>
        </p:sp>
        <p:sp>
          <p:nvSpPr>
            <p:cNvPr id="56" name="pl56"/>
            <p:cNvSpPr/>
            <p:nvPr/>
          </p:nvSpPr>
          <p:spPr>
            <a:xfrm>
              <a:off x="7662328" y="2411663"/>
              <a:ext cx="696533" cy="778329"/>
            </a:xfrm>
            <a:custGeom>
              <a:avLst/>
              <a:pathLst>
                <a:path w="696533" h="778329">
                  <a:moveTo>
                    <a:pt x="696533" y="778329"/>
                  </a:moveTo>
                  <a:lnTo>
                    <a:pt x="0" y="0"/>
                  </a:lnTo>
                </a:path>
              </a:pathLst>
            </a:custGeom>
          </p:spPr>
          <p:txBody>
            <a:bodyPr/>
            <a:lstStyle/>
            <a:p/>
          </p:txBody>
        </p:sp>
        <p:sp>
          <p:nvSpPr>
            <p:cNvPr id="57" name="pl57"/>
            <p:cNvSpPr/>
            <p:nvPr/>
          </p:nvSpPr>
          <p:spPr>
            <a:xfrm>
              <a:off x="7660721" y="2459615"/>
              <a:ext cx="692053" cy="991899"/>
            </a:xfrm>
            <a:custGeom>
              <a:avLst/>
              <a:pathLst>
                <a:path w="692053" h="991899">
                  <a:moveTo>
                    <a:pt x="692053" y="991899"/>
                  </a:moveTo>
                  <a:lnTo>
                    <a:pt x="0" y="0"/>
                  </a:lnTo>
                </a:path>
              </a:pathLst>
            </a:custGeom>
          </p:spPr>
          <p:txBody>
            <a:bodyPr/>
            <a:lstStyle/>
            <a:p/>
          </p:txBody>
        </p:sp>
        <p:sp>
          <p:nvSpPr>
            <p:cNvPr id="58" name="pg58"/>
            <p:cNvSpPr/>
            <p:nvPr/>
          </p:nvSpPr>
          <p:spPr>
            <a:xfrm>
              <a:off x="8314365" y="9442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37225" y="9857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94%</a:t>
              </a:r>
            </a:p>
          </p:txBody>
        </p:sp>
        <p:sp>
          <p:nvSpPr>
            <p:cNvPr id="60" name="pg60"/>
            <p:cNvSpPr/>
            <p:nvPr/>
          </p:nvSpPr>
          <p:spPr>
            <a:xfrm>
              <a:off x="8356446" y="127857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132011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73%</a:t>
              </a:r>
            </a:p>
          </p:txBody>
        </p:sp>
        <p:sp>
          <p:nvSpPr>
            <p:cNvPr id="62" name="pg62"/>
            <p:cNvSpPr/>
            <p:nvPr/>
          </p:nvSpPr>
          <p:spPr>
            <a:xfrm>
              <a:off x="8314365" y="15417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5833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71%</a:t>
              </a:r>
            </a:p>
          </p:txBody>
        </p:sp>
        <p:sp>
          <p:nvSpPr>
            <p:cNvPr id="64" name="pg64"/>
            <p:cNvSpPr/>
            <p:nvPr/>
          </p:nvSpPr>
          <p:spPr>
            <a:xfrm>
              <a:off x="8260004" y="180544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82829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71%</a:t>
              </a:r>
            </a:p>
          </p:txBody>
        </p:sp>
        <p:sp>
          <p:nvSpPr>
            <p:cNvPr id="66" name="pg66"/>
            <p:cNvSpPr/>
            <p:nvPr/>
          </p:nvSpPr>
          <p:spPr>
            <a:xfrm>
              <a:off x="8368515" y="206648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10802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68" name="pg68"/>
            <p:cNvSpPr/>
            <p:nvPr/>
          </p:nvSpPr>
          <p:spPr>
            <a:xfrm>
              <a:off x="8290281" y="25889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13141" y="263048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71%</a:t>
              </a:r>
            </a:p>
          </p:txBody>
        </p:sp>
        <p:sp>
          <p:nvSpPr>
            <p:cNvPr id="70" name="pg70"/>
            <p:cNvSpPr/>
            <p:nvPr/>
          </p:nvSpPr>
          <p:spPr>
            <a:xfrm>
              <a:off x="8314365" y="285100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37225" y="289254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71%</a:t>
              </a:r>
            </a:p>
          </p:txBody>
        </p:sp>
        <p:sp>
          <p:nvSpPr>
            <p:cNvPr id="72" name="pg72"/>
            <p:cNvSpPr/>
            <p:nvPr/>
          </p:nvSpPr>
          <p:spPr>
            <a:xfrm>
              <a:off x="8223851" y="232744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36898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71%</a:t>
              </a:r>
            </a:p>
          </p:txBody>
        </p:sp>
        <p:sp>
          <p:nvSpPr>
            <p:cNvPr id="74" name="pg74"/>
            <p:cNvSpPr/>
            <p:nvPr/>
          </p:nvSpPr>
          <p:spPr>
            <a:xfrm>
              <a:off x="8290281" y="311223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31537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68%</a:t>
              </a:r>
            </a:p>
          </p:txBody>
        </p:sp>
        <p:sp>
          <p:nvSpPr>
            <p:cNvPr id="76" name="pg76"/>
            <p:cNvSpPr/>
            <p:nvPr/>
          </p:nvSpPr>
          <p:spPr>
            <a:xfrm>
              <a:off x="8284194" y="337290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07054" y="341444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67%</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03749" y="401416"/>
              <a:ext cx="30241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Myanmar,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(67%), followed by MCV2 (68%).
Coverage of 7 vaccines decreased (DTP3, HEPB3, HIB3, IPV1, MCV1, MCV2 and RUBELLA) compared to respective coverage in 2019.
Coverage of 8 vaccines were the same (DTP3, HEPB3, HIB3, IPV1, MCV1, MCV2, ROTAC and RUBELLA) and 1 vaccine increased (HPVC)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58075" y="907931"/>
              <a:ext cx="3105305" cy="0"/>
            </a:xfrm>
            <a:custGeom>
              <a:avLst/>
              <a:pathLst>
                <a:path w="3105305" h="0">
                  <a:moveTo>
                    <a:pt x="0" y="0"/>
                  </a:moveTo>
                  <a:lnTo>
                    <a:pt x="2238708" y="0"/>
                  </a:lnTo>
                  <a:lnTo>
                    <a:pt x="2238708" y="0"/>
                  </a:lnTo>
                  <a:lnTo>
                    <a:pt x="2238708" y="0"/>
                  </a:lnTo>
                  <a:lnTo>
                    <a:pt x="2238708" y="0"/>
                  </a:lnTo>
                  <a:lnTo>
                    <a:pt x="2816439" y="0"/>
                  </a:lnTo>
                  <a:lnTo>
                    <a:pt x="3105305" y="0"/>
                  </a:lnTo>
                </a:path>
              </a:pathLst>
            </a:custGeom>
            <a:ln w="116535" cap="flat">
              <a:solidFill>
                <a:srgbClr val="E8E8E8">
                  <a:alpha val="100000"/>
                </a:srgbClr>
              </a:solidFill>
              <a:prstDash val="solid"/>
              <a:round/>
            </a:ln>
          </p:spPr>
          <p:txBody>
            <a:bodyPr/>
            <a:lstStyle/>
            <a:p/>
          </p:txBody>
        </p:sp>
        <p:sp>
          <p:nvSpPr>
            <p:cNvPr id="21" name="pl21"/>
            <p:cNvSpPr/>
            <p:nvPr/>
          </p:nvSpPr>
          <p:spPr>
            <a:xfrm>
              <a:off x="4741426" y="1320786"/>
              <a:ext cx="3466387" cy="0"/>
            </a:xfrm>
            <a:custGeom>
              <a:avLst/>
              <a:pathLst>
                <a:path w="3466387" h="0">
                  <a:moveTo>
                    <a:pt x="0" y="0"/>
                  </a:moveTo>
                  <a:lnTo>
                    <a:pt x="2238708" y="0"/>
                  </a:lnTo>
                  <a:lnTo>
                    <a:pt x="2238708" y="0"/>
                  </a:lnTo>
                  <a:lnTo>
                    <a:pt x="2455357" y="0"/>
                  </a:lnTo>
                  <a:lnTo>
                    <a:pt x="2599790" y="0"/>
                  </a:lnTo>
                  <a:lnTo>
                    <a:pt x="3033089" y="0"/>
                  </a:lnTo>
                  <a:lnTo>
                    <a:pt x="3466387" y="0"/>
                  </a:lnTo>
                </a:path>
              </a:pathLst>
            </a:custGeom>
            <a:ln w="116535" cap="flat">
              <a:solidFill>
                <a:srgbClr val="E8E8E8">
                  <a:alpha val="100000"/>
                </a:srgbClr>
              </a:solidFill>
              <a:prstDash val="solid"/>
              <a:round/>
            </a:ln>
          </p:spPr>
          <p:txBody>
            <a:bodyPr/>
            <a:lstStyle/>
            <a:p/>
          </p:txBody>
        </p:sp>
        <p:sp>
          <p:nvSpPr>
            <p:cNvPr id="22" name="pl22"/>
            <p:cNvSpPr/>
            <p:nvPr/>
          </p:nvSpPr>
          <p:spPr>
            <a:xfrm>
              <a:off x="4163695" y="1733641"/>
              <a:ext cx="3827469" cy="0"/>
            </a:xfrm>
            <a:custGeom>
              <a:avLst/>
              <a:pathLst>
                <a:path w="3827469" h="0">
                  <a:moveTo>
                    <a:pt x="0" y="0"/>
                  </a:moveTo>
                  <a:lnTo>
                    <a:pt x="2455357" y="0"/>
                  </a:lnTo>
                  <a:lnTo>
                    <a:pt x="2455357" y="0"/>
                  </a:lnTo>
                  <a:lnTo>
                    <a:pt x="2455357" y="0"/>
                  </a:lnTo>
                  <a:lnTo>
                    <a:pt x="2455357" y="0"/>
                  </a:lnTo>
                  <a:lnTo>
                    <a:pt x="3394171" y="0"/>
                  </a:lnTo>
                  <a:lnTo>
                    <a:pt x="3827469" y="0"/>
                  </a:lnTo>
                </a:path>
              </a:pathLst>
            </a:custGeom>
            <a:ln w="116535" cap="flat">
              <a:solidFill>
                <a:srgbClr val="E8E8E8">
                  <a:alpha val="100000"/>
                </a:srgbClr>
              </a:solidFill>
              <a:prstDash val="solid"/>
              <a:round/>
            </a:ln>
          </p:spPr>
          <p:txBody>
            <a:bodyPr/>
            <a:lstStyle/>
            <a:p/>
          </p:txBody>
        </p:sp>
        <p:sp>
          <p:nvSpPr>
            <p:cNvPr id="23" name="pl23"/>
            <p:cNvSpPr/>
            <p:nvPr/>
          </p:nvSpPr>
          <p:spPr>
            <a:xfrm>
              <a:off x="4163695" y="2146496"/>
              <a:ext cx="3827469" cy="0"/>
            </a:xfrm>
            <a:custGeom>
              <a:avLst/>
              <a:pathLst>
                <a:path w="3827469" h="0">
                  <a:moveTo>
                    <a:pt x="0" y="0"/>
                  </a:moveTo>
                  <a:lnTo>
                    <a:pt x="2455357" y="0"/>
                  </a:lnTo>
                  <a:lnTo>
                    <a:pt x="2455357" y="0"/>
                  </a:lnTo>
                  <a:lnTo>
                    <a:pt x="2455357" y="0"/>
                  </a:lnTo>
                  <a:lnTo>
                    <a:pt x="2455357" y="0"/>
                  </a:lnTo>
                  <a:lnTo>
                    <a:pt x="3394171" y="0"/>
                  </a:lnTo>
                  <a:lnTo>
                    <a:pt x="3827469" y="0"/>
                  </a:lnTo>
                </a:path>
              </a:pathLst>
            </a:custGeom>
            <a:ln w="116535" cap="flat">
              <a:solidFill>
                <a:srgbClr val="E8E8E8">
                  <a:alpha val="100000"/>
                </a:srgbClr>
              </a:solidFill>
              <a:prstDash val="solid"/>
              <a:round/>
            </a:ln>
          </p:spPr>
          <p:txBody>
            <a:bodyPr/>
            <a:lstStyle/>
            <a:p/>
          </p:txBody>
        </p:sp>
        <p:sp>
          <p:nvSpPr>
            <p:cNvPr id="24" name="pl24"/>
            <p:cNvSpPr/>
            <p:nvPr/>
          </p:nvSpPr>
          <p:spPr>
            <a:xfrm>
              <a:off x="1924986" y="2559351"/>
              <a:ext cx="1083246" cy="0"/>
            </a:xfrm>
            <a:custGeom>
              <a:avLst/>
              <a:pathLst>
                <a:path w="1083246" h="0">
                  <a:moveTo>
                    <a:pt x="0" y="0"/>
                  </a:moveTo>
                  <a:lnTo>
                    <a:pt x="144432" y="0"/>
                  </a:lnTo>
                  <a:lnTo>
                    <a:pt x="577731" y="0"/>
                  </a:lnTo>
                  <a:lnTo>
                    <a:pt x="794380" y="0"/>
                  </a:lnTo>
                  <a:lnTo>
                    <a:pt x="1011029" y="0"/>
                  </a:lnTo>
                  <a:lnTo>
                    <a:pt x="1011029" y="0"/>
                  </a:lnTo>
                  <a:lnTo>
                    <a:pt x="1083246" y="0"/>
                  </a:lnTo>
                </a:path>
              </a:pathLst>
            </a:custGeom>
            <a:ln w="116535" cap="flat">
              <a:solidFill>
                <a:srgbClr val="E8E8E8">
                  <a:alpha val="100000"/>
                </a:srgbClr>
              </a:solidFill>
              <a:prstDash val="solid"/>
              <a:round/>
            </a:ln>
          </p:spPr>
          <p:txBody>
            <a:bodyPr/>
            <a:lstStyle/>
            <a:p/>
          </p:txBody>
        </p:sp>
        <p:sp>
          <p:nvSpPr>
            <p:cNvPr id="25" name="pl25"/>
            <p:cNvSpPr/>
            <p:nvPr/>
          </p:nvSpPr>
          <p:spPr>
            <a:xfrm>
              <a:off x="4163695" y="2972206"/>
              <a:ext cx="3827469" cy="0"/>
            </a:xfrm>
            <a:custGeom>
              <a:avLst/>
              <a:pathLst>
                <a:path w="3827469" h="0">
                  <a:moveTo>
                    <a:pt x="0" y="0"/>
                  </a:moveTo>
                  <a:lnTo>
                    <a:pt x="2455357" y="0"/>
                  </a:lnTo>
                  <a:lnTo>
                    <a:pt x="2455357" y="0"/>
                  </a:lnTo>
                  <a:lnTo>
                    <a:pt x="2455357" y="0"/>
                  </a:lnTo>
                  <a:lnTo>
                    <a:pt x="2455357" y="0"/>
                  </a:lnTo>
                  <a:lnTo>
                    <a:pt x="3394171" y="0"/>
                  </a:lnTo>
                  <a:lnTo>
                    <a:pt x="3827469" y="0"/>
                  </a:lnTo>
                </a:path>
              </a:pathLst>
            </a:custGeom>
            <a:ln w="116535" cap="flat">
              <a:solidFill>
                <a:srgbClr val="E8E8E8">
                  <a:alpha val="100000"/>
                </a:srgbClr>
              </a:solidFill>
              <a:prstDash val="solid"/>
              <a:round/>
            </a:ln>
          </p:spPr>
          <p:txBody>
            <a:bodyPr/>
            <a:lstStyle/>
            <a:p/>
          </p:txBody>
        </p:sp>
        <p:sp>
          <p:nvSpPr>
            <p:cNvPr id="26" name="pl26"/>
            <p:cNvSpPr/>
            <p:nvPr/>
          </p:nvSpPr>
          <p:spPr>
            <a:xfrm>
              <a:off x="4813643" y="3385062"/>
              <a:ext cx="3177521" cy="0"/>
            </a:xfrm>
            <a:custGeom>
              <a:avLst/>
              <a:pathLst>
                <a:path w="3177521" h="0">
                  <a:moveTo>
                    <a:pt x="0" y="0"/>
                  </a:moveTo>
                  <a:lnTo>
                    <a:pt x="1805410" y="0"/>
                  </a:lnTo>
                  <a:lnTo>
                    <a:pt x="1877626" y="0"/>
                  </a:lnTo>
                  <a:lnTo>
                    <a:pt x="1949842" y="0"/>
                  </a:lnTo>
                  <a:lnTo>
                    <a:pt x="1949842" y="0"/>
                  </a:lnTo>
                  <a:lnTo>
                    <a:pt x="2888656" y="0"/>
                  </a:lnTo>
                  <a:lnTo>
                    <a:pt x="3177521" y="0"/>
                  </a:lnTo>
                </a:path>
              </a:pathLst>
            </a:custGeom>
            <a:ln w="116535" cap="flat">
              <a:solidFill>
                <a:srgbClr val="E8E8E8">
                  <a:alpha val="100000"/>
                </a:srgbClr>
              </a:solidFill>
              <a:prstDash val="solid"/>
              <a:round/>
            </a:ln>
          </p:spPr>
          <p:txBody>
            <a:bodyPr/>
            <a:lstStyle/>
            <a:p/>
          </p:txBody>
        </p:sp>
        <p:sp>
          <p:nvSpPr>
            <p:cNvPr id="27" name="pl27"/>
            <p:cNvSpPr/>
            <p:nvPr/>
          </p:nvSpPr>
          <p:spPr>
            <a:xfrm>
              <a:off x="4669210" y="3797917"/>
              <a:ext cx="3394171" cy="0"/>
            </a:xfrm>
            <a:custGeom>
              <a:avLst/>
              <a:pathLst>
                <a:path w="3394171" h="0">
                  <a:moveTo>
                    <a:pt x="0" y="0"/>
                  </a:moveTo>
                  <a:lnTo>
                    <a:pt x="1949842" y="0"/>
                  </a:lnTo>
                  <a:lnTo>
                    <a:pt x="1949842" y="0"/>
                  </a:lnTo>
                  <a:lnTo>
                    <a:pt x="2094275" y="0"/>
                  </a:lnTo>
                  <a:lnTo>
                    <a:pt x="2238708" y="0"/>
                  </a:lnTo>
                  <a:lnTo>
                    <a:pt x="2888656" y="0"/>
                  </a:lnTo>
                  <a:lnTo>
                    <a:pt x="3394171" y="0"/>
                  </a:lnTo>
                </a:path>
              </a:pathLst>
            </a:custGeom>
            <a:ln w="116535" cap="flat">
              <a:solidFill>
                <a:srgbClr val="E8E8E8">
                  <a:alpha val="100000"/>
                </a:srgbClr>
              </a:solidFill>
              <a:prstDash val="solid"/>
              <a:round/>
            </a:ln>
          </p:spPr>
          <p:txBody>
            <a:bodyPr/>
            <a:lstStyle/>
            <a:p/>
          </p:txBody>
        </p:sp>
        <p:sp>
          <p:nvSpPr>
            <p:cNvPr id="28" name="pl28"/>
            <p:cNvSpPr/>
            <p:nvPr/>
          </p:nvSpPr>
          <p:spPr>
            <a:xfrm>
              <a:off x="4524777" y="4210772"/>
              <a:ext cx="3466387" cy="0"/>
            </a:xfrm>
            <a:custGeom>
              <a:avLst/>
              <a:pathLst>
                <a:path w="3466387" h="0">
                  <a:moveTo>
                    <a:pt x="0" y="0"/>
                  </a:moveTo>
                  <a:lnTo>
                    <a:pt x="1588760" y="0"/>
                  </a:lnTo>
                  <a:lnTo>
                    <a:pt x="1733193" y="0"/>
                  </a:lnTo>
                  <a:lnTo>
                    <a:pt x="1877626" y="0"/>
                  </a:lnTo>
                  <a:lnTo>
                    <a:pt x="1877626" y="0"/>
                  </a:lnTo>
                  <a:lnTo>
                    <a:pt x="2744223" y="0"/>
                  </a:lnTo>
                  <a:lnTo>
                    <a:pt x="3466387" y="0"/>
                  </a:lnTo>
                </a:path>
              </a:pathLst>
            </a:custGeom>
            <a:ln w="116535" cap="flat">
              <a:solidFill>
                <a:srgbClr val="E8E8E8">
                  <a:alpha val="100000"/>
                </a:srgbClr>
              </a:solidFill>
              <a:prstDash val="solid"/>
              <a:round/>
            </a:ln>
          </p:spPr>
          <p:txBody>
            <a:bodyPr/>
            <a:lstStyle/>
            <a:p/>
          </p:txBody>
        </p:sp>
        <p:sp>
          <p:nvSpPr>
            <p:cNvPr id="29" name="pl29"/>
            <p:cNvSpPr/>
            <p:nvPr/>
          </p:nvSpPr>
          <p:spPr>
            <a:xfrm>
              <a:off x="4380344" y="4623627"/>
              <a:ext cx="3610820" cy="0"/>
            </a:xfrm>
            <a:custGeom>
              <a:avLst/>
              <a:pathLst>
                <a:path w="3610820" h="0">
                  <a:moveTo>
                    <a:pt x="0" y="0"/>
                  </a:moveTo>
                  <a:lnTo>
                    <a:pt x="1227678" y="0"/>
                  </a:lnTo>
                  <a:lnTo>
                    <a:pt x="1733193" y="0"/>
                  </a:lnTo>
                  <a:lnTo>
                    <a:pt x="2238708" y="0"/>
                  </a:lnTo>
                  <a:lnTo>
                    <a:pt x="2238708" y="0"/>
                  </a:lnTo>
                  <a:lnTo>
                    <a:pt x="3321954" y="0"/>
                  </a:lnTo>
                  <a:lnTo>
                    <a:pt x="3610820" y="0"/>
                  </a:lnTo>
                </a:path>
              </a:pathLst>
            </a:custGeom>
            <a:ln w="116535" cap="flat">
              <a:solidFill>
                <a:srgbClr val="E8E8E8">
                  <a:alpha val="100000"/>
                </a:srgbClr>
              </a:solidFill>
              <a:prstDash val="solid"/>
              <a:round/>
            </a:ln>
          </p:spPr>
          <p:txBody>
            <a:bodyPr/>
            <a:lstStyle/>
            <a:p/>
          </p:txBody>
        </p:sp>
        <p:sp>
          <p:nvSpPr>
            <p:cNvPr id="30" name="pl30"/>
            <p:cNvSpPr/>
            <p:nvPr/>
          </p:nvSpPr>
          <p:spPr>
            <a:xfrm>
              <a:off x="4669210" y="5036482"/>
              <a:ext cx="3394171" cy="0"/>
            </a:xfrm>
            <a:custGeom>
              <a:avLst/>
              <a:pathLst>
                <a:path w="3394171" h="0">
                  <a:moveTo>
                    <a:pt x="0" y="0"/>
                  </a:moveTo>
                  <a:lnTo>
                    <a:pt x="1949842" y="0"/>
                  </a:lnTo>
                  <a:lnTo>
                    <a:pt x="1949842" y="0"/>
                  </a:lnTo>
                  <a:lnTo>
                    <a:pt x="2094275" y="0"/>
                  </a:lnTo>
                  <a:lnTo>
                    <a:pt x="2238708" y="0"/>
                  </a:lnTo>
                  <a:lnTo>
                    <a:pt x="2888656" y="0"/>
                  </a:lnTo>
                  <a:lnTo>
                    <a:pt x="3394171" y="0"/>
                  </a:lnTo>
                </a:path>
              </a:pathLst>
            </a:custGeom>
            <a:ln w="116535" cap="flat">
              <a:solidFill>
                <a:srgbClr val="E8E8E8">
                  <a:alpha val="100000"/>
                </a:srgbClr>
              </a:solidFill>
              <a:prstDash val="solid"/>
              <a:round/>
            </a:ln>
          </p:spPr>
          <p:txBody>
            <a:bodyPr/>
            <a:lstStyle/>
            <a:p/>
          </p:txBody>
        </p:sp>
        <p:sp>
          <p:nvSpPr>
            <p:cNvPr id="31" name="pt31"/>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495357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1922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922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922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922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473692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9228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15919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14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15919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14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71486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0037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192048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06491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9821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293151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93151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15919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80914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8676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533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66471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7589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14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6450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52027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0903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2534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37584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60352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0903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61455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61455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66471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75898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00613"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13401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13401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5046"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91736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91736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928397"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55628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55628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928397"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55628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55628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2656599"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287324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287324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92839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55628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55628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92839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70071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70071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49509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55628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55628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20623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339636"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339636"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92839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55628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55628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49509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55628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55628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265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Myanmar,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(93%) and 2024 (76%). DTP1 coverage remained the same in 2025 (76%) compared to 2024, and was lower than in 2019. In 2019-2025, DTP1 coverage was at it's lowest level in 2021 (45%).
In 2024, 10 vaccines had lower coverage than in 2019.
In 2025, 10 vaccines had lower coverage than in 2019.
In 2025, 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2435130"/>
              <a:ext cx="5400786" cy="2351247"/>
            </a:xfrm>
            <a:custGeom>
              <a:avLst/>
              <a:pathLst>
                <a:path w="5400786" h="2351247">
                  <a:moveTo>
                    <a:pt x="0" y="136700"/>
                  </a:moveTo>
                  <a:lnTo>
                    <a:pt x="2160314" y="2351247"/>
                  </a:lnTo>
                  <a:lnTo>
                    <a:pt x="3240471" y="492121"/>
                  </a:lnTo>
                  <a:lnTo>
                    <a:pt x="4320628" y="300740"/>
                  </a:lnTo>
                  <a:lnTo>
                    <a:pt x="5400786" y="0"/>
                  </a:lnTo>
                </a:path>
              </a:pathLst>
            </a:custGeom>
            <a:ln w="29811" cap="flat">
              <a:solidFill>
                <a:srgbClr val="FF0000">
                  <a:alpha val="100000"/>
                </a:srgbClr>
              </a:solidFill>
              <a:prstDash val="solid"/>
              <a:round/>
            </a:ln>
          </p:spPr>
          <p:txBody>
            <a:bodyPr/>
            <a:lstStyle/>
            <a:p/>
          </p:txBody>
        </p:sp>
        <p:sp>
          <p:nvSpPr>
            <p:cNvPr id="24" name="pl24"/>
            <p:cNvSpPr/>
            <p:nvPr/>
          </p:nvSpPr>
          <p:spPr>
            <a:xfrm>
              <a:off x="4375727" y="2435130"/>
              <a:ext cx="3240471" cy="1367004"/>
            </a:xfrm>
            <a:custGeom>
              <a:avLst/>
              <a:pathLst>
                <a:path w="3240471" h="1367004">
                  <a:moveTo>
                    <a:pt x="0" y="1367004"/>
                  </a:moveTo>
                  <a:lnTo>
                    <a:pt x="1080157" y="492121"/>
                  </a:lnTo>
                  <a:lnTo>
                    <a:pt x="2160314" y="300740"/>
                  </a:lnTo>
                  <a:lnTo>
                    <a:pt x="3240471" y="0"/>
                  </a:lnTo>
                </a:path>
              </a:pathLst>
            </a:custGeom>
            <a:ln w="29811" cap="flat">
              <a:solidFill>
                <a:srgbClr val="0058AB">
                  <a:alpha val="100000"/>
                </a:srgbClr>
              </a:solidFill>
              <a:prstDash val="solid"/>
              <a:round/>
            </a:ln>
          </p:spPr>
          <p:txBody>
            <a:bodyPr/>
            <a:lstStyle/>
            <a:p/>
          </p:txBody>
        </p:sp>
        <p:sp>
          <p:nvSpPr>
            <p:cNvPr id="25" name="pt25"/>
            <p:cNvSpPr/>
            <p:nvPr/>
          </p:nvSpPr>
          <p:spPr>
            <a:xfrm>
              <a:off x="2190586"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350901"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5431058"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6511215"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7591372"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350901"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5431058"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6511215"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7591372"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tx34"/>
            <p:cNvSpPr/>
            <p:nvPr/>
          </p:nvSpPr>
          <p:spPr>
            <a:xfrm>
              <a:off x="4375727"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35" name="tx35"/>
            <p:cNvSpPr/>
            <p:nvPr/>
          </p:nvSpPr>
          <p:spPr>
            <a:xfrm>
              <a:off x="5455884"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36" name="tx36"/>
            <p:cNvSpPr/>
            <p:nvPr/>
          </p:nvSpPr>
          <p:spPr>
            <a:xfrm>
              <a:off x="6536041"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37" name="tx37"/>
            <p:cNvSpPr/>
            <p:nvPr/>
          </p:nvSpPr>
          <p:spPr>
            <a:xfrm>
              <a:off x="7616198"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38" name="tx38"/>
            <p:cNvSpPr/>
            <p:nvPr/>
          </p:nvSpPr>
          <p:spPr>
            <a:xfrm>
              <a:off x="2215412"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39" name="tx39"/>
            <p:cNvSpPr/>
            <p:nvPr/>
          </p:nvSpPr>
          <p:spPr>
            <a:xfrm>
              <a:off x="4375727"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40" name="tx40"/>
            <p:cNvSpPr/>
            <p:nvPr/>
          </p:nvSpPr>
          <p:spPr>
            <a:xfrm>
              <a:off x="5455884"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1" name="tx41"/>
            <p:cNvSpPr/>
            <p:nvPr/>
          </p:nvSpPr>
          <p:spPr>
            <a:xfrm>
              <a:off x="6536041"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42" name="tx42"/>
            <p:cNvSpPr/>
            <p:nvPr/>
          </p:nvSpPr>
          <p:spPr>
            <a:xfrm>
              <a:off x="7616198"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43" name="pl43"/>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4" name="tx44"/>
            <p:cNvSpPr/>
            <p:nvPr/>
          </p:nvSpPr>
          <p:spPr>
            <a:xfrm>
              <a:off x="5128988"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5" name="tx45"/>
            <p:cNvSpPr/>
            <p:nvPr/>
          </p:nvSpPr>
          <p:spPr>
            <a:xfrm>
              <a:off x="4995321"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6" name="rc4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7" name="tx4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8" name="tx48"/>
            <p:cNvSpPr/>
            <p:nvPr/>
          </p:nvSpPr>
          <p:spPr>
            <a:xfrm rot="-5400000">
              <a:off x="2087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49" name="tx49"/>
            <p:cNvSpPr/>
            <p:nvPr/>
          </p:nvSpPr>
          <p:spPr>
            <a:xfrm rot="-5400000">
              <a:off x="31675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0" name="tx50"/>
            <p:cNvSpPr/>
            <p:nvPr/>
          </p:nvSpPr>
          <p:spPr>
            <a:xfrm rot="-5400000">
              <a:off x="424772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1" name="tx51"/>
            <p:cNvSpPr/>
            <p:nvPr/>
          </p:nvSpPr>
          <p:spPr>
            <a:xfrm rot="-5400000">
              <a:off x="532785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2" name="tx52"/>
            <p:cNvSpPr/>
            <p:nvPr/>
          </p:nvSpPr>
          <p:spPr>
            <a:xfrm rot="-5400000">
              <a:off x="6408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3" name="tx53"/>
            <p:cNvSpPr/>
            <p:nvPr/>
          </p:nvSpPr>
          <p:spPr>
            <a:xfrm rot="-5400000">
              <a:off x="748819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4" name="tx5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 name="tx5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 name="tx5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 name="tx5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 name="tx5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 name="tx5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0" name="tx6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2" name="pl6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3" name="tx6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4" name="tx6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5" name="tx65"/>
            <p:cNvSpPr/>
            <p:nvPr/>
          </p:nvSpPr>
          <p:spPr>
            <a:xfrm>
              <a:off x="757200" y="1330710"/>
              <a:ext cx="55064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Myanmar, 2020-2025</a:t>
              </a:r>
            </a:p>
          </p:txBody>
        </p:sp>
        <p:sp>
          <p:nvSpPr>
            <p:cNvPr id="66" name="tx6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Myanmar was 2020.
In 2025, first dose (HPV1) programme coverage among girls was 94%. In 2025, last dose (HPVc) programme coverage among girls was 94%.</a:t>
            </a:r>
          </a:p>
        </p:txBody>
      </p:sp>
      <p:sp>
        <p:nvSpPr>
          <p:cNvPr id="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94%, following switch to single dose in 2023.</a:t>
            </a:r>
          </a:p>
        </p:txBody>
      </p:sp>
      <p:grpSp xmlns:pic="http://schemas.openxmlformats.org/drawingml/2006/picture">
        <p:nvGrpSpPr>
          <p:cNvPr id="70" name=""/>
          <p:cNvGrpSpPr/>
          <p:nvPr/>
        </p:nvGrpSpPr>
        <p:grpSpPr>
          <a:xfrm>
            <a:off x="292608" y="1005840"/>
            <a:ext cx="8595360" cy="28575"/>
            <a:chOff x="292608" y="1005840"/>
            <a:chExt cx="8595360" cy="28575"/>
          </a:xfrm>
        </p:grpSpPr>
        <p:sp>
          <p:nvSpPr>
            <p:cNvPr id="7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76322"/>
              <a:ext cx="6481656" cy="1625068"/>
            </a:xfrm>
            <a:custGeom>
              <a:avLst/>
              <a:pathLst>
                <a:path w="6481656" h="1625068">
                  <a:moveTo>
                    <a:pt x="0" y="270844"/>
                  </a:moveTo>
                  <a:lnTo>
                    <a:pt x="259266" y="541689"/>
                  </a:lnTo>
                  <a:lnTo>
                    <a:pt x="518532" y="361126"/>
                  </a:lnTo>
                  <a:lnTo>
                    <a:pt x="777798" y="391220"/>
                  </a:lnTo>
                  <a:lnTo>
                    <a:pt x="1037065" y="270844"/>
                  </a:lnTo>
                  <a:lnTo>
                    <a:pt x="1296331" y="541689"/>
                  </a:lnTo>
                  <a:lnTo>
                    <a:pt x="1555597" y="270844"/>
                  </a:lnTo>
                  <a:lnTo>
                    <a:pt x="1814863" y="150469"/>
                  </a:lnTo>
                  <a:lnTo>
                    <a:pt x="2074130" y="180563"/>
                  </a:lnTo>
                  <a:lnTo>
                    <a:pt x="2333396" y="30093"/>
                  </a:lnTo>
                  <a:lnTo>
                    <a:pt x="2592662" y="30093"/>
                  </a:lnTo>
                  <a:lnTo>
                    <a:pt x="2851928" y="210657"/>
                  </a:lnTo>
                  <a:lnTo>
                    <a:pt x="3111195" y="210657"/>
                  </a:lnTo>
                  <a:lnTo>
                    <a:pt x="3370461" y="481501"/>
                  </a:lnTo>
                  <a:lnTo>
                    <a:pt x="3629727" y="90281"/>
                  </a:lnTo>
                  <a:lnTo>
                    <a:pt x="3888994" y="60187"/>
                  </a:lnTo>
                  <a:lnTo>
                    <a:pt x="4148260" y="30093"/>
                  </a:lnTo>
                  <a:lnTo>
                    <a:pt x="4407526" y="60187"/>
                  </a:lnTo>
                  <a:lnTo>
                    <a:pt x="4666792" y="0"/>
                  </a:lnTo>
                  <a:lnTo>
                    <a:pt x="4926059" y="30093"/>
                  </a:lnTo>
                  <a:lnTo>
                    <a:pt x="5185325" y="210657"/>
                  </a:lnTo>
                  <a:lnTo>
                    <a:pt x="5444591" y="1625068"/>
                  </a:lnTo>
                  <a:lnTo>
                    <a:pt x="5703857" y="601877"/>
                  </a:lnTo>
                  <a:lnTo>
                    <a:pt x="5963124" y="601877"/>
                  </a:lnTo>
                  <a:lnTo>
                    <a:pt x="6222390" y="601877"/>
                  </a:lnTo>
                  <a:lnTo>
                    <a:pt x="6481656" y="601877"/>
                  </a:lnTo>
                </a:path>
              </a:pathLst>
            </a:custGeom>
            <a:ln w="27101" cap="flat">
              <a:solidFill>
                <a:srgbClr val="F8766D">
                  <a:alpha val="100000"/>
                </a:srgbClr>
              </a:solidFill>
              <a:prstDash val="solid"/>
              <a:round/>
            </a:ln>
          </p:spPr>
          <p:txBody>
            <a:bodyPr/>
            <a:lstStyle/>
            <a:p/>
          </p:txBody>
        </p:sp>
        <p:sp>
          <p:nvSpPr>
            <p:cNvPr id="28" name="pl28"/>
            <p:cNvSpPr/>
            <p:nvPr/>
          </p:nvSpPr>
          <p:spPr>
            <a:xfrm>
              <a:off x="3513149" y="2406416"/>
              <a:ext cx="4407526" cy="1444505"/>
            </a:xfrm>
            <a:custGeom>
              <a:avLst/>
              <a:pathLst>
                <a:path w="4407526" h="1444505">
                  <a:moveTo>
                    <a:pt x="0" y="993097"/>
                  </a:moveTo>
                  <a:lnTo>
                    <a:pt x="259266" y="752346"/>
                  </a:lnTo>
                  <a:lnTo>
                    <a:pt x="518532" y="451408"/>
                  </a:lnTo>
                  <a:lnTo>
                    <a:pt x="777798" y="300938"/>
                  </a:lnTo>
                  <a:lnTo>
                    <a:pt x="1037065" y="421314"/>
                  </a:lnTo>
                  <a:lnTo>
                    <a:pt x="1296331" y="300938"/>
                  </a:lnTo>
                  <a:lnTo>
                    <a:pt x="1555597" y="240750"/>
                  </a:lnTo>
                  <a:lnTo>
                    <a:pt x="1814863" y="361126"/>
                  </a:lnTo>
                  <a:lnTo>
                    <a:pt x="2074130" y="120375"/>
                  </a:lnTo>
                  <a:lnTo>
                    <a:pt x="2333396" y="300938"/>
                  </a:lnTo>
                  <a:lnTo>
                    <a:pt x="2592662" y="90281"/>
                  </a:lnTo>
                  <a:lnTo>
                    <a:pt x="2851928" y="300938"/>
                  </a:lnTo>
                  <a:lnTo>
                    <a:pt x="3111195" y="0"/>
                  </a:lnTo>
                  <a:lnTo>
                    <a:pt x="3370461" y="1444505"/>
                  </a:lnTo>
                  <a:lnTo>
                    <a:pt x="3629727" y="782440"/>
                  </a:lnTo>
                  <a:lnTo>
                    <a:pt x="3888994" y="722252"/>
                  </a:lnTo>
                  <a:lnTo>
                    <a:pt x="4148260" y="662065"/>
                  </a:lnTo>
                  <a:lnTo>
                    <a:pt x="4407526" y="662065"/>
                  </a:lnTo>
                </a:path>
              </a:pathLst>
            </a:custGeom>
            <a:ln w="27101" cap="flat">
              <a:solidFill>
                <a:srgbClr val="7CAE00">
                  <a:alpha val="100000"/>
                </a:srgbClr>
              </a:solidFill>
              <a:prstDash val="solid"/>
              <a:round/>
            </a:ln>
          </p:spPr>
          <p:txBody>
            <a:bodyPr/>
            <a:lstStyle/>
            <a:p/>
          </p:txBody>
        </p:sp>
        <p:sp>
          <p:nvSpPr>
            <p:cNvPr id="29" name="pl29"/>
            <p:cNvSpPr/>
            <p:nvPr/>
          </p:nvSpPr>
          <p:spPr>
            <a:xfrm>
              <a:off x="5587279" y="2376322"/>
              <a:ext cx="2333396" cy="2317227"/>
            </a:xfrm>
            <a:custGeom>
              <a:avLst/>
              <a:pathLst>
                <a:path w="2333396" h="2317227">
                  <a:moveTo>
                    <a:pt x="0" y="2317227"/>
                  </a:moveTo>
                  <a:lnTo>
                    <a:pt x="259266" y="60187"/>
                  </a:lnTo>
                  <a:lnTo>
                    <a:pt x="518532" y="0"/>
                  </a:lnTo>
                  <a:lnTo>
                    <a:pt x="777798" y="30093"/>
                  </a:lnTo>
                  <a:lnTo>
                    <a:pt x="1037065" y="150469"/>
                  </a:lnTo>
                  <a:lnTo>
                    <a:pt x="1296331" y="1534787"/>
                  </a:lnTo>
                  <a:lnTo>
                    <a:pt x="1555597" y="1023191"/>
                  </a:lnTo>
                  <a:lnTo>
                    <a:pt x="1814863" y="812534"/>
                  </a:lnTo>
                  <a:lnTo>
                    <a:pt x="2074130" y="601877"/>
                  </a:lnTo>
                  <a:lnTo>
                    <a:pt x="2333396" y="601877"/>
                  </a:lnTo>
                </a:path>
              </a:pathLst>
            </a:custGeom>
            <a:ln w="27101" cap="flat">
              <a:solidFill>
                <a:srgbClr val="00BFC4">
                  <a:alpha val="100000"/>
                </a:srgbClr>
              </a:solidFill>
              <a:prstDash val="solid"/>
              <a:round/>
            </a:ln>
          </p:spPr>
          <p:txBody>
            <a:bodyPr/>
            <a:lstStyle/>
            <a:p/>
          </p:txBody>
        </p:sp>
        <p:sp>
          <p:nvSpPr>
            <p:cNvPr id="30" name="pl30"/>
            <p:cNvSpPr/>
            <p:nvPr/>
          </p:nvSpPr>
          <p:spPr>
            <a:xfrm>
              <a:off x="7142877" y="2286040"/>
              <a:ext cx="777798" cy="1504693"/>
            </a:xfrm>
            <a:custGeom>
              <a:avLst/>
              <a:pathLst>
                <a:path w="777798" h="1504693">
                  <a:moveTo>
                    <a:pt x="0" y="1504693"/>
                  </a:moveTo>
                  <a:lnTo>
                    <a:pt x="259266" y="541689"/>
                  </a:lnTo>
                  <a:lnTo>
                    <a:pt x="518532" y="331032"/>
                  </a:lnTo>
                  <a:lnTo>
                    <a:pt x="77779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9398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301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9398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247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474772" y="33611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548903" y="465517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37523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40023" y="2286040"/>
              <a:ext cx="239918" cy="1"/>
            </a:xfrm>
            <a:custGeom>
              <a:avLst/>
              <a:pathLst>
                <a:path w="239918" h="1">
                  <a:moveTo>
                    <a:pt x="239918" y="1"/>
                  </a:moveTo>
                  <a:lnTo>
                    <a:pt x="0" y="0"/>
                  </a:lnTo>
                </a:path>
              </a:pathLst>
            </a:custGeom>
          </p:spPr>
          <p:txBody>
            <a:bodyPr/>
            <a:lstStyle/>
            <a:p/>
          </p:txBody>
        </p:sp>
        <p:sp>
          <p:nvSpPr>
            <p:cNvPr id="41" name="pl41"/>
            <p:cNvSpPr/>
            <p:nvPr/>
          </p:nvSpPr>
          <p:spPr>
            <a:xfrm>
              <a:off x="7935163" y="2886342"/>
              <a:ext cx="244778" cy="86724"/>
            </a:xfrm>
            <a:custGeom>
              <a:avLst/>
              <a:pathLst>
                <a:path w="244778" h="86724">
                  <a:moveTo>
                    <a:pt x="244778" y="0"/>
                  </a:moveTo>
                  <a:lnTo>
                    <a:pt x="0" y="86724"/>
                  </a:lnTo>
                </a:path>
              </a:pathLst>
            </a:custGeom>
          </p:spPr>
          <p:txBody>
            <a:bodyPr/>
            <a:lstStyle/>
            <a:p/>
          </p:txBody>
        </p:sp>
        <p:sp>
          <p:nvSpPr>
            <p:cNvPr id="42" name="pl42"/>
            <p:cNvSpPr/>
            <p:nvPr/>
          </p:nvSpPr>
          <p:spPr>
            <a:xfrm>
              <a:off x="7933349" y="2984051"/>
              <a:ext cx="246592" cy="113850"/>
            </a:xfrm>
            <a:custGeom>
              <a:avLst/>
              <a:pathLst>
                <a:path w="246592" h="113850">
                  <a:moveTo>
                    <a:pt x="246592" y="113850"/>
                  </a:moveTo>
                  <a:lnTo>
                    <a:pt x="0" y="0"/>
                  </a:lnTo>
                </a:path>
              </a:pathLst>
            </a:custGeom>
          </p:spPr>
          <p:txBody>
            <a:bodyPr/>
            <a:lstStyle/>
            <a:p/>
          </p:txBody>
        </p:sp>
        <p:sp>
          <p:nvSpPr>
            <p:cNvPr id="43" name="pl43"/>
            <p:cNvSpPr/>
            <p:nvPr/>
          </p:nvSpPr>
          <p:spPr>
            <a:xfrm>
              <a:off x="7926801" y="3075827"/>
              <a:ext cx="253140" cy="303546"/>
            </a:xfrm>
            <a:custGeom>
              <a:avLst/>
              <a:pathLst>
                <a:path w="253140" h="303546">
                  <a:moveTo>
                    <a:pt x="253140" y="303546"/>
                  </a:moveTo>
                  <a:lnTo>
                    <a:pt x="0" y="0"/>
                  </a:lnTo>
                </a:path>
              </a:pathLst>
            </a:custGeom>
          </p:spPr>
          <p:txBody>
            <a:bodyPr/>
            <a:lstStyle/>
            <a:p/>
          </p:txBody>
        </p:sp>
        <p:sp>
          <p:nvSpPr>
            <p:cNvPr id="44" name="pg44"/>
            <p:cNvSpPr/>
            <p:nvPr/>
          </p:nvSpPr>
          <p:spPr>
            <a:xfrm>
              <a:off x="8111362" y="219505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23589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94%</a:t>
              </a:r>
            </a:p>
          </p:txBody>
        </p:sp>
        <p:sp>
          <p:nvSpPr>
            <p:cNvPr id="46" name="pg46"/>
            <p:cNvSpPr/>
            <p:nvPr/>
          </p:nvSpPr>
          <p:spPr>
            <a:xfrm>
              <a:off x="8111362" y="276600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80684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71%</a:t>
              </a:r>
            </a:p>
          </p:txBody>
        </p:sp>
        <p:sp>
          <p:nvSpPr>
            <p:cNvPr id="48" name="pg48"/>
            <p:cNvSpPr/>
            <p:nvPr/>
          </p:nvSpPr>
          <p:spPr>
            <a:xfrm>
              <a:off x="8111362" y="303837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307921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71%</a:t>
              </a:r>
            </a:p>
          </p:txBody>
        </p:sp>
        <p:sp>
          <p:nvSpPr>
            <p:cNvPr id="50" name="pg50"/>
            <p:cNvSpPr/>
            <p:nvPr/>
          </p:nvSpPr>
          <p:spPr>
            <a:xfrm>
              <a:off x="8111362" y="331067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35151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68%</a:t>
              </a:r>
            </a:p>
          </p:txBody>
        </p:sp>
        <p:sp>
          <p:nvSpPr>
            <p:cNvPr id="52" name="pg52"/>
            <p:cNvSpPr/>
            <p:nvPr/>
          </p:nvSpPr>
          <p:spPr>
            <a:xfrm>
              <a:off x="1505093" y="248380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813" y="252760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4" name="pg54"/>
            <p:cNvSpPr/>
            <p:nvPr/>
          </p:nvSpPr>
          <p:spPr>
            <a:xfrm>
              <a:off x="3577594" y="32361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623314" y="328154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57</a:t>
              </a:r>
            </a:p>
          </p:txBody>
        </p:sp>
        <p:sp>
          <p:nvSpPr>
            <p:cNvPr id="56" name="pg56"/>
            <p:cNvSpPr/>
            <p:nvPr/>
          </p:nvSpPr>
          <p:spPr>
            <a:xfrm>
              <a:off x="5652620" y="453044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698340" y="457578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14</a:t>
              </a:r>
            </a:p>
          </p:txBody>
        </p:sp>
        <p:sp>
          <p:nvSpPr>
            <p:cNvPr id="58" name="pg58"/>
            <p:cNvSpPr/>
            <p:nvPr/>
          </p:nvSpPr>
          <p:spPr>
            <a:xfrm>
              <a:off x="6845088" y="377246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890808" y="3818188"/>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42373" y="1694368"/>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Myanmar has all 4 of the  SDG vaccines.
In 2025, Myanmar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Myanmar met the 90% SDG coverage target for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76% between 2024 and 2025.
• DTP3 coverage remained constant at 71% between 2024 and 2025.
• There were there were 2,000 fewer zero-dose children in 2025. This leaves 207,000 children without vaccination, vulnerable to vaccine-preventable diseases and a further 43,000 with incomplete protection.
• Myanmar accounted for 11.6% of zero-dose children in East Asia and the Pacific (EAPR) and 1.5% of zero-dose children globally.
• MCV1 coverage remained constant at 71% between 2024 and 2025. There were 250,000 children who missed out on the first measles vaccination.
• MCV2 coverage remained constant at 68% between 2024 and 2025.
• Last dose coverage of HPV vaccination (HPVc) among girls increased from 83% to 94%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Myanmar,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Myanmar.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(0.75m)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(0.75m)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P7TF5XRZ5TZD-1674051314-8126</_dlc_DocId>
    <_dlc_DocIdUrl xmlns="5ce71423-0d49-4a04-8822-86064e799dcd">
      <Url>https://unicef.sharepoint.com/teams/DAPM-DataComm/_layouts/15/DocIdRedir.aspx?ID=P7TF5XRZ5TZD-1674051314-8126</Url>
      <Description>P7TF5XRZ5TZD-1674051314-8126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D813C02-2D2C-420E-B500-77F4E7A0B93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337e92db-f710-4bbe-aad6-f909deb85857</vt:lpwstr>
  </property>
</Properties>
</file>