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4f3dee576dd738e151fc4d91de701515310c553.png"/>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bd0a73307a60d7126a83049c1a04d7a781fab2e4.png"/>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4065998c8c6986371b9c484fa77572acb3094a9.png"/>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98540"/>
            </a:xfrm>
            <a:custGeom>
              <a:avLst/>
              <a:pathLst>
                <a:path w="6481656" h="598540">
                  <a:moveTo>
                    <a:pt x="0" y="79805"/>
                  </a:moveTo>
                  <a:lnTo>
                    <a:pt x="259266" y="39902"/>
                  </a:lnTo>
                  <a:lnTo>
                    <a:pt x="518532" y="159610"/>
                  </a:lnTo>
                  <a:lnTo>
                    <a:pt x="777798" y="119708"/>
                  </a:lnTo>
                  <a:lnTo>
                    <a:pt x="1037065" y="279319"/>
                  </a:lnTo>
                  <a:lnTo>
                    <a:pt x="1296331" y="199513"/>
                  </a:lnTo>
                  <a:lnTo>
                    <a:pt x="1555597" y="558638"/>
                  </a:lnTo>
                  <a:lnTo>
                    <a:pt x="1814863" y="598540"/>
                  </a:lnTo>
                  <a:lnTo>
                    <a:pt x="2074130" y="438929"/>
                  </a:lnTo>
                  <a:lnTo>
                    <a:pt x="2333396" y="319221"/>
                  </a:lnTo>
                  <a:lnTo>
                    <a:pt x="2592662" y="79805"/>
                  </a:lnTo>
                  <a:lnTo>
                    <a:pt x="2851928" y="0"/>
                  </a:lnTo>
                  <a:lnTo>
                    <a:pt x="3111195" y="0"/>
                  </a:lnTo>
                  <a:lnTo>
                    <a:pt x="3370461" y="0"/>
                  </a:lnTo>
                  <a:lnTo>
                    <a:pt x="3629727" y="0"/>
                  </a:lnTo>
                  <a:lnTo>
                    <a:pt x="3888994" y="39902"/>
                  </a:lnTo>
                  <a:lnTo>
                    <a:pt x="4148260" y="79805"/>
                  </a:lnTo>
                  <a:lnTo>
                    <a:pt x="4407526" y="39902"/>
                  </a:lnTo>
                  <a:lnTo>
                    <a:pt x="4666792" y="0"/>
                  </a:lnTo>
                  <a:lnTo>
                    <a:pt x="4926059" y="39902"/>
                  </a:lnTo>
                  <a:lnTo>
                    <a:pt x="5185325" y="0"/>
                  </a:lnTo>
                  <a:lnTo>
                    <a:pt x="5444591" y="0"/>
                  </a:lnTo>
                  <a:lnTo>
                    <a:pt x="5703857" y="0"/>
                  </a:lnTo>
                  <a:lnTo>
                    <a:pt x="5963124" y="0"/>
                  </a:lnTo>
                  <a:lnTo>
                    <a:pt x="6222390" y="0"/>
                  </a:lnTo>
                  <a:lnTo>
                    <a:pt x="6481656" y="0"/>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199513"/>
                  </a:moveTo>
                  <a:lnTo>
                    <a:pt x="259266" y="159610"/>
                  </a:lnTo>
                  <a:lnTo>
                    <a:pt x="518532" y="159610"/>
                  </a:lnTo>
                  <a:lnTo>
                    <a:pt x="777798" y="199513"/>
                  </a:lnTo>
                  <a:lnTo>
                    <a:pt x="1037065" y="399027"/>
                  </a:lnTo>
                  <a:lnTo>
                    <a:pt x="1296331" y="279319"/>
                  </a:lnTo>
                  <a:lnTo>
                    <a:pt x="1555597" y="558638"/>
                  </a:lnTo>
                  <a:lnTo>
                    <a:pt x="1814863" y="997568"/>
                  </a:lnTo>
                  <a:lnTo>
                    <a:pt x="2074130" y="1077373"/>
                  </a:lnTo>
                  <a:lnTo>
                    <a:pt x="2333396" y="1037470"/>
                  </a:lnTo>
                  <a:lnTo>
                    <a:pt x="2592662" y="917762"/>
                  </a:lnTo>
                  <a:lnTo>
                    <a:pt x="2851928" y="119708"/>
                  </a:lnTo>
                  <a:lnTo>
                    <a:pt x="3111195" y="0"/>
                  </a:lnTo>
                  <a:lnTo>
                    <a:pt x="3370461" y="0"/>
                  </a:lnTo>
                  <a:lnTo>
                    <a:pt x="3629727" y="0"/>
                  </a:lnTo>
                  <a:lnTo>
                    <a:pt x="3888994" y="79805"/>
                  </a:lnTo>
                  <a:lnTo>
                    <a:pt x="4148260" y="79805"/>
                  </a:lnTo>
                  <a:lnTo>
                    <a:pt x="4407526" y="39902"/>
                  </a:lnTo>
                  <a:lnTo>
                    <a:pt x="4666792" y="79805"/>
                  </a:lnTo>
                  <a:lnTo>
                    <a:pt x="4926059" y="39902"/>
                  </a:lnTo>
                  <a:lnTo>
                    <a:pt x="5185325" y="39902"/>
                  </a:lnTo>
                  <a:lnTo>
                    <a:pt x="5444591" y="0"/>
                  </a:lnTo>
                  <a:lnTo>
                    <a:pt x="5703857" y="39902"/>
                  </a:lnTo>
                  <a:lnTo>
                    <a:pt x="5963124" y="39902"/>
                  </a:lnTo>
                  <a:lnTo>
                    <a:pt x="6222390" y="79805"/>
                  </a:lnTo>
                  <a:lnTo>
                    <a:pt x="6481656" y="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356692"/>
            </a:xfrm>
            <a:custGeom>
              <a:avLst/>
              <a:pathLst>
                <a:path w="6481656" h="1356692">
                  <a:moveTo>
                    <a:pt x="0" y="997568"/>
                  </a:moveTo>
                  <a:lnTo>
                    <a:pt x="259266" y="1157178"/>
                  </a:lnTo>
                  <a:lnTo>
                    <a:pt x="518532" y="1356692"/>
                  </a:lnTo>
                  <a:lnTo>
                    <a:pt x="777798" y="359124"/>
                  </a:lnTo>
                  <a:lnTo>
                    <a:pt x="1037065" y="199513"/>
                  </a:lnTo>
                  <a:lnTo>
                    <a:pt x="1296331" y="518735"/>
                  </a:lnTo>
                  <a:lnTo>
                    <a:pt x="1555597" y="199513"/>
                  </a:lnTo>
                  <a:lnTo>
                    <a:pt x="1814863" y="798054"/>
                  </a:lnTo>
                  <a:lnTo>
                    <a:pt x="2074130" y="837957"/>
                  </a:lnTo>
                  <a:lnTo>
                    <a:pt x="2333396" y="678346"/>
                  </a:lnTo>
                  <a:lnTo>
                    <a:pt x="2592662" y="1037470"/>
                  </a:lnTo>
                  <a:lnTo>
                    <a:pt x="2851928" y="598540"/>
                  </a:lnTo>
                  <a:lnTo>
                    <a:pt x="3111195" y="239416"/>
                  </a:lnTo>
                  <a:lnTo>
                    <a:pt x="3370461" y="0"/>
                  </a:lnTo>
                  <a:lnTo>
                    <a:pt x="3629727" y="39902"/>
                  </a:lnTo>
                  <a:lnTo>
                    <a:pt x="3888994" y="399027"/>
                  </a:lnTo>
                  <a:lnTo>
                    <a:pt x="4148260" y="239416"/>
                  </a:lnTo>
                  <a:lnTo>
                    <a:pt x="4407526" y="319221"/>
                  </a:lnTo>
                  <a:lnTo>
                    <a:pt x="4666792" y="119708"/>
                  </a:lnTo>
                  <a:lnTo>
                    <a:pt x="4926059" y="119708"/>
                  </a:lnTo>
                  <a:lnTo>
                    <a:pt x="5185325" y="159610"/>
                  </a:lnTo>
                  <a:lnTo>
                    <a:pt x="5444591" y="359124"/>
                  </a:lnTo>
                  <a:lnTo>
                    <a:pt x="5703857" y="119708"/>
                  </a:lnTo>
                  <a:lnTo>
                    <a:pt x="5963124" y="159610"/>
                  </a:lnTo>
                  <a:lnTo>
                    <a:pt x="6222390" y="438929"/>
                  </a:lnTo>
                  <a:lnTo>
                    <a:pt x="6481656" y="279319"/>
                  </a:lnTo>
                </a:path>
              </a:pathLst>
            </a:custGeom>
            <a:ln w="27101" cap="flat">
              <a:solidFill>
                <a:srgbClr val="00BFC4">
                  <a:alpha val="100000"/>
                </a:srgbClr>
              </a:solidFill>
              <a:prstDash val="solid"/>
              <a:round/>
            </a:ln>
          </p:spPr>
          <p:txBody>
            <a:bodyPr/>
            <a:lstStyle/>
            <a:p/>
          </p:txBody>
        </p:sp>
        <p:sp>
          <p:nvSpPr>
            <p:cNvPr id="31" name="pl31"/>
            <p:cNvSpPr/>
            <p:nvPr/>
          </p:nvSpPr>
          <p:spPr>
            <a:xfrm>
              <a:off x="2216818" y="1318612"/>
              <a:ext cx="5703857" cy="3870564"/>
            </a:xfrm>
            <a:custGeom>
              <a:avLst/>
              <a:pathLst>
                <a:path w="5703857" h="3870564">
                  <a:moveTo>
                    <a:pt x="0" y="3870564"/>
                  </a:moveTo>
                  <a:lnTo>
                    <a:pt x="259266" y="2713385"/>
                  </a:lnTo>
                  <a:lnTo>
                    <a:pt x="518532" y="1556206"/>
                  </a:lnTo>
                  <a:lnTo>
                    <a:pt x="777798" y="518735"/>
                  </a:lnTo>
                  <a:lnTo>
                    <a:pt x="1037065" y="877859"/>
                  </a:lnTo>
                  <a:lnTo>
                    <a:pt x="1296331" y="638443"/>
                  </a:lnTo>
                  <a:lnTo>
                    <a:pt x="1555597" y="558638"/>
                  </a:lnTo>
                  <a:lnTo>
                    <a:pt x="1814863" y="558638"/>
                  </a:lnTo>
                  <a:lnTo>
                    <a:pt x="2074130" y="558638"/>
                  </a:lnTo>
                  <a:lnTo>
                    <a:pt x="2333396" y="319221"/>
                  </a:lnTo>
                  <a:lnTo>
                    <a:pt x="2592662" y="438929"/>
                  </a:lnTo>
                  <a:lnTo>
                    <a:pt x="2851928" y="199513"/>
                  </a:lnTo>
                  <a:lnTo>
                    <a:pt x="3111195" y="319221"/>
                  </a:lnTo>
                  <a:lnTo>
                    <a:pt x="3370461" y="518735"/>
                  </a:lnTo>
                  <a:lnTo>
                    <a:pt x="3629727" y="638443"/>
                  </a:lnTo>
                  <a:lnTo>
                    <a:pt x="3888994" y="159610"/>
                  </a:lnTo>
                  <a:lnTo>
                    <a:pt x="4148260" y="159610"/>
                  </a:lnTo>
                  <a:lnTo>
                    <a:pt x="4407526" y="0"/>
                  </a:lnTo>
                  <a:lnTo>
                    <a:pt x="4666792" y="239416"/>
                  </a:lnTo>
                  <a:lnTo>
                    <a:pt x="4926059" y="159610"/>
                  </a:lnTo>
                  <a:lnTo>
                    <a:pt x="5185325" y="598540"/>
                  </a:lnTo>
                  <a:lnTo>
                    <a:pt x="5444591" y="518735"/>
                  </a:lnTo>
                  <a:lnTo>
                    <a:pt x="5703857" y="399027"/>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28023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559555"/>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1679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47974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227780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2178441" y="515080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8661" y="1321111"/>
              <a:ext cx="241280" cy="33526"/>
            </a:xfrm>
            <a:custGeom>
              <a:avLst/>
              <a:pathLst>
                <a:path w="241280" h="33526">
                  <a:moveTo>
                    <a:pt x="241280" y="33526"/>
                  </a:moveTo>
                  <a:lnTo>
                    <a:pt x="0" y="0"/>
                  </a:lnTo>
                </a:path>
              </a:pathLst>
            </a:custGeom>
          </p:spPr>
          <p:txBody>
            <a:bodyPr/>
            <a:lstStyle/>
            <a:p/>
          </p:txBody>
        </p:sp>
        <p:sp>
          <p:nvSpPr>
            <p:cNvPr id="42" name="pl42"/>
            <p:cNvSpPr/>
            <p:nvPr/>
          </p:nvSpPr>
          <p:spPr>
            <a:xfrm>
              <a:off x="7931365" y="1105045"/>
              <a:ext cx="248576" cy="204761"/>
            </a:xfrm>
            <a:custGeom>
              <a:avLst/>
              <a:pathLst>
                <a:path w="248576" h="204761">
                  <a:moveTo>
                    <a:pt x="248576" y="0"/>
                  </a:moveTo>
                  <a:lnTo>
                    <a:pt x="0" y="204761"/>
                  </a:lnTo>
                </a:path>
              </a:pathLst>
            </a:custGeom>
          </p:spPr>
          <p:txBody>
            <a:bodyPr/>
            <a:lstStyle/>
            <a:p/>
          </p:txBody>
        </p:sp>
        <p:sp>
          <p:nvSpPr>
            <p:cNvPr id="43" name="pl43"/>
            <p:cNvSpPr/>
            <p:nvPr/>
          </p:nvSpPr>
          <p:spPr>
            <a:xfrm>
              <a:off x="7938757" y="1600182"/>
              <a:ext cx="241185" cy="30026"/>
            </a:xfrm>
            <a:custGeom>
              <a:avLst/>
              <a:pathLst>
                <a:path w="241185" h="30026">
                  <a:moveTo>
                    <a:pt x="241185" y="30026"/>
                  </a:moveTo>
                  <a:lnTo>
                    <a:pt x="0" y="0"/>
                  </a:lnTo>
                </a:path>
              </a:pathLst>
            </a:custGeom>
          </p:spPr>
          <p:txBody>
            <a:bodyPr/>
            <a:lstStyle/>
            <a:p/>
          </p:txBody>
        </p:sp>
        <p:sp>
          <p:nvSpPr>
            <p:cNvPr id="44" name="pl44"/>
            <p:cNvSpPr/>
            <p:nvPr/>
          </p:nvSpPr>
          <p:spPr>
            <a:xfrm>
              <a:off x="7933236" y="1725559"/>
              <a:ext cx="246705" cy="155539"/>
            </a:xfrm>
            <a:custGeom>
              <a:avLst/>
              <a:pathLst>
                <a:path w="246705" h="155539">
                  <a:moveTo>
                    <a:pt x="246705" y="155539"/>
                  </a:moveTo>
                  <a:lnTo>
                    <a:pt x="0" y="0"/>
                  </a:lnTo>
                </a:path>
              </a:pathLst>
            </a:custGeom>
          </p:spPr>
          <p:txBody>
            <a:bodyPr/>
            <a:lstStyle/>
            <a:p/>
          </p:txBody>
        </p:sp>
        <p:sp>
          <p:nvSpPr>
            <p:cNvPr id="45" name="pg45"/>
            <p:cNvSpPr/>
            <p:nvPr/>
          </p:nvSpPr>
          <p:spPr>
            <a:xfrm>
              <a:off x="8111362" y="1264718"/>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305559"/>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99%</a:t>
              </a:r>
            </a:p>
          </p:txBody>
        </p:sp>
        <p:sp>
          <p:nvSpPr>
            <p:cNvPr id="47" name="pg47"/>
            <p:cNvSpPr/>
            <p:nvPr/>
          </p:nvSpPr>
          <p:spPr>
            <a:xfrm>
              <a:off x="8111362" y="99110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03195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99%</a:t>
              </a:r>
            </a:p>
          </p:txBody>
        </p:sp>
        <p:sp>
          <p:nvSpPr>
            <p:cNvPr id="49" name="pg49"/>
            <p:cNvSpPr/>
            <p:nvPr/>
          </p:nvSpPr>
          <p:spPr>
            <a:xfrm>
              <a:off x="8111362" y="153998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58082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92%</a:t>
              </a:r>
            </a:p>
          </p:txBody>
        </p:sp>
        <p:sp>
          <p:nvSpPr>
            <p:cNvPr id="51" name="pg51"/>
            <p:cNvSpPr/>
            <p:nvPr/>
          </p:nvSpPr>
          <p:spPr>
            <a:xfrm>
              <a:off x="8111362" y="18133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18541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89%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38900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Malta,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92%.
DTP3 coverage - a marker of how well countries are delivering immunization services to children - exceeded the 90% target set for 2030.
WHO recommends that countries achieve at least 95% coverage with both the first (MCV1) and second (MCV2) doses of measles-containing vaccine. MCV1 provides initial protection and MCV2 ensures long-term immunity and closes gaps in coverage.
In 2025, MCV1 coverage was below, but close to the 95% target and MCV2 coverage was below the 95% target.
Between 2024 and 2025, 3 vaccines increased coverage, 0 declined and 1 remained the same.</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901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103032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170164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7" name="rc7"/>
            <p:cNvSpPr/>
            <p:nvPr/>
          </p:nvSpPr>
          <p:spPr>
            <a:xfrm>
              <a:off x="343909" y="1563478"/>
              <a:ext cx="1585983" cy="105907"/>
            </a:xfrm>
            <a:prstGeom prst="rect">
              <a:avLst/>
            </a:prstGeom>
            <a:solidFill>
              <a:srgbClr val="D9D9D9">
                <a:alpha val="60000"/>
              </a:srgbClr>
            </a:solidFill>
          </p:spPr>
          <p:txBody>
            <a:bodyPr/>
            <a:lstStyle/>
            <a:p/>
          </p:txBody>
        </p:sp>
        <p:sp>
          <p:nvSpPr>
            <p:cNvPr id="8" name="pl8"/>
            <p:cNvSpPr/>
            <p:nvPr/>
          </p:nvSpPr>
          <p:spPr>
            <a:xfrm>
              <a:off x="1735211"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 name="tx9"/>
            <p:cNvSpPr/>
            <p:nvPr/>
          </p:nvSpPr>
          <p:spPr>
            <a:xfrm>
              <a:off x="938366"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96%</a:t>
              </a:r>
            </a:p>
          </p:txBody>
        </p:sp>
        <p:sp>
          <p:nvSpPr>
            <p:cNvPr id="10" name="pt10"/>
            <p:cNvSpPr/>
            <p:nvPr/>
          </p:nvSpPr>
          <p:spPr>
            <a:xfrm>
              <a:off x="1356196"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1" name="pt11"/>
            <p:cNvSpPr/>
            <p:nvPr/>
          </p:nvSpPr>
          <p:spPr>
            <a:xfrm>
              <a:off x="1456893"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2" name="pt12"/>
            <p:cNvSpPr/>
            <p:nvPr/>
          </p:nvSpPr>
          <p:spPr>
            <a:xfrm>
              <a:off x="1490459"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3" name="pt13"/>
            <p:cNvSpPr/>
            <p:nvPr/>
          </p:nvSpPr>
          <p:spPr>
            <a:xfrm>
              <a:off x="1490459"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4" name="pt14"/>
            <p:cNvSpPr/>
            <p:nvPr/>
          </p:nvSpPr>
          <p:spPr>
            <a:xfrm>
              <a:off x="1490459"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5" name="pt15"/>
            <p:cNvSpPr/>
            <p:nvPr/>
          </p:nvSpPr>
          <p:spPr>
            <a:xfrm>
              <a:off x="1524025"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6" name="pt16"/>
            <p:cNvSpPr/>
            <p:nvPr/>
          </p:nvSpPr>
          <p:spPr>
            <a:xfrm>
              <a:off x="1557591"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 name="pt17"/>
            <p:cNvSpPr/>
            <p:nvPr/>
          </p:nvSpPr>
          <p:spPr>
            <a:xfrm>
              <a:off x="1557591"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 name="pt18"/>
            <p:cNvSpPr/>
            <p:nvPr/>
          </p:nvSpPr>
          <p:spPr>
            <a:xfrm>
              <a:off x="1557591"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 name="pt19"/>
            <p:cNvSpPr/>
            <p:nvPr/>
          </p:nvSpPr>
          <p:spPr>
            <a:xfrm>
              <a:off x="1557591"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0" name="pt20"/>
            <p:cNvSpPr/>
            <p:nvPr/>
          </p:nvSpPr>
          <p:spPr>
            <a:xfrm>
              <a:off x="1557591"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1" name="pt21"/>
            <p:cNvSpPr/>
            <p:nvPr/>
          </p:nvSpPr>
          <p:spPr>
            <a:xfrm>
              <a:off x="1658288"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 name="pt22"/>
            <p:cNvSpPr/>
            <p:nvPr/>
          </p:nvSpPr>
          <p:spPr>
            <a:xfrm>
              <a:off x="1658288"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3" name="pt23"/>
            <p:cNvSpPr/>
            <p:nvPr/>
          </p:nvSpPr>
          <p:spPr>
            <a:xfrm>
              <a:off x="1691854"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4" name="pt24"/>
            <p:cNvSpPr/>
            <p:nvPr/>
          </p:nvSpPr>
          <p:spPr>
            <a:xfrm>
              <a:off x="1725420"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5" name="pt25"/>
            <p:cNvSpPr/>
            <p:nvPr/>
          </p:nvSpPr>
          <p:spPr>
            <a:xfrm>
              <a:off x="1725420"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 name="pt26"/>
            <p:cNvSpPr/>
            <p:nvPr/>
          </p:nvSpPr>
          <p:spPr>
            <a:xfrm>
              <a:off x="1725420"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 name="pt27"/>
            <p:cNvSpPr/>
            <p:nvPr/>
          </p:nvSpPr>
          <p:spPr>
            <a:xfrm>
              <a:off x="1725420"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8" name="pt28"/>
            <p:cNvSpPr/>
            <p:nvPr/>
          </p:nvSpPr>
          <p:spPr>
            <a:xfrm>
              <a:off x="1725420"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 name="pt29"/>
            <p:cNvSpPr/>
            <p:nvPr/>
          </p:nvSpPr>
          <p:spPr>
            <a:xfrm>
              <a:off x="1725420"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 name="pt30"/>
            <p:cNvSpPr/>
            <p:nvPr/>
          </p:nvSpPr>
          <p:spPr>
            <a:xfrm>
              <a:off x="1725420"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758986"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758986"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758986"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758986"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75898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75898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75898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75898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792551"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792551"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792551"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792551"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792551"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792551"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792551"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pt46"/>
            <p:cNvSpPr/>
            <p:nvPr/>
          </p:nvSpPr>
          <p:spPr>
            <a:xfrm>
              <a:off x="1792551"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7" name="pt47"/>
            <p:cNvSpPr/>
            <p:nvPr/>
          </p:nvSpPr>
          <p:spPr>
            <a:xfrm>
              <a:off x="1792551"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 name="pt48"/>
            <p:cNvSpPr/>
            <p:nvPr/>
          </p:nvSpPr>
          <p:spPr>
            <a:xfrm>
              <a:off x="1792551"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 name="pt49"/>
            <p:cNvSpPr/>
            <p:nvPr/>
          </p:nvSpPr>
          <p:spPr>
            <a:xfrm>
              <a:off x="1792551"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0" name="pt50"/>
            <p:cNvSpPr/>
            <p:nvPr/>
          </p:nvSpPr>
          <p:spPr>
            <a:xfrm>
              <a:off x="1792551"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1" name="tx51"/>
            <p:cNvSpPr/>
            <p:nvPr/>
          </p:nvSpPr>
          <p:spPr>
            <a:xfrm>
              <a:off x="1077116"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52" name="tx52"/>
            <p:cNvSpPr/>
            <p:nvPr/>
          </p:nvSpPr>
          <p:spPr>
            <a:xfrm>
              <a:off x="1155766"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3" name="tx53"/>
            <p:cNvSpPr/>
            <p:nvPr/>
          </p:nvSpPr>
          <p:spPr>
            <a:xfrm>
              <a:off x="1242278" y="5082925"/>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4" name="tx54"/>
            <p:cNvSpPr/>
            <p:nvPr/>
          </p:nvSpPr>
          <p:spPr>
            <a:xfrm>
              <a:off x="1206954" y="4977017"/>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5" name="tx55"/>
            <p:cNvSpPr/>
            <p:nvPr/>
          </p:nvSpPr>
          <p:spPr>
            <a:xfrm>
              <a:off x="1202529" y="486916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6" name="tx56"/>
            <p:cNvSpPr/>
            <p:nvPr/>
          </p:nvSpPr>
          <p:spPr>
            <a:xfrm>
              <a:off x="1249370"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7" name="tx57"/>
            <p:cNvSpPr/>
            <p:nvPr/>
          </p:nvSpPr>
          <p:spPr>
            <a:xfrm>
              <a:off x="1269661" y="465735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8" name="tx58"/>
            <p:cNvSpPr/>
            <p:nvPr/>
          </p:nvSpPr>
          <p:spPr>
            <a:xfrm>
              <a:off x="1265274" y="455144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9" name="tx59"/>
            <p:cNvSpPr/>
            <p:nvPr/>
          </p:nvSpPr>
          <p:spPr>
            <a:xfrm>
              <a:off x="1282936" y="444651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60" name="tx60"/>
            <p:cNvSpPr/>
            <p:nvPr/>
          </p:nvSpPr>
          <p:spPr>
            <a:xfrm>
              <a:off x="1282936" y="434157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61" name="tx61"/>
            <p:cNvSpPr/>
            <p:nvPr/>
          </p:nvSpPr>
          <p:spPr>
            <a:xfrm>
              <a:off x="1260849" y="423372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62" name="tx62"/>
            <p:cNvSpPr/>
            <p:nvPr/>
          </p:nvSpPr>
          <p:spPr>
            <a:xfrm>
              <a:off x="1374822" y="412878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63" name="tx63"/>
            <p:cNvSpPr/>
            <p:nvPr/>
          </p:nvSpPr>
          <p:spPr>
            <a:xfrm>
              <a:off x="1410145" y="402385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64" name="tx64"/>
            <p:cNvSpPr/>
            <p:nvPr/>
          </p:nvSpPr>
          <p:spPr>
            <a:xfrm>
              <a:off x="1408310" y="3916002"/>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5" name="tx65"/>
            <p:cNvSpPr/>
            <p:nvPr/>
          </p:nvSpPr>
          <p:spPr>
            <a:xfrm>
              <a:off x="1441954" y="381009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66" name="tx66"/>
            <p:cNvSpPr/>
            <p:nvPr/>
          </p:nvSpPr>
          <p:spPr>
            <a:xfrm>
              <a:off x="1433103" y="3706128"/>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7" name="tx67"/>
            <p:cNvSpPr/>
            <p:nvPr/>
          </p:nvSpPr>
          <p:spPr>
            <a:xfrm>
              <a:off x="1433103" y="359925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68" name="tx68"/>
            <p:cNvSpPr/>
            <p:nvPr/>
          </p:nvSpPr>
          <p:spPr>
            <a:xfrm>
              <a:off x="1424292"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9" name="tx69"/>
            <p:cNvSpPr/>
            <p:nvPr/>
          </p:nvSpPr>
          <p:spPr>
            <a:xfrm>
              <a:off x="1433103"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70" name="tx70"/>
            <p:cNvSpPr/>
            <p:nvPr/>
          </p:nvSpPr>
          <p:spPr>
            <a:xfrm>
              <a:off x="1419867"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71" name="tx71"/>
            <p:cNvSpPr/>
            <p:nvPr/>
          </p:nvSpPr>
          <p:spPr>
            <a:xfrm>
              <a:off x="1433103"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72" name="tx72"/>
            <p:cNvSpPr/>
            <p:nvPr/>
          </p:nvSpPr>
          <p:spPr>
            <a:xfrm>
              <a:off x="1466669"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73" name="tx73"/>
            <p:cNvSpPr/>
            <p:nvPr/>
          </p:nvSpPr>
          <p:spPr>
            <a:xfrm>
              <a:off x="1484253" y="296477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74" name="tx74"/>
            <p:cNvSpPr/>
            <p:nvPr/>
          </p:nvSpPr>
          <p:spPr>
            <a:xfrm>
              <a:off x="1506457" y="2858868"/>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75" name="tx75"/>
            <p:cNvSpPr/>
            <p:nvPr/>
          </p:nvSpPr>
          <p:spPr>
            <a:xfrm>
              <a:off x="1515190"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76" name="tx76"/>
            <p:cNvSpPr/>
            <p:nvPr/>
          </p:nvSpPr>
          <p:spPr>
            <a:xfrm>
              <a:off x="1462244"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77" name="tx77"/>
            <p:cNvSpPr/>
            <p:nvPr/>
          </p:nvSpPr>
          <p:spPr>
            <a:xfrm>
              <a:off x="1466630"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78" name="tx78"/>
            <p:cNvSpPr/>
            <p:nvPr/>
          </p:nvSpPr>
          <p:spPr>
            <a:xfrm>
              <a:off x="1475442"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79" name="tx79"/>
            <p:cNvSpPr/>
            <p:nvPr/>
          </p:nvSpPr>
          <p:spPr>
            <a:xfrm>
              <a:off x="1471056" y="232739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80" name="tx80"/>
            <p:cNvSpPr/>
            <p:nvPr/>
          </p:nvSpPr>
          <p:spPr>
            <a:xfrm>
              <a:off x="1504621"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81" name="tx81"/>
            <p:cNvSpPr/>
            <p:nvPr/>
          </p:nvSpPr>
          <p:spPr>
            <a:xfrm>
              <a:off x="1509085"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82" name="tx82"/>
            <p:cNvSpPr/>
            <p:nvPr/>
          </p:nvSpPr>
          <p:spPr>
            <a:xfrm>
              <a:off x="1495849"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83" name="tx83"/>
            <p:cNvSpPr/>
            <p:nvPr/>
          </p:nvSpPr>
          <p:spPr>
            <a:xfrm>
              <a:off x="1535558"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84" name="tx84"/>
            <p:cNvSpPr/>
            <p:nvPr/>
          </p:nvSpPr>
          <p:spPr>
            <a:xfrm>
              <a:off x="1517819"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85" name="tx85"/>
            <p:cNvSpPr/>
            <p:nvPr/>
          </p:nvSpPr>
          <p:spPr>
            <a:xfrm>
              <a:off x="1513433"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86" name="tx86"/>
            <p:cNvSpPr/>
            <p:nvPr/>
          </p:nvSpPr>
          <p:spPr>
            <a:xfrm>
              <a:off x="1509085"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87" name="tx87"/>
            <p:cNvSpPr/>
            <p:nvPr/>
          </p:nvSpPr>
          <p:spPr>
            <a:xfrm>
              <a:off x="1482612"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88" name="tx88"/>
            <p:cNvSpPr/>
            <p:nvPr/>
          </p:nvSpPr>
          <p:spPr>
            <a:xfrm>
              <a:off x="1491424"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89" name="tx89"/>
            <p:cNvSpPr/>
            <p:nvPr/>
          </p:nvSpPr>
          <p:spPr>
            <a:xfrm>
              <a:off x="1509008"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90" name="tx90"/>
            <p:cNvSpPr/>
            <p:nvPr/>
          </p:nvSpPr>
          <p:spPr>
            <a:xfrm>
              <a:off x="1509085"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91" name="tx91"/>
            <p:cNvSpPr/>
            <p:nvPr/>
          </p:nvSpPr>
          <p:spPr>
            <a:xfrm>
              <a:off x="1504621"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92" name="rc92"/>
            <p:cNvSpPr/>
            <p:nvPr/>
          </p:nvSpPr>
          <p:spPr>
            <a:xfrm>
              <a:off x="343909" y="875080"/>
              <a:ext cx="1585983" cy="4659927"/>
            </a:xfrm>
            <a:prstGeom prst="rect">
              <a:avLst/>
            </a:prstGeom>
            <a:ln w="13550" cap="rnd">
              <a:solidFill>
                <a:srgbClr val="999999">
                  <a:alpha val="100000"/>
                </a:srgbClr>
              </a:solidFill>
              <a:prstDash val="solid"/>
              <a:round/>
            </a:ln>
          </p:spPr>
          <p:txBody>
            <a:bodyPr/>
            <a:lstStyle/>
            <a:p/>
          </p:txBody>
        </p:sp>
        <p:sp>
          <p:nvSpPr>
            <p:cNvPr id="93" name="pl93"/>
            <p:cNvSpPr/>
            <p:nvPr/>
          </p:nvSpPr>
          <p:spPr>
            <a:xfrm>
              <a:off x="2014586"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4" name="pl94"/>
            <p:cNvSpPr/>
            <p:nvPr/>
          </p:nvSpPr>
          <p:spPr>
            <a:xfrm>
              <a:off x="268590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5" name="pl95"/>
            <p:cNvSpPr/>
            <p:nvPr/>
          </p:nvSpPr>
          <p:spPr>
            <a:xfrm>
              <a:off x="335721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96" name="rc96"/>
            <p:cNvSpPr/>
            <p:nvPr/>
          </p:nvSpPr>
          <p:spPr>
            <a:xfrm>
              <a:off x="1999482" y="1245756"/>
              <a:ext cx="1585983" cy="105907"/>
            </a:xfrm>
            <a:prstGeom prst="rect">
              <a:avLst/>
            </a:prstGeom>
            <a:solidFill>
              <a:srgbClr val="D9D9D9">
                <a:alpha val="60000"/>
              </a:srgbClr>
            </a:solidFill>
          </p:spPr>
          <p:txBody>
            <a:bodyPr/>
            <a:lstStyle/>
            <a:p/>
          </p:txBody>
        </p:sp>
        <p:sp>
          <p:nvSpPr>
            <p:cNvPr id="97" name="pl97"/>
            <p:cNvSpPr/>
            <p:nvPr/>
          </p:nvSpPr>
          <p:spPr>
            <a:xfrm>
              <a:off x="3323652"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98" name="tx98"/>
            <p:cNvSpPr/>
            <p:nvPr/>
          </p:nvSpPr>
          <p:spPr>
            <a:xfrm>
              <a:off x="252680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99" name="pt99"/>
            <p:cNvSpPr/>
            <p:nvPr/>
          </p:nvSpPr>
          <p:spPr>
            <a:xfrm>
              <a:off x="2978203"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3078901"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3078901"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3078901"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3112466"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3112466"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3146032"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6" name="pt106"/>
            <p:cNvSpPr/>
            <p:nvPr/>
          </p:nvSpPr>
          <p:spPr>
            <a:xfrm>
              <a:off x="3146032"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7" name="pt107"/>
            <p:cNvSpPr/>
            <p:nvPr/>
          </p:nvSpPr>
          <p:spPr>
            <a:xfrm>
              <a:off x="3146032"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3146032"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317959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213164"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1" name="pt111"/>
            <p:cNvSpPr/>
            <p:nvPr/>
          </p:nvSpPr>
          <p:spPr>
            <a:xfrm>
              <a:off x="3213164"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2" name="pt112"/>
            <p:cNvSpPr/>
            <p:nvPr/>
          </p:nvSpPr>
          <p:spPr>
            <a:xfrm>
              <a:off x="3213164"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3" name="pt113"/>
            <p:cNvSpPr/>
            <p:nvPr/>
          </p:nvSpPr>
          <p:spPr>
            <a:xfrm>
              <a:off x="3213164"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4" name="pt114"/>
            <p:cNvSpPr/>
            <p:nvPr/>
          </p:nvSpPr>
          <p:spPr>
            <a:xfrm>
              <a:off x="3246730"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5" name="pt115"/>
            <p:cNvSpPr/>
            <p:nvPr/>
          </p:nvSpPr>
          <p:spPr>
            <a:xfrm>
              <a:off x="3280295"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6" name="pt116"/>
            <p:cNvSpPr/>
            <p:nvPr/>
          </p:nvSpPr>
          <p:spPr>
            <a:xfrm>
              <a:off x="3280295"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7" name="pt117"/>
            <p:cNvSpPr/>
            <p:nvPr/>
          </p:nvSpPr>
          <p:spPr>
            <a:xfrm>
              <a:off x="3313861"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313861"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313861"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347427"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347427"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pt122"/>
            <p:cNvSpPr/>
            <p:nvPr/>
          </p:nvSpPr>
          <p:spPr>
            <a:xfrm>
              <a:off x="3347427"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3" name="pt123"/>
            <p:cNvSpPr/>
            <p:nvPr/>
          </p:nvSpPr>
          <p:spPr>
            <a:xfrm>
              <a:off x="3347427"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4" name="pt124"/>
            <p:cNvSpPr/>
            <p:nvPr/>
          </p:nvSpPr>
          <p:spPr>
            <a:xfrm>
              <a:off x="3347427"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5" name="pt125"/>
            <p:cNvSpPr/>
            <p:nvPr/>
          </p:nvSpPr>
          <p:spPr>
            <a:xfrm>
              <a:off x="3380993"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6" name="pt126"/>
            <p:cNvSpPr/>
            <p:nvPr/>
          </p:nvSpPr>
          <p:spPr>
            <a:xfrm>
              <a:off x="3380993"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7" name="pt127"/>
            <p:cNvSpPr/>
            <p:nvPr/>
          </p:nvSpPr>
          <p:spPr>
            <a:xfrm>
              <a:off x="3380993"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8" name="pt128"/>
            <p:cNvSpPr/>
            <p:nvPr/>
          </p:nvSpPr>
          <p:spPr>
            <a:xfrm>
              <a:off x="3380993"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9" name="pt129"/>
            <p:cNvSpPr/>
            <p:nvPr/>
          </p:nvSpPr>
          <p:spPr>
            <a:xfrm>
              <a:off x="3414559"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0" name="pt130"/>
            <p:cNvSpPr/>
            <p:nvPr/>
          </p:nvSpPr>
          <p:spPr>
            <a:xfrm>
              <a:off x="3414559"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1" name="pt131"/>
            <p:cNvSpPr/>
            <p:nvPr/>
          </p:nvSpPr>
          <p:spPr>
            <a:xfrm>
              <a:off x="3414559"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2" name="pt132"/>
            <p:cNvSpPr/>
            <p:nvPr/>
          </p:nvSpPr>
          <p:spPr>
            <a:xfrm>
              <a:off x="3414559"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3" name="pt133"/>
            <p:cNvSpPr/>
            <p:nvPr/>
          </p:nvSpPr>
          <p:spPr>
            <a:xfrm>
              <a:off x="3414559"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4" name="pt134"/>
            <p:cNvSpPr/>
            <p:nvPr/>
          </p:nvSpPr>
          <p:spPr>
            <a:xfrm>
              <a:off x="3448124"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5" name="pt135"/>
            <p:cNvSpPr/>
            <p:nvPr/>
          </p:nvSpPr>
          <p:spPr>
            <a:xfrm>
              <a:off x="3448124"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6" name="pt136"/>
            <p:cNvSpPr/>
            <p:nvPr/>
          </p:nvSpPr>
          <p:spPr>
            <a:xfrm>
              <a:off x="3448124"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7" name="pt137"/>
            <p:cNvSpPr/>
            <p:nvPr/>
          </p:nvSpPr>
          <p:spPr>
            <a:xfrm>
              <a:off x="3448124"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8" name="pt138"/>
            <p:cNvSpPr/>
            <p:nvPr/>
          </p:nvSpPr>
          <p:spPr>
            <a:xfrm>
              <a:off x="3448124"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39" name="pt139"/>
            <p:cNvSpPr/>
            <p:nvPr/>
          </p:nvSpPr>
          <p:spPr>
            <a:xfrm>
              <a:off x="3448124"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40" name="tx140"/>
            <p:cNvSpPr/>
            <p:nvPr/>
          </p:nvSpPr>
          <p:spPr>
            <a:xfrm>
              <a:off x="2699123"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141" name="tx141"/>
            <p:cNvSpPr/>
            <p:nvPr/>
          </p:nvSpPr>
          <p:spPr>
            <a:xfrm>
              <a:off x="2795434" y="5187862"/>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142" name="tx142"/>
            <p:cNvSpPr/>
            <p:nvPr/>
          </p:nvSpPr>
          <p:spPr>
            <a:xfrm>
              <a:off x="2804246" y="508292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143" name="tx143"/>
            <p:cNvSpPr/>
            <p:nvPr/>
          </p:nvSpPr>
          <p:spPr>
            <a:xfrm>
              <a:off x="2777773" y="497507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144" name="tx144"/>
            <p:cNvSpPr/>
            <p:nvPr/>
          </p:nvSpPr>
          <p:spPr>
            <a:xfrm>
              <a:off x="2820150" y="487014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145" name="tx145"/>
            <p:cNvSpPr/>
            <p:nvPr/>
          </p:nvSpPr>
          <p:spPr>
            <a:xfrm>
              <a:off x="283781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146" name="tx146"/>
            <p:cNvSpPr/>
            <p:nvPr/>
          </p:nvSpPr>
          <p:spPr>
            <a:xfrm>
              <a:off x="2902237" y="4657354"/>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147" name="tx147"/>
            <p:cNvSpPr/>
            <p:nvPr/>
          </p:nvSpPr>
          <p:spPr>
            <a:xfrm>
              <a:off x="2897851" y="4553388"/>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148" name="tx148"/>
            <p:cNvSpPr/>
            <p:nvPr/>
          </p:nvSpPr>
          <p:spPr>
            <a:xfrm>
              <a:off x="2862527" y="444748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149" name="tx149"/>
            <p:cNvSpPr/>
            <p:nvPr/>
          </p:nvSpPr>
          <p:spPr>
            <a:xfrm>
              <a:off x="2858102"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150" name="tx150"/>
            <p:cNvSpPr/>
            <p:nvPr/>
          </p:nvSpPr>
          <p:spPr>
            <a:xfrm>
              <a:off x="2904943"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151" name="tx151"/>
            <p:cNvSpPr/>
            <p:nvPr/>
          </p:nvSpPr>
          <p:spPr>
            <a:xfrm>
              <a:off x="2925234" y="412781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152" name="tx152"/>
            <p:cNvSpPr/>
            <p:nvPr/>
          </p:nvSpPr>
          <p:spPr>
            <a:xfrm>
              <a:off x="2920847"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153" name="tx153"/>
            <p:cNvSpPr/>
            <p:nvPr/>
          </p:nvSpPr>
          <p:spPr>
            <a:xfrm>
              <a:off x="2960635" y="391794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154" name="tx154"/>
            <p:cNvSpPr/>
            <p:nvPr/>
          </p:nvSpPr>
          <p:spPr>
            <a:xfrm>
              <a:off x="2916422" y="381009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155" name="tx155"/>
            <p:cNvSpPr/>
            <p:nvPr/>
          </p:nvSpPr>
          <p:spPr>
            <a:xfrm>
              <a:off x="2963186" y="370418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156" name="tx156"/>
            <p:cNvSpPr/>
            <p:nvPr/>
          </p:nvSpPr>
          <p:spPr>
            <a:xfrm>
              <a:off x="2996752" y="359824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157" name="tx157"/>
            <p:cNvSpPr/>
            <p:nvPr/>
          </p:nvSpPr>
          <p:spPr>
            <a:xfrm>
              <a:off x="2992365"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158" name="tx158"/>
            <p:cNvSpPr/>
            <p:nvPr/>
          </p:nvSpPr>
          <p:spPr>
            <a:xfrm>
              <a:off x="3065718" y="3388406"/>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159" name="tx159"/>
            <p:cNvSpPr/>
            <p:nvPr/>
          </p:nvSpPr>
          <p:spPr>
            <a:xfrm>
              <a:off x="3008308" y="3280557"/>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160" name="tx160"/>
            <p:cNvSpPr/>
            <p:nvPr/>
          </p:nvSpPr>
          <p:spPr>
            <a:xfrm>
              <a:off x="3021545" y="317465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161" name="tx161"/>
            <p:cNvSpPr/>
            <p:nvPr/>
          </p:nvSpPr>
          <p:spPr>
            <a:xfrm>
              <a:off x="3055111" y="307068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162" name="tx162"/>
            <p:cNvSpPr/>
            <p:nvPr/>
          </p:nvSpPr>
          <p:spPr>
            <a:xfrm>
              <a:off x="3063961" y="296477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163" name="tx163"/>
            <p:cNvSpPr/>
            <p:nvPr/>
          </p:nvSpPr>
          <p:spPr>
            <a:xfrm>
              <a:off x="3046299" y="28569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164" name="tx164"/>
            <p:cNvSpPr/>
            <p:nvPr/>
          </p:nvSpPr>
          <p:spPr>
            <a:xfrm>
              <a:off x="3046299" y="275098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165" name="tx165"/>
            <p:cNvSpPr/>
            <p:nvPr/>
          </p:nvSpPr>
          <p:spPr>
            <a:xfrm>
              <a:off x="3063883" y="264511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166" name="tx166"/>
            <p:cNvSpPr/>
            <p:nvPr/>
          </p:nvSpPr>
          <p:spPr>
            <a:xfrm>
              <a:off x="3097527" y="2539205"/>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167" name="tx167"/>
            <p:cNvSpPr/>
            <p:nvPr/>
          </p:nvSpPr>
          <p:spPr>
            <a:xfrm>
              <a:off x="3084251" y="243325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168" name="tx168"/>
            <p:cNvSpPr/>
            <p:nvPr/>
          </p:nvSpPr>
          <p:spPr>
            <a:xfrm>
              <a:off x="3088676" y="232739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169" name="tx169"/>
            <p:cNvSpPr/>
            <p:nvPr/>
          </p:nvSpPr>
          <p:spPr>
            <a:xfrm>
              <a:off x="3088638" y="222148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170" name="tx170"/>
            <p:cNvSpPr/>
            <p:nvPr/>
          </p:nvSpPr>
          <p:spPr>
            <a:xfrm>
              <a:off x="3122242" y="211751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171" name="tx171"/>
            <p:cNvSpPr/>
            <p:nvPr/>
          </p:nvSpPr>
          <p:spPr>
            <a:xfrm>
              <a:off x="3139826" y="201160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172" name="tx172"/>
            <p:cNvSpPr/>
            <p:nvPr/>
          </p:nvSpPr>
          <p:spPr>
            <a:xfrm>
              <a:off x="3126629" y="190376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173" name="tx173"/>
            <p:cNvSpPr/>
            <p:nvPr/>
          </p:nvSpPr>
          <p:spPr>
            <a:xfrm>
              <a:off x="3157566" y="1797853"/>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174" name="tx174"/>
            <p:cNvSpPr/>
            <p:nvPr/>
          </p:nvSpPr>
          <p:spPr>
            <a:xfrm>
              <a:off x="3126629" y="16919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175" name="tx175"/>
            <p:cNvSpPr/>
            <p:nvPr/>
          </p:nvSpPr>
          <p:spPr>
            <a:xfrm>
              <a:off x="3151422"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176" name="tx176"/>
            <p:cNvSpPr/>
            <p:nvPr/>
          </p:nvSpPr>
          <p:spPr>
            <a:xfrm>
              <a:off x="3173392"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177" name="tx177"/>
            <p:cNvSpPr/>
            <p:nvPr/>
          </p:nvSpPr>
          <p:spPr>
            <a:xfrm>
              <a:off x="3169006"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178" name="tx178"/>
            <p:cNvSpPr/>
            <p:nvPr/>
          </p:nvSpPr>
          <p:spPr>
            <a:xfrm>
              <a:off x="3164658"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179" name="tx179"/>
            <p:cNvSpPr/>
            <p:nvPr/>
          </p:nvSpPr>
          <p:spPr>
            <a:xfrm>
              <a:off x="3138185"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180" name="tx180"/>
            <p:cNvSpPr/>
            <p:nvPr/>
          </p:nvSpPr>
          <p:spPr>
            <a:xfrm>
              <a:off x="3164658"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181" name="rc181"/>
            <p:cNvSpPr/>
            <p:nvPr/>
          </p:nvSpPr>
          <p:spPr>
            <a:xfrm>
              <a:off x="1999482" y="875080"/>
              <a:ext cx="1585983" cy="4659927"/>
            </a:xfrm>
            <a:prstGeom prst="rect">
              <a:avLst/>
            </a:prstGeom>
            <a:ln w="13550" cap="rnd">
              <a:solidFill>
                <a:srgbClr val="999999">
                  <a:alpha val="100000"/>
                </a:srgbClr>
              </a:solidFill>
              <a:prstDash val="solid"/>
              <a:round/>
            </a:ln>
          </p:spPr>
          <p:txBody>
            <a:bodyPr/>
            <a:lstStyle/>
            <a:p/>
          </p:txBody>
        </p:sp>
        <p:sp>
          <p:nvSpPr>
            <p:cNvPr id="182" name="pl182"/>
            <p:cNvSpPr/>
            <p:nvPr/>
          </p:nvSpPr>
          <p:spPr>
            <a:xfrm>
              <a:off x="3670159"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3" name="pl183"/>
            <p:cNvSpPr/>
            <p:nvPr/>
          </p:nvSpPr>
          <p:spPr>
            <a:xfrm>
              <a:off x="434147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4" name="pl184"/>
            <p:cNvSpPr/>
            <p:nvPr/>
          </p:nvSpPr>
          <p:spPr>
            <a:xfrm>
              <a:off x="501279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185" name="rc185"/>
            <p:cNvSpPr/>
            <p:nvPr/>
          </p:nvSpPr>
          <p:spPr>
            <a:xfrm>
              <a:off x="3655055" y="1563478"/>
              <a:ext cx="1585983" cy="105907"/>
            </a:xfrm>
            <a:prstGeom prst="rect">
              <a:avLst/>
            </a:prstGeom>
            <a:solidFill>
              <a:srgbClr val="D9D9D9">
                <a:alpha val="60000"/>
              </a:srgbClr>
            </a:solidFill>
          </p:spPr>
          <p:txBody>
            <a:bodyPr/>
            <a:lstStyle/>
            <a:p/>
          </p:txBody>
        </p:sp>
        <p:sp>
          <p:nvSpPr>
            <p:cNvPr id="186" name="pl186"/>
            <p:cNvSpPr/>
            <p:nvPr/>
          </p:nvSpPr>
          <p:spPr>
            <a:xfrm>
              <a:off x="507992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187" name="tx187"/>
            <p:cNvSpPr/>
            <p:nvPr/>
          </p:nvSpPr>
          <p:spPr>
            <a:xfrm>
              <a:off x="428307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97%</a:t>
              </a:r>
            </a:p>
          </p:txBody>
        </p:sp>
        <p:sp>
          <p:nvSpPr>
            <p:cNvPr id="188" name="pt188"/>
            <p:cNvSpPr/>
            <p:nvPr/>
          </p:nvSpPr>
          <p:spPr>
            <a:xfrm>
              <a:off x="4667342"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9" name="pt189"/>
            <p:cNvSpPr/>
            <p:nvPr/>
          </p:nvSpPr>
          <p:spPr>
            <a:xfrm>
              <a:off x="4768039"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0" name="pt190"/>
            <p:cNvSpPr/>
            <p:nvPr/>
          </p:nvSpPr>
          <p:spPr>
            <a:xfrm>
              <a:off x="4801605" y="506802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1" name="pt191"/>
            <p:cNvSpPr/>
            <p:nvPr/>
          </p:nvSpPr>
          <p:spPr>
            <a:xfrm>
              <a:off x="4801605" y="496211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2" name="pt192"/>
            <p:cNvSpPr/>
            <p:nvPr/>
          </p:nvSpPr>
          <p:spPr>
            <a:xfrm>
              <a:off x="4868737" y="485620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3" name="pt193"/>
            <p:cNvSpPr/>
            <p:nvPr/>
          </p:nvSpPr>
          <p:spPr>
            <a:xfrm>
              <a:off x="4868737" y="47502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4" name="pt194"/>
            <p:cNvSpPr/>
            <p:nvPr/>
          </p:nvSpPr>
          <p:spPr>
            <a:xfrm>
              <a:off x="4868737" y="464439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5" name="pt195"/>
            <p:cNvSpPr/>
            <p:nvPr/>
          </p:nvSpPr>
          <p:spPr>
            <a:xfrm>
              <a:off x="4868737"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6" name="pt196"/>
            <p:cNvSpPr/>
            <p:nvPr/>
          </p:nvSpPr>
          <p:spPr>
            <a:xfrm>
              <a:off x="4902303"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7" name="pt197"/>
            <p:cNvSpPr/>
            <p:nvPr/>
          </p:nvSpPr>
          <p:spPr>
            <a:xfrm>
              <a:off x="4902303"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98" name="pt198"/>
            <p:cNvSpPr/>
            <p:nvPr/>
          </p:nvSpPr>
          <p:spPr>
            <a:xfrm>
              <a:off x="4969434" y="42207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9" name="pt199"/>
            <p:cNvSpPr/>
            <p:nvPr/>
          </p:nvSpPr>
          <p:spPr>
            <a:xfrm>
              <a:off x="4969434" y="411485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0" name="pt200"/>
            <p:cNvSpPr/>
            <p:nvPr/>
          </p:nvSpPr>
          <p:spPr>
            <a:xfrm>
              <a:off x="5003000" y="400894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1" name="pt201"/>
            <p:cNvSpPr/>
            <p:nvPr/>
          </p:nvSpPr>
          <p:spPr>
            <a:xfrm>
              <a:off x="5036566" y="390303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2" name="pt202"/>
            <p:cNvSpPr/>
            <p:nvPr/>
          </p:nvSpPr>
          <p:spPr>
            <a:xfrm>
              <a:off x="5036566" y="37971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3" name="pt203"/>
            <p:cNvSpPr/>
            <p:nvPr/>
          </p:nvSpPr>
          <p:spPr>
            <a:xfrm>
              <a:off x="5036566" y="36912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4" name="pt204"/>
            <p:cNvSpPr/>
            <p:nvPr/>
          </p:nvSpPr>
          <p:spPr>
            <a:xfrm>
              <a:off x="5036566"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5" name="pt205"/>
            <p:cNvSpPr/>
            <p:nvPr/>
          </p:nvSpPr>
          <p:spPr>
            <a:xfrm>
              <a:off x="5036566"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6" name="pt206"/>
            <p:cNvSpPr/>
            <p:nvPr/>
          </p:nvSpPr>
          <p:spPr>
            <a:xfrm>
              <a:off x="5036566"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7" name="pt207"/>
            <p:cNvSpPr/>
            <p:nvPr/>
          </p:nvSpPr>
          <p:spPr>
            <a:xfrm>
              <a:off x="5036566"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8" name="pt208"/>
            <p:cNvSpPr/>
            <p:nvPr/>
          </p:nvSpPr>
          <p:spPr>
            <a:xfrm>
              <a:off x="5070132"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09" name="pt209"/>
            <p:cNvSpPr/>
            <p:nvPr/>
          </p:nvSpPr>
          <p:spPr>
            <a:xfrm>
              <a:off x="5070132"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0" name="pt210"/>
            <p:cNvSpPr/>
            <p:nvPr/>
          </p:nvSpPr>
          <p:spPr>
            <a:xfrm>
              <a:off x="5070132"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1" name="pt211"/>
            <p:cNvSpPr/>
            <p:nvPr/>
          </p:nvSpPr>
          <p:spPr>
            <a:xfrm>
              <a:off x="5070132"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2" name="pt212"/>
            <p:cNvSpPr/>
            <p:nvPr/>
          </p:nvSpPr>
          <p:spPr>
            <a:xfrm>
              <a:off x="5070132"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3" name="pt213"/>
            <p:cNvSpPr/>
            <p:nvPr/>
          </p:nvSpPr>
          <p:spPr>
            <a:xfrm>
              <a:off x="5070132"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4" name="pt214"/>
            <p:cNvSpPr/>
            <p:nvPr/>
          </p:nvSpPr>
          <p:spPr>
            <a:xfrm>
              <a:off x="5070132"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5" name="pt215"/>
            <p:cNvSpPr/>
            <p:nvPr/>
          </p:nvSpPr>
          <p:spPr>
            <a:xfrm>
              <a:off x="5070132"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6" name="pt216"/>
            <p:cNvSpPr/>
            <p:nvPr/>
          </p:nvSpPr>
          <p:spPr>
            <a:xfrm>
              <a:off x="5103697"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7" name="pt217"/>
            <p:cNvSpPr/>
            <p:nvPr/>
          </p:nvSpPr>
          <p:spPr>
            <a:xfrm>
              <a:off x="5103697"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8" name="pt218"/>
            <p:cNvSpPr/>
            <p:nvPr/>
          </p:nvSpPr>
          <p:spPr>
            <a:xfrm>
              <a:off x="5103697"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19" name="pt219"/>
            <p:cNvSpPr/>
            <p:nvPr/>
          </p:nvSpPr>
          <p:spPr>
            <a:xfrm>
              <a:off x="5103697"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0" name="pt220"/>
            <p:cNvSpPr/>
            <p:nvPr/>
          </p:nvSpPr>
          <p:spPr>
            <a:xfrm>
              <a:off x="5103697"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1" name="pt221"/>
            <p:cNvSpPr/>
            <p:nvPr/>
          </p:nvSpPr>
          <p:spPr>
            <a:xfrm>
              <a:off x="5103697"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2" name="pt222"/>
            <p:cNvSpPr/>
            <p:nvPr/>
          </p:nvSpPr>
          <p:spPr>
            <a:xfrm>
              <a:off x="5103697"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3" name="pt223"/>
            <p:cNvSpPr/>
            <p:nvPr/>
          </p:nvSpPr>
          <p:spPr>
            <a:xfrm>
              <a:off x="5103697"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4" name="pt224"/>
            <p:cNvSpPr/>
            <p:nvPr/>
          </p:nvSpPr>
          <p:spPr>
            <a:xfrm>
              <a:off x="5103697"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5" name="pt225"/>
            <p:cNvSpPr/>
            <p:nvPr/>
          </p:nvSpPr>
          <p:spPr>
            <a:xfrm>
              <a:off x="5103697"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6" name="pt226"/>
            <p:cNvSpPr/>
            <p:nvPr/>
          </p:nvSpPr>
          <p:spPr>
            <a:xfrm>
              <a:off x="5103697"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7" name="pt227"/>
            <p:cNvSpPr/>
            <p:nvPr/>
          </p:nvSpPr>
          <p:spPr>
            <a:xfrm>
              <a:off x="5103697"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8" name="pt228"/>
            <p:cNvSpPr/>
            <p:nvPr/>
          </p:nvSpPr>
          <p:spPr>
            <a:xfrm>
              <a:off x="5103697"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29" name="tx229"/>
            <p:cNvSpPr/>
            <p:nvPr/>
          </p:nvSpPr>
          <p:spPr>
            <a:xfrm>
              <a:off x="4388262"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230" name="tx230"/>
            <p:cNvSpPr/>
            <p:nvPr/>
          </p:nvSpPr>
          <p:spPr>
            <a:xfrm>
              <a:off x="4466912" y="5186891"/>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231" name="tx231"/>
            <p:cNvSpPr/>
            <p:nvPr/>
          </p:nvSpPr>
          <p:spPr>
            <a:xfrm>
              <a:off x="4518100" y="508292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232" name="tx232"/>
            <p:cNvSpPr/>
            <p:nvPr/>
          </p:nvSpPr>
          <p:spPr>
            <a:xfrm>
              <a:off x="4513675" y="497507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233" name="tx233"/>
            <p:cNvSpPr/>
            <p:nvPr/>
          </p:nvSpPr>
          <p:spPr>
            <a:xfrm>
              <a:off x="4576420" y="4869169"/>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234" name="tx234"/>
            <p:cNvSpPr/>
            <p:nvPr/>
          </p:nvSpPr>
          <p:spPr>
            <a:xfrm>
              <a:off x="4594082" y="4764232"/>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235" name="tx235"/>
            <p:cNvSpPr/>
            <p:nvPr/>
          </p:nvSpPr>
          <p:spPr>
            <a:xfrm>
              <a:off x="4594082" y="4659295"/>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236" name="tx236"/>
            <p:cNvSpPr/>
            <p:nvPr/>
          </p:nvSpPr>
          <p:spPr>
            <a:xfrm>
              <a:off x="4571995" y="455144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237" name="tx237"/>
            <p:cNvSpPr/>
            <p:nvPr/>
          </p:nvSpPr>
          <p:spPr>
            <a:xfrm>
              <a:off x="4614373" y="444553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238" name="tx238"/>
            <p:cNvSpPr/>
            <p:nvPr/>
          </p:nvSpPr>
          <p:spPr>
            <a:xfrm>
              <a:off x="4654121" y="4341573"/>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239" name="tx239"/>
            <p:cNvSpPr/>
            <p:nvPr/>
          </p:nvSpPr>
          <p:spPr>
            <a:xfrm>
              <a:off x="4685968" y="4234695"/>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240" name="tx240"/>
            <p:cNvSpPr/>
            <p:nvPr/>
          </p:nvSpPr>
          <p:spPr>
            <a:xfrm>
              <a:off x="4721291" y="412975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241" name="tx241"/>
            <p:cNvSpPr/>
            <p:nvPr/>
          </p:nvSpPr>
          <p:spPr>
            <a:xfrm>
              <a:off x="4719456" y="402191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242" name="tx242"/>
            <p:cNvSpPr/>
            <p:nvPr/>
          </p:nvSpPr>
          <p:spPr>
            <a:xfrm>
              <a:off x="4753100" y="3916002"/>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243" name="tx243"/>
            <p:cNvSpPr/>
            <p:nvPr/>
          </p:nvSpPr>
          <p:spPr>
            <a:xfrm>
              <a:off x="4744249" y="3812035"/>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244" name="tx244"/>
            <p:cNvSpPr/>
            <p:nvPr/>
          </p:nvSpPr>
          <p:spPr>
            <a:xfrm>
              <a:off x="4744249" y="370515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245" name="tx245"/>
            <p:cNvSpPr/>
            <p:nvPr/>
          </p:nvSpPr>
          <p:spPr>
            <a:xfrm>
              <a:off x="4744249" y="359828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246" name="tx246"/>
            <p:cNvSpPr/>
            <p:nvPr/>
          </p:nvSpPr>
          <p:spPr>
            <a:xfrm>
              <a:off x="4731013" y="3492372"/>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247" name="tx247"/>
            <p:cNvSpPr/>
            <p:nvPr/>
          </p:nvSpPr>
          <p:spPr>
            <a:xfrm>
              <a:off x="4744249" y="338646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248" name="tx248"/>
            <p:cNvSpPr/>
            <p:nvPr/>
          </p:nvSpPr>
          <p:spPr>
            <a:xfrm>
              <a:off x="4748636" y="328055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249" name="tx249"/>
            <p:cNvSpPr/>
            <p:nvPr/>
          </p:nvSpPr>
          <p:spPr>
            <a:xfrm>
              <a:off x="4777815"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250" name="tx250"/>
            <p:cNvSpPr/>
            <p:nvPr/>
          </p:nvSpPr>
          <p:spPr>
            <a:xfrm>
              <a:off x="4817603" y="3070683"/>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251" name="tx251"/>
            <p:cNvSpPr/>
            <p:nvPr/>
          </p:nvSpPr>
          <p:spPr>
            <a:xfrm>
              <a:off x="4826336" y="296283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252" name="tx252"/>
            <p:cNvSpPr/>
            <p:nvPr/>
          </p:nvSpPr>
          <p:spPr>
            <a:xfrm>
              <a:off x="4795477" y="285789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253" name="tx253"/>
            <p:cNvSpPr/>
            <p:nvPr/>
          </p:nvSpPr>
          <p:spPr>
            <a:xfrm>
              <a:off x="4769004" y="2751020"/>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254" name="tx254"/>
            <p:cNvSpPr/>
            <p:nvPr/>
          </p:nvSpPr>
          <p:spPr>
            <a:xfrm>
              <a:off x="4773390"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255" name="tx255"/>
            <p:cNvSpPr/>
            <p:nvPr/>
          </p:nvSpPr>
          <p:spPr>
            <a:xfrm>
              <a:off x="477777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256" name="tx256"/>
            <p:cNvSpPr/>
            <p:nvPr/>
          </p:nvSpPr>
          <p:spPr>
            <a:xfrm>
              <a:off x="478658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257" name="tx257"/>
            <p:cNvSpPr/>
            <p:nvPr/>
          </p:nvSpPr>
          <p:spPr>
            <a:xfrm>
              <a:off x="4828965" y="232933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258" name="tx258"/>
            <p:cNvSpPr/>
            <p:nvPr/>
          </p:nvSpPr>
          <p:spPr>
            <a:xfrm>
              <a:off x="4815767" y="222148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259" name="tx259"/>
            <p:cNvSpPr/>
            <p:nvPr/>
          </p:nvSpPr>
          <p:spPr>
            <a:xfrm>
              <a:off x="4820231" y="211751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260" name="tx260"/>
            <p:cNvSpPr/>
            <p:nvPr/>
          </p:nvSpPr>
          <p:spPr>
            <a:xfrm>
              <a:off x="4806995" y="2010638"/>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261" name="tx261"/>
            <p:cNvSpPr/>
            <p:nvPr/>
          </p:nvSpPr>
          <p:spPr>
            <a:xfrm>
              <a:off x="4846704" y="1903761"/>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262" name="tx262"/>
            <p:cNvSpPr/>
            <p:nvPr/>
          </p:nvSpPr>
          <p:spPr>
            <a:xfrm>
              <a:off x="4828965" y="179979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263" name="tx263"/>
            <p:cNvSpPr/>
            <p:nvPr/>
          </p:nvSpPr>
          <p:spPr>
            <a:xfrm>
              <a:off x="4824579" y="1692916"/>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264" name="tx264"/>
            <p:cNvSpPr/>
            <p:nvPr/>
          </p:nvSpPr>
          <p:spPr>
            <a:xfrm>
              <a:off x="482023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265" name="tx265"/>
            <p:cNvSpPr/>
            <p:nvPr/>
          </p:nvSpPr>
          <p:spPr>
            <a:xfrm>
              <a:off x="4793758" y="1480092"/>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266" name="tx266"/>
            <p:cNvSpPr/>
            <p:nvPr/>
          </p:nvSpPr>
          <p:spPr>
            <a:xfrm>
              <a:off x="4802570" y="1374185"/>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267" name="tx267"/>
            <p:cNvSpPr/>
            <p:nvPr/>
          </p:nvSpPr>
          <p:spPr>
            <a:xfrm>
              <a:off x="4820154" y="1268277"/>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268" name="tx268"/>
            <p:cNvSpPr/>
            <p:nvPr/>
          </p:nvSpPr>
          <p:spPr>
            <a:xfrm>
              <a:off x="4820231" y="116434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269" name="tx269"/>
            <p:cNvSpPr/>
            <p:nvPr/>
          </p:nvSpPr>
          <p:spPr>
            <a:xfrm>
              <a:off x="4815767"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270" name="rc270"/>
            <p:cNvSpPr/>
            <p:nvPr/>
          </p:nvSpPr>
          <p:spPr>
            <a:xfrm>
              <a:off x="3655055" y="875080"/>
              <a:ext cx="1585983" cy="4659927"/>
            </a:xfrm>
            <a:prstGeom prst="rect">
              <a:avLst/>
            </a:prstGeom>
            <a:ln w="13550" cap="rnd">
              <a:solidFill>
                <a:srgbClr val="999999">
                  <a:alpha val="100000"/>
                </a:srgbClr>
              </a:solidFill>
              <a:prstDash val="solid"/>
              <a:round/>
            </a:ln>
          </p:spPr>
          <p:txBody>
            <a:bodyPr/>
            <a:lstStyle/>
            <a:p/>
          </p:txBody>
        </p:sp>
        <p:sp>
          <p:nvSpPr>
            <p:cNvPr id="271" name="pl271"/>
            <p:cNvSpPr/>
            <p:nvPr/>
          </p:nvSpPr>
          <p:spPr>
            <a:xfrm>
              <a:off x="5325732"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2" name="pl272"/>
            <p:cNvSpPr/>
            <p:nvPr/>
          </p:nvSpPr>
          <p:spPr>
            <a:xfrm>
              <a:off x="599704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3" name="pl273"/>
            <p:cNvSpPr/>
            <p:nvPr/>
          </p:nvSpPr>
          <p:spPr>
            <a:xfrm>
              <a:off x="666836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274" name="rc274"/>
            <p:cNvSpPr/>
            <p:nvPr/>
          </p:nvSpPr>
          <p:spPr>
            <a:xfrm>
              <a:off x="5310628" y="1245756"/>
              <a:ext cx="1585983" cy="105907"/>
            </a:xfrm>
            <a:prstGeom prst="rect">
              <a:avLst/>
            </a:prstGeom>
            <a:solidFill>
              <a:srgbClr val="D9D9D9">
                <a:alpha val="60000"/>
              </a:srgbClr>
            </a:solidFill>
          </p:spPr>
          <p:txBody>
            <a:bodyPr/>
            <a:lstStyle/>
            <a:p/>
          </p:txBody>
        </p:sp>
        <p:sp>
          <p:nvSpPr>
            <p:cNvPr id="275" name="pl275"/>
            <p:cNvSpPr/>
            <p:nvPr/>
          </p:nvSpPr>
          <p:spPr>
            <a:xfrm>
              <a:off x="6634798"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276" name="tx276"/>
            <p:cNvSpPr/>
            <p:nvPr/>
          </p:nvSpPr>
          <p:spPr>
            <a:xfrm>
              <a:off x="5837953"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94%</a:t>
              </a:r>
            </a:p>
          </p:txBody>
        </p:sp>
        <p:sp>
          <p:nvSpPr>
            <p:cNvPr id="277" name="pt277"/>
            <p:cNvSpPr/>
            <p:nvPr/>
          </p:nvSpPr>
          <p:spPr>
            <a:xfrm>
              <a:off x="6289349"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8" name="pt278"/>
            <p:cNvSpPr/>
            <p:nvPr/>
          </p:nvSpPr>
          <p:spPr>
            <a:xfrm>
              <a:off x="6322915"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79" name="pt279"/>
            <p:cNvSpPr/>
            <p:nvPr/>
          </p:nvSpPr>
          <p:spPr>
            <a:xfrm>
              <a:off x="6390047"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0" name="pt280"/>
            <p:cNvSpPr/>
            <p:nvPr/>
          </p:nvSpPr>
          <p:spPr>
            <a:xfrm>
              <a:off x="6390047"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1" name="pt281"/>
            <p:cNvSpPr/>
            <p:nvPr/>
          </p:nvSpPr>
          <p:spPr>
            <a:xfrm>
              <a:off x="6390047"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2" name="pt282"/>
            <p:cNvSpPr/>
            <p:nvPr/>
          </p:nvSpPr>
          <p:spPr>
            <a:xfrm>
              <a:off x="6390047"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3" name="pt283"/>
            <p:cNvSpPr/>
            <p:nvPr/>
          </p:nvSpPr>
          <p:spPr>
            <a:xfrm>
              <a:off x="6423612"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84" name="pt284"/>
            <p:cNvSpPr/>
            <p:nvPr/>
          </p:nvSpPr>
          <p:spPr>
            <a:xfrm>
              <a:off x="6457178" y="45384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5" name="pt285"/>
            <p:cNvSpPr/>
            <p:nvPr/>
          </p:nvSpPr>
          <p:spPr>
            <a:xfrm>
              <a:off x="6457178" y="443257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6" name="pt286"/>
            <p:cNvSpPr/>
            <p:nvPr/>
          </p:nvSpPr>
          <p:spPr>
            <a:xfrm>
              <a:off x="6457178"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7" name="pt287"/>
            <p:cNvSpPr/>
            <p:nvPr/>
          </p:nvSpPr>
          <p:spPr>
            <a:xfrm>
              <a:off x="6457178"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8" name="pt288"/>
            <p:cNvSpPr/>
            <p:nvPr/>
          </p:nvSpPr>
          <p:spPr>
            <a:xfrm>
              <a:off x="6524310"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9" name="pt289"/>
            <p:cNvSpPr/>
            <p:nvPr/>
          </p:nvSpPr>
          <p:spPr>
            <a:xfrm>
              <a:off x="6524310"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0" name="pt290"/>
            <p:cNvSpPr/>
            <p:nvPr/>
          </p:nvSpPr>
          <p:spPr>
            <a:xfrm>
              <a:off x="6524310"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1" name="pt291"/>
            <p:cNvSpPr/>
            <p:nvPr/>
          </p:nvSpPr>
          <p:spPr>
            <a:xfrm>
              <a:off x="6557876"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2" name="pt292"/>
            <p:cNvSpPr/>
            <p:nvPr/>
          </p:nvSpPr>
          <p:spPr>
            <a:xfrm>
              <a:off x="6557876"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3" name="pt293"/>
            <p:cNvSpPr/>
            <p:nvPr/>
          </p:nvSpPr>
          <p:spPr>
            <a:xfrm>
              <a:off x="6625007" y="35853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4" name="pt294"/>
            <p:cNvSpPr/>
            <p:nvPr/>
          </p:nvSpPr>
          <p:spPr>
            <a:xfrm>
              <a:off x="6625007" y="34794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5" name="pt295"/>
            <p:cNvSpPr/>
            <p:nvPr/>
          </p:nvSpPr>
          <p:spPr>
            <a:xfrm>
              <a:off x="6625007" y="33735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6" name="pt296"/>
            <p:cNvSpPr/>
            <p:nvPr/>
          </p:nvSpPr>
          <p:spPr>
            <a:xfrm>
              <a:off x="6625007" y="32675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7" name="pt297"/>
            <p:cNvSpPr/>
            <p:nvPr/>
          </p:nvSpPr>
          <p:spPr>
            <a:xfrm>
              <a:off x="6658573" y="31616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8" name="pt298"/>
            <p:cNvSpPr/>
            <p:nvPr/>
          </p:nvSpPr>
          <p:spPr>
            <a:xfrm>
              <a:off x="6658573"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99" name="pt299"/>
            <p:cNvSpPr/>
            <p:nvPr/>
          </p:nvSpPr>
          <p:spPr>
            <a:xfrm>
              <a:off x="6658573"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0" name="pt300"/>
            <p:cNvSpPr/>
            <p:nvPr/>
          </p:nvSpPr>
          <p:spPr>
            <a:xfrm>
              <a:off x="6658573"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1" name="pt301"/>
            <p:cNvSpPr/>
            <p:nvPr/>
          </p:nvSpPr>
          <p:spPr>
            <a:xfrm>
              <a:off x="6692139"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2" name="pt302"/>
            <p:cNvSpPr/>
            <p:nvPr/>
          </p:nvSpPr>
          <p:spPr>
            <a:xfrm>
              <a:off x="6692139"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3" name="pt303"/>
            <p:cNvSpPr/>
            <p:nvPr/>
          </p:nvSpPr>
          <p:spPr>
            <a:xfrm>
              <a:off x="6692139"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4" name="pt304"/>
            <p:cNvSpPr/>
            <p:nvPr/>
          </p:nvSpPr>
          <p:spPr>
            <a:xfrm>
              <a:off x="6692139"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5" name="pt305"/>
            <p:cNvSpPr/>
            <p:nvPr/>
          </p:nvSpPr>
          <p:spPr>
            <a:xfrm>
              <a:off x="6725705"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6" name="pt306"/>
            <p:cNvSpPr/>
            <p:nvPr/>
          </p:nvSpPr>
          <p:spPr>
            <a:xfrm>
              <a:off x="6725705"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7" name="pt307"/>
            <p:cNvSpPr/>
            <p:nvPr/>
          </p:nvSpPr>
          <p:spPr>
            <a:xfrm>
              <a:off x="6725705"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8" name="pt308"/>
            <p:cNvSpPr/>
            <p:nvPr/>
          </p:nvSpPr>
          <p:spPr>
            <a:xfrm>
              <a:off x="6725705"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09" name="pt309"/>
            <p:cNvSpPr/>
            <p:nvPr/>
          </p:nvSpPr>
          <p:spPr>
            <a:xfrm>
              <a:off x="6725705"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0" name="pt310"/>
            <p:cNvSpPr/>
            <p:nvPr/>
          </p:nvSpPr>
          <p:spPr>
            <a:xfrm>
              <a:off x="6725705"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1" name="pt311"/>
            <p:cNvSpPr/>
            <p:nvPr/>
          </p:nvSpPr>
          <p:spPr>
            <a:xfrm>
              <a:off x="6725705"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2" name="pt312"/>
            <p:cNvSpPr/>
            <p:nvPr/>
          </p:nvSpPr>
          <p:spPr>
            <a:xfrm>
              <a:off x="6759270"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3" name="pt313"/>
            <p:cNvSpPr/>
            <p:nvPr/>
          </p:nvSpPr>
          <p:spPr>
            <a:xfrm>
              <a:off x="6759270"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4" name="pt314"/>
            <p:cNvSpPr/>
            <p:nvPr/>
          </p:nvSpPr>
          <p:spPr>
            <a:xfrm>
              <a:off x="6759270"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5" name="pt315"/>
            <p:cNvSpPr/>
            <p:nvPr/>
          </p:nvSpPr>
          <p:spPr>
            <a:xfrm>
              <a:off x="6759270"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6" name="pt316"/>
            <p:cNvSpPr/>
            <p:nvPr/>
          </p:nvSpPr>
          <p:spPr>
            <a:xfrm>
              <a:off x="675927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7" name="pt317"/>
            <p:cNvSpPr/>
            <p:nvPr/>
          </p:nvSpPr>
          <p:spPr>
            <a:xfrm>
              <a:off x="6759270"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8" name="tx318"/>
            <p:cNvSpPr/>
            <p:nvPr/>
          </p:nvSpPr>
          <p:spPr>
            <a:xfrm>
              <a:off x="6010269"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319" name="tx319"/>
            <p:cNvSpPr/>
            <p:nvPr/>
          </p:nvSpPr>
          <p:spPr>
            <a:xfrm>
              <a:off x="6039371" y="518685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320" name="tx320"/>
            <p:cNvSpPr/>
            <p:nvPr/>
          </p:nvSpPr>
          <p:spPr>
            <a:xfrm>
              <a:off x="6106580" y="508195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321" name="tx321"/>
            <p:cNvSpPr/>
            <p:nvPr/>
          </p:nvSpPr>
          <p:spPr>
            <a:xfrm>
              <a:off x="6097730" y="497604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322" name="tx322"/>
            <p:cNvSpPr/>
            <p:nvPr/>
          </p:nvSpPr>
          <p:spPr>
            <a:xfrm>
              <a:off x="6115392" y="487111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323" name="tx323"/>
            <p:cNvSpPr/>
            <p:nvPr/>
          </p:nvSpPr>
          <p:spPr>
            <a:xfrm>
              <a:off x="6088919" y="476326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324" name="tx324"/>
            <p:cNvSpPr/>
            <p:nvPr/>
          </p:nvSpPr>
          <p:spPr>
            <a:xfrm>
              <a:off x="6148958" y="465832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325" name="tx325"/>
            <p:cNvSpPr/>
            <p:nvPr/>
          </p:nvSpPr>
          <p:spPr>
            <a:xfrm>
              <a:off x="6213383" y="4551447"/>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326" name="tx326"/>
            <p:cNvSpPr/>
            <p:nvPr/>
          </p:nvSpPr>
          <p:spPr>
            <a:xfrm>
              <a:off x="6208997" y="444748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327" name="tx327"/>
            <p:cNvSpPr/>
            <p:nvPr/>
          </p:nvSpPr>
          <p:spPr>
            <a:xfrm>
              <a:off x="6173673" y="4341573"/>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328" name="tx328"/>
            <p:cNvSpPr/>
            <p:nvPr/>
          </p:nvSpPr>
          <p:spPr>
            <a:xfrm>
              <a:off x="6169248"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329" name="tx329"/>
            <p:cNvSpPr/>
            <p:nvPr/>
          </p:nvSpPr>
          <p:spPr>
            <a:xfrm>
              <a:off x="6231993" y="412781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330" name="tx330"/>
            <p:cNvSpPr/>
            <p:nvPr/>
          </p:nvSpPr>
          <p:spPr>
            <a:xfrm>
              <a:off x="6271781" y="4023850"/>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331" name="tx331"/>
            <p:cNvSpPr/>
            <p:nvPr/>
          </p:nvSpPr>
          <p:spPr>
            <a:xfrm>
              <a:off x="6227568" y="391600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332" name="tx332"/>
            <p:cNvSpPr/>
            <p:nvPr/>
          </p:nvSpPr>
          <p:spPr>
            <a:xfrm>
              <a:off x="6269946"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333" name="tx333"/>
            <p:cNvSpPr/>
            <p:nvPr/>
          </p:nvSpPr>
          <p:spPr>
            <a:xfrm>
              <a:off x="6269946"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334" name="tx334"/>
            <p:cNvSpPr/>
            <p:nvPr/>
          </p:nvSpPr>
          <p:spPr>
            <a:xfrm>
              <a:off x="6376864" y="3600221"/>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335" name="tx335"/>
            <p:cNvSpPr/>
            <p:nvPr/>
          </p:nvSpPr>
          <p:spPr>
            <a:xfrm>
              <a:off x="6323879" y="3492372"/>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336" name="tx336"/>
            <p:cNvSpPr/>
            <p:nvPr/>
          </p:nvSpPr>
          <p:spPr>
            <a:xfrm>
              <a:off x="6319454" y="338646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337" name="tx337"/>
            <p:cNvSpPr/>
            <p:nvPr/>
          </p:nvSpPr>
          <p:spPr>
            <a:xfrm>
              <a:off x="6332691" y="328055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338" name="tx338"/>
            <p:cNvSpPr/>
            <p:nvPr/>
          </p:nvSpPr>
          <p:spPr>
            <a:xfrm>
              <a:off x="6366257"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339" name="tx339"/>
            <p:cNvSpPr/>
            <p:nvPr/>
          </p:nvSpPr>
          <p:spPr>
            <a:xfrm>
              <a:off x="6375107" y="3070683"/>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340" name="tx340"/>
            <p:cNvSpPr/>
            <p:nvPr/>
          </p:nvSpPr>
          <p:spPr>
            <a:xfrm>
              <a:off x="6357445" y="2962796"/>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341" name="tx341"/>
            <p:cNvSpPr/>
            <p:nvPr/>
          </p:nvSpPr>
          <p:spPr>
            <a:xfrm>
              <a:off x="6375029" y="285692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342" name="tx342"/>
            <p:cNvSpPr/>
            <p:nvPr/>
          </p:nvSpPr>
          <p:spPr>
            <a:xfrm>
              <a:off x="6408673" y="2751020"/>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343" name="tx343"/>
            <p:cNvSpPr/>
            <p:nvPr/>
          </p:nvSpPr>
          <p:spPr>
            <a:xfrm>
              <a:off x="6395397" y="2645074"/>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344" name="tx344"/>
            <p:cNvSpPr/>
            <p:nvPr/>
          </p:nvSpPr>
          <p:spPr>
            <a:xfrm>
              <a:off x="6399822" y="253920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345" name="tx345"/>
            <p:cNvSpPr/>
            <p:nvPr/>
          </p:nvSpPr>
          <p:spPr>
            <a:xfrm>
              <a:off x="6399784" y="2433298"/>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346" name="tx346"/>
            <p:cNvSpPr/>
            <p:nvPr/>
          </p:nvSpPr>
          <p:spPr>
            <a:xfrm>
              <a:off x="6433388"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347" name="tx347"/>
            <p:cNvSpPr/>
            <p:nvPr/>
          </p:nvSpPr>
          <p:spPr>
            <a:xfrm>
              <a:off x="6450972" y="222342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348" name="tx348"/>
            <p:cNvSpPr/>
            <p:nvPr/>
          </p:nvSpPr>
          <p:spPr>
            <a:xfrm>
              <a:off x="6437775" y="21155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349" name="tx349"/>
            <p:cNvSpPr/>
            <p:nvPr/>
          </p:nvSpPr>
          <p:spPr>
            <a:xfrm>
              <a:off x="6468712" y="2009668"/>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350" name="tx350"/>
            <p:cNvSpPr/>
            <p:nvPr/>
          </p:nvSpPr>
          <p:spPr>
            <a:xfrm>
              <a:off x="6451050" y="1904731"/>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351" name="tx351"/>
            <p:cNvSpPr/>
            <p:nvPr/>
          </p:nvSpPr>
          <p:spPr>
            <a:xfrm>
              <a:off x="6437775" y="1797853"/>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352" name="tx352"/>
            <p:cNvSpPr/>
            <p:nvPr/>
          </p:nvSpPr>
          <p:spPr>
            <a:xfrm>
              <a:off x="6442161" y="1691946"/>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353" name="tx353"/>
            <p:cNvSpPr/>
            <p:nvPr/>
          </p:nvSpPr>
          <p:spPr>
            <a:xfrm>
              <a:off x="6462568" y="1587009"/>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354" name="tx354"/>
            <p:cNvSpPr/>
            <p:nvPr/>
          </p:nvSpPr>
          <p:spPr>
            <a:xfrm>
              <a:off x="6484538" y="1482072"/>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355" name="tx355"/>
            <p:cNvSpPr/>
            <p:nvPr/>
          </p:nvSpPr>
          <p:spPr>
            <a:xfrm>
              <a:off x="6480152" y="1375194"/>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356" name="tx356"/>
            <p:cNvSpPr/>
            <p:nvPr/>
          </p:nvSpPr>
          <p:spPr>
            <a:xfrm>
              <a:off x="6475804" y="127025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357" name="tx357"/>
            <p:cNvSpPr/>
            <p:nvPr/>
          </p:nvSpPr>
          <p:spPr>
            <a:xfrm>
              <a:off x="6449331" y="11623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358" name="tx358"/>
            <p:cNvSpPr/>
            <p:nvPr/>
          </p:nvSpPr>
          <p:spPr>
            <a:xfrm>
              <a:off x="6475804" y="105844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359" name="rc359"/>
            <p:cNvSpPr/>
            <p:nvPr/>
          </p:nvSpPr>
          <p:spPr>
            <a:xfrm>
              <a:off x="5310628" y="875080"/>
              <a:ext cx="1585983" cy="4659927"/>
            </a:xfrm>
            <a:prstGeom prst="rect">
              <a:avLst/>
            </a:prstGeom>
            <a:ln w="13550" cap="rnd">
              <a:solidFill>
                <a:srgbClr val="999999">
                  <a:alpha val="100000"/>
                </a:srgbClr>
              </a:solidFill>
              <a:prstDash val="solid"/>
              <a:round/>
            </a:ln>
          </p:spPr>
          <p:txBody>
            <a:bodyPr/>
            <a:lstStyle/>
            <a:p/>
          </p:txBody>
        </p:sp>
        <p:sp>
          <p:nvSpPr>
            <p:cNvPr id="360" name="pl360"/>
            <p:cNvSpPr/>
            <p:nvPr/>
          </p:nvSpPr>
          <p:spPr>
            <a:xfrm>
              <a:off x="6981305"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1" name="pl361"/>
            <p:cNvSpPr/>
            <p:nvPr/>
          </p:nvSpPr>
          <p:spPr>
            <a:xfrm>
              <a:off x="765262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2" name="pl362"/>
            <p:cNvSpPr/>
            <p:nvPr/>
          </p:nvSpPr>
          <p:spPr>
            <a:xfrm>
              <a:off x="832393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363" name="rc363"/>
            <p:cNvSpPr/>
            <p:nvPr/>
          </p:nvSpPr>
          <p:spPr>
            <a:xfrm>
              <a:off x="6966201" y="3787535"/>
              <a:ext cx="1585983" cy="105907"/>
            </a:xfrm>
            <a:prstGeom prst="rect">
              <a:avLst/>
            </a:prstGeom>
            <a:solidFill>
              <a:srgbClr val="D9D9D9">
                <a:alpha val="60000"/>
              </a:srgbClr>
            </a:solidFill>
          </p:spPr>
          <p:txBody>
            <a:bodyPr/>
            <a:lstStyle/>
            <a:p/>
          </p:txBody>
        </p:sp>
        <p:sp>
          <p:nvSpPr>
            <p:cNvPr id="364" name="pl364"/>
            <p:cNvSpPr/>
            <p:nvPr/>
          </p:nvSpPr>
          <p:spPr>
            <a:xfrm>
              <a:off x="8256805"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365" name="tx365"/>
            <p:cNvSpPr/>
            <p:nvPr/>
          </p:nvSpPr>
          <p:spPr>
            <a:xfrm>
              <a:off x="7459960"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93%</a:t>
              </a:r>
            </a:p>
          </p:txBody>
        </p:sp>
        <p:sp>
          <p:nvSpPr>
            <p:cNvPr id="366" name="pt366"/>
            <p:cNvSpPr/>
            <p:nvPr/>
          </p:nvSpPr>
          <p:spPr>
            <a:xfrm>
              <a:off x="7877791" y="52798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7" name="pt367"/>
            <p:cNvSpPr/>
            <p:nvPr/>
          </p:nvSpPr>
          <p:spPr>
            <a:xfrm>
              <a:off x="7911356" y="517392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8" name="pt368"/>
            <p:cNvSpPr/>
            <p:nvPr/>
          </p:nvSpPr>
          <p:spPr>
            <a:xfrm>
              <a:off x="7944922" y="50680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69" name="pt369"/>
            <p:cNvSpPr/>
            <p:nvPr/>
          </p:nvSpPr>
          <p:spPr>
            <a:xfrm>
              <a:off x="7978488"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0" name="pt370"/>
            <p:cNvSpPr/>
            <p:nvPr/>
          </p:nvSpPr>
          <p:spPr>
            <a:xfrm>
              <a:off x="8012054"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1" name="pt371"/>
            <p:cNvSpPr/>
            <p:nvPr/>
          </p:nvSpPr>
          <p:spPr>
            <a:xfrm>
              <a:off x="8045620"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2" name="pt372"/>
            <p:cNvSpPr/>
            <p:nvPr/>
          </p:nvSpPr>
          <p:spPr>
            <a:xfrm>
              <a:off x="8045620"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3" name="pt373"/>
            <p:cNvSpPr/>
            <p:nvPr/>
          </p:nvSpPr>
          <p:spPr>
            <a:xfrm>
              <a:off x="8079185"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4" name="pt374"/>
            <p:cNvSpPr/>
            <p:nvPr/>
          </p:nvSpPr>
          <p:spPr>
            <a:xfrm>
              <a:off x="8079185"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75" name="pt375"/>
            <p:cNvSpPr/>
            <p:nvPr/>
          </p:nvSpPr>
          <p:spPr>
            <a:xfrm>
              <a:off x="8146317" y="4326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6" name="pt376"/>
            <p:cNvSpPr/>
            <p:nvPr/>
          </p:nvSpPr>
          <p:spPr>
            <a:xfrm>
              <a:off x="8146317" y="42207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7" name="pt377"/>
            <p:cNvSpPr/>
            <p:nvPr/>
          </p:nvSpPr>
          <p:spPr>
            <a:xfrm>
              <a:off x="8146317" y="411485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8" name="pt378"/>
            <p:cNvSpPr/>
            <p:nvPr/>
          </p:nvSpPr>
          <p:spPr>
            <a:xfrm>
              <a:off x="8179883" y="40089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79" name="pt379"/>
            <p:cNvSpPr/>
            <p:nvPr/>
          </p:nvSpPr>
          <p:spPr>
            <a:xfrm>
              <a:off x="8179883" y="390303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0" name="pt380"/>
            <p:cNvSpPr/>
            <p:nvPr/>
          </p:nvSpPr>
          <p:spPr>
            <a:xfrm>
              <a:off x="8179883" y="379713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1" name="pt381"/>
            <p:cNvSpPr/>
            <p:nvPr/>
          </p:nvSpPr>
          <p:spPr>
            <a:xfrm>
              <a:off x="8179883" y="36912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2" name="pt382"/>
            <p:cNvSpPr/>
            <p:nvPr/>
          </p:nvSpPr>
          <p:spPr>
            <a:xfrm>
              <a:off x="8213449"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3" name="pt383"/>
            <p:cNvSpPr/>
            <p:nvPr/>
          </p:nvSpPr>
          <p:spPr>
            <a:xfrm>
              <a:off x="8247014"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4" name="pt384"/>
            <p:cNvSpPr/>
            <p:nvPr/>
          </p:nvSpPr>
          <p:spPr>
            <a:xfrm>
              <a:off x="8247014"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5" name="pt385"/>
            <p:cNvSpPr/>
            <p:nvPr/>
          </p:nvSpPr>
          <p:spPr>
            <a:xfrm>
              <a:off x="8247014"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6" name="pt386"/>
            <p:cNvSpPr/>
            <p:nvPr/>
          </p:nvSpPr>
          <p:spPr>
            <a:xfrm>
              <a:off x="824701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87" name="pt387"/>
            <p:cNvSpPr/>
            <p:nvPr/>
          </p:nvSpPr>
          <p:spPr>
            <a:xfrm>
              <a:off x="8280580" y="30557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8" name="pt388"/>
            <p:cNvSpPr/>
            <p:nvPr/>
          </p:nvSpPr>
          <p:spPr>
            <a:xfrm>
              <a:off x="8280580" y="29498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9" name="pt389"/>
            <p:cNvSpPr/>
            <p:nvPr/>
          </p:nvSpPr>
          <p:spPr>
            <a:xfrm>
              <a:off x="8280580" y="284396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0" name="pt390"/>
            <p:cNvSpPr/>
            <p:nvPr/>
          </p:nvSpPr>
          <p:spPr>
            <a:xfrm>
              <a:off x="8280580" y="273805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1" name="pt391"/>
            <p:cNvSpPr/>
            <p:nvPr/>
          </p:nvSpPr>
          <p:spPr>
            <a:xfrm>
              <a:off x="8314146" y="263214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2" name="pt392"/>
            <p:cNvSpPr/>
            <p:nvPr/>
          </p:nvSpPr>
          <p:spPr>
            <a:xfrm>
              <a:off x="8314146" y="25262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3" name="pt393"/>
            <p:cNvSpPr/>
            <p:nvPr/>
          </p:nvSpPr>
          <p:spPr>
            <a:xfrm>
              <a:off x="8314146" y="24203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4" name="pt394"/>
            <p:cNvSpPr/>
            <p:nvPr/>
          </p:nvSpPr>
          <p:spPr>
            <a:xfrm>
              <a:off x="8314146" y="231442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5" name="pt395"/>
            <p:cNvSpPr/>
            <p:nvPr/>
          </p:nvSpPr>
          <p:spPr>
            <a:xfrm>
              <a:off x="8314146" y="220852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6" name="pt396"/>
            <p:cNvSpPr/>
            <p:nvPr/>
          </p:nvSpPr>
          <p:spPr>
            <a:xfrm>
              <a:off x="834771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7" name="pt397"/>
            <p:cNvSpPr/>
            <p:nvPr/>
          </p:nvSpPr>
          <p:spPr>
            <a:xfrm>
              <a:off x="8347712"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8" name="pt398"/>
            <p:cNvSpPr/>
            <p:nvPr/>
          </p:nvSpPr>
          <p:spPr>
            <a:xfrm>
              <a:off x="8347712"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9" name="pt399"/>
            <p:cNvSpPr/>
            <p:nvPr/>
          </p:nvSpPr>
          <p:spPr>
            <a:xfrm>
              <a:off x="8347712"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0" name="pt400"/>
            <p:cNvSpPr/>
            <p:nvPr/>
          </p:nvSpPr>
          <p:spPr>
            <a:xfrm>
              <a:off x="8381278"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1" name="pt401"/>
            <p:cNvSpPr/>
            <p:nvPr/>
          </p:nvSpPr>
          <p:spPr>
            <a:xfrm>
              <a:off x="8381278"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2" name="pt402"/>
            <p:cNvSpPr/>
            <p:nvPr/>
          </p:nvSpPr>
          <p:spPr>
            <a:xfrm>
              <a:off x="8381278"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3" name="pt403"/>
            <p:cNvSpPr/>
            <p:nvPr/>
          </p:nvSpPr>
          <p:spPr>
            <a:xfrm>
              <a:off x="8414843"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4" name="pt404"/>
            <p:cNvSpPr/>
            <p:nvPr/>
          </p:nvSpPr>
          <p:spPr>
            <a:xfrm>
              <a:off x="8414843"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5" name="pt405"/>
            <p:cNvSpPr/>
            <p:nvPr/>
          </p:nvSpPr>
          <p:spPr>
            <a:xfrm>
              <a:off x="8414843"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6" name="pt406"/>
            <p:cNvSpPr/>
            <p:nvPr/>
          </p:nvSpPr>
          <p:spPr>
            <a:xfrm>
              <a:off x="8414843"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7" name="tx407"/>
            <p:cNvSpPr/>
            <p:nvPr/>
          </p:nvSpPr>
          <p:spPr>
            <a:xfrm>
              <a:off x="7598711" y="5292799"/>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08" name="tx408"/>
            <p:cNvSpPr/>
            <p:nvPr/>
          </p:nvSpPr>
          <p:spPr>
            <a:xfrm>
              <a:off x="7627890" y="5186891"/>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409" name="tx409"/>
            <p:cNvSpPr/>
            <p:nvPr/>
          </p:nvSpPr>
          <p:spPr>
            <a:xfrm>
              <a:off x="7643794" y="508098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410" name="tx410"/>
            <p:cNvSpPr/>
            <p:nvPr/>
          </p:nvSpPr>
          <p:spPr>
            <a:xfrm>
              <a:off x="7703833" y="4976047"/>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411" name="tx411"/>
            <p:cNvSpPr/>
            <p:nvPr/>
          </p:nvSpPr>
          <p:spPr>
            <a:xfrm>
              <a:off x="7763872" y="487111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412" name="tx412"/>
            <p:cNvSpPr/>
            <p:nvPr/>
          </p:nvSpPr>
          <p:spPr>
            <a:xfrm>
              <a:off x="7735680" y="476322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413" name="tx413"/>
            <p:cNvSpPr/>
            <p:nvPr/>
          </p:nvSpPr>
          <p:spPr>
            <a:xfrm>
              <a:off x="7762115" y="465929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414" name="tx414"/>
            <p:cNvSpPr/>
            <p:nvPr/>
          </p:nvSpPr>
          <p:spPr>
            <a:xfrm>
              <a:off x="7804531" y="4553388"/>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415" name="tx415"/>
            <p:cNvSpPr/>
            <p:nvPr/>
          </p:nvSpPr>
          <p:spPr>
            <a:xfrm>
              <a:off x="7782444" y="4445539"/>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416" name="tx416"/>
            <p:cNvSpPr/>
            <p:nvPr/>
          </p:nvSpPr>
          <p:spPr>
            <a:xfrm>
              <a:off x="7858387" y="433963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417" name="tx417"/>
            <p:cNvSpPr/>
            <p:nvPr/>
          </p:nvSpPr>
          <p:spPr>
            <a:xfrm>
              <a:off x="7858387" y="42337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418" name="tx418"/>
            <p:cNvSpPr/>
            <p:nvPr/>
          </p:nvSpPr>
          <p:spPr>
            <a:xfrm>
              <a:off x="7862773" y="412777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419" name="tx419"/>
            <p:cNvSpPr/>
            <p:nvPr/>
          </p:nvSpPr>
          <p:spPr>
            <a:xfrm>
              <a:off x="7887566" y="402191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20" name="tx420"/>
            <p:cNvSpPr/>
            <p:nvPr/>
          </p:nvSpPr>
          <p:spPr>
            <a:xfrm>
              <a:off x="7905228" y="3916973"/>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421" name="tx421"/>
            <p:cNvSpPr/>
            <p:nvPr/>
          </p:nvSpPr>
          <p:spPr>
            <a:xfrm>
              <a:off x="7896417" y="3812035"/>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422" name="tx422"/>
            <p:cNvSpPr/>
            <p:nvPr/>
          </p:nvSpPr>
          <p:spPr>
            <a:xfrm>
              <a:off x="7891953" y="37041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423" name="tx423"/>
            <p:cNvSpPr/>
            <p:nvPr/>
          </p:nvSpPr>
          <p:spPr>
            <a:xfrm>
              <a:off x="7907896" y="359828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424" name="tx424"/>
            <p:cNvSpPr/>
            <p:nvPr/>
          </p:nvSpPr>
          <p:spPr>
            <a:xfrm>
              <a:off x="7954698" y="3494313"/>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425" name="tx425"/>
            <p:cNvSpPr/>
            <p:nvPr/>
          </p:nvSpPr>
          <p:spPr>
            <a:xfrm>
              <a:off x="8003219" y="3386465"/>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426" name="tx426"/>
            <p:cNvSpPr/>
            <p:nvPr/>
          </p:nvSpPr>
          <p:spPr>
            <a:xfrm>
              <a:off x="7963471" y="3280557"/>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427" name="tx427"/>
            <p:cNvSpPr/>
            <p:nvPr/>
          </p:nvSpPr>
          <p:spPr>
            <a:xfrm>
              <a:off x="7959084" y="3174650"/>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428" name="tx428"/>
            <p:cNvSpPr/>
            <p:nvPr/>
          </p:nvSpPr>
          <p:spPr>
            <a:xfrm>
              <a:off x="7997114" y="3069713"/>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429" name="tx429"/>
            <p:cNvSpPr/>
            <p:nvPr/>
          </p:nvSpPr>
          <p:spPr>
            <a:xfrm>
              <a:off x="8028051" y="296477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430" name="tx430"/>
            <p:cNvSpPr/>
            <p:nvPr/>
          </p:nvSpPr>
          <p:spPr>
            <a:xfrm>
              <a:off x="8032437" y="2858868"/>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431" name="tx431"/>
            <p:cNvSpPr/>
            <p:nvPr/>
          </p:nvSpPr>
          <p:spPr>
            <a:xfrm>
              <a:off x="7988264" y="27510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432" name="tx432"/>
            <p:cNvSpPr/>
            <p:nvPr/>
          </p:nvSpPr>
          <p:spPr>
            <a:xfrm>
              <a:off x="8039414" y="2647054"/>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33" name="tx433"/>
            <p:cNvSpPr/>
            <p:nvPr/>
          </p:nvSpPr>
          <p:spPr>
            <a:xfrm>
              <a:off x="8030680" y="2541146"/>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434" name="tx434"/>
            <p:cNvSpPr/>
            <p:nvPr/>
          </p:nvSpPr>
          <p:spPr>
            <a:xfrm>
              <a:off x="8021830" y="243426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435" name="tx435"/>
            <p:cNvSpPr/>
            <p:nvPr/>
          </p:nvSpPr>
          <p:spPr>
            <a:xfrm>
              <a:off x="8013018" y="232735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436" name="tx436"/>
            <p:cNvSpPr/>
            <p:nvPr/>
          </p:nvSpPr>
          <p:spPr>
            <a:xfrm>
              <a:off x="8030602" y="222148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437" name="tx437"/>
            <p:cNvSpPr/>
            <p:nvPr/>
          </p:nvSpPr>
          <p:spPr>
            <a:xfrm>
              <a:off x="8046584" y="2115575"/>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438" name="tx438"/>
            <p:cNvSpPr/>
            <p:nvPr/>
          </p:nvSpPr>
          <p:spPr>
            <a:xfrm>
              <a:off x="8050970" y="2009629"/>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439" name="tx439"/>
            <p:cNvSpPr/>
            <p:nvPr/>
          </p:nvSpPr>
          <p:spPr>
            <a:xfrm>
              <a:off x="8055395" y="190376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440" name="tx440"/>
            <p:cNvSpPr/>
            <p:nvPr/>
          </p:nvSpPr>
          <p:spPr>
            <a:xfrm>
              <a:off x="8055357" y="1797853"/>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441" name="tx441"/>
            <p:cNvSpPr/>
            <p:nvPr/>
          </p:nvSpPr>
          <p:spPr>
            <a:xfrm>
              <a:off x="8124285" y="1691946"/>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442" name="tx442"/>
            <p:cNvSpPr/>
            <p:nvPr/>
          </p:nvSpPr>
          <p:spPr>
            <a:xfrm>
              <a:off x="8097811" y="1587979"/>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443" name="tx443"/>
            <p:cNvSpPr/>
            <p:nvPr/>
          </p:nvSpPr>
          <p:spPr>
            <a:xfrm>
              <a:off x="8093348"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444" name="tx444"/>
            <p:cNvSpPr/>
            <p:nvPr/>
          </p:nvSpPr>
          <p:spPr>
            <a:xfrm>
              <a:off x="8122527"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445" name="tx445"/>
            <p:cNvSpPr/>
            <p:nvPr/>
          </p:nvSpPr>
          <p:spPr>
            <a:xfrm>
              <a:off x="8118141" y="126928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446" name="tx446"/>
            <p:cNvSpPr/>
            <p:nvPr/>
          </p:nvSpPr>
          <p:spPr>
            <a:xfrm>
              <a:off x="8140111" y="1164349"/>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447" name="tx447"/>
            <p:cNvSpPr/>
            <p:nvPr/>
          </p:nvSpPr>
          <p:spPr>
            <a:xfrm>
              <a:off x="8135725" y="105747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448" name="rc448"/>
            <p:cNvSpPr/>
            <p:nvPr/>
          </p:nvSpPr>
          <p:spPr>
            <a:xfrm>
              <a:off x="6966201" y="875080"/>
              <a:ext cx="1585983" cy="4659927"/>
            </a:xfrm>
            <a:prstGeom prst="rect">
              <a:avLst/>
            </a:prstGeom>
            <a:ln w="13550" cap="rnd">
              <a:solidFill>
                <a:srgbClr val="999999">
                  <a:alpha val="100000"/>
                </a:srgbClr>
              </a:solidFill>
              <a:prstDash val="solid"/>
              <a:round/>
            </a:ln>
          </p:spPr>
          <p:txBody>
            <a:bodyPr/>
            <a:lstStyle/>
            <a:p/>
          </p:txBody>
        </p:sp>
        <p:sp>
          <p:nvSpPr>
            <p:cNvPr id="449" name="pl449"/>
            <p:cNvSpPr/>
            <p:nvPr/>
          </p:nvSpPr>
          <p:spPr>
            <a:xfrm>
              <a:off x="8636878"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0" name="pl450"/>
            <p:cNvSpPr/>
            <p:nvPr/>
          </p:nvSpPr>
          <p:spPr>
            <a:xfrm>
              <a:off x="9308194"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1" name="pl451"/>
            <p:cNvSpPr/>
            <p:nvPr/>
          </p:nvSpPr>
          <p:spPr>
            <a:xfrm>
              <a:off x="9979510"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452" name="rc452"/>
            <p:cNvSpPr/>
            <p:nvPr/>
          </p:nvSpPr>
          <p:spPr>
            <a:xfrm>
              <a:off x="8621774" y="3681627"/>
              <a:ext cx="1585983" cy="105907"/>
            </a:xfrm>
            <a:prstGeom prst="rect">
              <a:avLst/>
            </a:prstGeom>
            <a:solidFill>
              <a:srgbClr val="D9D9D9">
                <a:alpha val="60000"/>
              </a:srgbClr>
            </a:solidFill>
          </p:spPr>
          <p:txBody>
            <a:bodyPr/>
            <a:lstStyle/>
            <a:p/>
          </p:txBody>
        </p:sp>
        <p:sp>
          <p:nvSpPr>
            <p:cNvPr id="453" name="pl453"/>
            <p:cNvSpPr/>
            <p:nvPr/>
          </p:nvSpPr>
          <p:spPr>
            <a:xfrm>
              <a:off x="9878813"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454" name="tx454"/>
            <p:cNvSpPr/>
            <p:nvPr/>
          </p:nvSpPr>
          <p:spPr>
            <a:xfrm>
              <a:off x="9081967"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92%</a:t>
              </a:r>
            </a:p>
          </p:txBody>
        </p:sp>
        <p:sp>
          <p:nvSpPr>
            <p:cNvPr id="455" name="pt455"/>
            <p:cNvSpPr/>
            <p:nvPr/>
          </p:nvSpPr>
          <p:spPr>
            <a:xfrm>
              <a:off x="9197706" y="527983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6" name="pt456"/>
            <p:cNvSpPr/>
            <p:nvPr/>
          </p:nvSpPr>
          <p:spPr>
            <a:xfrm>
              <a:off x="9264837" y="517392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7" name="pt457"/>
            <p:cNvSpPr/>
            <p:nvPr/>
          </p:nvSpPr>
          <p:spPr>
            <a:xfrm>
              <a:off x="9399100" y="506802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58" name="pt458"/>
            <p:cNvSpPr/>
            <p:nvPr/>
          </p:nvSpPr>
          <p:spPr>
            <a:xfrm>
              <a:off x="9432666" y="49621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59" name="pt459"/>
            <p:cNvSpPr/>
            <p:nvPr/>
          </p:nvSpPr>
          <p:spPr>
            <a:xfrm>
              <a:off x="9466232" y="485620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0" name="pt460"/>
            <p:cNvSpPr/>
            <p:nvPr/>
          </p:nvSpPr>
          <p:spPr>
            <a:xfrm>
              <a:off x="9533364" y="47502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1" name="pt461"/>
            <p:cNvSpPr/>
            <p:nvPr/>
          </p:nvSpPr>
          <p:spPr>
            <a:xfrm>
              <a:off x="9533364" y="464439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2" name="pt462"/>
            <p:cNvSpPr/>
            <p:nvPr/>
          </p:nvSpPr>
          <p:spPr>
            <a:xfrm>
              <a:off x="9566929" y="45384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3" name="pt463"/>
            <p:cNvSpPr/>
            <p:nvPr/>
          </p:nvSpPr>
          <p:spPr>
            <a:xfrm>
              <a:off x="9566929" y="44325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4" name="pt464"/>
            <p:cNvSpPr/>
            <p:nvPr/>
          </p:nvSpPr>
          <p:spPr>
            <a:xfrm>
              <a:off x="9566929" y="432666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5" name="pt465"/>
            <p:cNvSpPr/>
            <p:nvPr/>
          </p:nvSpPr>
          <p:spPr>
            <a:xfrm>
              <a:off x="9600495"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6" name="pt466"/>
            <p:cNvSpPr/>
            <p:nvPr/>
          </p:nvSpPr>
          <p:spPr>
            <a:xfrm>
              <a:off x="9600495" y="411485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7" name="pt467"/>
            <p:cNvSpPr/>
            <p:nvPr/>
          </p:nvSpPr>
          <p:spPr>
            <a:xfrm>
              <a:off x="9667627" y="40089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8" name="pt468"/>
            <p:cNvSpPr/>
            <p:nvPr/>
          </p:nvSpPr>
          <p:spPr>
            <a:xfrm>
              <a:off x="9701193" y="39030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69" name="pt469"/>
            <p:cNvSpPr/>
            <p:nvPr/>
          </p:nvSpPr>
          <p:spPr>
            <a:xfrm>
              <a:off x="9701193" y="37971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0" name="pt470"/>
            <p:cNvSpPr/>
            <p:nvPr/>
          </p:nvSpPr>
          <p:spPr>
            <a:xfrm>
              <a:off x="9734758" y="369122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1" name="pt471"/>
            <p:cNvSpPr/>
            <p:nvPr/>
          </p:nvSpPr>
          <p:spPr>
            <a:xfrm>
              <a:off x="9768324" y="35853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2" name="pt472"/>
            <p:cNvSpPr/>
            <p:nvPr/>
          </p:nvSpPr>
          <p:spPr>
            <a:xfrm>
              <a:off x="9801890" y="34794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3" name="pt473"/>
            <p:cNvSpPr/>
            <p:nvPr/>
          </p:nvSpPr>
          <p:spPr>
            <a:xfrm>
              <a:off x="9835456" y="337350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4" name="pt474"/>
            <p:cNvSpPr/>
            <p:nvPr/>
          </p:nvSpPr>
          <p:spPr>
            <a:xfrm>
              <a:off x="9835456" y="326759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5" name="pt475"/>
            <p:cNvSpPr/>
            <p:nvPr/>
          </p:nvSpPr>
          <p:spPr>
            <a:xfrm>
              <a:off x="9835456"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6" name="pt476"/>
            <p:cNvSpPr/>
            <p:nvPr/>
          </p:nvSpPr>
          <p:spPr>
            <a:xfrm>
              <a:off x="9835456" y="30557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7" name="pt477"/>
            <p:cNvSpPr/>
            <p:nvPr/>
          </p:nvSpPr>
          <p:spPr>
            <a:xfrm>
              <a:off x="9835456" y="29498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8" name="pt478"/>
            <p:cNvSpPr/>
            <p:nvPr/>
          </p:nvSpPr>
          <p:spPr>
            <a:xfrm>
              <a:off x="9869022" y="28439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79" name="pt479"/>
            <p:cNvSpPr/>
            <p:nvPr/>
          </p:nvSpPr>
          <p:spPr>
            <a:xfrm>
              <a:off x="9869022" y="273805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0" name="pt480"/>
            <p:cNvSpPr/>
            <p:nvPr/>
          </p:nvSpPr>
          <p:spPr>
            <a:xfrm>
              <a:off x="9869022" y="263214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1" name="pt481"/>
            <p:cNvSpPr/>
            <p:nvPr/>
          </p:nvSpPr>
          <p:spPr>
            <a:xfrm>
              <a:off x="9869022" y="25262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2" name="pt482"/>
            <p:cNvSpPr/>
            <p:nvPr/>
          </p:nvSpPr>
          <p:spPr>
            <a:xfrm>
              <a:off x="9869022" y="24203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3" name="pt483"/>
            <p:cNvSpPr/>
            <p:nvPr/>
          </p:nvSpPr>
          <p:spPr>
            <a:xfrm>
              <a:off x="9902587" y="23144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902587" y="220852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902587" y="21026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6" name="pt486"/>
            <p:cNvSpPr/>
            <p:nvPr/>
          </p:nvSpPr>
          <p:spPr>
            <a:xfrm>
              <a:off x="9936153" y="1996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936153" y="189079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936153" y="17848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936153" y="167898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936153" y="157307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936153" y="146716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pt492"/>
            <p:cNvSpPr/>
            <p:nvPr/>
          </p:nvSpPr>
          <p:spPr>
            <a:xfrm>
              <a:off x="9969719" y="136126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3" name="pt493"/>
            <p:cNvSpPr/>
            <p:nvPr/>
          </p:nvSpPr>
          <p:spPr>
            <a:xfrm>
              <a:off x="10003285" y="12553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4" name="pt494"/>
            <p:cNvSpPr/>
            <p:nvPr/>
          </p:nvSpPr>
          <p:spPr>
            <a:xfrm>
              <a:off x="10036850" y="11494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5" name="pt495"/>
            <p:cNvSpPr/>
            <p:nvPr/>
          </p:nvSpPr>
          <p:spPr>
            <a:xfrm>
              <a:off x="10070416"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6" name="tx496"/>
            <p:cNvSpPr/>
            <p:nvPr/>
          </p:nvSpPr>
          <p:spPr>
            <a:xfrm>
              <a:off x="9408891" y="5294740"/>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497" name="tx497"/>
            <p:cNvSpPr/>
            <p:nvPr/>
          </p:nvSpPr>
          <p:spPr>
            <a:xfrm>
              <a:off x="9476023" y="5186891"/>
              <a:ext cx="1546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EST</a:t>
              </a:r>
            </a:p>
          </p:txBody>
        </p:sp>
        <p:sp>
          <p:nvSpPr>
            <p:cNvPr id="498" name="tx498"/>
            <p:cNvSpPr/>
            <p:nvPr/>
          </p:nvSpPr>
          <p:spPr>
            <a:xfrm>
              <a:off x="9610286" y="508098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499" name="tx499"/>
            <p:cNvSpPr/>
            <p:nvPr/>
          </p:nvSpPr>
          <p:spPr>
            <a:xfrm>
              <a:off x="9122727" y="4975038"/>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MCO</a:t>
              </a:r>
            </a:p>
          </p:txBody>
        </p:sp>
        <p:sp>
          <p:nvSpPr>
            <p:cNvPr id="500" name="tx500"/>
            <p:cNvSpPr/>
            <p:nvPr/>
          </p:nvSpPr>
          <p:spPr>
            <a:xfrm>
              <a:off x="9182727" y="4871110"/>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01" name="tx501"/>
            <p:cNvSpPr/>
            <p:nvPr/>
          </p:nvSpPr>
          <p:spPr>
            <a:xfrm>
              <a:off x="9285221" y="4765202"/>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02" name="tx502"/>
            <p:cNvSpPr/>
            <p:nvPr/>
          </p:nvSpPr>
          <p:spPr>
            <a:xfrm>
              <a:off x="9249820" y="4657315"/>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03" name="tx503"/>
            <p:cNvSpPr/>
            <p:nvPr/>
          </p:nvSpPr>
          <p:spPr>
            <a:xfrm>
              <a:off x="9283463" y="4552417"/>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AUT</a:t>
              </a:r>
            </a:p>
          </p:txBody>
        </p:sp>
        <p:sp>
          <p:nvSpPr>
            <p:cNvPr id="504" name="tx504"/>
            <p:cNvSpPr/>
            <p:nvPr/>
          </p:nvSpPr>
          <p:spPr>
            <a:xfrm>
              <a:off x="9283463" y="4445539"/>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CZE</a:t>
              </a:r>
            </a:p>
          </p:txBody>
        </p:sp>
        <p:sp>
          <p:nvSpPr>
            <p:cNvPr id="505" name="tx505"/>
            <p:cNvSpPr/>
            <p:nvPr/>
          </p:nvSpPr>
          <p:spPr>
            <a:xfrm>
              <a:off x="9270188" y="433963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06" name="tx506"/>
            <p:cNvSpPr/>
            <p:nvPr/>
          </p:nvSpPr>
          <p:spPr>
            <a:xfrm>
              <a:off x="9325841" y="4234695"/>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07" name="tx507"/>
            <p:cNvSpPr/>
            <p:nvPr/>
          </p:nvSpPr>
          <p:spPr>
            <a:xfrm>
              <a:off x="9299367" y="4127817"/>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08" name="tx508"/>
            <p:cNvSpPr/>
            <p:nvPr/>
          </p:nvSpPr>
          <p:spPr>
            <a:xfrm>
              <a:off x="9419445" y="402385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09" name="tx509"/>
            <p:cNvSpPr/>
            <p:nvPr/>
          </p:nvSpPr>
          <p:spPr>
            <a:xfrm>
              <a:off x="9426538" y="3917943"/>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10" name="tx510"/>
            <p:cNvSpPr/>
            <p:nvPr/>
          </p:nvSpPr>
          <p:spPr>
            <a:xfrm>
              <a:off x="9413263" y="381009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11" name="tx511"/>
            <p:cNvSpPr/>
            <p:nvPr/>
          </p:nvSpPr>
          <p:spPr>
            <a:xfrm>
              <a:off x="9451292" y="370612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512" name="tx512"/>
            <p:cNvSpPr/>
            <p:nvPr/>
          </p:nvSpPr>
          <p:spPr>
            <a:xfrm>
              <a:off x="9493592" y="360022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513" name="tx513"/>
            <p:cNvSpPr/>
            <p:nvPr/>
          </p:nvSpPr>
          <p:spPr>
            <a:xfrm>
              <a:off x="9513960" y="349237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514" name="tx514"/>
            <p:cNvSpPr/>
            <p:nvPr/>
          </p:nvSpPr>
          <p:spPr>
            <a:xfrm>
              <a:off x="9582927" y="3388406"/>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15" name="tx515"/>
            <p:cNvSpPr/>
            <p:nvPr/>
          </p:nvSpPr>
          <p:spPr>
            <a:xfrm>
              <a:off x="9543139" y="328152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16" name="tx516"/>
            <p:cNvSpPr/>
            <p:nvPr/>
          </p:nvSpPr>
          <p:spPr>
            <a:xfrm>
              <a:off x="9578463" y="3174650"/>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517" name="tx517"/>
            <p:cNvSpPr/>
            <p:nvPr/>
          </p:nvSpPr>
          <p:spPr>
            <a:xfrm>
              <a:off x="9551912" y="3068743"/>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18" name="tx518"/>
            <p:cNvSpPr/>
            <p:nvPr/>
          </p:nvSpPr>
          <p:spPr>
            <a:xfrm>
              <a:off x="9543139" y="296283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19" name="tx519"/>
            <p:cNvSpPr/>
            <p:nvPr/>
          </p:nvSpPr>
          <p:spPr>
            <a:xfrm>
              <a:off x="9585555" y="2858868"/>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520" name="tx520"/>
            <p:cNvSpPr/>
            <p:nvPr/>
          </p:nvSpPr>
          <p:spPr>
            <a:xfrm>
              <a:off x="9625226" y="275102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21" name="tx521"/>
            <p:cNvSpPr/>
            <p:nvPr/>
          </p:nvSpPr>
          <p:spPr>
            <a:xfrm>
              <a:off x="9567894" y="2645113"/>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522" name="tx522"/>
            <p:cNvSpPr/>
            <p:nvPr/>
          </p:nvSpPr>
          <p:spPr>
            <a:xfrm>
              <a:off x="9576666" y="253920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23" name="tx523"/>
            <p:cNvSpPr/>
            <p:nvPr/>
          </p:nvSpPr>
          <p:spPr>
            <a:xfrm>
              <a:off x="9585478" y="2433298"/>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524" name="tx524"/>
            <p:cNvSpPr/>
            <p:nvPr/>
          </p:nvSpPr>
          <p:spPr>
            <a:xfrm>
              <a:off x="9610271" y="232933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525" name="tx525"/>
            <p:cNvSpPr/>
            <p:nvPr/>
          </p:nvSpPr>
          <p:spPr>
            <a:xfrm>
              <a:off x="9623469" y="2222453"/>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526" name="tx526"/>
            <p:cNvSpPr/>
            <p:nvPr/>
          </p:nvSpPr>
          <p:spPr>
            <a:xfrm>
              <a:off x="9597034" y="2115575"/>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527" name="tx527"/>
            <p:cNvSpPr/>
            <p:nvPr/>
          </p:nvSpPr>
          <p:spPr>
            <a:xfrm>
              <a:off x="9661498" y="2010638"/>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528" name="tx528"/>
            <p:cNvSpPr/>
            <p:nvPr/>
          </p:nvSpPr>
          <p:spPr>
            <a:xfrm>
              <a:off x="9635025" y="1903722"/>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529" name="tx529"/>
            <p:cNvSpPr/>
            <p:nvPr/>
          </p:nvSpPr>
          <p:spPr>
            <a:xfrm>
              <a:off x="9652687" y="1799794"/>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530" name="tx530"/>
            <p:cNvSpPr/>
            <p:nvPr/>
          </p:nvSpPr>
          <p:spPr>
            <a:xfrm>
              <a:off x="9639412" y="1691907"/>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531" name="tx531"/>
            <p:cNvSpPr/>
            <p:nvPr/>
          </p:nvSpPr>
          <p:spPr>
            <a:xfrm>
              <a:off x="9643837" y="158603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532" name="tx532"/>
            <p:cNvSpPr/>
            <p:nvPr/>
          </p:nvSpPr>
          <p:spPr>
            <a:xfrm>
              <a:off x="9648223" y="148013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33" name="tx533"/>
            <p:cNvSpPr/>
            <p:nvPr/>
          </p:nvSpPr>
          <p:spPr>
            <a:xfrm>
              <a:off x="9677403" y="1376164"/>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534" name="tx534"/>
            <p:cNvSpPr/>
            <p:nvPr/>
          </p:nvSpPr>
          <p:spPr>
            <a:xfrm>
              <a:off x="9715355" y="126831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535" name="tx535"/>
            <p:cNvSpPr/>
            <p:nvPr/>
          </p:nvSpPr>
          <p:spPr>
            <a:xfrm>
              <a:off x="9748920" y="1162408"/>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36" name="tx536"/>
            <p:cNvSpPr/>
            <p:nvPr/>
          </p:nvSpPr>
          <p:spPr>
            <a:xfrm>
              <a:off x="9773714" y="1057471"/>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537" name="rc537"/>
            <p:cNvSpPr/>
            <p:nvPr/>
          </p:nvSpPr>
          <p:spPr>
            <a:xfrm>
              <a:off x="8621774" y="875080"/>
              <a:ext cx="1585983" cy="4659927"/>
            </a:xfrm>
            <a:prstGeom prst="rect">
              <a:avLst/>
            </a:prstGeom>
            <a:ln w="13550" cap="rnd">
              <a:solidFill>
                <a:srgbClr val="999999">
                  <a:alpha val="100000"/>
                </a:srgbClr>
              </a:solidFill>
              <a:prstDash val="solid"/>
              <a:round/>
            </a:ln>
          </p:spPr>
          <p:txBody>
            <a:bodyPr/>
            <a:lstStyle/>
            <a:p/>
          </p:txBody>
        </p:sp>
        <p:sp>
          <p:nvSpPr>
            <p:cNvPr id="538" name="pl538"/>
            <p:cNvSpPr/>
            <p:nvPr/>
          </p:nvSpPr>
          <p:spPr>
            <a:xfrm>
              <a:off x="10292451"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39" name="pl539"/>
            <p:cNvSpPr/>
            <p:nvPr/>
          </p:nvSpPr>
          <p:spPr>
            <a:xfrm>
              <a:off x="10963767"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0" name="pl540"/>
            <p:cNvSpPr/>
            <p:nvPr/>
          </p:nvSpPr>
          <p:spPr>
            <a:xfrm>
              <a:off x="11635083" y="875080"/>
              <a:ext cx="0" cy="4659927"/>
            </a:xfrm>
            <a:custGeom>
              <a:avLst/>
              <a:pathLst>
                <a:path w="0" h="4659927">
                  <a:moveTo>
                    <a:pt x="0" y="4659927"/>
                  </a:moveTo>
                  <a:lnTo>
                    <a:pt x="0" y="0"/>
                  </a:lnTo>
                  <a:lnTo>
                    <a:pt x="0" y="0"/>
                  </a:lnTo>
                </a:path>
              </a:pathLst>
            </a:custGeom>
            <a:ln w="13550" cap="flat">
              <a:solidFill>
                <a:srgbClr val="EBEBEB">
                  <a:alpha val="100000"/>
                </a:srgbClr>
              </a:solidFill>
              <a:prstDash val="solid"/>
              <a:round/>
            </a:ln>
          </p:spPr>
          <p:txBody>
            <a:bodyPr/>
            <a:lstStyle/>
            <a:p/>
          </p:txBody>
        </p:sp>
        <p:sp>
          <p:nvSpPr>
            <p:cNvPr id="541" name="rc541"/>
            <p:cNvSpPr/>
            <p:nvPr/>
          </p:nvSpPr>
          <p:spPr>
            <a:xfrm>
              <a:off x="10277347" y="1616432"/>
              <a:ext cx="1585983" cy="117674"/>
            </a:xfrm>
            <a:prstGeom prst="rect">
              <a:avLst/>
            </a:prstGeom>
            <a:solidFill>
              <a:srgbClr val="D9D9D9">
                <a:alpha val="60000"/>
              </a:srgbClr>
            </a:solidFill>
          </p:spPr>
          <p:txBody>
            <a:bodyPr/>
            <a:lstStyle/>
            <a:p/>
          </p:txBody>
        </p:sp>
        <p:sp>
          <p:nvSpPr>
            <p:cNvPr id="542" name="pl542"/>
            <p:cNvSpPr/>
            <p:nvPr/>
          </p:nvSpPr>
          <p:spPr>
            <a:xfrm>
              <a:off x="11366557" y="875080"/>
              <a:ext cx="0" cy="4659927"/>
            </a:xfrm>
            <a:custGeom>
              <a:avLst/>
              <a:pathLst>
                <a:path w="0" h="4659927">
                  <a:moveTo>
                    <a:pt x="0" y="4659927"/>
                  </a:moveTo>
                  <a:lnTo>
                    <a:pt x="0" y="0"/>
                  </a:lnTo>
                  <a:lnTo>
                    <a:pt x="0" y="0"/>
                  </a:lnTo>
                </a:path>
              </a:pathLst>
            </a:custGeom>
            <a:ln w="13550" cap="flat">
              <a:solidFill>
                <a:srgbClr val="666666">
                  <a:alpha val="100000"/>
                </a:srgbClr>
              </a:solidFill>
              <a:prstDash val="dash"/>
              <a:round/>
            </a:ln>
          </p:spPr>
          <p:txBody>
            <a:bodyPr/>
            <a:lstStyle/>
            <a:p/>
          </p:txBody>
        </p:sp>
        <p:sp>
          <p:nvSpPr>
            <p:cNvPr id="543" name="tx543"/>
            <p:cNvSpPr/>
            <p:nvPr/>
          </p:nvSpPr>
          <p:spPr>
            <a:xfrm>
              <a:off x="10569711" y="874480"/>
              <a:ext cx="746496" cy="71214"/>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Non-programme: 87%</a:t>
              </a:r>
            </a:p>
          </p:txBody>
        </p:sp>
        <p:sp>
          <p:nvSpPr>
            <p:cNvPr id="544" name="pt544"/>
            <p:cNvSpPr/>
            <p:nvPr/>
          </p:nvSpPr>
          <p:spPr>
            <a:xfrm>
              <a:off x="10249094" y="527983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45" name="pt545"/>
            <p:cNvSpPr/>
            <p:nvPr/>
          </p:nvSpPr>
          <p:spPr>
            <a:xfrm>
              <a:off x="10886844" y="516216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46" name="pt546"/>
            <p:cNvSpPr/>
            <p:nvPr/>
          </p:nvSpPr>
          <p:spPr>
            <a:xfrm>
              <a:off x="11121805" y="50444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7" name="pt547"/>
            <p:cNvSpPr/>
            <p:nvPr/>
          </p:nvSpPr>
          <p:spPr>
            <a:xfrm>
              <a:off x="11121805" y="49268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8" name="pt548"/>
            <p:cNvSpPr/>
            <p:nvPr/>
          </p:nvSpPr>
          <p:spPr>
            <a:xfrm>
              <a:off x="11155371" y="48091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9" name="pt549"/>
            <p:cNvSpPr/>
            <p:nvPr/>
          </p:nvSpPr>
          <p:spPr>
            <a:xfrm>
              <a:off x="11188937" y="46914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0" name="pt550"/>
            <p:cNvSpPr/>
            <p:nvPr/>
          </p:nvSpPr>
          <p:spPr>
            <a:xfrm>
              <a:off x="11222502" y="45737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1" name="pt551"/>
            <p:cNvSpPr/>
            <p:nvPr/>
          </p:nvSpPr>
          <p:spPr>
            <a:xfrm>
              <a:off x="11256068" y="44561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2" name="pt552"/>
            <p:cNvSpPr/>
            <p:nvPr/>
          </p:nvSpPr>
          <p:spPr>
            <a:xfrm>
              <a:off x="11323200" y="43384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3" name="pt553"/>
            <p:cNvSpPr/>
            <p:nvPr/>
          </p:nvSpPr>
          <p:spPr>
            <a:xfrm>
              <a:off x="11323200" y="42207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4" name="pt554"/>
            <p:cNvSpPr/>
            <p:nvPr/>
          </p:nvSpPr>
          <p:spPr>
            <a:xfrm>
              <a:off x="11390331" y="410308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5" name="pt555"/>
            <p:cNvSpPr/>
            <p:nvPr/>
          </p:nvSpPr>
          <p:spPr>
            <a:xfrm>
              <a:off x="11390331" y="398541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6" name="pt556"/>
            <p:cNvSpPr/>
            <p:nvPr/>
          </p:nvSpPr>
          <p:spPr>
            <a:xfrm>
              <a:off x="11390331" y="38677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7" name="pt557"/>
            <p:cNvSpPr/>
            <p:nvPr/>
          </p:nvSpPr>
          <p:spPr>
            <a:xfrm>
              <a:off x="11390331" y="375006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58" name="pt558"/>
            <p:cNvSpPr/>
            <p:nvPr/>
          </p:nvSpPr>
          <p:spPr>
            <a:xfrm>
              <a:off x="11457463" y="363238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59" name="pt559"/>
            <p:cNvSpPr/>
            <p:nvPr/>
          </p:nvSpPr>
          <p:spPr>
            <a:xfrm>
              <a:off x="11457463" y="351471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0" name="pt560"/>
            <p:cNvSpPr/>
            <p:nvPr/>
          </p:nvSpPr>
          <p:spPr>
            <a:xfrm>
              <a:off x="11491029" y="33970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1" name="pt561"/>
            <p:cNvSpPr/>
            <p:nvPr/>
          </p:nvSpPr>
          <p:spPr>
            <a:xfrm>
              <a:off x="11491029" y="32793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2" name="pt562"/>
            <p:cNvSpPr/>
            <p:nvPr/>
          </p:nvSpPr>
          <p:spPr>
            <a:xfrm>
              <a:off x="11524594" y="31616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3" name="pt563"/>
            <p:cNvSpPr/>
            <p:nvPr/>
          </p:nvSpPr>
          <p:spPr>
            <a:xfrm>
              <a:off x="11558160" y="304401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4" name="pt564"/>
            <p:cNvSpPr/>
            <p:nvPr/>
          </p:nvSpPr>
          <p:spPr>
            <a:xfrm>
              <a:off x="11558160" y="292633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5" name="pt565"/>
            <p:cNvSpPr/>
            <p:nvPr/>
          </p:nvSpPr>
          <p:spPr>
            <a:xfrm>
              <a:off x="11558160" y="280866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66" name="pt566"/>
            <p:cNvSpPr/>
            <p:nvPr/>
          </p:nvSpPr>
          <p:spPr>
            <a:xfrm>
              <a:off x="11591726" y="26909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7" name="pt567"/>
            <p:cNvSpPr/>
            <p:nvPr/>
          </p:nvSpPr>
          <p:spPr>
            <a:xfrm>
              <a:off x="11591726" y="25733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8" name="pt568"/>
            <p:cNvSpPr/>
            <p:nvPr/>
          </p:nvSpPr>
          <p:spPr>
            <a:xfrm>
              <a:off x="11591726" y="24556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69" name="pt569"/>
            <p:cNvSpPr/>
            <p:nvPr/>
          </p:nvSpPr>
          <p:spPr>
            <a:xfrm>
              <a:off x="11625292" y="23379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0" name="pt570"/>
            <p:cNvSpPr/>
            <p:nvPr/>
          </p:nvSpPr>
          <p:spPr>
            <a:xfrm>
              <a:off x="11625292" y="22202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1" name="pt571"/>
            <p:cNvSpPr/>
            <p:nvPr/>
          </p:nvSpPr>
          <p:spPr>
            <a:xfrm>
              <a:off x="11625292" y="21026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2" name="pt572"/>
            <p:cNvSpPr/>
            <p:nvPr/>
          </p:nvSpPr>
          <p:spPr>
            <a:xfrm>
              <a:off x="11625292" y="19849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3" name="pt573"/>
            <p:cNvSpPr/>
            <p:nvPr/>
          </p:nvSpPr>
          <p:spPr>
            <a:xfrm>
              <a:off x="11658858" y="186726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4" name="pt574"/>
            <p:cNvSpPr/>
            <p:nvPr/>
          </p:nvSpPr>
          <p:spPr>
            <a:xfrm>
              <a:off x="11658858" y="17495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5" name="pt575"/>
            <p:cNvSpPr/>
            <p:nvPr/>
          </p:nvSpPr>
          <p:spPr>
            <a:xfrm>
              <a:off x="11658858" y="16319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6" name="pt576"/>
            <p:cNvSpPr/>
            <p:nvPr/>
          </p:nvSpPr>
          <p:spPr>
            <a:xfrm>
              <a:off x="11658858" y="15142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7" name="pt577"/>
            <p:cNvSpPr/>
            <p:nvPr/>
          </p:nvSpPr>
          <p:spPr>
            <a:xfrm>
              <a:off x="11692423" y="139656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8" name="pt578"/>
            <p:cNvSpPr/>
            <p:nvPr/>
          </p:nvSpPr>
          <p:spPr>
            <a:xfrm>
              <a:off x="11692423" y="127888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79" name="pt579"/>
            <p:cNvSpPr/>
            <p:nvPr/>
          </p:nvSpPr>
          <p:spPr>
            <a:xfrm>
              <a:off x="11725989" y="116121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0" name="pt580"/>
            <p:cNvSpPr/>
            <p:nvPr/>
          </p:nvSpPr>
          <p:spPr>
            <a:xfrm>
              <a:off x="11725989" y="104353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1" name="tx581"/>
            <p:cNvSpPr/>
            <p:nvPr/>
          </p:nvSpPr>
          <p:spPr>
            <a:xfrm>
              <a:off x="10460280" y="529279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SVN</a:t>
              </a:r>
            </a:p>
          </p:txBody>
        </p:sp>
        <p:sp>
          <p:nvSpPr>
            <p:cNvPr id="582" name="tx582"/>
            <p:cNvSpPr/>
            <p:nvPr/>
          </p:nvSpPr>
          <p:spPr>
            <a:xfrm>
              <a:off x="11098030" y="5176094"/>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DEU</a:t>
              </a:r>
            </a:p>
          </p:txBody>
        </p:sp>
        <p:sp>
          <p:nvSpPr>
            <p:cNvPr id="583" name="tx583"/>
            <p:cNvSpPr/>
            <p:nvPr/>
          </p:nvSpPr>
          <p:spPr>
            <a:xfrm>
              <a:off x="10873623" y="5059390"/>
              <a:ext cx="12370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IRL</a:t>
              </a:r>
            </a:p>
          </p:txBody>
        </p:sp>
        <p:sp>
          <p:nvSpPr>
            <p:cNvPr id="584" name="tx584"/>
            <p:cNvSpPr/>
            <p:nvPr/>
          </p:nvSpPr>
          <p:spPr>
            <a:xfrm>
              <a:off x="10820677" y="4939774"/>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SMR</a:t>
              </a:r>
            </a:p>
          </p:txBody>
        </p:sp>
        <p:sp>
          <p:nvSpPr>
            <p:cNvPr id="585" name="tx585"/>
            <p:cNvSpPr/>
            <p:nvPr/>
          </p:nvSpPr>
          <p:spPr>
            <a:xfrm>
              <a:off x="10907228" y="4824040"/>
              <a:ext cx="12367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ITA</a:t>
              </a:r>
            </a:p>
          </p:txBody>
        </p:sp>
        <p:sp>
          <p:nvSpPr>
            <p:cNvPr id="586" name="tx586"/>
            <p:cNvSpPr/>
            <p:nvPr/>
          </p:nvSpPr>
          <p:spPr>
            <a:xfrm>
              <a:off x="10901007" y="4704424"/>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CYP</a:t>
              </a:r>
            </a:p>
          </p:txBody>
        </p:sp>
        <p:sp>
          <p:nvSpPr>
            <p:cNvPr id="587" name="tx587"/>
            <p:cNvSpPr/>
            <p:nvPr/>
          </p:nvSpPr>
          <p:spPr>
            <a:xfrm>
              <a:off x="10934572" y="4586749"/>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USA</a:t>
              </a:r>
            </a:p>
          </p:txBody>
        </p:sp>
        <p:sp>
          <p:nvSpPr>
            <p:cNvPr id="588" name="tx588"/>
            <p:cNvSpPr/>
            <p:nvPr/>
          </p:nvSpPr>
          <p:spPr>
            <a:xfrm>
              <a:off x="10963752" y="446907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CAN</a:t>
              </a:r>
            </a:p>
          </p:txBody>
        </p:sp>
        <p:sp>
          <p:nvSpPr>
            <p:cNvPr id="589" name="tx589"/>
            <p:cNvSpPr/>
            <p:nvPr/>
          </p:nvSpPr>
          <p:spPr>
            <a:xfrm>
              <a:off x="11048545" y="4352370"/>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LTU</a:t>
              </a:r>
            </a:p>
          </p:txBody>
        </p:sp>
        <p:sp>
          <p:nvSpPr>
            <p:cNvPr id="590" name="tx590"/>
            <p:cNvSpPr/>
            <p:nvPr/>
          </p:nvSpPr>
          <p:spPr>
            <a:xfrm>
              <a:off x="11039695" y="4235665"/>
              <a:ext cx="15903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NLD</a:t>
              </a:r>
            </a:p>
          </p:txBody>
        </p:sp>
        <p:sp>
          <p:nvSpPr>
            <p:cNvPr id="591" name="tx591"/>
            <p:cNvSpPr/>
            <p:nvPr/>
          </p:nvSpPr>
          <p:spPr>
            <a:xfrm>
              <a:off x="11115677" y="4117990"/>
              <a:ext cx="150182"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NZL</a:t>
              </a:r>
            </a:p>
          </p:txBody>
        </p:sp>
        <p:sp>
          <p:nvSpPr>
            <p:cNvPr id="592" name="tx592"/>
            <p:cNvSpPr/>
            <p:nvPr/>
          </p:nvSpPr>
          <p:spPr>
            <a:xfrm>
              <a:off x="11106788" y="399833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POL</a:t>
              </a:r>
            </a:p>
          </p:txBody>
        </p:sp>
        <p:sp>
          <p:nvSpPr>
            <p:cNvPr id="593" name="tx593"/>
            <p:cNvSpPr/>
            <p:nvPr/>
          </p:nvSpPr>
          <p:spPr>
            <a:xfrm>
              <a:off x="11106788" y="3880700"/>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ESP</a:t>
              </a:r>
            </a:p>
          </p:txBody>
        </p:sp>
        <p:sp>
          <p:nvSpPr>
            <p:cNvPr id="594" name="tx594"/>
            <p:cNvSpPr/>
            <p:nvPr/>
          </p:nvSpPr>
          <p:spPr>
            <a:xfrm>
              <a:off x="11093590" y="376302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GBR</a:t>
              </a:r>
            </a:p>
          </p:txBody>
        </p:sp>
        <p:sp>
          <p:nvSpPr>
            <p:cNvPr id="595" name="tx595"/>
            <p:cNvSpPr/>
            <p:nvPr/>
          </p:nvSpPr>
          <p:spPr>
            <a:xfrm>
              <a:off x="11204934" y="36472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FIN</a:t>
              </a:r>
            </a:p>
          </p:txBody>
        </p:sp>
        <p:sp>
          <p:nvSpPr>
            <p:cNvPr id="596" name="tx596"/>
            <p:cNvSpPr/>
            <p:nvPr/>
          </p:nvSpPr>
          <p:spPr>
            <a:xfrm>
              <a:off x="11165108" y="3527675"/>
              <a:ext cx="16788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SGP</a:t>
              </a:r>
            </a:p>
          </p:txBody>
        </p:sp>
        <p:sp>
          <p:nvSpPr>
            <p:cNvPr id="597" name="tx597"/>
            <p:cNvSpPr/>
            <p:nvPr/>
          </p:nvSpPr>
          <p:spPr>
            <a:xfrm>
              <a:off x="11247234" y="3410000"/>
              <a:ext cx="119323"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ISL</a:t>
              </a:r>
            </a:p>
          </p:txBody>
        </p:sp>
        <p:sp>
          <p:nvSpPr>
            <p:cNvPr id="598" name="tx598"/>
            <p:cNvSpPr/>
            <p:nvPr/>
          </p:nvSpPr>
          <p:spPr>
            <a:xfrm>
              <a:off x="11198712" y="329232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CHE</a:t>
              </a:r>
            </a:p>
          </p:txBody>
        </p:sp>
        <p:sp>
          <p:nvSpPr>
            <p:cNvPr id="599" name="tx599"/>
            <p:cNvSpPr/>
            <p:nvPr/>
          </p:nvSpPr>
          <p:spPr>
            <a:xfrm>
              <a:off x="11232278" y="3176591"/>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AND</a:t>
              </a:r>
            </a:p>
          </p:txBody>
        </p:sp>
        <p:sp>
          <p:nvSpPr>
            <p:cNvPr id="600" name="tx600"/>
            <p:cNvSpPr/>
            <p:nvPr/>
          </p:nvSpPr>
          <p:spPr>
            <a:xfrm>
              <a:off x="11270230" y="305697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AUS</a:t>
              </a:r>
            </a:p>
          </p:txBody>
        </p:sp>
        <p:sp>
          <p:nvSpPr>
            <p:cNvPr id="601" name="tx601"/>
            <p:cNvSpPr/>
            <p:nvPr/>
          </p:nvSpPr>
          <p:spPr>
            <a:xfrm>
              <a:off x="11283428" y="2941241"/>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BEL</a:t>
              </a:r>
            </a:p>
          </p:txBody>
        </p:sp>
        <p:sp>
          <p:nvSpPr>
            <p:cNvPr id="602" name="tx602"/>
            <p:cNvSpPr/>
            <p:nvPr/>
          </p:nvSpPr>
          <p:spPr>
            <a:xfrm>
              <a:off x="11301167" y="2821625"/>
              <a:ext cx="13252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ISR</a:t>
              </a:r>
            </a:p>
          </p:txBody>
        </p:sp>
        <p:sp>
          <p:nvSpPr>
            <p:cNvPr id="603" name="tx603"/>
            <p:cNvSpPr/>
            <p:nvPr/>
          </p:nvSpPr>
          <p:spPr>
            <a:xfrm>
              <a:off x="11290598" y="2703911"/>
              <a:ext cx="1766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NOR</a:t>
              </a:r>
            </a:p>
          </p:txBody>
        </p:sp>
        <p:sp>
          <p:nvSpPr>
            <p:cNvPr id="604" name="tx604"/>
            <p:cNvSpPr/>
            <p:nvPr/>
          </p:nvSpPr>
          <p:spPr>
            <a:xfrm>
              <a:off x="11299410" y="2586275"/>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RUS</a:t>
              </a:r>
            </a:p>
          </p:txBody>
        </p:sp>
        <p:sp>
          <p:nvSpPr>
            <p:cNvPr id="605" name="tx605"/>
            <p:cNvSpPr/>
            <p:nvPr/>
          </p:nvSpPr>
          <p:spPr>
            <a:xfrm>
              <a:off x="11286173" y="2468600"/>
              <a:ext cx="18108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SWE</a:t>
              </a:r>
            </a:p>
          </p:txBody>
        </p:sp>
        <p:sp>
          <p:nvSpPr>
            <p:cNvPr id="606" name="tx606"/>
            <p:cNvSpPr/>
            <p:nvPr/>
          </p:nvSpPr>
          <p:spPr>
            <a:xfrm>
              <a:off x="11332976" y="2352866"/>
              <a:ext cx="16784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DNK</a:t>
              </a:r>
            </a:p>
          </p:txBody>
        </p:sp>
        <p:sp>
          <p:nvSpPr>
            <p:cNvPr id="607" name="tx607"/>
            <p:cNvSpPr/>
            <p:nvPr/>
          </p:nvSpPr>
          <p:spPr>
            <a:xfrm>
              <a:off x="11341826" y="2235191"/>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FRA</a:t>
              </a:r>
            </a:p>
          </p:txBody>
        </p:sp>
        <p:sp>
          <p:nvSpPr>
            <p:cNvPr id="608" name="tx608"/>
            <p:cNvSpPr/>
            <p:nvPr/>
          </p:nvSpPr>
          <p:spPr>
            <a:xfrm>
              <a:off x="11350637" y="2116546"/>
              <a:ext cx="150182"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JPN</a:t>
              </a:r>
            </a:p>
          </p:txBody>
        </p:sp>
        <p:sp>
          <p:nvSpPr>
            <p:cNvPr id="609" name="tx609"/>
            <p:cNvSpPr/>
            <p:nvPr/>
          </p:nvSpPr>
          <p:spPr>
            <a:xfrm>
              <a:off x="11341748" y="1997901"/>
              <a:ext cx="159071"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SVK</a:t>
              </a:r>
            </a:p>
          </p:txBody>
        </p:sp>
        <p:sp>
          <p:nvSpPr>
            <p:cNvPr id="610" name="tx610"/>
            <p:cNvSpPr/>
            <p:nvPr/>
          </p:nvSpPr>
          <p:spPr>
            <a:xfrm>
              <a:off x="11384125" y="1882166"/>
              <a:ext cx="15026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LVA</a:t>
              </a:r>
            </a:p>
          </p:txBody>
        </p:sp>
        <p:sp>
          <p:nvSpPr>
            <p:cNvPr id="611" name="tx611"/>
            <p:cNvSpPr/>
            <p:nvPr/>
          </p:nvSpPr>
          <p:spPr>
            <a:xfrm>
              <a:off x="11379739" y="1763521"/>
              <a:ext cx="154646"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LUX</a:t>
              </a:r>
            </a:p>
          </p:txBody>
        </p:sp>
        <p:sp>
          <p:nvSpPr>
            <p:cNvPr id="612" name="tx612"/>
            <p:cNvSpPr/>
            <p:nvPr/>
          </p:nvSpPr>
          <p:spPr>
            <a:xfrm>
              <a:off x="11375392" y="1646817"/>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MLT</a:t>
              </a:r>
            </a:p>
          </p:txBody>
        </p:sp>
        <p:sp>
          <p:nvSpPr>
            <p:cNvPr id="613" name="tx613"/>
            <p:cNvSpPr/>
            <p:nvPr/>
          </p:nvSpPr>
          <p:spPr>
            <a:xfrm>
              <a:off x="11362116" y="1527162"/>
              <a:ext cx="172269"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KOR</a:t>
              </a:r>
            </a:p>
          </p:txBody>
        </p:sp>
        <p:sp>
          <p:nvSpPr>
            <p:cNvPr id="614" name="tx614"/>
            <p:cNvSpPr/>
            <p:nvPr/>
          </p:nvSpPr>
          <p:spPr>
            <a:xfrm>
              <a:off x="11391296" y="1409526"/>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MUS</a:t>
              </a:r>
            </a:p>
          </p:txBody>
        </p:sp>
        <p:sp>
          <p:nvSpPr>
            <p:cNvPr id="615" name="tx615"/>
            <p:cNvSpPr/>
            <p:nvPr/>
          </p:nvSpPr>
          <p:spPr>
            <a:xfrm>
              <a:off x="11408957" y="1293792"/>
              <a:ext cx="158994"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PRT</a:t>
              </a:r>
            </a:p>
          </p:txBody>
        </p:sp>
        <p:sp>
          <p:nvSpPr>
            <p:cNvPr id="616" name="tx616"/>
            <p:cNvSpPr/>
            <p:nvPr/>
          </p:nvSpPr>
          <p:spPr>
            <a:xfrm>
              <a:off x="11429287" y="1175146"/>
              <a:ext cx="172230"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HUN</a:t>
              </a:r>
            </a:p>
          </p:txBody>
        </p:sp>
        <p:sp>
          <p:nvSpPr>
            <p:cNvPr id="617" name="tx617"/>
            <p:cNvSpPr/>
            <p:nvPr/>
          </p:nvSpPr>
          <p:spPr>
            <a:xfrm>
              <a:off x="11438059" y="1056501"/>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SYC</a:t>
              </a:r>
            </a:p>
          </p:txBody>
        </p:sp>
        <p:sp>
          <p:nvSpPr>
            <p:cNvPr id="618" name="rc618"/>
            <p:cNvSpPr/>
            <p:nvPr/>
          </p:nvSpPr>
          <p:spPr>
            <a:xfrm>
              <a:off x="10277347" y="875080"/>
              <a:ext cx="1585983" cy="4659927"/>
            </a:xfrm>
            <a:prstGeom prst="rect">
              <a:avLst/>
            </a:prstGeom>
            <a:ln w="13550" cap="rnd">
              <a:solidFill>
                <a:srgbClr val="999999">
                  <a:alpha val="100000"/>
                </a:srgbClr>
              </a:solidFill>
              <a:prstDash val="solid"/>
              <a:round/>
            </a:ln>
          </p:spPr>
          <p:txBody>
            <a:bodyPr/>
            <a:lstStyle/>
            <a:p/>
          </p:txBody>
        </p:sp>
        <p:sp>
          <p:nvSpPr>
            <p:cNvPr id="619" name="rc619"/>
            <p:cNvSpPr/>
            <p:nvPr/>
          </p:nvSpPr>
          <p:spPr>
            <a:xfrm>
              <a:off x="343909"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0" name="tx620"/>
            <p:cNvSpPr/>
            <p:nvPr/>
          </p:nvSpPr>
          <p:spPr>
            <a:xfrm>
              <a:off x="829479"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(99%)</a:t>
              </a:r>
            </a:p>
          </p:txBody>
        </p:sp>
        <p:sp>
          <p:nvSpPr>
            <p:cNvPr id="621" name="rc621"/>
            <p:cNvSpPr/>
            <p:nvPr/>
          </p:nvSpPr>
          <p:spPr>
            <a:xfrm>
              <a:off x="1999482"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2" name="tx622"/>
            <p:cNvSpPr/>
            <p:nvPr/>
          </p:nvSpPr>
          <p:spPr>
            <a:xfrm>
              <a:off x="248505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(99%)</a:t>
              </a:r>
            </a:p>
          </p:txBody>
        </p:sp>
        <p:sp>
          <p:nvSpPr>
            <p:cNvPr id="623" name="rc623"/>
            <p:cNvSpPr/>
            <p:nvPr/>
          </p:nvSpPr>
          <p:spPr>
            <a:xfrm>
              <a:off x="3655055"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4" name="tx624"/>
            <p:cNvSpPr/>
            <p:nvPr/>
          </p:nvSpPr>
          <p:spPr>
            <a:xfrm>
              <a:off x="4162316"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(99%)</a:t>
              </a:r>
            </a:p>
          </p:txBody>
        </p:sp>
        <p:sp>
          <p:nvSpPr>
            <p:cNvPr id="625" name="rc625"/>
            <p:cNvSpPr/>
            <p:nvPr/>
          </p:nvSpPr>
          <p:spPr>
            <a:xfrm>
              <a:off x="5310628"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6" name="tx626"/>
            <p:cNvSpPr/>
            <p:nvPr/>
          </p:nvSpPr>
          <p:spPr>
            <a:xfrm>
              <a:off x="5808612"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(99%)</a:t>
              </a:r>
            </a:p>
          </p:txBody>
        </p:sp>
        <p:sp>
          <p:nvSpPr>
            <p:cNvPr id="627" name="rc627"/>
            <p:cNvSpPr/>
            <p:nvPr/>
          </p:nvSpPr>
          <p:spPr>
            <a:xfrm>
              <a:off x="6966201"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28" name="tx628"/>
            <p:cNvSpPr/>
            <p:nvPr/>
          </p:nvSpPr>
          <p:spPr>
            <a:xfrm>
              <a:off x="743935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(92%)</a:t>
              </a:r>
            </a:p>
          </p:txBody>
        </p:sp>
        <p:sp>
          <p:nvSpPr>
            <p:cNvPr id="629" name="rc629"/>
            <p:cNvSpPr/>
            <p:nvPr/>
          </p:nvSpPr>
          <p:spPr>
            <a:xfrm>
              <a:off x="8621774"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0" name="tx630"/>
            <p:cNvSpPr/>
            <p:nvPr/>
          </p:nvSpPr>
          <p:spPr>
            <a:xfrm>
              <a:off x="909492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(89%)</a:t>
              </a:r>
            </a:p>
          </p:txBody>
        </p:sp>
        <p:sp>
          <p:nvSpPr>
            <p:cNvPr id="631" name="rc631"/>
            <p:cNvSpPr/>
            <p:nvPr/>
          </p:nvSpPr>
          <p:spPr>
            <a:xfrm>
              <a:off x="10277347" y="660217"/>
              <a:ext cx="1585983"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32" name="tx632"/>
            <p:cNvSpPr/>
            <p:nvPr/>
          </p:nvSpPr>
          <p:spPr>
            <a:xfrm>
              <a:off x="1075050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(97%)</a:t>
              </a:r>
            </a:p>
          </p:txBody>
        </p:sp>
        <p:sp>
          <p:nvSpPr>
            <p:cNvPr id="633" name="pl633"/>
            <p:cNvSpPr/>
            <p:nvPr/>
          </p:nvSpPr>
          <p:spPr>
            <a:xfrm>
              <a:off x="343909"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34" name="pl634"/>
            <p:cNvSpPr/>
            <p:nvPr/>
          </p:nvSpPr>
          <p:spPr>
            <a:xfrm>
              <a:off x="35901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03032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170164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37" name="tx637"/>
            <p:cNvSpPr/>
            <p:nvPr/>
          </p:nvSpPr>
          <p:spPr>
            <a:xfrm rot="-5400000">
              <a:off x="296721"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38" name="tx638"/>
            <p:cNvSpPr/>
            <p:nvPr/>
          </p:nvSpPr>
          <p:spPr>
            <a:xfrm rot="-5400000">
              <a:off x="968010"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39" name="tx639"/>
            <p:cNvSpPr/>
            <p:nvPr/>
          </p:nvSpPr>
          <p:spPr>
            <a:xfrm rot="-5400000">
              <a:off x="1638644"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0" name="pl640"/>
            <p:cNvSpPr/>
            <p:nvPr/>
          </p:nvSpPr>
          <p:spPr>
            <a:xfrm>
              <a:off x="1999482"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1" name="pl641"/>
            <p:cNvSpPr/>
            <p:nvPr/>
          </p:nvSpPr>
          <p:spPr>
            <a:xfrm>
              <a:off x="2014586"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268590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3" name="pl643"/>
            <p:cNvSpPr/>
            <p:nvPr/>
          </p:nvSpPr>
          <p:spPr>
            <a:xfrm>
              <a:off x="335721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4" name="tx644"/>
            <p:cNvSpPr/>
            <p:nvPr/>
          </p:nvSpPr>
          <p:spPr>
            <a:xfrm rot="-5400000">
              <a:off x="1952294"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45" name="tx645"/>
            <p:cNvSpPr/>
            <p:nvPr/>
          </p:nvSpPr>
          <p:spPr>
            <a:xfrm rot="-5400000">
              <a:off x="2623583"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46" name="tx646"/>
            <p:cNvSpPr/>
            <p:nvPr/>
          </p:nvSpPr>
          <p:spPr>
            <a:xfrm rot="-5400000">
              <a:off x="3294217"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47" name="pl647"/>
            <p:cNvSpPr/>
            <p:nvPr/>
          </p:nvSpPr>
          <p:spPr>
            <a:xfrm>
              <a:off x="3655055"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48" name="pl648"/>
            <p:cNvSpPr/>
            <p:nvPr/>
          </p:nvSpPr>
          <p:spPr>
            <a:xfrm>
              <a:off x="3670159"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434147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501279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1" name="tx651"/>
            <p:cNvSpPr/>
            <p:nvPr/>
          </p:nvSpPr>
          <p:spPr>
            <a:xfrm rot="-5400000">
              <a:off x="3607867"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2" name="tx652"/>
            <p:cNvSpPr/>
            <p:nvPr/>
          </p:nvSpPr>
          <p:spPr>
            <a:xfrm rot="-5400000">
              <a:off x="4279156"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53" name="tx653"/>
            <p:cNvSpPr/>
            <p:nvPr/>
          </p:nvSpPr>
          <p:spPr>
            <a:xfrm rot="-5400000">
              <a:off x="4949790"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54" name="pl654"/>
            <p:cNvSpPr/>
            <p:nvPr/>
          </p:nvSpPr>
          <p:spPr>
            <a:xfrm>
              <a:off x="5310628"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55" name="pl655"/>
            <p:cNvSpPr/>
            <p:nvPr/>
          </p:nvSpPr>
          <p:spPr>
            <a:xfrm>
              <a:off x="5325732"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6" name="pl656"/>
            <p:cNvSpPr/>
            <p:nvPr/>
          </p:nvSpPr>
          <p:spPr>
            <a:xfrm>
              <a:off x="599704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7" name="pl657"/>
            <p:cNvSpPr/>
            <p:nvPr/>
          </p:nvSpPr>
          <p:spPr>
            <a:xfrm>
              <a:off x="666836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58" name="tx658"/>
            <p:cNvSpPr/>
            <p:nvPr/>
          </p:nvSpPr>
          <p:spPr>
            <a:xfrm rot="-5400000">
              <a:off x="5263440"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59" name="tx659"/>
            <p:cNvSpPr/>
            <p:nvPr/>
          </p:nvSpPr>
          <p:spPr>
            <a:xfrm rot="-5400000">
              <a:off x="5934729"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0" name="tx660"/>
            <p:cNvSpPr/>
            <p:nvPr/>
          </p:nvSpPr>
          <p:spPr>
            <a:xfrm rot="-5400000">
              <a:off x="6605363"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1" name="pl661"/>
            <p:cNvSpPr/>
            <p:nvPr/>
          </p:nvSpPr>
          <p:spPr>
            <a:xfrm>
              <a:off x="6966201"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2" name="pl662"/>
            <p:cNvSpPr/>
            <p:nvPr/>
          </p:nvSpPr>
          <p:spPr>
            <a:xfrm>
              <a:off x="6981305"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765262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832393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65" name="tx665"/>
            <p:cNvSpPr/>
            <p:nvPr/>
          </p:nvSpPr>
          <p:spPr>
            <a:xfrm rot="-5400000">
              <a:off x="6919013"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66" name="tx666"/>
            <p:cNvSpPr/>
            <p:nvPr/>
          </p:nvSpPr>
          <p:spPr>
            <a:xfrm rot="-5400000">
              <a:off x="7590302"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67" name="tx667"/>
            <p:cNvSpPr/>
            <p:nvPr/>
          </p:nvSpPr>
          <p:spPr>
            <a:xfrm rot="-5400000">
              <a:off x="8260936"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68" name="pl668"/>
            <p:cNvSpPr/>
            <p:nvPr/>
          </p:nvSpPr>
          <p:spPr>
            <a:xfrm>
              <a:off x="8621774"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69" name="pl669"/>
            <p:cNvSpPr/>
            <p:nvPr/>
          </p:nvSpPr>
          <p:spPr>
            <a:xfrm>
              <a:off x="8636878"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0" name="pl670"/>
            <p:cNvSpPr/>
            <p:nvPr/>
          </p:nvSpPr>
          <p:spPr>
            <a:xfrm>
              <a:off x="9308194"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1" name="pl671"/>
            <p:cNvSpPr/>
            <p:nvPr/>
          </p:nvSpPr>
          <p:spPr>
            <a:xfrm>
              <a:off x="9979510"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2" name="tx672"/>
            <p:cNvSpPr/>
            <p:nvPr/>
          </p:nvSpPr>
          <p:spPr>
            <a:xfrm rot="-5400000">
              <a:off x="8574586"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73" name="tx673"/>
            <p:cNvSpPr/>
            <p:nvPr/>
          </p:nvSpPr>
          <p:spPr>
            <a:xfrm rot="-5400000">
              <a:off x="9245875"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74" name="tx674"/>
            <p:cNvSpPr/>
            <p:nvPr/>
          </p:nvSpPr>
          <p:spPr>
            <a:xfrm rot="-5400000">
              <a:off x="9916509"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75" name="pl675"/>
            <p:cNvSpPr/>
            <p:nvPr/>
          </p:nvSpPr>
          <p:spPr>
            <a:xfrm>
              <a:off x="10277347" y="5535007"/>
              <a:ext cx="1585983" cy="0"/>
            </a:xfrm>
            <a:custGeom>
              <a:avLst/>
              <a:pathLst>
                <a:path w="1585983" h="0">
                  <a:moveTo>
                    <a:pt x="0" y="0"/>
                  </a:moveTo>
                  <a:lnTo>
                    <a:pt x="1585983" y="0"/>
                  </a:lnTo>
                </a:path>
              </a:pathLst>
            </a:custGeom>
            <a:ln w="8130" cap="flat">
              <a:solidFill>
                <a:srgbClr val="000000">
                  <a:alpha val="100000"/>
                </a:srgbClr>
              </a:solidFill>
              <a:prstDash val="solid"/>
              <a:round/>
            </a:ln>
          </p:spPr>
          <p:txBody>
            <a:bodyPr/>
            <a:lstStyle/>
            <a:p/>
          </p:txBody>
        </p:sp>
        <p:sp>
          <p:nvSpPr>
            <p:cNvPr id="676" name="pl676"/>
            <p:cNvSpPr/>
            <p:nvPr/>
          </p:nvSpPr>
          <p:spPr>
            <a:xfrm>
              <a:off x="10292451"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963767"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635083" y="5535007"/>
              <a:ext cx="0" cy="53999"/>
            </a:xfrm>
            <a:custGeom>
              <a:avLst/>
              <a:pathLst>
                <a:path w="0" h="53999">
                  <a:moveTo>
                    <a:pt x="0" y="53999"/>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10230159" y="5638862"/>
              <a:ext cx="124311"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55</a:t>
              </a:r>
            </a:p>
          </p:txBody>
        </p:sp>
        <p:sp>
          <p:nvSpPr>
            <p:cNvPr id="680" name="tx680"/>
            <p:cNvSpPr/>
            <p:nvPr/>
          </p:nvSpPr>
          <p:spPr>
            <a:xfrm rot="-5400000">
              <a:off x="10901448" y="563883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75</a:t>
              </a:r>
            </a:p>
          </p:txBody>
        </p:sp>
        <p:sp>
          <p:nvSpPr>
            <p:cNvPr id="681" name="tx681"/>
            <p:cNvSpPr/>
            <p:nvPr/>
          </p:nvSpPr>
          <p:spPr>
            <a:xfrm rot="-5400000">
              <a:off x="11572082" y="56381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95</a:t>
              </a:r>
            </a:p>
          </p:txBody>
        </p:sp>
        <p:sp>
          <p:nvSpPr>
            <p:cNvPr id="682" name="tx682"/>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3" name="tx683"/>
            <p:cNvSpPr/>
            <p:nvPr/>
          </p:nvSpPr>
          <p:spPr>
            <a:xfrm>
              <a:off x="4125164"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4" name="pt684"/>
            <p:cNvSpPr/>
            <p:nvPr/>
          </p:nvSpPr>
          <p:spPr>
            <a:xfrm>
              <a:off x="5122926"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85" name="pt685"/>
            <p:cNvSpPr/>
            <p:nvPr/>
          </p:nvSpPr>
          <p:spPr>
            <a:xfrm>
              <a:off x="5671137"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86" name="pt686"/>
            <p:cNvSpPr/>
            <p:nvPr/>
          </p:nvSpPr>
          <p:spPr>
            <a:xfrm>
              <a:off x="6315611"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87" name="pt687"/>
            <p:cNvSpPr/>
            <p:nvPr/>
          </p:nvSpPr>
          <p:spPr>
            <a:xfrm>
              <a:off x="6960084"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88" name="pt688"/>
            <p:cNvSpPr/>
            <p:nvPr/>
          </p:nvSpPr>
          <p:spPr>
            <a:xfrm>
              <a:off x="7604557"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89" name="tx689"/>
            <p:cNvSpPr/>
            <p:nvPr/>
          </p:nvSpPr>
          <p:spPr>
            <a:xfrm>
              <a:off x="5345600"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0" name="tx690"/>
            <p:cNvSpPr/>
            <p:nvPr/>
          </p:nvSpPr>
          <p:spPr>
            <a:xfrm>
              <a:off x="589381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1" name="tx691"/>
            <p:cNvSpPr/>
            <p:nvPr/>
          </p:nvSpPr>
          <p:spPr>
            <a:xfrm>
              <a:off x="653828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692" name="tx692"/>
            <p:cNvSpPr/>
            <p:nvPr/>
          </p:nvSpPr>
          <p:spPr>
            <a:xfrm>
              <a:off x="718275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693" name="tx693"/>
            <p:cNvSpPr/>
            <p:nvPr/>
          </p:nvSpPr>
          <p:spPr>
            <a:xfrm>
              <a:off x="7827231"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694" name="tx694"/>
            <p:cNvSpPr/>
            <p:nvPr/>
          </p:nvSpPr>
          <p:spPr>
            <a:xfrm>
              <a:off x="343909" y="399578"/>
              <a:ext cx="6373757"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Non-programme, 2025</a:t>
              </a:r>
            </a:p>
          </p:txBody>
        </p:sp>
        <p:sp>
          <p:nvSpPr>
            <p:cNvPr id="695" name="tx695"/>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696" name="tx696"/>
            <p:cNvSpPr/>
            <p:nvPr/>
          </p:nvSpPr>
          <p:spPr>
            <a:xfrm>
              <a:off x="5427144" y="6568512"/>
              <a:ext cx="64361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mlt shown in the headers. Regional average coverage shown by the dashed line.</a:t>
              </a: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4691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874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05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3241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11599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783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3966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149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633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971768"/>
              <a:ext cx="239888" cy="144228"/>
            </a:xfrm>
            <a:prstGeom prst="rect">
              <a:avLst/>
            </a:prstGeom>
            <a:solidFill>
              <a:srgbClr val="1CABE2">
                <a:alpha val="85098"/>
              </a:srgbClr>
            </a:solidFill>
          </p:spPr>
          <p:txBody>
            <a:bodyPr/>
            <a:lstStyle/>
            <a:p/>
          </p:txBody>
        </p:sp>
        <p:sp>
          <p:nvSpPr>
            <p:cNvPr id="26" name="rc26"/>
            <p:cNvSpPr/>
            <p:nvPr/>
          </p:nvSpPr>
          <p:spPr>
            <a:xfrm>
              <a:off x="1562816" y="4028814"/>
              <a:ext cx="239888" cy="87183"/>
            </a:xfrm>
            <a:prstGeom prst="rect">
              <a:avLst/>
            </a:prstGeom>
            <a:solidFill>
              <a:srgbClr val="1CABE2">
                <a:alpha val="85098"/>
              </a:srgbClr>
            </a:solidFill>
          </p:spPr>
          <p:txBody>
            <a:bodyPr/>
            <a:lstStyle/>
            <a:p/>
          </p:txBody>
        </p:sp>
        <p:sp>
          <p:nvSpPr>
            <p:cNvPr id="27" name="rc27"/>
            <p:cNvSpPr/>
            <p:nvPr/>
          </p:nvSpPr>
          <p:spPr>
            <a:xfrm>
              <a:off x="1829360" y="3901807"/>
              <a:ext cx="239888" cy="214190"/>
            </a:xfrm>
            <a:prstGeom prst="rect">
              <a:avLst/>
            </a:prstGeom>
            <a:solidFill>
              <a:srgbClr val="1CABE2">
                <a:alpha val="85098"/>
              </a:srgbClr>
            </a:solidFill>
          </p:spPr>
          <p:txBody>
            <a:bodyPr/>
            <a:lstStyle/>
            <a:p/>
          </p:txBody>
        </p:sp>
        <p:sp>
          <p:nvSpPr>
            <p:cNvPr id="28" name="rc28"/>
            <p:cNvSpPr/>
            <p:nvPr/>
          </p:nvSpPr>
          <p:spPr>
            <a:xfrm>
              <a:off x="2095903" y="3940555"/>
              <a:ext cx="239888" cy="175442"/>
            </a:xfrm>
            <a:prstGeom prst="rect">
              <a:avLst/>
            </a:prstGeom>
            <a:solidFill>
              <a:srgbClr val="1CABE2">
                <a:alpha val="85098"/>
              </a:srgbClr>
            </a:solidFill>
          </p:spPr>
          <p:txBody>
            <a:bodyPr/>
            <a:lstStyle/>
            <a:p/>
          </p:txBody>
        </p:sp>
        <p:sp>
          <p:nvSpPr>
            <p:cNvPr id="29" name="rc29"/>
            <p:cNvSpPr/>
            <p:nvPr/>
          </p:nvSpPr>
          <p:spPr>
            <a:xfrm>
              <a:off x="2362446" y="3776952"/>
              <a:ext cx="239888" cy="339045"/>
            </a:xfrm>
            <a:prstGeom prst="rect">
              <a:avLst/>
            </a:prstGeom>
            <a:solidFill>
              <a:srgbClr val="1CABE2">
                <a:alpha val="85098"/>
              </a:srgbClr>
            </a:solidFill>
          </p:spPr>
          <p:txBody>
            <a:bodyPr/>
            <a:lstStyle/>
            <a:p/>
          </p:txBody>
        </p:sp>
        <p:sp>
          <p:nvSpPr>
            <p:cNvPr id="30" name="rc30"/>
            <p:cNvSpPr/>
            <p:nvPr/>
          </p:nvSpPr>
          <p:spPr>
            <a:xfrm>
              <a:off x="2628989" y="3863059"/>
              <a:ext cx="239888" cy="252938"/>
            </a:xfrm>
            <a:prstGeom prst="rect">
              <a:avLst/>
            </a:prstGeom>
            <a:solidFill>
              <a:srgbClr val="1CABE2">
                <a:alpha val="85098"/>
              </a:srgbClr>
            </a:solidFill>
          </p:spPr>
          <p:txBody>
            <a:bodyPr/>
            <a:lstStyle/>
            <a:p/>
          </p:txBody>
        </p:sp>
        <p:sp>
          <p:nvSpPr>
            <p:cNvPr id="31" name="rc31"/>
            <p:cNvSpPr/>
            <p:nvPr/>
          </p:nvSpPr>
          <p:spPr>
            <a:xfrm>
              <a:off x="2895532" y="3486341"/>
              <a:ext cx="239888" cy="629655"/>
            </a:xfrm>
            <a:prstGeom prst="rect">
              <a:avLst/>
            </a:prstGeom>
            <a:solidFill>
              <a:srgbClr val="1CABE2">
                <a:alpha val="85098"/>
              </a:srgbClr>
            </a:solidFill>
          </p:spPr>
          <p:txBody>
            <a:bodyPr/>
            <a:lstStyle/>
            <a:p/>
          </p:txBody>
        </p:sp>
        <p:sp>
          <p:nvSpPr>
            <p:cNvPr id="32" name="rc32"/>
            <p:cNvSpPr/>
            <p:nvPr/>
          </p:nvSpPr>
          <p:spPr>
            <a:xfrm>
              <a:off x="3162075" y="3444364"/>
              <a:ext cx="239888" cy="671632"/>
            </a:xfrm>
            <a:prstGeom prst="rect">
              <a:avLst/>
            </a:prstGeom>
            <a:solidFill>
              <a:srgbClr val="1CABE2">
                <a:alpha val="85098"/>
              </a:srgbClr>
            </a:solidFill>
          </p:spPr>
          <p:txBody>
            <a:bodyPr/>
            <a:lstStyle/>
            <a:p/>
          </p:txBody>
        </p:sp>
        <p:sp>
          <p:nvSpPr>
            <p:cNvPr id="33" name="rc33"/>
            <p:cNvSpPr/>
            <p:nvPr/>
          </p:nvSpPr>
          <p:spPr>
            <a:xfrm>
              <a:off x="3428618" y="3586441"/>
              <a:ext cx="239888" cy="529556"/>
            </a:xfrm>
            <a:prstGeom prst="rect">
              <a:avLst/>
            </a:prstGeom>
            <a:solidFill>
              <a:srgbClr val="1CABE2">
                <a:alpha val="85098"/>
              </a:srgbClr>
            </a:solidFill>
          </p:spPr>
          <p:txBody>
            <a:bodyPr/>
            <a:lstStyle/>
            <a:p/>
          </p:txBody>
        </p:sp>
        <p:sp>
          <p:nvSpPr>
            <p:cNvPr id="34" name="rc34"/>
            <p:cNvSpPr/>
            <p:nvPr/>
          </p:nvSpPr>
          <p:spPr>
            <a:xfrm>
              <a:off x="3695161" y="3716677"/>
              <a:ext cx="239888" cy="399320"/>
            </a:xfrm>
            <a:prstGeom prst="rect">
              <a:avLst/>
            </a:prstGeom>
            <a:solidFill>
              <a:srgbClr val="1CABE2">
                <a:alpha val="85098"/>
              </a:srgbClr>
            </a:solidFill>
          </p:spPr>
          <p:txBody>
            <a:bodyPr/>
            <a:lstStyle/>
            <a:p/>
          </p:txBody>
        </p:sp>
        <p:sp>
          <p:nvSpPr>
            <p:cNvPr id="35" name="rc35"/>
            <p:cNvSpPr/>
            <p:nvPr/>
          </p:nvSpPr>
          <p:spPr>
            <a:xfrm>
              <a:off x="3961705" y="3985761"/>
              <a:ext cx="239888" cy="130236"/>
            </a:xfrm>
            <a:prstGeom prst="rect">
              <a:avLst/>
            </a:prstGeom>
            <a:solidFill>
              <a:srgbClr val="1CABE2">
                <a:alpha val="85098"/>
              </a:srgbClr>
            </a:solidFill>
          </p:spPr>
          <p:txBody>
            <a:bodyPr/>
            <a:lstStyle/>
            <a:p/>
          </p:txBody>
        </p:sp>
        <p:sp>
          <p:nvSpPr>
            <p:cNvPr id="36" name="rc36"/>
            <p:cNvSpPr/>
            <p:nvPr/>
          </p:nvSpPr>
          <p:spPr>
            <a:xfrm>
              <a:off x="4228248" y="4070791"/>
              <a:ext cx="239888" cy="45206"/>
            </a:xfrm>
            <a:prstGeom prst="rect">
              <a:avLst/>
            </a:prstGeom>
            <a:solidFill>
              <a:srgbClr val="1CABE2">
                <a:alpha val="85098"/>
              </a:srgbClr>
            </a:solidFill>
          </p:spPr>
          <p:txBody>
            <a:bodyPr/>
            <a:lstStyle/>
            <a:p/>
          </p:txBody>
        </p:sp>
        <p:sp>
          <p:nvSpPr>
            <p:cNvPr id="37" name="rc37"/>
            <p:cNvSpPr/>
            <p:nvPr/>
          </p:nvSpPr>
          <p:spPr>
            <a:xfrm>
              <a:off x="4494791" y="4070791"/>
              <a:ext cx="239888" cy="45206"/>
            </a:xfrm>
            <a:prstGeom prst="rect">
              <a:avLst/>
            </a:prstGeom>
            <a:solidFill>
              <a:srgbClr val="1CABE2">
                <a:alpha val="85098"/>
              </a:srgbClr>
            </a:solidFill>
          </p:spPr>
          <p:txBody>
            <a:bodyPr/>
            <a:lstStyle/>
            <a:p/>
          </p:txBody>
        </p:sp>
        <p:sp>
          <p:nvSpPr>
            <p:cNvPr id="38" name="rc38"/>
            <p:cNvSpPr/>
            <p:nvPr/>
          </p:nvSpPr>
          <p:spPr>
            <a:xfrm>
              <a:off x="4761334" y="4072944"/>
              <a:ext cx="239888" cy="43053"/>
            </a:xfrm>
            <a:prstGeom prst="rect">
              <a:avLst/>
            </a:prstGeom>
            <a:solidFill>
              <a:srgbClr val="1CABE2">
                <a:alpha val="85098"/>
              </a:srgbClr>
            </a:solidFill>
          </p:spPr>
          <p:txBody>
            <a:bodyPr/>
            <a:lstStyle/>
            <a:p/>
          </p:txBody>
        </p:sp>
        <p:sp>
          <p:nvSpPr>
            <p:cNvPr id="39" name="rc39"/>
            <p:cNvSpPr/>
            <p:nvPr/>
          </p:nvSpPr>
          <p:spPr>
            <a:xfrm>
              <a:off x="5027877" y="4071867"/>
              <a:ext cx="239888" cy="44129"/>
            </a:xfrm>
            <a:prstGeom prst="rect">
              <a:avLst/>
            </a:prstGeom>
            <a:solidFill>
              <a:srgbClr val="1CABE2">
                <a:alpha val="85098"/>
              </a:srgbClr>
            </a:solidFill>
          </p:spPr>
          <p:txBody>
            <a:bodyPr/>
            <a:lstStyle/>
            <a:p/>
          </p:txBody>
        </p:sp>
        <p:sp>
          <p:nvSpPr>
            <p:cNvPr id="40" name="rc40"/>
            <p:cNvSpPr/>
            <p:nvPr/>
          </p:nvSpPr>
          <p:spPr>
            <a:xfrm>
              <a:off x="5294420" y="4025585"/>
              <a:ext cx="239888" cy="90412"/>
            </a:xfrm>
            <a:prstGeom prst="rect">
              <a:avLst/>
            </a:prstGeom>
            <a:solidFill>
              <a:srgbClr val="1CABE2">
                <a:alpha val="85098"/>
              </a:srgbClr>
            </a:solidFill>
          </p:spPr>
          <p:txBody>
            <a:bodyPr/>
            <a:lstStyle/>
            <a:p/>
          </p:txBody>
        </p:sp>
        <p:sp>
          <p:nvSpPr>
            <p:cNvPr id="41" name="rc41"/>
            <p:cNvSpPr/>
            <p:nvPr/>
          </p:nvSpPr>
          <p:spPr>
            <a:xfrm>
              <a:off x="5560963" y="3976074"/>
              <a:ext cx="239888" cy="139923"/>
            </a:xfrm>
            <a:prstGeom prst="rect">
              <a:avLst/>
            </a:prstGeom>
            <a:solidFill>
              <a:srgbClr val="1CABE2">
                <a:alpha val="85098"/>
              </a:srgbClr>
            </a:solidFill>
          </p:spPr>
          <p:txBody>
            <a:bodyPr/>
            <a:lstStyle/>
            <a:p/>
          </p:txBody>
        </p:sp>
        <p:sp>
          <p:nvSpPr>
            <p:cNvPr id="42" name="rc42"/>
            <p:cNvSpPr/>
            <p:nvPr/>
          </p:nvSpPr>
          <p:spPr>
            <a:xfrm>
              <a:off x="5827506" y="4025585"/>
              <a:ext cx="239888" cy="90412"/>
            </a:xfrm>
            <a:prstGeom prst="rect">
              <a:avLst/>
            </a:prstGeom>
            <a:solidFill>
              <a:srgbClr val="1CABE2">
                <a:alpha val="85098"/>
              </a:srgbClr>
            </a:solidFill>
          </p:spPr>
          <p:txBody>
            <a:bodyPr/>
            <a:lstStyle/>
            <a:p/>
          </p:txBody>
        </p:sp>
        <p:sp>
          <p:nvSpPr>
            <p:cNvPr id="43" name="rc43"/>
            <p:cNvSpPr/>
            <p:nvPr/>
          </p:nvSpPr>
          <p:spPr>
            <a:xfrm>
              <a:off x="6094049" y="4069715"/>
              <a:ext cx="239888" cy="46282"/>
            </a:xfrm>
            <a:prstGeom prst="rect">
              <a:avLst/>
            </a:prstGeom>
            <a:solidFill>
              <a:srgbClr val="1CABE2">
                <a:alpha val="85098"/>
              </a:srgbClr>
            </a:solidFill>
          </p:spPr>
          <p:txBody>
            <a:bodyPr/>
            <a:lstStyle/>
            <a:p/>
          </p:txBody>
        </p:sp>
        <p:sp>
          <p:nvSpPr>
            <p:cNvPr id="44" name="rc44"/>
            <p:cNvSpPr/>
            <p:nvPr/>
          </p:nvSpPr>
          <p:spPr>
            <a:xfrm>
              <a:off x="6360593" y="4025585"/>
              <a:ext cx="239888" cy="90412"/>
            </a:xfrm>
            <a:prstGeom prst="rect">
              <a:avLst/>
            </a:prstGeom>
            <a:solidFill>
              <a:srgbClr val="1CABE2">
                <a:alpha val="85098"/>
              </a:srgbClr>
            </a:solidFill>
          </p:spPr>
          <p:txBody>
            <a:bodyPr/>
            <a:lstStyle/>
            <a:p/>
          </p:txBody>
        </p:sp>
        <p:sp>
          <p:nvSpPr>
            <p:cNvPr id="45" name="rc45"/>
            <p:cNvSpPr/>
            <p:nvPr/>
          </p:nvSpPr>
          <p:spPr>
            <a:xfrm>
              <a:off x="6627136" y="4068638"/>
              <a:ext cx="239888" cy="47358"/>
            </a:xfrm>
            <a:prstGeom prst="rect">
              <a:avLst/>
            </a:prstGeom>
            <a:solidFill>
              <a:srgbClr val="1CABE2">
                <a:alpha val="85098"/>
              </a:srgbClr>
            </a:solidFill>
          </p:spPr>
          <p:txBody>
            <a:bodyPr/>
            <a:lstStyle/>
            <a:p/>
          </p:txBody>
        </p:sp>
        <p:sp>
          <p:nvSpPr>
            <p:cNvPr id="46" name="rc46"/>
            <p:cNvSpPr/>
            <p:nvPr/>
          </p:nvSpPr>
          <p:spPr>
            <a:xfrm>
              <a:off x="6893679" y="4069715"/>
              <a:ext cx="239888" cy="46282"/>
            </a:xfrm>
            <a:prstGeom prst="rect">
              <a:avLst/>
            </a:prstGeom>
            <a:solidFill>
              <a:srgbClr val="1CABE2">
                <a:alpha val="85098"/>
              </a:srgbClr>
            </a:solidFill>
          </p:spPr>
          <p:txBody>
            <a:bodyPr/>
            <a:lstStyle/>
            <a:p/>
          </p:txBody>
        </p:sp>
        <p:sp>
          <p:nvSpPr>
            <p:cNvPr id="47" name="rc47"/>
            <p:cNvSpPr/>
            <p:nvPr/>
          </p:nvSpPr>
          <p:spPr>
            <a:xfrm>
              <a:off x="7160222" y="4069715"/>
              <a:ext cx="239888" cy="46282"/>
            </a:xfrm>
            <a:prstGeom prst="rect">
              <a:avLst/>
            </a:prstGeom>
            <a:solidFill>
              <a:srgbClr val="1CABE2">
                <a:alpha val="85098"/>
              </a:srgbClr>
            </a:solidFill>
          </p:spPr>
          <p:txBody>
            <a:bodyPr/>
            <a:lstStyle/>
            <a:p/>
          </p:txBody>
        </p:sp>
        <p:sp>
          <p:nvSpPr>
            <p:cNvPr id="48" name="rc48"/>
            <p:cNvSpPr/>
            <p:nvPr/>
          </p:nvSpPr>
          <p:spPr>
            <a:xfrm>
              <a:off x="7426765" y="4070791"/>
              <a:ext cx="239888" cy="45206"/>
            </a:xfrm>
            <a:prstGeom prst="rect">
              <a:avLst/>
            </a:prstGeom>
            <a:solidFill>
              <a:srgbClr val="1CABE2">
                <a:alpha val="85098"/>
              </a:srgbClr>
            </a:solidFill>
          </p:spPr>
          <p:txBody>
            <a:bodyPr/>
            <a:lstStyle/>
            <a:p/>
          </p:txBody>
        </p:sp>
        <p:sp>
          <p:nvSpPr>
            <p:cNvPr id="49" name="rc49"/>
            <p:cNvSpPr/>
            <p:nvPr/>
          </p:nvSpPr>
          <p:spPr>
            <a:xfrm>
              <a:off x="7693308" y="4070791"/>
              <a:ext cx="239888" cy="45206"/>
            </a:xfrm>
            <a:prstGeom prst="rect">
              <a:avLst/>
            </a:prstGeom>
            <a:solidFill>
              <a:srgbClr val="1CABE2">
                <a:alpha val="85098"/>
              </a:srgbClr>
            </a:solidFill>
          </p:spPr>
          <p:txBody>
            <a:bodyPr/>
            <a:lstStyle/>
            <a:p/>
          </p:txBody>
        </p:sp>
        <p:sp>
          <p:nvSpPr>
            <p:cNvPr id="50" name="rc50"/>
            <p:cNvSpPr/>
            <p:nvPr/>
          </p:nvSpPr>
          <p:spPr>
            <a:xfrm>
              <a:off x="7959851" y="4070791"/>
              <a:ext cx="239888" cy="45206"/>
            </a:xfrm>
            <a:prstGeom prst="rect">
              <a:avLst/>
            </a:prstGeom>
            <a:solidFill>
              <a:srgbClr val="1CABE2">
                <a:alpha val="85098"/>
              </a:srgbClr>
            </a:solidFill>
          </p:spPr>
          <p:txBody>
            <a:bodyPr/>
            <a:lstStyle/>
            <a:p/>
          </p:txBody>
        </p:sp>
        <p:sp>
          <p:nvSpPr>
            <p:cNvPr id="51" name="rc51"/>
            <p:cNvSpPr/>
            <p:nvPr/>
          </p:nvSpPr>
          <p:spPr>
            <a:xfrm>
              <a:off x="1296273" y="3827540"/>
              <a:ext cx="239888" cy="144228"/>
            </a:xfrm>
            <a:prstGeom prst="rect">
              <a:avLst/>
            </a:prstGeom>
            <a:solidFill>
              <a:srgbClr val="B3B3B3">
                <a:alpha val="85098"/>
              </a:srgbClr>
            </a:solidFill>
          </p:spPr>
          <p:txBody>
            <a:bodyPr/>
            <a:lstStyle/>
            <a:p/>
          </p:txBody>
        </p:sp>
        <p:sp>
          <p:nvSpPr>
            <p:cNvPr id="52" name="rc52"/>
            <p:cNvSpPr/>
            <p:nvPr/>
          </p:nvSpPr>
          <p:spPr>
            <a:xfrm>
              <a:off x="1562816" y="3898578"/>
              <a:ext cx="239888" cy="130236"/>
            </a:xfrm>
            <a:prstGeom prst="rect">
              <a:avLst/>
            </a:prstGeom>
            <a:solidFill>
              <a:srgbClr val="B3B3B3">
                <a:alpha val="85098"/>
              </a:srgbClr>
            </a:solidFill>
          </p:spPr>
          <p:txBody>
            <a:bodyPr/>
            <a:lstStyle/>
            <a:p/>
          </p:txBody>
        </p:sp>
        <p:sp>
          <p:nvSpPr>
            <p:cNvPr id="53" name="rc53"/>
            <p:cNvSpPr/>
            <p:nvPr/>
          </p:nvSpPr>
          <p:spPr>
            <a:xfrm>
              <a:off x="1829360" y="3901807"/>
              <a:ext cx="239888" cy="0"/>
            </a:xfrm>
            <a:prstGeom prst="rect">
              <a:avLst/>
            </a:prstGeom>
            <a:solidFill>
              <a:srgbClr val="B3B3B3">
                <a:alpha val="85098"/>
              </a:srgbClr>
            </a:solidFill>
          </p:spPr>
          <p:txBody>
            <a:bodyPr/>
            <a:lstStyle/>
            <a:p/>
          </p:txBody>
        </p:sp>
        <p:sp>
          <p:nvSpPr>
            <p:cNvPr id="54" name="rc54"/>
            <p:cNvSpPr/>
            <p:nvPr/>
          </p:nvSpPr>
          <p:spPr>
            <a:xfrm>
              <a:off x="2095903" y="3852295"/>
              <a:ext cx="239888" cy="88259"/>
            </a:xfrm>
            <a:prstGeom prst="rect">
              <a:avLst/>
            </a:prstGeom>
            <a:solidFill>
              <a:srgbClr val="B3B3B3">
                <a:alpha val="85098"/>
              </a:srgbClr>
            </a:solidFill>
          </p:spPr>
          <p:txBody>
            <a:bodyPr/>
            <a:lstStyle/>
            <a:p/>
          </p:txBody>
        </p:sp>
        <p:sp>
          <p:nvSpPr>
            <p:cNvPr id="55" name="rc55"/>
            <p:cNvSpPr/>
            <p:nvPr/>
          </p:nvSpPr>
          <p:spPr>
            <a:xfrm>
              <a:off x="2362446" y="3649944"/>
              <a:ext cx="239888" cy="127007"/>
            </a:xfrm>
            <a:prstGeom prst="rect">
              <a:avLst/>
            </a:prstGeom>
            <a:solidFill>
              <a:srgbClr val="B3B3B3">
                <a:alpha val="85098"/>
              </a:srgbClr>
            </a:solidFill>
          </p:spPr>
          <p:txBody>
            <a:bodyPr/>
            <a:lstStyle/>
            <a:p/>
          </p:txBody>
        </p:sp>
        <p:sp>
          <p:nvSpPr>
            <p:cNvPr id="56" name="rc56"/>
            <p:cNvSpPr/>
            <p:nvPr/>
          </p:nvSpPr>
          <p:spPr>
            <a:xfrm>
              <a:off x="2628989" y="3779104"/>
              <a:ext cx="239888" cy="83954"/>
            </a:xfrm>
            <a:prstGeom prst="rect">
              <a:avLst/>
            </a:prstGeom>
            <a:solidFill>
              <a:srgbClr val="B3B3B3">
                <a:alpha val="85098"/>
              </a:srgbClr>
            </a:solidFill>
          </p:spPr>
          <p:txBody>
            <a:bodyPr/>
            <a:lstStyle/>
            <a:p/>
          </p:txBody>
        </p:sp>
        <p:sp>
          <p:nvSpPr>
            <p:cNvPr id="57" name="rc57"/>
            <p:cNvSpPr/>
            <p:nvPr/>
          </p:nvSpPr>
          <p:spPr>
            <a:xfrm>
              <a:off x="2895532" y="3486341"/>
              <a:ext cx="239888" cy="0"/>
            </a:xfrm>
            <a:prstGeom prst="rect">
              <a:avLst/>
            </a:prstGeom>
            <a:solidFill>
              <a:srgbClr val="B3B3B3">
                <a:alpha val="85098"/>
              </a:srgbClr>
            </a:solidFill>
          </p:spPr>
          <p:txBody>
            <a:bodyPr/>
            <a:lstStyle/>
            <a:p/>
          </p:txBody>
        </p:sp>
        <p:sp>
          <p:nvSpPr>
            <p:cNvPr id="58" name="rc58"/>
            <p:cNvSpPr/>
            <p:nvPr/>
          </p:nvSpPr>
          <p:spPr>
            <a:xfrm>
              <a:off x="3162075" y="3024594"/>
              <a:ext cx="239888" cy="419770"/>
            </a:xfrm>
            <a:prstGeom prst="rect">
              <a:avLst/>
            </a:prstGeom>
            <a:solidFill>
              <a:srgbClr val="B3B3B3">
                <a:alpha val="85098"/>
              </a:srgbClr>
            </a:solidFill>
          </p:spPr>
          <p:txBody>
            <a:bodyPr/>
            <a:lstStyle/>
            <a:p/>
          </p:txBody>
        </p:sp>
        <p:sp>
          <p:nvSpPr>
            <p:cNvPr id="59" name="rc59"/>
            <p:cNvSpPr/>
            <p:nvPr/>
          </p:nvSpPr>
          <p:spPr>
            <a:xfrm>
              <a:off x="3428618" y="2879289"/>
              <a:ext cx="239888" cy="707151"/>
            </a:xfrm>
            <a:prstGeom prst="rect">
              <a:avLst/>
            </a:prstGeom>
            <a:solidFill>
              <a:srgbClr val="B3B3B3">
                <a:alpha val="85098"/>
              </a:srgbClr>
            </a:solidFill>
          </p:spPr>
          <p:txBody>
            <a:bodyPr/>
            <a:lstStyle/>
            <a:p/>
          </p:txBody>
        </p:sp>
        <p:sp>
          <p:nvSpPr>
            <p:cNvPr id="60" name="rc60"/>
            <p:cNvSpPr/>
            <p:nvPr/>
          </p:nvSpPr>
          <p:spPr>
            <a:xfrm>
              <a:off x="3695161" y="2919113"/>
              <a:ext cx="239888" cy="797563"/>
            </a:xfrm>
            <a:prstGeom prst="rect">
              <a:avLst/>
            </a:prstGeom>
            <a:solidFill>
              <a:srgbClr val="B3B3B3">
                <a:alpha val="85098"/>
              </a:srgbClr>
            </a:solidFill>
          </p:spPr>
          <p:txBody>
            <a:bodyPr/>
            <a:lstStyle/>
            <a:p/>
          </p:txBody>
        </p:sp>
        <p:sp>
          <p:nvSpPr>
            <p:cNvPr id="61" name="rc61"/>
            <p:cNvSpPr/>
            <p:nvPr/>
          </p:nvSpPr>
          <p:spPr>
            <a:xfrm>
              <a:off x="3961705" y="3075182"/>
              <a:ext cx="239888" cy="910578"/>
            </a:xfrm>
            <a:prstGeom prst="rect">
              <a:avLst/>
            </a:prstGeom>
            <a:solidFill>
              <a:srgbClr val="B3B3B3">
                <a:alpha val="85098"/>
              </a:srgbClr>
            </a:solidFill>
          </p:spPr>
          <p:txBody>
            <a:bodyPr/>
            <a:lstStyle/>
            <a:p/>
          </p:txBody>
        </p:sp>
        <p:sp>
          <p:nvSpPr>
            <p:cNvPr id="62" name="rc62"/>
            <p:cNvSpPr/>
            <p:nvPr/>
          </p:nvSpPr>
          <p:spPr>
            <a:xfrm>
              <a:off x="4228248" y="3934097"/>
              <a:ext cx="239888" cy="136694"/>
            </a:xfrm>
            <a:prstGeom prst="rect">
              <a:avLst/>
            </a:prstGeom>
            <a:solidFill>
              <a:srgbClr val="B3B3B3">
                <a:alpha val="85098"/>
              </a:srgbClr>
            </a:solidFill>
          </p:spPr>
          <p:txBody>
            <a:bodyPr/>
            <a:lstStyle/>
            <a:p/>
          </p:txBody>
        </p:sp>
        <p:sp>
          <p:nvSpPr>
            <p:cNvPr id="63" name="rc63"/>
            <p:cNvSpPr/>
            <p:nvPr/>
          </p:nvSpPr>
          <p:spPr>
            <a:xfrm>
              <a:off x="4494791" y="4070791"/>
              <a:ext cx="239888" cy="0"/>
            </a:xfrm>
            <a:prstGeom prst="rect">
              <a:avLst/>
            </a:prstGeom>
            <a:solidFill>
              <a:srgbClr val="B3B3B3">
                <a:alpha val="85098"/>
              </a:srgbClr>
            </a:solidFill>
          </p:spPr>
          <p:txBody>
            <a:bodyPr/>
            <a:lstStyle/>
            <a:p/>
          </p:txBody>
        </p:sp>
        <p:sp>
          <p:nvSpPr>
            <p:cNvPr id="64" name="rc64"/>
            <p:cNvSpPr/>
            <p:nvPr/>
          </p:nvSpPr>
          <p:spPr>
            <a:xfrm>
              <a:off x="4761334" y="4072944"/>
              <a:ext cx="239888" cy="0"/>
            </a:xfrm>
            <a:prstGeom prst="rect">
              <a:avLst/>
            </a:prstGeom>
            <a:solidFill>
              <a:srgbClr val="B3B3B3">
                <a:alpha val="85098"/>
              </a:srgbClr>
            </a:solidFill>
          </p:spPr>
          <p:txBody>
            <a:bodyPr/>
            <a:lstStyle/>
            <a:p/>
          </p:txBody>
        </p:sp>
        <p:sp>
          <p:nvSpPr>
            <p:cNvPr id="65" name="rc65"/>
            <p:cNvSpPr/>
            <p:nvPr/>
          </p:nvSpPr>
          <p:spPr>
            <a:xfrm>
              <a:off x="5027877" y="4071867"/>
              <a:ext cx="239888" cy="0"/>
            </a:xfrm>
            <a:prstGeom prst="rect">
              <a:avLst/>
            </a:prstGeom>
            <a:solidFill>
              <a:srgbClr val="B3B3B3">
                <a:alpha val="85098"/>
              </a:srgbClr>
            </a:solidFill>
          </p:spPr>
          <p:txBody>
            <a:bodyPr/>
            <a:lstStyle/>
            <a:p/>
          </p:txBody>
        </p:sp>
        <p:sp>
          <p:nvSpPr>
            <p:cNvPr id="66" name="rc66"/>
            <p:cNvSpPr/>
            <p:nvPr/>
          </p:nvSpPr>
          <p:spPr>
            <a:xfrm>
              <a:off x="5294420" y="3980379"/>
              <a:ext cx="239888" cy="45206"/>
            </a:xfrm>
            <a:prstGeom prst="rect">
              <a:avLst/>
            </a:prstGeom>
            <a:solidFill>
              <a:srgbClr val="B3B3B3">
                <a:alpha val="85098"/>
              </a:srgbClr>
            </a:solidFill>
          </p:spPr>
          <p:txBody>
            <a:bodyPr/>
            <a:lstStyle/>
            <a:p/>
          </p:txBody>
        </p:sp>
        <p:sp>
          <p:nvSpPr>
            <p:cNvPr id="67" name="rc67"/>
            <p:cNvSpPr/>
            <p:nvPr/>
          </p:nvSpPr>
          <p:spPr>
            <a:xfrm>
              <a:off x="5560963" y="3976074"/>
              <a:ext cx="239888" cy="0"/>
            </a:xfrm>
            <a:prstGeom prst="rect">
              <a:avLst/>
            </a:prstGeom>
            <a:solidFill>
              <a:srgbClr val="B3B3B3">
                <a:alpha val="85098"/>
              </a:srgbClr>
            </a:solidFill>
          </p:spPr>
          <p:txBody>
            <a:bodyPr/>
            <a:lstStyle/>
            <a:p/>
          </p:txBody>
        </p:sp>
        <p:sp>
          <p:nvSpPr>
            <p:cNvPr id="68" name="rc68"/>
            <p:cNvSpPr/>
            <p:nvPr/>
          </p:nvSpPr>
          <p:spPr>
            <a:xfrm>
              <a:off x="5827506" y="4025585"/>
              <a:ext cx="239888" cy="0"/>
            </a:xfrm>
            <a:prstGeom prst="rect">
              <a:avLst/>
            </a:prstGeom>
            <a:solidFill>
              <a:srgbClr val="B3B3B3">
                <a:alpha val="85098"/>
              </a:srgbClr>
            </a:solidFill>
          </p:spPr>
          <p:txBody>
            <a:bodyPr/>
            <a:lstStyle/>
            <a:p/>
          </p:txBody>
        </p:sp>
        <p:sp>
          <p:nvSpPr>
            <p:cNvPr id="69" name="rc69"/>
            <p:cNvSpPr/>
            <p:nvPr/>
          </p:nvSpPr>
          <p:spPr>
            <a:xfrm>
              <a:off x="6094049" y="3978226"/>
              <a:ext cx="239888" cy="91488"/>
            </a:xfrm>
            <a:prstGeom prst="rect">
              <a:avLst/>
            </a:prstGeom>
            <a:solidFill>
              <a:srgbClr val="B3B3B3">
                <a:alpha val="85098"/>
              </a:srgbClr>
            </a:solidFill>
          </p:spPr>
          <p:txBody>
            <a:bodyPr/>
            <a:lstStyle/>
            <a:p/>
          </p:txBody>
        </p:sp>
        <p:sp>
          <p:nvSpPr>
            <p:cNvPr id="70" name="rc70"/>
            <p:cNvSpPr/>
            <p:nvPr/>
          </p:nvSpPr>
          <p:spPr>
            <a:xfrm>
              <a:off x="6360593" y="4025585"/>
              <a:ext cx="239888" cy="0"/>
            </a:xfrm>
            <a:prstGeom prst="rect">
              <a:avLst/>
            </a:prstGeom>
            <a:solidFill>
              <a:srgbClr val="B3B3B3">
                <a:alpha val="85098"/>
              </a:srgbClr>
            </a:solidFill>
          </p:spPr>
          <p:txBody>
            <a:bodyPr/>
            <a:lstStyle/>
            <a:p/>
          </p:txBody>
        </p:sp>
        <p:sp>
          <p:nvSpPr>
            <p:cNvPr id="71" name="rc71"/>
            <p:cNvSpPr/>
            <p:nvPr/>
          </p:nvSpPr>
          <p:spPr>
            <a:xfrm>
              <a:off x="6627136" y="4021280"/>
              <a:ext cx="239888" cy="47358"/>
            </a:xfrm>
            <a:prstGeom prst="rect">
              <a:avLst/>
            </a:prstGeom>
            <a:solidFill>
              <a:srgbClr val="B3B3B3">
                <a:alpha val="85098"/>
              </a:srgbClr>
            </a:solidFill>
          </p:spPr>
          <p:txBody>
            <a:bodyPr/>
            <a:lstStyle/>
            <a:p/>
          </p:txBody>
        </p:sp>
        <p:sp>
          <p:nvSpPr>
            <p:cNvPr id="72" name="rc72"/>
            <p:cNvSpPr/>
            <p:nvPr/>
          </p:nvSpPr>
          <p:spPr>
            <a:xfrm>
              <a:off x="6893679" y="4069715"/>
              <a:ext cx="239888" cy="0"/>
            </a:xfrm>
            <a:prstGeom prst="rect">
              <a:avLst/>
            </a:prstGeom>
            <a:solidFill>
              <a:srgbClr val="B3B3B3">
                <a:alpha val="85098"/>
              </a:srgbClr>
            </a:solidFill>
          </p:spPr>
          <p:txBody>
            <a:bodyPr/>
            <a:lstStyle/>
            <a:p/>
          </p:txBody>
        </p:sp>
        <p:sp>
          <p:nvSpPr>
            <p:cNvPr id="73" name="rc73"/>
            <p:cNvSpPr/>
            <p:nvPr/>
          </p:nvSpPr>
          <p:spPr>
            <a:xfrm>
              <a:off x="7160222" y="4024509"/>
              <a:ext cx="239888" cy="45206"/>
            </a:xfrm>
            <a:prstGeom prst="rect">
              <a:avLst/>
            </a:prstGeom>
            <a:solidFill>
              <a:srgbClr val="B3B3B3">
                <a:alpha val="85098"/>
              </a:srgbClr>
            </a:solidFill>
          </p:spPr>
          <p:txBody>
            <a:bodyPr/>
            <a:lstStyle/>
            <a:p/>
          </p:txBody>
        </p:sp>
        <p:sp>
          <p:nvSpPr>
            <p:cNvPr id="74" name="rc74"/>
            <p:cNvSpPr/>
            <p:nvPr/>
          </p:nvSpPr>
          <p:spPr>
            <a:xfrm>
              <a:off x="7426765" y="4025585"/>
              <a:ext cx="239888" cy="45206"/>
            </a:xfrm>
            <a:prstGeom prst="rect">
              <a:avLst/>
            </a:prstGeom>
            <a:solidFill>
              <a:srgbClr val="B3B3B3">
                <a:alpha val="85098"/>
              </a:srgbClr>
            </a:solidFill>
          </p:spPr>
          <p:txBody>
            <a:bodyPr/>
            <a:lstStyle/>
            <a:p/>
          </p:txBody>
        </p:sp>
        <p:sp>
          <p:nvSpPr>
            <p:cNvPr id="75" name="rc75"/>
            <p:cNvSpPr/>
            <p:nvPr/>
          </p:nvSpPr>
          <p:spPr>
            <a:xfrm>
              <a:off x="7693308" y="3980379"/>
              <a:ext cx="239888" cy="90412"/>
            </a:xfrm>
            <a:prstGeom prst="rect">
              <a:avLst/>
            </a:prstGeom>
            <a:solidFill>
              <a:srgbClr val="B3B3B3">
                <a:alpha val="85098"/>
              </a:srgbClr>
            </a:solidFill>
          </p:spPr>
          <p:txBody>
            <a:bodyPr/>
            <a:lstStyle/>
            <a:p/>
          </p:txBody>
        </p:sp>
        <p:sp>
          <p:nvSpPr>
            <p:cNvPr id="76" name="rc76"/>
            <p:cNvSpPr/>
            <p:nvPr/>
          </p:nvSpPr>
          <p:spPr>
            <a:xfrm>
              <a:off x="7959851" y="4070791"/>
              <a:ext cx="239888" cy="0"/>
            </a:xfrm>
            <a:prstGeom prst="rect">
              <a:avLst/>
            </a:prstGeom>
            <a:solidFill>
              <a:srgbClr val="B3B3B3">
                <a:alpha val="85098"/>
              </a:srgbClr>
            </a:solidFill>
          </p:spPr>
          <p:txBody>
            <a:bodyPr/>
            <a:lstStyle/>
            <a:p/>
          </p:txBody>
        </p:sp>
        <p:sp>
          <p:nvSpPr>
            <p:cNvPr id="77" name="pl77"/>
            <p:cNvSpPr/>
            <p:nvPr/>
          </p:nvSpPr>
          <p:spPr>
            <a:xfrm>
              <a:off x="1416218" y="2075428"/>
              <a:ext cx="6663577" cy="309177"/>
            </a:xfrm>
            <a:custGeom>
              <a:avLst/>
              <a:pathLst>
                <a:path w="6663577" h="309177">
                  <a:moveTo>
                    <a:pt x="0" y="41223"/>
                  </a:moveTo>
                  <a:lnTo>
                    <a:pt x="266543" y="20611"/>
                  </a:lnTo>
                  <a:lnTo>
                    <a:pt x="533086" y="82447"/>
                  </a:lnTo>
                  <a:lnTo>
                    <a:pt x="799629" y="61835"/>
                  </a:lnTo>
                  <a:lnTo>
                    <a:pt x="1066172" y="144282"/>
                  </a:lnTo>
                  <a:lnTo>
                    <a:pt x="1332715" y="103059"/>
                  </a:lnTo>
                  <a:lnTo>
                    <a:pt x="1599258" y="288565"/>
                  </a:lnTo>
                  <a:lnTo>
                    <a:pt x="1865801" y="309177"/>
                  </a:lnTo>
                  <a:lnTo>
                    <a:pt x="2132344" y="226729"/>
                  </a:lnTo>
                  <a:lnTo>
                    <a:pt x="2398888" y="164894"/>
                  </a:lnTo>
                  <a:lnTo>
                    <a:pt x="2665431" y="41223"/>
                  </a:lnTo>
                  <a:lnTo>
                    <a:pt x="2931974" y="0"/>
                  </a:lnTo>
                  <a:lnTo>
                    <a:pt x="3198517" y="0"/>
                  </a:lnTo>
                  <a:lnTo>
                    <a:pt x="3465060" y="0"/>
                  </a:lnTo>
                  <a:lnTo>
                    <a:pt x="3731603" y="0"/>
                  </a:lnTo>
                  <a:lnTo>
                    <a:pt x="3998146" y="20611"/>
                  </a:lnTo>
                  <a:lnTo>
                    <a:pt x="4264689" y="41223"/>
                  </a:lnTo>
                  <a:lnTo>
                    <a:pt x="4531233" y="20611"/>
                  </a:lnTo>
                  <a:lnTo>
                    <a:pt x="4797776" y="0"/>
                  </a:lnTo>
                  <a:lnTo>
                    <a:pt x="5064319" y="20611"/>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pl78"/>
            <p:cNvSpPr/>
            <p:nvPr/>
          </p:nvSpPr>
          <p:spPr>
            <a:xfrm>
              <a:off x="1416218" y="2075428"/>
              <a:ext cx="6663577" cy="556518"/>
            </a:xfrm>
            <a:custGeom>
              <a:avLst/>
              <a:pathLst>
                <a:path w="6663577" h="556518">
                  <a:moveTo>
                    <a:pt x="0" y="103059"/>
                  </a:moveTo>
                  <a:lnTo>
                    <a:pt x="266543" y="82447"/>
                  </a:lnTo>
                  <a:lnTo>
                    <a:pt x="533086" y="82447"/>
                  </a:lnTo>
                  <a:lnTo>
                    <a:pt x="799629" y="103059"/>
                  </a:lnTo>
                  <a:lnTo>
                    <a:pt x="1066172" y="206118"/>
                  </a:lnTo>
                  <a:lnTo>
                    <a:pt x="1332715" y="144282"/>
                  </a:lnTo>
                  <a:lnTo>
                    <a:pt x="1599258" y="288565"/>
                  </a:lnTo>
                  <a:lnTo>
                    <a:pt x="1865801" y="515295"/>
                  </a:lnTo>
                  <a:lnTo>
                    <a:pt x="2132344" y="556518"/>
                  </a:lnTo>
                  <a:lnTo>
                    <a:pt x="2398888" y="535906"/>
                  </a:lnTo>
                  <a:lnTo>
                    <a:pt x="2665431" y="474071"/>
                  </a:lnTo>
                  <a:lnTo>
                    <a:pt x="2931974" y="61835"/>
                  </a:lnTo>
                  <a:lnTo>
                    <a:pt x="3198517" y="0"/>
                  </a:lnTo>
                  <a:lnTo>
                    <a:pt x="3465060" y="0"/>
                  </a:lnTo>
                  <a:lnTo>
                    <a:pt x="3731603" y="0"/>
                  </a:lnTo>
                  <a:lnTo>
                    <a:pt x="3998146" y="41223"/>
                  </a:lnTo>
                  <a:lnTo>
                    <a:pt x="4264689" y="41223"/>
                  </a:lnTo>
                  <a:lnTo>
                    <a:pt x="4531233" y="20611"/>
                  </a:lnTo>
                  <a:lnTo>
                    <a:pt x="4797776" y="41223"/>
                  </a:lnTo>
                  <a:lnTo>
                    <a:pt x="5064319" y="20611"/>
                  </a:lnTo>
                  <a:lnTo>
                    <a:pt x="5330862" y="20611"/>
                  </a:lnTo>
                  <a:lnTo>
                    <a:pt x="5597405" y="0"/>
                  </a:lnTo>
                  <a:lnTo>
                    <a:pt x="5863948" y="20611"/>
                  </a:lnTo>
                  <a:lnTo>
                    <a:pt x="6130491" y="20611"/>
                  </a:lnTo>
                  <a:lnTo>
                    <a:pt x="6397034" y="41223"/>
                  </a:lnTo>
                  <a:lnTo>
                    <a:pt x="6663577" y="0"/>
                  </a:lnTo>
                </a:path>
              </a:pathLst>
            </a:custGeom>
            <a:ln w="27101" cap="flat">
              <a:solidFill>
                <a:srgbClr val="F26A21">
                  <a:alpha val="100000"/>
                </a:srgbClr>
              </a:solidFill>
              <a:prstDash val="solid"/>
              <a:round/>
            </a:ln>
          </p:spPr>
          <p:txBody>
            <a:bodyPr/>
            <a:lstStyle/>
            <a:p/>
          </p:txBody>
        </p:sp>
        <p:sp>
          <p:nvSpPr>
            <p:cNvPr id="79" name="tx79"/>
            <p:cNvSpPr/>
            <p:nvPr/>
          </p:nvSpPr>
          <p:spPr>
            <a:xfrm>
              <a:off x="1355928"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0" name="tx80"/>
            <p:cNvSpPr/>
            <p:nvPr/>
          </p:nvSpPr>
          <p:spPr>
            <a:xfrm>
              <a:off x="268864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4021359"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535407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420247"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68679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6953334"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1987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486420"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7752963"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801950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90" name="tx90"/>
            <p:cNvSpPr/>
            <p:nvPr/>
          </p:nvSpPr>
          <p:spPr>
            <a:xfrm>
              <a:off x="1355928" y="22311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94</a:t>
              </a:r>
            </a:p>
          </p:txBody>
        </p:sp>
        <p:sp>
          <p:nvSpPr>
            <p:cNvPr id="91" name="tx91"/>
            <p:cNvSpPr/>
            <p:nvPr/>
          </p:nvSpPr>
          <p:spPr>
            <a:xfrm>
              <a:off x="2688644"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2" name="tx92"/>
            <p:cNvSpPr/>
            <p:nvPr/>
          </p:nvSpPr>
          <p:spPr>
            <a:xfrm>
              <a:off x="4021359" y="260217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76</a:t>
              </a:r>
            </a:p>
          </p:txBody>
        </p:sp>
        <p:sp>
          <p:nvSpPr>
            <p:cNvPr id="93" name="tx93"/>
            <p:cNvSpPr/>
            <p:nvPr/>
          </p:nvSpPr>
          <p:spPr>
            <a:xfrm>
              <a:off x="5354075"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4" name="tx94"/>
            <p:cNvSpPr/>
            <p:nvPr/>
          </p:nvSpPr>
          <p:spPr>
            <a:xfrm>
              <a:off x="642024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5" name="tx95"/>
            <p:cNvSpPr/>
            <p:nvPr/>
          </p:nvSpPr>
          <p:spPr>
            <a:xfrm>
              <a:off x="668679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6" name="tx96"/>
            <p:cNvSpPr/>
            <p:nvPr/>
          </p:nvSpPr>
          <p:spPr>
            <a:xfrm>
              <a:off x="6953334"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97" name="tx97"/>
            <p:cNvSpPr/>
            <p:nvPr/>
          </p:nvSpPr>
          <p:spPr>
            <a:xfrm>
              <a:off x="721987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8" name="tx98"/>
            <p:cNvSpPr/>
            <p:nvPr/>
          </p:nvSpPr>
          <p:spPr>
            <a:xfrm>
              <a:off x="7486420"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9" name="tx99"/>
            <p:cNvSpPr/>
            <p:nvPr/>
          </p:nvSpPr>
          <p:spPr>
            <a:xfrm>
              <a:off x="7752963"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100" name="tx100"/>
            <p:cNvSpPr/>
            <p:nvPr/>
          </p:nvSpPr>
          <p:spPr>
            <a:xfrm>
              <a:off x="8019506" y="21281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99</a:t>
              </a:r>
            </a:p>
          </p:txBody>
        </p:sp>
        <p:sp>
          <p:nvSpPr>
            <p:cNvPr id="101" name="tx101"/>
            <p:cNvSpPr/>
            <p:nvPr/>
          </p:nvSpPr>
          <p:spPr>
            <a:xfrm>
              <a:off x="1309215" y="370950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2" name="tx102"/>
            <p:cNvSpPr/>
            <p:nvPr/>
          </p:nvSpPr>
          <p:spPr>
            <a:xfrm>
              <a:off x="2641931" y="366106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3" name="tx103"/>
            <p:cNvSpPr/>
            <p:nvPr/>
          </p:nvSpPr>
          <p:spPr>
            <a:xfrm>
              <a:off x="4019851" y="295846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&lt;1</a:t>
              </a:r>
            </a:p>
          </p:txBody>
        </p:sp>
        <p:sp>
          <p:nvSpPr>
            <p:cNvPr id="104" name="tx104"/>
            <p:cNvSpPr/>
            <p:nvPr/>
          </p:nvSpPr>
          <p:spPr>
            <a:xfrm>
              <a:off x="5307362" y="386234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5" name="tx105"/>
            <p:cNvSpPr/>
            <p:nvPr/>
          </p:nvSpPr>
          <p:spPr>
            <a:xfrm>
              <a:off x="6373535" y="390754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6" name="tx106"/>
            <p:cNvSpPr/>
            <p:nvPr/>
          </p:nvSpPr>
          <p:spPr>
            <a:xfrm>
              <a:off x="6640078" y="3903241"/>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7" name="tx107"/>
            <p:cNvSpPr/>
            <p:nvPr/>
          </p:nvSpPr>
          <p:spPr>
            <a:xfrm>
              <a:off x="6906621" y="395167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8" name="tx108"/>
            <p:cNvSpPr/>
            <p:nvPr/>
          </p:nvSpPr>
          <p:spPr>
            <a:xfrm>
              <a:off x="7173164" y="390647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09" name="tx109"/>
            <p:cNvSpPr/>
            <p:nvPr/>
          </p:nvSpPr>
          <p:spPr>
            <a:xfrm>
              <a:off x="7439707" y="3907546"/>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0" name="tx110"/>
            <p:cNvSpPr/>
            <p:nvPr/>
          </p:nvSpPr>
          <p:spPr>
            <a:xfrm>
              <a:off x="7706250" y="3862340"/>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1" name="tx111"/>
            <p:cNvSpPr/>
            <p:nvPr/>
          </p:nvSpPr>
          <p:spPr>
            <a:xfrm>
              <a:off x="7972793" y="3952752"/>
              <a:ext cx="214004"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&lt;0.5</a:t>
              </a:r>
            </a:p>
          </p:txBody>
        </p:sp>
        <p:sp>
          <p:nvSpPr>
            <p:cNvPr id="112" name="tx112"/>
            <p:cNvSpPr/>
            <p:nvPr/>
          </p:nvSpPr>
          <p:spPr>
            <a:xfrm>
              <a:off x="601089" y="4063883"/>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113" name="tx113"/>
            <p:cNvSpPr/>
            <p:nvPr/>
          </p:nvSpPr>
          <p:spPr>
            <a:xfrm>
              <a:off x="601089" y="352571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0.5K</a:t>
              </a:r>
            </a:p>
          </p:txBody>
        </p:sp>
        <p:sp>
          <p:nvSpPr>
            <p:cNvPr id="114" name="tx114"/>
            <p:cNvSpPr/>
            <p:nvPr/>
          </p:nvSpPr>
          <p:spPr>
            <a:xfrm>
              <a:off x="601089" y="298754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15" name="tx115"/>
            <p:cNvSpPr/>
            <p:nvPr/>
          </p:nvSpPr>
          <p:spPr>
            <a:xfrm>
              <a:off x="601089" y="244938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1.5K</a:t>
              </a:r>
            </a:p>
          </p:txBody>
        </p:sp>
        <p:sp>
          <p:nvSpPr>
            <p:cNvPr id="116" name="tx116"/>
            <p:cNvSpPr/>
            <p:nvPr/>
          </p:nvSpPr>
          <p:spPr>
            <a:xfrm>
              <a:off x="601089" y="1911214"/>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17" name="tx11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8" name="tx11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9" name="tx11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0" name="tx12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1" name="tx12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2" name="tx122"/>
            <p:cNvSpPr/>
            <p:nvPr/>
          </p:nvSpPr>
          <p:spPr>
            <a:xfrm rot="-5400000">
              <a:off x="125977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3" name="tx123"/>
            <p:cNvSpPr/>
            <p:nvPr/>
          </p:nvSpPr>
          <p:spPr>
            <a:xfrm rot="-5400000">
              <a:off x="259248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4" name="tx124"/>
            <p:cNvSpPr/>
            <p:nvPr/>
          </p:nvSpPr>
          <p:spPr>
            <a:xfrm rot="-5400000">
              <a:off x="39252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5" name="tx125"/>
            <p:cNvSpPr/>
            <p:nvPr/>
          </p:nvSpPr>
          <p:spPr>
            <a:xfrm rot="-5400000">
              <a:off x="525791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6" name="tx126"/>
            <p:cNvSpPr/>
            <p:nvPr/>
          </p:nvSpPr>
          <p:spPr>
            <a:xfrm rot="-5400000">
              <a:off x="632409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rot="-5400000">
              <a:off x="65906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8" name="tx128"/>
            <p:cNvSpPr/>
            <p:nvPr/>
          </p:nvSpPr>
          <p:spPr>
            <a:xfrm rot="-5400000">
              <a:off x="685717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9" name="tx129"/>
            <p:cNvSpPr/>
            <p:nvPr/>
          </p:nvSpPr>
          <p:spPr>
            <a:xfrm rot="-5400000">
              <a:off x="712372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0" name="tx130"/>
            <p:cNvSpPr/>
            <p:nvPr/>
          </p:nvSpPr>
          <p:spPr>
            <a:xfrm rot="-5400000">
              <a:off x="739022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1" name="tx131"/>
            <p:cNvSpPr/>
            <p:nvPr/>
          </p:nvSpPr>
          <p:spPr>
            <a:xfrm rot="-5400000">
              <a:off x="76568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2" name="tx132"/>
            <p:cNvSpPr/>
            <p:nvPr/>
          </p:nvSpPr>
          <p:spPr>
            <a:xfrm rot="-5400000">
              <a:off x="792334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3" name="tx133"/>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34" name="tx134"/>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35" name="pl135"/>
            <p:cNvSpPr/>
            <p:nvPr/>
          </p:nvSpPr>
          <p:spPr>
            <a:xfrm>
              <a:off x="3035891"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6" name="pl136"/>
            <p:cNvSpPr/>
            <p:nvPr/>
          </p:nvSpPr>
          <p:spPr>
            <a:xfrm>
              <a:off x="3751620"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37" name="tx137"/>
            <p:cNvSpPr/>
            <p:nvPr/>
          </p:nvSpPr>
          <p:spPr>
            <a:xfrm>
              <a:off x="3302990"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38" name="tx138"/>
            <p:cNvSpPr/>
            <p:nvPr/>
          </p:nvSpPr>
          <p:spPr>
            <a:xfrm>
              <a:off x="4018719"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39" name="rc139"/>
            <p:cNvSpPr/>
            <p:nvPr/>
          </p:nvSpPr>
          <p:spPr>
            <a:xfrm>
              <a:off x="4663170" y="4979579"/>
              <a:ext cx="201456" cy="201456"/>
            </a:xfrm>
            <a:prstGeom prst="rect">
              <a:avLst/>
            </a:prstGeom>
            <a:solidFill>
              <a:srgbClr val="B3B3B3">
                <a:alpha val="85098"/>
              </a:srgbClr>
            </a:solidFill>
          </p:spPr>
          <p:txBody>
            <a:bodyPr/>
            <a:lstStyle/>
            <a:p/>
          </p:txBody>
        </p:sp>
        <p:sp>
          <p:nvSpPr>
            <p:cNvPr id="140" name="rc140"/>
            <p:cNvSpPr/>
            <p:nvPr/>
          </p:nvSpPr>
          <p:spPr>
            <a:xfrm>
              <a:off x="5565324" y="4979579"/>
              <a:ext cx="201456" cy="201456"/>
            </a:xfrm>
            <a:prstGeom prst="rect">
              <a:avLst/>
            </a:prstGeom>
            <a:solidFill>
              <a:srgbClr val="1CABE2">
                <a:alpha val="85098"/>
              </a:srgbClr>
            </a:solidFill>
          </p:spPr>
          <p:txBody>
            <a:bodyPr/>
            <a:lstStyle/>
            <a:p/>
          </p:txBody>
        </p:sp>
        <p:sp>
          <p:nvSpPr>
            <p:cNvPr id="141" name="tx141"/>
            <p:cNvSpPr/>
            <p:nvPr/>
          </p:nvSpPr>
          <p:spPr>
            <a:xfrm>
              <a:off x="4943215"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42" name="tx142"/>
            <p:cNvSpPr/>
            <p:nvPr/>
          </p:nvSpPr>
          <p:spPr>
            <a:xfrm>
              <a:off x="5845369"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43" name="tx143"/>
            <p:cNvSpPr/>
            <p:nvPr/>
          </p:nvSpPr>
          <p:spPr>
            <a:xfrm>
              <a:off x="951100"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44" name="tx144"/>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2000-2025</a:t>
              </a:r>
            </a:p>
          </p:txBody>
        </p:sp>
        <p:sp>
          <p:nvSpPr>
            <p:cNvPr id="145" name="pl145"/>
            <p:cNvSpPr/>
            <p:nvPr/>
          </p:nvSpPr>
          <p:spPr>
            <a:xfrm>
              <a:off x="266600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6" name="pl146"/>
            <p:cNvSpPr/>
            <p:nvPr/>
          </p:nvSpPr>
          <p:spPr>
            <a:xfrm>
              <a:off x="540548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81449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951100" y="578566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9" name="pl149"/>
            <p:cNvSpPr/>
            <p:nvPr/>
          </p:nvSpPr>
          <p:spPr>
            <a:xfrm>
              <a:off x="951100" y="56368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0" name="pl150"/>
            <p:cNvSpPr/>
            <p:nvPr/>
          </p:nvSpPr>
          <p:spPr>
            <a:xfrm>
              <a:off x="951100" y="548807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1" name="pl151"/>
            <p:cNvSpPr/>
            <p:nvPr/>
          </p:nvSpPr>
          <p:spPr>
            <a:xfrm>
              <a:off x="129627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2" name="pl152"/>
            <p:cNvSpPr/>
            <p:nvPr/>
          </p:nvSpPr>
          <p:spPr>
            <a:xfrm>
              <a:off x="403574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3" name="pl153"/>
            <p:cNvSpPr/>
            <p:nvPr/>
          </p:nvSpPr>
          <p:spPr>
            <a:xfrm>
              <a:off x="6775215"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54" name="rc154"/>
            <p:cNvSpPr/>
            <p:nvPr/>
          </p:nvSpPr>
          <p:spPr>
            <a:xfrm>
              <a:off x="1296273" y="5726143"/>
              <a:ext cx="4602311" cy="119033"/>
            </a:xfrm>
            <a:prstGeom prst="rect">
              <a:avLst/>
            </a:prstGeom>
            <a:solidFill>
              <a:srgbClr val="1CABE2">
                <a:alpha val="85098"/>
              </a:srgbClr>
            </a:solidFill>
          </p:spPr>
          <p:txBody>
            <a:bodyPr/>
            <a:lstStyle/>
            <a:p/>
          </p:txBody>
        </p:sp>
        <p:sp>
          <p:nvSpPr>
            <p:cNvPr id="155" name="rc155"/>
            <p:cNvSpPr/>
            <p:nvPr/>
          </p:nvSpPr>
          <p:spPr>
            <a:xfrm>
              <a:off x="1296273" y="5577352"/>
              <a:ext cx="2301155" cy="119033"/>
            </a:xfrm>
            <a:prstGeom prst="rect">
              <a:avLst/>
            </a:prstGeom>
            <a:solidFill>
              <a:srgbClr val="1CABE2">
                <a:alpha val="85098"/>
              </a:srgbClr>
            </a:solidFill>
          </p:spPr>
          <p:txBody>
            <a:bodyPr/>
            <a:lstStyle/>
            <a:p/>
          </p:txBody>
        </p:sp>
        <p:sp>
          <p:nvSpPr>
            <p:cNvPr id="156" name="rc156"/>
            <p:cNvSpPr/>
            <p:nvPr/>
          </p:nvSpPr>
          <p:spPr>
            <a:xfrm>
              <a:off x="1296273" y="5428560"/>
              <a:ext cx="2301155" cy="119033"/>
            </a:xfrm>
            <a:prstGeom prst="rect">
              <a:avLst/>
            </a:prstGeom>
            <a:solidFill>
              <a:srgbClr val="1CABE2">
                <a:alpha val="85098"/>
              </a:srgbClr>
            </a:solidFill>
          </p:spPr>
          <p:txBody>
            <a:bodyPr/>
            <a:lstStyle/>
            <a:p/>
          </p:txBody>
        </p:sp>
        <p:sp>
          <p:nvSpPr>
            <p:cNvPr id="157" name="rc157"/>
            <p:cNvSpPr/>
            <p:nvPr/>
          </p:nvSpPr>
          <p:spPr>
            <a:xfrm>
              <a:off x="5898585" y="5726143"/>
              <a:ext cx="0" cy="119033"/>
            </a:xfrm>
            <a:prstGeom prst="rect">
              <a:avLst/>
            </a:prstGeom>
            <a:solidFill>
              <a:srgbClr val="B3B3B3">
                <a:alpha val="85098"/>
              </a:srgbClr>
            </a:solidFill>
          </p:spPr>
          <p:txBody>
            <a:bodyPr/>
            <a:lstStyle/>
            <a:p/>
          </p:txBody>
        </p:sp>
        <p:sp>
          <p:nvSpPr>
            <p:cNvPr id="158" name="rc158"/>
            <p:cNvSpPr/>
            <p:nvPr/>
          </p:nvSpPr>
          <p:spPr>
            <a:xfrm>
              <a:off x="3597429" y="5577352"/>
              <a:ext cx="4602311" cy="119033"/>
            </a:xfrm>
            <a:prstGeom prst="rect">
              <a:avLst/>
            </a:prstGeom>
            <a:solidFill>
              <a:srgbClr val="B3B3B3">
                <a:alpha val="85098"/>
              </a:srgbClr>
            </a:solidFill>
          </p:spPr>
          <p:txBody>
            <a:bodyPr/>
            <a:lstStyle/>
            <a:p/>
          </p:txBody>
        </p:sp>
        <p:sp>
          <p:nvSpPr>
            <p:cNvPr id="159" name="rc159"/>
            <p:cNvSpPr/>
            <p:nvPr/>
          </p:nvSpPr>
          <p:spPr>
            <a:xfrm>
              <a:off x="3597429" y="5428560"/>
              <a:ext cx="0" cy="119033"/>
            </a:xfrm>
            <a:prstGeom prst="rect">
              <a:avLst/>
            </a:prstGeom>
            <a:solidFill>
              <a:srgbClr val="B3B3B3">
                <a:alpha val="85098"/>
              </a:srgbClr>
            </a:solidFill>
          </p:spPr>
          <p:txBody>
            <a:bodyPr/>
            <a:lstStyle/>
            <a:p/>
          </p:txBody>
        </p:sp>
        <p:sp>
          <p:nvSpPr>
            <p:cNvPr id="160" name="tx160"/>
            <p:cNvSpPr/>
            <p:nvPr/>
          </p:nvSpPr>
          <p:spPr>
            <a:xfrm>
              <a:off x="6028812" y="5742523"/>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1" name="tx161"/>
            <p:cNvSpPr/>
            <p:nvPr/>
          </p:nvSpPr>
          <p:spPr>
            <a:xfrm>
              <a:off x="8329967" y="559373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&lt;200</a:t>
              </a:r>
            </a:p>
          </p:txBody>
        </p:sp>
        <p:sp>
          <p:nvSpPr>
            <p:cNvPr id="162" name="tx162"/>
            <p:cNvSpPr/>
            <p:nvPr/>
          </p:nvSpPr>
          <p:spPr>
            <a:xfrm>
              <a:off x="3727656" y="5444941"/>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a:t>
              </a:r>
            </a:p>
          </p:txBody>
        </p:sp>
        <p:sp>
          <p:nvSpPr>
            <p:cNvPr id="163" name="tx163"/>
            <p:cNvSpPr/>
            <p:nvPr/>
          </p:nvSpPr>
          <p:spPr>
            <a:xfrm>
              <a:off x="577692"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4" name="tx164"/>
            <p:cNvSpPr/>
            <p:nvPr/>
          </p:nvSpPr>
          <p:spPr>
            <a:xfrm>
              <a:off x="577692"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5" name="tx165"/>
            <p:cNvSpPr/>
            <p:nvPr/>
          </p:nvSpPr>
          <p:spPr>
            <a:xfrm>
              <a:off x="577692"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66" name="tx166"/>
            <p:cNvSpPr/>
            <p:nvPr/>
          </p:nvSpPr>
          <p:spPr>
            <a:xfrm>
              <a:off x="1257426" y="593545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67" name="tx167"/>
            <p:cNvSpPr/>
            <p:nvPr/>
          </p:nvSpPr>
          <p:spPr>
            <a:xfrm>
              <a:off x="3958050" y="593545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68" name="tx168"/>
            <p:cNvSpPr/>
            <p:nvPr/>
          </p:nvSpPr>
          <p:spPr>
            <a:xfrm>
              <a:off x="6658674" y="59354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69" name="tx169"/>
            <p:cNvSpPr/>
            <p:nvPr/>
          </p:nvSpPr>
          <p:spPr>
            <a:xfrm>
              <a:off x="3878190" y="6098348"/>
              <a:ext cx="1739633"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70" name="tx170"/>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71" name="tx171"/>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172" name="tx172"/>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17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Malta.
In 2025, DTP1 coverage in Malta remained constant 99%. There were &lt;100 children who missed out on any DTP vaccination (zero-dose children).
DTP3 coverage increased to at 99% in 2025, leaving &lt;100 children vulnerable to vaccine-preventable diseases.</a:t>
            </a:r>
          </a:p>
        </p:txBody>
      </p:sp>
      <p:sp>
        <p:nvSpPr>
          <p:cNvPr id="17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99% and DTP3 was 99%, leaving &lt;100 children un- or under-vaccinated, including &lt;100 zero-dose and &lt;100 with only partial protection.</a:t>
            </a:r>
          </a:p>
        </p:txBody>
      </p:sp>
      <p:grpSp xmlns:pic="http://schemas.openxmlformats.org/drawingml/2006/picture">
        <p:nvGrpSpPr>
          <p:cNvPr id="175" name=""/>
          <p:cNvGrpSpPr/>
          <p:nvPr/>
        </p:nvGrpSpPr>
        <p:grpSpPr>
          <a:xfrm>
            <a:off x="292608" y="1005840"/>
            <a:ext cx="8595360" cy="28575"/>
            <a:chOff x="292608" y="1005840"/>
            <a:chExt cx="8595360" cy="28575"/>
          </a:xfrm>
        </p:grpSpPr>
        <p:sp>
          <p:nvSpPr>
            <p:cNvPr id="17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328070"/>
            </a:xfrm>
            <a:custGeom>
              <a:avLst/>
              <a:pathLst>
                <a:path w="3397293" h="328070">
                  <a:moveTo>
                    <a:pt x="0" y="43742"/>
                  </a:moveTo>
                  <a:lnTo>
                    <a:pt x="135891" y="21871"/>
                  </a:lnTo>
                  <a:lnTo>
                    <a:pt x="271783" y="87485"/>
                  </a:lnTo>
                  <a:lnTo>
                    <a:pt x="407675" y="65614"/>
                  </a:lnTo>
                  <a:lnTo>
                    <a:pt x="543566" y="153099"/>
                  </a:lnTo>
                  <a:lnTo>
                    <a:pt x="679458" y="109356"/>
                  </a:lnTo>
                  <a:lnTo>
                    <a:pt x="815350" y="306198"/>
                  </a:lnTo>
                  <a:lnTo>
                    <a:pt x="951242" y="328070"/>
                  </a:lnTo>
                  <a:lnTo>
                    <a:pt x="1087133" y="240584"/>
                  </a:lnTo>
                  <a:lnTo>
                    <a:pt x="1223025" y="174970"/>
                  </a:lnTo>
                  <a:lnTo>
                    <a:pt x="1358917" y="43742"/>
                  </a:lnTo>
                  <a:lnTo>
                    <a:pt x="1494809" y="0"/>
                  </a:lnTo>
                  <a:lnTo>
                    <a:pt x="1630700" y="0"/>
                  </a:lnTo>
                  <a:lnTo>
                    <a:pt x="1766592" y="0"/>
                  </a:lnTo>
                  <a:lnTo>
                    <a:pt x="1902484" y="0"/>
                  </a:lnTo>
                  <a:lnTo>
                    <a:pt x="2038375" y="21871"/>
                  </a:lnTo>
                  <a:lnTo>
                    <a:pt x="2174267" y="43742"/>
                  </a:lnTo>
                  <a:lnTo>
                    <a:pt x="2310159" y="21871"/>
                  </a:lnTo>
                  <a:lnTo>
                    <a:pt x="2446051" y="0"/>
                  </a:lnTo>
                  <a:lnTo>
                    <a:pt x="2581942" y="21871"/>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16302"/>
              <a:ext cx="3397293" cy="43742"/>
            </a:xfrm>
            <a:custGeom>
              <a:avLst/>
              <a:pathLst>
                <a:path w="3397293" h="43742">
                  <a:moveTo>
                    <a:pt x="0" y="21871"/>
                  </a:moveTo>
                  <a:lnTo>
                    <a:pt x="135891" y="21871"/>
                  </a:lnTo>
                  <a:lnTo>
                    <a:pt x="271783" y="21871"/>
                  </a:lnTo>
                  <a:lnTo>
                    <a:pt x="407675" y="21871"/>
                  </a:lnTo>
                  <a:lnTo>
                    <a:pt x="543566" y="21871"/>
                  </a:lnTo>
                  <a:lnTo>
                    <a:pt x="679458" y="0"/>
                  </a:lnTo>
                  <a:lnTo>
                    <a:pt x="815350" y="0"/>
                  </a:lnTo>
                  <a:lnTo>
                    <a:pt x="951242" y="0"/>
                  </a:lnTo>
                  <a:lnTo>
                    <a:pt x="1087133" y="21871"/>
                  </a:lnTo>
                  <a:lnTo>
                    <a:pt x="1223025" y="21871"/>
                  </a:lnTo>
                  <a:lnTo>
                    <a:pt x="1358917" y="21871"/>
                  </a:lnTo>
                  <a:lnTo>
                    <a:pt x="1494809" y="21871"/>
                  </a:lnTo>
                  <a:lnTo>
                    <a:pt x="1630700" y="21871"/>
                  </a:lnTo>
                  <a:lnTo>
                    <a:pt x="1766592" y="21871"/>
                  </a:lnTo>
                  <a:lnTo>
                    <a:pt x="1902484" y="21871"/>
                  </a:lnTo>
                  <a:lnTo>
                    <a:pt x="2038375" y="21871"/>
                  </a:lnTo>
                  <a:lnTo>
                    <a:pt x="2174267" y="21871"/>
                  </a:lnTo>
                  <a:lnTo>
                    <a:pt x="2310159" y="21871"/>
                  </a:lnTo>
                  <a:lnTo>
                    <a:pt x="2446051" y="21871"/>
                  </a:lnTo>
                  <a:lnTo>
                    <a:pt x="2581942" y="21871"/>
                  </a:lnTo>
                  <a:lnTo>
                    <a:pt x="2717834" y="21871"/>
                  </a:lnTo>
                  <a:lnTo>
                    <a:pt x="2853726" y="21871"/>
                  </a:lnTo>
                  <a:lnTo>
                    <a:pt x="2989618" y="21871"/>
                  </a:lnTo>
                  <a:lnTo>
                    <a:pt x="3125509" y="21871"/>
                  </a:lnTo>
                  <a:lnTo>
                    <a:pt x="3261401" y="21871"/>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328070"/>
            </a:xfrm>
            <a:custGeom>
              <a:avLst/>
              <a:pathLst>
                <a:path w="3397293" h="328070">
                  <a:moveTo>
                    <a:pt x="0" y="43742"/>
                  </a:moveTo>
                  <a:lnTo>
                    <a:pt x="135891" y="21871"/>
                  </a:lnTo>
                  <a:lnTo>
                    <a:pt x="271783" y="87485"/>
                  </a:lnTo>
                  <a:lnTo>
                    <a:pt x="407675" y="65614"/>
                  </a:lnTo>
                  <a:lnTo>
                    <a:pt x="543566" y="153099"/>
                  </a:lnTo>
                  <a:lnTo>
                    <a:pt x="679458" y="109356"/>
                  </a:lnTo>
                  <a:lnTo>
                    <a:pt x="815350" y="306198"/>
                  </a:lnTo>
                  <a:lnTo>
                    <a:pt x="951242" y="328070"/>
                  </a:lnTo>
                  <a:lnTo>
                    <a:pt x="1087133" y="240584"/>
                  </a:lnTo>
                  <a:lnTo>
                    <a:pt x="1223025" y="174970"/>
                  </a:lnTo>
                  <a:lnTo>
                    <a:pt x="1358917" y="43742"/>
                  </a:lnTo>
                  <a:lnTo>
                    <a:pt x="1494809" y="0"/>
                  </a:lnTo>
                  <a:lnTo>
                    <a:pt x="1630700" y="0"/>
                  </a:lnTo>
                  <a:lnTo>
                    <a:pt x="1766592" y="0"/>
                  </a:lnTo>
                  <a:lnTo>
                    <a:pt x="1902484" y="0"/>
                  </a:lnTo>
                  <a:lnTo>
                    <a:pt x="2038375" y="21871"/>
                  </a:lnTo>
                  <a:lnTo>
                    <a:pt x="2174267" y="43742"/>
                  </a:lnTo>
                  <a:lnTo>
                    <a:pt x="2310159" y="21871"/>
                  </a:lnTo>
                  <a:lnTo>
                    <a:pt x="2446051" y="0"/>
                  </a:lnTo>
                  <a:lnTo>
                    <a:pt x="2581942" y="21871"/>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328070"/>
            </a:xfrm>
            <a:custGeom>
              <a:avLst/>
              <a:pathLst>
                <a:path w="3397293" h="328070">
                  <a:moveTo>
                    <a:pt x="0" y="43742"/>
                  </a:moveTo>
                  <a:lnTo>
                    <a:pt x="135891" y="21871"/>
                  </a:lnTo>
                  <a:lnTo>
                    <a:pt x="271783" y="87485"/>
                  </a:lnTo>
                  <a:lnTo>
                    <a:pt x="407675" y="65614"/>
                  </a:lnTo>
                  <a:lnTo>
                    <a:pt x="543566" y="153099"/>
                  </a:lnTo>
                  <a:lnTo>
                    <a:pt x="679458" y="109356"/>
                  </a:lnTo>
                  <a:lnTo>
                    <a:pt x="815350" y="306198"/>
                  </a:lnTo>
                  <a:lnTo>
                    <a:pt x="951242" y="328070"/>
                  </a:lnTo>
                  <a:lnTo>
                    <a:pt x="1087133" y="240584"/>
                  </a:lnTo>
                  <a:lnTo>
                    <a:pt x="1223025" y="174970"/>
                  </a:lnTo>
                  <a:lnTo>
                    <a:pt x="1358917" y="43742"/>
                  </a:lnTo>
                  <a:lnTo>
                    <a:pt x="1494809" y="0"/>
                  </a:lnTo>
                  <a:lnTo>
                    <a:pt x="1630700" y="0"/>
                  </a:lnTo>
                  <a:lnTo>
                    <a:pt x="1766592" y="0"/>
                  </a:lnTo>
                  <a:lnTo>
                    <a:pt x="1902484" y="0"/>
                  </a:lnTo>
                  <a:lnTo>
                    <a:pt x="2038375" y="21871"/>
                  </a:lnTo>
                  <a:lnTo>
                    <a:pt x="2174267" y="43742"/>
                  </a:lnTo>
                  <a:lnTo>
                    <a:pt x="2310159" y="21871"/>
                  </a:lnTo>
                  <a:lnTo>
                    <a:pt x="2446051" y="0"/>
                  </a:lnTo>
                  <a:lnTo>
                    <a:pt x="2581942" y="21871"/>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19196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0" name="tx60"/>
            <p:cNvSpPr/>
            <p:nvPr/>
          </p:nvSpPr>
          <p:spPr>
            <a:xfrm>
              <a:off x="24245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1405107"/>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Malta, 2000-2025</a:t>
              </a:r>
            </a:p>
          </p:txBody>
        </p:sp>
        <p:sp>
          <p:nvSpPr>
            <p:cNvPr id="63" name="pl63"/>
            <p:cNvSpPr/>
            <p:nvPr/>
          </p:nvSpPr>
          <p:spPr>
            <a:xfrm>
              <a:off x="5267799" y="392190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462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00330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5440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0847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15155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692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2329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7736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314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185506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681799"/>
              <a:ext cx="3397293" cy="1377895"/>
            </a:xfrm>
            <a:custGeom>
              <a:avLst/>
              <a:pathLst>
                <a:path w="3397293" h="1377895">
                  <a:moveTo>
                    <a:pt x="0" y="183719"/>
                  </a:moveTo>
                  <a:lnTo>
                    <a:pt x="135891" y="91859"/>
                  </a:lnTo>
                  <a:lnTo>
                    <a:pt x="271783" y="367438"/>
                  </a:lnTo>
                  <a:lnTo>
                    <a:pt x="407675" y="275579"/>
                  </a:lnTo>
                  <a:lnTo>
                    <a:pt x="543566" y="643017"/>
                  </a:lnTo>
                  <a:lnTo>
                    <a:pt x="679458" y="459298"/>
                  </a:lnTo>
                  <a:lnTo>
                    <a:pt x="815350" y="1286035"/>
                  </a:lnTo>
                  <a:lnTo>
                    <a:pt x="951242" y="1377895"/>
                  </a:lnTo>
                  <a:lnTo>
                    <a:pt x="1087133" y="1010456"/>
                  </a:lnTo>
                  <a:lnTo>
                    <a:pt x="1223025" y="734877"/>
                  </a:lnTo>
                  <a:lnTo>
                    <a:pt x="1358917" y="183719"/>
                  </a:lnTo>
                  <a:lnTo>
                    <a:pt x="1494809" y="0"/>
                  </a:lnTo>
                  <a:lnTo>
                    <a:pt x="1630700" y="0"/>
                  </a:lnTo>
                  <a:lnTo>
                    <a:pt x="1766592" y="0"/>
                  </a:lnTo>
                  <a:lnTo>
                    <a:pt x="1902484" y="0"/>
                  </a:lnTo>
                  <a:lnTo>
                    <a:pt x="2038375" y="91859"/>
                  </a:lnTo>
                  <a:lnTo>
                    <a:pt x="2174267" y="183719"/>
                  </a:lnTo>
                  <a:lnTo>
                    <a:pt x="2310159" y="91859"/>
                  </a:lnTo>
                  <a:lnTo>
                    <a:pt x="2446051" y="0"/>
                  </a:lnTo>
                  <a:lnTo>
                    <a:pt x="2581942" y="91859"/>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82" name="pl82"/>
            <p:cNvSpPr/>
            <p:nvPr/>
          </p:nvSpPr>
          <p:spPr>
            <a:xfrm>
              <a:off x="5437664" y="2773659"/>
              <a:ext cx="3397293" cy="826737"/>
            </a:xfrm>
            <a:custGeom>
              <a:avLst/>
              <a:pathLst>
                <a:path w="3397293" h="826737">
                  <a:moveTo>
                    <a:pt x="0" y="826737"/>
                  </a:moveTo>
                  <a:lnTo>
                    <a:pt x="135891" y="734877"/>
                  </a:lnTo>
                  <a:lnTo>
                    <a:pt x="271783" y="734877"/>
                  </a:lnTo>
                  <a:lnTo>
                    <a:pt x="407675" y="643017"/>
                  </a:lnTo>
                  <a:lnTo>
                    <a:pt x="543566" y="551158"/>
                  </a:lnTo>
                  <a:lnTo>
                    <a:pt x="679458" y="459298"/>
                  </a:lnTo>
                  <a:lnTo>
                    <a:pt x="815350" y="367438"/>
                  </a:lnTo>
                  <a:lnTo>
                    <a:pt x="951242" y="367438"/>
                  </a:lnTo>
                  <a:lnTo>
                    <a:pt x="1087133" y="275579"/>
                  </a:lnTo>
                  <a:lnTo>
                    <a:pt x="1223025" y="183719"/>
                  </a:lnTo>
                  <a:lnTo>
                    <a:pt x="1358917" y="183719"/>
                  </a:lnTo>
                  <a:lnTo>
                    <a:pt x="1494809" y="91859"/>
                  </a:lnTo>
                  <a:lnTo>
                    <a:pt x="1630700" y="183719"/>
                  </a:lnTo>
                  <a:lnTo>
                    <a:pt x="1766592" y="183719"/>
                  </a:lnTo>
                  <a:lnTo>
                    <a:pt x="1902484" y="183719"/>
                  </a:lnTo>
                  <a:lnTo>
                    <a:pt x="2038375" y="183719"/>
                  </a:lnTo>
                  <a:lnTo>
                    <a:pt x="2174267" y="91859"/>
                  </a:lnTo>
                  <a:lnTo>
                    <a:pt x="2310159" y="91859"/>
                  </a:lnTo>
                  <a:lnTo>
                    <a:pt x="2446051" y="91859"/>
                  </a:lnTo>
                  <a:lnTo>
                    <a:pt x="2581942" y="0"/>
                  </a:lnTo>
                  <a:lnTo>
                    <a:pt x="2717834" y="275579"/>
                  </a:lnTo>
                  <a:lnTo>
                    <a:pt x="2853726" y="459298"/>
                  </a:lnTo>
                  <a:lnTo>
                    <a:pt x="2989618" y="183719"/>
                  </a:lnTo>
                  <a:lnTo>
                    <a:pt x="3125509" y="183719"/>
                  </a:lnTo>
                  <a:lnTo>
                    <a:pt x="3261401" y="183719"/>
                  </a:lnTo>
                  <a:lnTo>
                    <a:pt x="3397293" y="91859"/>
                  </a:lnTo>
                </a:path>
              </a:pathLst>
            </a:custGeom>
            <a:ln w="27101" cap="flat">
              <a:solidFill>
                <a:srgbClr val="80BD41">
                  <a:alpha val="100000"/>
                </a:srgbClr>
              </a:solidFill>
              <a:prstDash val="solid"/>
              <a:round/>
            </a:ln>
          </p:spPr>
          <p:txBody>
            <a:bodyPr/>
            <a:lstStyle/>
            <a:p/>
          </p:txBody>
        </p:sp>
        <p:sp>
          <p:nvSpPr>
            <p:cNvPr id="83" name="pl83"/>
            <p:cNvSpPr/>
            <p:nvPr/>
          </p:nvSpPr>
          <p:spPr>
            <a:xfrm>
              <a:off x="5437664" y="2681799"/>
              <a:ext cx="3397293" cy="183719"/>
            </a:xfrm>
            <a:custGeom>
              <a:avLst/>
              <a:pathLst>
                <a:path w="3397293" h="183719">
                  <a:moveTo>
                    <a:pt x="0" y="91859"/>
                  </a:moveTo>
                  <a:lnTo>
                    <a:pt x="135891" y="91859"/>
                  </a:lnTo>
                  <a:lnTo>
                    <a:pt x="271783" y="91859"/>
                  </a:lnTo>
                  <a:lnTo>
                    <a:pt x="407675" y="91859"/>
                  </a:lnTo>
                  <a:lnTo>
                    <a:pt x="543566" y="91859"/>
                  </a:lnTo>
                  <a:lnTo>
                    <a:pt x="679458" y="0"/>
                  </a:lnTo>
                  <a:lnTo>
                    <a:pt x="815350" y="0"/>
                  </a:lnTo>
                  <a:lnTo>
                    <a:pt x="951242" y="0"/>
                  </a:lnTo>
                  <a:lnTo>
                    <a:pt x="1087133" y="91859"/>
                  </a:lnTo>
                  <a:lnTo>
                    <a:pt x="1223025" y="91859"/>
                  </a:lnTo>
                  <a:lnTo>
                    <a:pt x="1358917" y="91859"/>
                  </a:lnTo>
                  <a:lnTo>
                    <a:pt x="1494809" y="91859"/>
                  </a:lnTo>
                  <a:lnTo>
                    <a:pt x="1630700" y="91859"/>
                  </a:lnTo>
                  <a:lnTo>
                    <a:pt x="1766592" y="91859"/>
                  </a:lnTo>
                  <a:lnTo>
                    <a:pt x="1902484" y="91859"/>
                  </a:lnTo>
                  <a:lnTo>
                    <a:pt x="2038375" y="91859"/>
                  </a:lnTo>
                  <a:lnTo>
                    <a:pt x="2174267" y="91859"/>
                  </a:lnTo>
                  <a:lnTo>
                    <a:pt x="2310159" y="91859"/>
                  </a:lnTo>
                  <a:lnTo>
                    <a:pt x="2446051" y="91859"/>
                  </a:lnTo>
                  <a:lnTo>
                    <a:pt x="2581942" y="91859"/>
                  </a:lnTo>
                  <a:lnTo>
                    <a:pt x="2717834" y="91859"/>
                  </a:lnTo>
                  <a:lnTo>
                    <a:pt x="2853726" y="91859"/>
                  </a:lnTo>
                  <a:lnTo>
                    <a:pt x="2989618" y="91859"/>
                  </a:lnTo>
                  <a:lnTo>
                    <a:pt x="3125509" y="91859"/>
                  </a:lnTo>
                  <a:lnTo>
                    <a:pt x="3261401" y="91859"/>
                  </a:lnTo>
                  <a:lnTo>
                    <a:pt x="3397293" y="183719"/>
                  </a:lnTo>
                </a:path>
              </a:pathLst>
            </a:custGeom>
            <a:ln w="27101" cap="flat">
              <a:solidFill>
                <a:srgbClr val="961A49">
                  <a:alpha val="100000"/>
                </a:srgbClr>
              </a:solidFill>
              <a:prstDash val="solid"/>
              <a:round/>
            </a:ln>
          </p:spPr>
          <p:txBody>
            <a:bodyPr/>
            <a:lstStyle/>
            <a:p/>
          </p:txBody>
        </p:sp>
        <p:sp>
          <p:nvSpPr>
            <p:cNvPr id="84" name="pl84"/>
            <p:cNvSpPr/>
            <p:nvPr/>
          </p:nvSpPr>
          <p:spPr>
            <a:xfrm>
              <a:off x="5437664" y="277365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681799"/>
              <a:ext cx="3397293" cy="1377895"/>
            </a:xfrm>
            <a:custGeom>
              <a:avLst/>
              <a:pathLst>
                <a:path w="3397293" h="1377895">
                  <a:moveTo>
                    <a:pt x="0" y="183719"/>
                  </a:moveTo>
                  <a:lnTo>
                    <a:pt x="135891" y="91859"/>
                  </a:lnTo>
                  <a:lnTo>
                    <a:pt x="271783" y="367438"/>
                  </a:lnTo>
                  <a:lnTo>
                    <a:pt x="407675" y="275579"/>
                  </a:lnTo>
                  <a:lnTo>
                    <a:pt x="543566" y="643017"/>
                  </a:lnTo>
                  <a:lnTo>
                    <a:pt x="679458" y="459298"/>
                  </a:lnTo>
                  <a:lnTo>
                    <a:pt x="815350" y="1286035"/>
                  </a:lnTo>
                  <a:lnTo>
                    <a:pt x="951242" y="1377895"/>
                  </a:lnTo>
                  <a:lnTo>
                    <a:pt x="1087133" y="1010456"/>
                  </a:lnTo>
                  <a:lnTo>
                    <a:pt x="1223025" y="734877"/>
                  </a:lnTo>
                  <a:lnTo>
                    <a:pt x="1358917" y="183719"/>
                  </a:lnTo>
                  <a:lnTo>
                    <a:pt x="1494809" y="0"/>
                  </a:lnTo>
                  <a:lnTo>
                    <a:pt x="1630700" y="0"/>
                  </a:lnTo>
                  <a:lnTo>
                    <a:pt x="1766592" y="0"/>
                  </a:lnTo>
                  <a:lnTo>
                    <a:pt x="1902484" y="0"/>
                  </a:lnTo>
                  <a:lnTo>
                    <a:pt x="2038375" y="91859"/>
                  </a:lnTo>
                  <a:lnTo>
                    <a:pt x="2174267" y="183719"/>
                  </a:lnTo>
                  <a:lnTo>
                    <a:pt x="2310159" y="91859"/>
                  </a:lnTo>
                  <a:lnTo>
                    <a:pt x="2446051" y="0"/>
                  </a:lnTo>
                  <a:lnTo>
                    <a:pt x="2581942" y="91859"/>
                  </a:lnTo>
                  <a:lnTo>
                    <a:pt x="2717834" y="0"/>
                  </a:lnTo>
                  <a:lnTo>
                    <a:pt x="2853726" y="0"/>
                  </a:lnTo>
                  <a:lnTo>
                    <a:pt x="2989618" y="0"/>
                  </a:lnTo>
                  <a:lnTo>
                    <a:pt x="3125509" y="0"/>
                  </a:lnTo>
                  <a:lnTo>
                    <a:pt x="3261401" y="0"/>
                  </a:lnTo>
                  <a:lnTo>
                    <a:pt x="3397293" y="0"/>
                  </a:lnTo>
                </a:path>
              </a:pathLst>
            </a:custGeom>
            <a:ln w="43362" cap="flat">
              <a:solidFill>
                <a:srgbClr val="000000">
                  <a:alpha val="100000"/>
                </a:srgbClr>
              </a:solidFill>
              <a:prstDash val="solid"/>
              <a:round/>
            </a:ln>
          </p:spPr>
          <p:txBody>
            <a:bodyPr/>
            <a:lstStyle/>
            <a:p/>
          </p:txBody>
        </p:sp>
        <p:sp>
          <p:nvSpPr>
            <p:cNvPr id="86" name="pl86"/>
            <p:cNvSpPr/>
            <p:nvPr/>
          </p:nvSpPr>
          <p:spPr>
            <a:xfrm>
              <a:off x="5437664" y="235110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351105"/>
              <a:ext cx="0" cy="789993"/>
            </a:xfrm>
            <a:custGeom>
              <a:avLst/>
              <a:pathLst>
                <a:path w="0" h="789993">
                  <a:moveTo>
                    <a:pt x="0" y="7899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351105"/>
              <a:ext cx="0" cy="514414"/>
            </a:xfrm>
            <a:custGeom>
              <a:avLst/>
              <a:pathLst>
                <a:path w="0" h="514414">
                  <a:moveTo>
                    <a:pt x="0" y="51441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351105"/>
              <a:ext cx="0" cy="422554"/>
            </a:xfrm>
            <a:custGeom>
              <a:avLst/>
              <a:pathLst>
                <a:path w="0" h="422554">
                  <a:moveTo>
                    <a:pt x="0" y="4225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351105"/>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351105"/>
              <a:ext cx="0" cy="330694"/>
            </a:xfrm>
            <a:custGeom>
              <a:avLst/>
              <a:pathLst>
                <a:path w="0" h="330694">
                  <a:moveTo>
                    <a:pt x="0" y="33069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681799"/>
              <a:ext cx="3397293" cy="1377895"/>
            </a:xfrm>
            <a:custGeom>
              <a:avLst/>
              <a:pathLst>
                <a:path w="3397293" h="1377895">
                  <a:moveTo>
                    <a:pt x="0" y="183719"/>
                  </a:moveTo>
                  <a:lnTo>
                    <a:pt x="135891" y="91859"/>
                  </a:lnTo>
                  <a:lnTo>
                    <a:pt x="271783" y="367438"/>
                  </a:lnTo>
                  <a:lnTo>
                    <a:pt x="407675" y="275579"/>
                  </a:lnTo>
                  <a:lnTo>
                    <a:pt x="543566" y="643017"/>
                  </a:lnTo>
                  <a:lnTo>
                    <a:pt x="679458" y="459298"/>
                  </a:lnTo>
                  <a:lnTo>
                    <a:pt x="815350" y="1286035"/>
                  </a:lnTo>
                  <a:lnTo>
                    <a:pt x="951242" y="1377895"/>
                  </a:lnTo>
                  <a:lnTo>
                    <a:pt x="1087133" y="1010456"/>
                  </a:lnTo>
                  <a:lnTo>
                    <a:pt x="1223025" y="734877"/>
                  </a:lnTo>
                  <a:lnTo>
                    <a:pt x="1358917" y="183719"/>
                  </a:lnTo>
                  <a:lnTo>
                    <a:pt x="1494809" y="0"/>
                  </a:lnTo>
                  <a:lnTo>
                    <a:pt x="1630700" y="0"/>
                  </a:lnTo>
                  <a:lnTo>
                    <a:pt x="1766592" y="0"/>
                  </a:lnTo>
                  <a:lnTo>
                    <a:pt x="1902484" y="0"/>
                  </a:lnTo>
                  <a:lnTo>
                    <a:pt x="2038375" y="91859"/>
                  </a:lnTo>
                  <a:lnTo>
                    <a:pt x="2174267" y="183719"/>
                  </a:lnTo>
                  <a:lnTo>
                    <a:pt x="2310159" y="91859"/>
                  </a:lnTo>
                  <a:lnTo>
                    <a:pt x="2446051" y="0"/>
                  </a:lnTo>
                  <a:lnTo>
                    <a:pt x="2581942" y="91859"/>
                  </a:lnTo>
                  <a:lnTo>
                    <a:pt x="2717834" y="0"/>
                  </a:lnTo>
                  <a:lnTo>
                    <a:pt x="2853726" y="0"/>
                  </a:lnTo>
                  <a:lnTo>
                    <a:pt x="2989618" y="0"/>
                  </a:lnTo>
                  <a:lnTo>
                    <a:pt x="3125509" y="0"/>
                  </a:lnTo>
                  <a:lnTo>
                    <a:pt x="3261401" y="0"/>
                  </a:lnTo>
                  <a:lnTo>
                    <a:pt x="3397293" y="0"/>
                  </a:lnTo>
                </a:path>
              </a:pathLst>
            </a:custGeom>
            <a:ln w="27101" cap="flat">
              <a:solidFill>
                <a:srgbClr val="0058AB">
                  <a:alpha val="100000"/>
                </a:srgbClr>
              </a:solidFill>
              <a:prstDash val="solid"/>
              <a:round/>
            </a:ln>
          </p:spPr>
          <p:txBody>
            <a:bodyPr/>
            <a:lstStyle/>
            <a:p/>
          </p:txBody>
        </p:sp>
        <p:sp>
          <p:nvSpPr>
            <p:cNvPr id="94" name="tx94"/>
            <p:cNvSpPr/>
            <p:nvPr/>
          </p:nvSpPr>
          <p:spPr>
            <a:xfrm>
              <a:off x="5389469" y="2275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6068928" y="2275561"/>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6748386" y="227524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445895"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7989462" y="22739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275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0" name="tx100"/>
            <p:cNvSpPr/>
            <p:nvPr/>
          </p:nvSpPr>
          <p:spPr>
            <a:xfrm>
              <a:off x="8804812" y="227524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101" name="tx101"/>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2" name="tx102"/>
            <p:cNvSpPr/>
            <p:nvPr/>
          </p:nvSpPr>
          <p:spPr>
            <a:xfrm>
              <a:off x="8902429" y="282640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3" name="tx103"/>
            <p:cNvSpPr/>
            <p:nvPr/>
          </p:nvSpPr>
          <p:spPr>
            <a:xfrm>
              <a:off x="5003259" y="409943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a:t>
              </a:r>
            </a:p>
          </p:txBody>
        </p:sp>
        <p:sp>
          <p:nvSpPr>
            <p:cNvPr id="104" name="tx104"/>
            <p:cNvSpPr/>
            <p:nvPr/>
          </p:nvSpPr>
          <p:spPr>
            <a:xfrm>
              <a:off x="5003259" y="3640141"/>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080953" y="3182616"/>
              <a:ext cx="124215"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6" name="tx106"/>
            <p:cNvSpPr/>
            <p:nvPr/>
          </p:nvSpPr>
          <p:spPr>
            <a:xfrm>
              <a:off x="5127474" y="272154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7" name="tx107"/>
            <p:cNvSpPr/>
            <p:nvPr/>
          </p:nvSpPr>
          <p:spPr>
            <a:xfrm>
              <a:off x="5127474" y="2264020"/>
              <a:ext cx="77694" cy="10034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a:t>
              </a:r>
            </a:p>
          </p:txBody>
        </p:sp>
        <p:sp>
          <p:nvSpPr>
            <p:cNvPr id="108" name="tx108"/>
            <p:cNvSpPr/>
            <p:nvPr/>
          </p:nvSpPr>
          <p:spPr>
            <a:xfrm>
              <a:off x="5049780" y="180294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9" name="tx109"/>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0" name="tx110"/>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1" name="tx111"/>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2" name="tx112"/>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3" name="tx113"/>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4" name="tx114"/>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5" name="tx115"/>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6" name="tx116"/>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7" name="pl117"/>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9" name="pl119"/>
            <p:cNvSpPr/>
            <p:nvPr/>
          </p:nvSpPr>
          <p:spPr>
            <a:xfrm>
              <a:off x="64741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20" name="pl120"/>
            <p:cNvSpPr/>
            <p:nvPr/>
          </p:nvSpPr>
          <p:spPr>
            <a:xfrm>
              <a:off x="7236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1" name="tx121"/>
            <p:cNvSpPr/>
            <p:nvPr/>
          </p:nvSpPr>
          <p:spPr>
            <a:xfrm>
              <a:off x="6040956"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22" name="tx122"/>
            <p:cNvSpPr/>
            <p:nvPr/>
          </p:nvSpPr>
          <p:spPr>
            <a:xfrm>
              <a:off x="67412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3" name="tx123"/>
            <p:cNvSpPr/>
            <p:nvPr/>
          </p:nvSpPr>
          <p:spPr>
            <a:xfrm>
              <a:off x="75036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4" name="tx124"/>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5" name="pl125"/>
            <p:cNvSpPr/>
            <p:nvPr/>
          </p:nvSpPr>
          <p:spPr>
            <a:xfrm>
              <a:off x="218879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393202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5675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741848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9" name="pl129"/>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2" name="pl132"/>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306040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480363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654686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2900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7321564" cy="114824"/>
            </a:xfrm>
            <a:prstGeom prst="rect">
              <a:avLst/>
            </a:prstGeom>
            <a:solidFill>
              <a:srgbClr val="1CABE2">
                <a:alpha val="80000"/>
              </a:srgbClr>
            </a:solidFill>
          </p:spPr>
          <p:txBody>
            <a:bodyPr/>
            <a:lstStyle/>
            <a:p/>
          </p:txBody>
        </p:sp>
        <p:sp>
          <p:nvSpPr>
            <p:cNvPr id="138" name="rc138"/>
            <p:cNvSpPr/>
            <p:nvPr/>
          </p:nvSpPr>
          <p:spPr>
            <a:xfrm>
              <a:off x="1317178" y="5743865"/>
              <a:ext cx="3660782" cy="114824"/>
            </a:xfrm>
            <a:prstGeom prst="rect">
              <a:avLst/>
            </a:prstGeom>
            <a:solidFill>
              <a:srgbClr val="1CABE2">
                <a:alpha val="80000"/>
              </a:srgbClr>
            </a:solidFill>
          </p:spPr>
          <p:txBody>
            <a:bodyPr/>
            <a:lstStyle/>
            <a:p/>
          </p:txBody>
        </p:sp>
        <p:sp>
          <p:nvSpPr>
            <p:cNvPr id="139" name="rc139"/>
            <p:cNvSpPr/>
            <p:nvPr/>
          </p:nvSpPr>
          <p:spPr>
            <a:xfrm>
              <a:off x="1317178" y="5600334"/>
              <a:ext cx="3660782" cy="114824"/>
            </a:xfrm>
            <a:prstGeom prst="rect">
              <a:avLst/>
            </a:prstGeom>
            <a:solidFill>
              <a:srgbClr val="1CABE2">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90501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45" name="tx145"/>
            <p:cNvSpPr/>
            <p:nvPr/>
          </p:nvSpPr>
          <p:spPr>
            <a:xfrm>
              <a:off x="464824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146" name="tx146"/>
            <p:cNvSpPr/>
            <p:nvPr/>
          </p:nvSpPr>
          <p:spPr>
            <a:xfrm>
              <a:off x="6391479"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147" name="tx147"/>
            <p:cNvSpPr/>
            <p:nvPr/>
          </p:nvSpPr>
          <p:spPr>
            <a:xfrm>
              <a:off x="8134708"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148" name="tx148"/>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49" name="tx14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0" name="tx15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Malta (99%) was 9 percentage points higher than the global average (90%) and 3 percentage points higher than the average across all non-programme countries (96%).
National DTP1 coverage was 1 percentage point higher than in 2019 (98%).
The number of zero-dose children remained approximately the same (&lt;100) as in 2019.</a:t>
            </a:r>
          </a:p>
        </p:txBody>
      </p:sp>
      <p:sp>
        <p:nvSpPr>
          <p:cNvPr id="15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DTP1 coverage was 99% - this is 1 percentage point higher than in 2019 and higher than both the global and regional averages.</a:t>
            </a:r>
          </a:p>
        </p:txBody>
      </p:sp>
      <p:grpSp xmlns:pic="http://schemas.openxmlformats.org/drawingml/2006/picture">
        <p:nvGrpSpPr>
          <p:cNvPr id="153" name=""/>
          <p:cNvGrpSpPr/>
          <p:nvPr/>
        </p:nvGrpSpPr>
        <p:grpSpPr>
          <a:xfrm>
            <a:off x="292608" y="1005840"/>
            <a:ext cx="8595360" cy="28575"/>
            <a:chOff x="292608" y="1005840"/>
            <a:chExt cx="8595360" cy="28575"/>
          </a:xfrm>
        </p:grpSpPr>
        <p:sp>
          <p:nvSpPr>
            <p:cNvPr id="15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Non-programme from lowest to highest coverage, and the rank of the top 10 countries with the most zero-dose children, based on absolute numbers.
In 2025, Malta ranked number 30 out of 41 countries for lowest DTP1 coverage (based on tied ranks).
Malta was not in the top 10 non-programme countries with the most zero-dose children.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had the highest coverage and was not among the top 10 countries with the highest number of zero-dose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2749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4991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2723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39477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6396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7620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18844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00689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25174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3741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4965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6190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286387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29863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108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23115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34760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35984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372085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38432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0881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21055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433298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445540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47002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48226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695044" y="49451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8" name="pl38"/>
            <p:cNvSpPr/>
            <p:nvPr/>
          </p:nvSpPr>
          <p:spPr>
            <a:xfrm>
              <a:off x="695044" y="506753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9" name="pl39"/>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0" name="pl40"/>
            <p:cNvSpPr/>
            <p:nvPr/>
          </p:nvSpPr>
          <p:spPr>
            <a:xfrm>
              <a:off x="695044" y="531238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1" name="pl41"/>
            <p:cNvSpPr/>
            <p:nvPr/>
          </p:nvSpPr>
          <p:spPr>
            <a:xfrm>
              <a:off x="695044" y="54348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2" name="pl42"/>
            <p:cNvSpPr/>
            <p:nvPr/>
          </p:nvSpPr>
          <p:spPr>
            <a:xfrm>
              <a:off x="695044" y="55572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3" name="pl43"/>
            <p:cNvSpPr/>
            <p:nvPr/>
          </p:nvSpPr>
          <p:spPr>
            <a:xfrm>
              <a:off x="695044" y="56796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4" name="pl44"/>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45" name="pl45"/>
            <p:cNvSpPr/>
            <p:nvPr/>
          </p:nvSpPr>
          <p:spPr>
            <a:xfrm>
              <a:off x="2482252" y="5679660"/>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6" name="pl46"/>
            <p:cNvSpPr/>
            <p:nvPr/>
          </p:nvSpPr>
          <p:spPr>
            <a:xfrm>
              <a:off x="2482252" y="1517236"/>
              <a:ext cx="4687757" cy="122384"/>
            </a:xfrm>
            <a:custGeom>
              <a:avLst/>
              <a:pathLst>
                <a:path w="4687757" h="122384">
                  <a:moveTo>
                    <a:pt x="0" y="122384"/>
                  </a:moveTo>
                  <a:lnTo>
                    <a:pt x="11837" y="122384"/>
                  </a:lnTo>
                  <a:lnTo>
                    <a:pt x="23675" y="122384"/>
                  </a:lnTo>
                  <a:lnTo>
                    <a:pt x="35513" y="122384"/>
                  </a:lnTo>
                  <a:lnTo>
                    <a:pt x="47351" y="122384"/>
                  </a:lnTo>
                  <a:lnTo>
                    <a:pt x="59188" y="122384"/>
                  </a:lnTo>
                  <a:lnTo>
                    <a:pt x="71026" y="122384"/>
                  </a:lnTo>
                  <a:lnTo>
                    <a:pt x="82864" y="122384"/>
                  </a:lnTo>
                  <a:lnTo>
                    <a:pt x="94702" y="122384"/>
                  </a:lnTo>
                  <a:lnTo>
                    <a:pt x="106539" y="122384"/>
                  </a:lnTo>
                  <a:lnTo>
                    <a:pt x="118377" y="122384"/>
                  </a:lnTo>
                  <a:lnTo>
                    <a:pt x="130215" y="122384"/>
                  </a:lnTo>
                  <a:lnTo>
                    <a:pt x="142053" y="122384"/>
                  </a:lnTo>
                  <a:lnTo>
                    <a:pt x="153891" y="122384"/>
                  </a:lnTo>
                  <a:lnTo>
                    <a:pt x="165728" y="122384"/>
                  </a:lnTo>
                  <a:lnTo>
                    <a:pt x="177566" y="122384"/>
                  </a:lnTo>
                  <a:lnTo>
                    <a:pt x="189404" y="122384"/>
                  </a:lnTo>
                  <a:lnTo>
                    <a:pt x="201242" y="122384"/>
                  </a:lnTo>
                  <a:lnTo>
                    <a:pt x="213079" y="122384"/>
                  </a:lnTo>
                  <a:lnTo>
                    <a:pt x="224917" y="122384"/>
                  </a:lnTo>
                  <a:lnTo>
                    <a:pt x="236755" y="122384"/>
                  </a:lnTo>
                  <a:lnTo>
                    <a:pt x="248593" y="122384"/>
                  </a:lnTo>
                  <a:lnTo>
                    <a:pt x="260430" y="122384"/>
                  </a:lnTo>
                  <a:lnTo>
                    <a:pt x="272268" y="122384"/>
                  </a:lnTo>
                  <a:lnTo>
                    <a:pt x="284106" y="122384"/>
                  </a:lnTo>
                  <a:lnTo>
                    <a:pt x="295944" y="122384"/>
                  </a:lnTo>
                  <a:lnTo>
                    <a:pt x="307782" y="122384"/>
                  </a:lnTo>
                  <a:lnTo>
                    <a:pt x="319619" y="122384"/>
                  </a:lnTo>
                  <a:lnTo>
                    <a:pt x="331457" y="122384"/>
                  </a:lnTo>
                  <a:lnTo>
                    <a:pt x="343295" y="122384"/>
                  </a:lnTo>
                  <a:lnTo>
                    <a:pt x="355133" y="122384"/>
                  </a:lnTo>
                  <a:lnTo>
                    <a:pt x="366970" y="122384"/>
                  </a:lnTo>
                  <a:lnTo>
                    <a:pt x="378808" y="122384"/>
                  </a:lnTo>
                  <a:lnTo>
                    <a:pt x="390646" y="122384"/>
                  </a:lnTo>
                  <a:lnTo>
                    <a:pt x="402484" y="122384"/>
                  </a:lnTo>
                  <a:lnTo>
                    <a:pt x="414321" y="122384"/>
                  </a:lnTo>
                  <a:lnTo>
                    <a:pt x="426159" y="122384"/>
                  </a:lnTo>
                  <a:lnTo>
                    <a:pt x="437997" y="122384"/>
                  </a:lnTo>
                  <a:lnTo>
                    <a:pt x="449835" y="122384"/>
                  </a:lnTo>
                  <a:lnTo>
                    <a:pt x="461673" y="122384"/>
                  </a:lnTo>
                  <a:lnTo>
                    <a:pt x="473510" y="122384"/>
                  </a:lnTo>
                  <a:lnTo>
                    <a:pt x="485348" y="122384"/>
                  </a:lnTo>
                  <a:lnTo>
                    <a:pt x="497186" y="122384"/>
                  </a:lnTo>
                  <a:lnTo>
                    <a:pt x="509024" y="122384"/>
                  </a:lnTo>
                  <a:lnTo>
                    <a:pt x="520861" y="122384"/>
                  </a:lnTo>
                  <a:lnTo>
                    <a:pt x="532699" y="122384"/>
                  </a:lnTo>
                  <a:lnTo>
                    <a:pt x="544537" y="122384"/>
                  </a:lnTo>
                  <a:lnTo>
                    <a:pt x="556375" y="122384"/>
                  </a:lnTo>
                  <a:lnTo>
                    <a:pt x="568213" y="122384"/>
                  </a:lnTo>
                  <a:lnTo>
                    <a:pt x="580050" y="122384"/>
                  </a:lnTo>
                  <a:lnTo>
                    <a:pt x="591888" y="122384"/>
                  </a:lnTo>
                  <a:lnTo>
                    <a:pt x="603726" y="122384"/>
                  </a:lnTo>
                  <a:lnTo>
                    <a:pt x="615564" y="122384"/>
                  </a:lnTo>
                  <a:lnTo>
                    <a:pt x="627401" y="122384"/>
                  </a:lnTo>
                  <a:lnTo>
                    <a:pt x="639239" y="122384"/>
                  </a:lnTo>
                  <a:lnTo>
                    <a:pt x="651077" y="122384"/>
                  </a:lnTo>
                  <a:lnTo>
                    <a:pt x="662915" y="122384"/>
                  </a:lnTo>
                  <a:lnTo>
                    <a:pt x="674752" y="122384"/>
                  </a:lnTo>
                  <a:lnTo>
                    <a:pt x="686590" y="122384"/>
                  </a:lnTo>
                  <a:lnTo>
                    <a:pt x="698428" y="122384"/>
                  </a:lnTo>
                  <a:lnTo>
                    <a:pt x="710266" y="122384"/>
                  </a:lnTo>
                  <a:lnTo>
                    <a:pt x="722104" y="122384"/>
                  </a:lnTo>
                  <a:lnTo>
                    <a:pt x="733941" y="122384"/>
                  </a:lnTo>
                  <a:lnTo>
                    <a:pt x="745779" y="122384"/>
                  </a:lnTo>
                  <a:lnTo>
                    <a:pt x="757617" y="122384"/>
                  </a:lnTo>
                  <a:lnTo>
                    <a:pt x="769455" y="122384"/>
                  </a:lnTo>
                  <a:lnTo>
                    <a:pt x="781292" y="122384"/>
                  </a:lnTo>
                  <a:lnTo>
                    <a:pt x="793130" y="122384"/>
                  </a:lnTo>
                  <a:lnTo>
                    <a:pt x="804968" y="122384"/>
                  </a:lnTo>
                  <a:lnTo>
                    <a:pt x="816806" y="122384"/>
                  </a:lnTo>
                  <a:lnTo>
                    <a:pt x="828643" y="122384"/>
                  </a:lnTo>
                  <a:lnTo>
                    <a:pt x="840481" y="122384"/>
                  </a:lnTo>
                  <a:lnTo>
                    <a:pt x="852319" y="122384"/>
                  </a:lnTo>
                  <a:lnTo>
                    <a:pt x="864157" y="122384"/>
                  </a:lnTo>
                  <a:lnTo>
                    <a:pt x="875995" y="122384"/>
                  </a:lnTo>
                  <a:lnTo>
                    <a:pt x="887832" y="122384"/>
                  </a:lnTo>
                  <a:lnTo>
                    <a:pt x="899670" y="122384"/>
                  </a:lnTo>
                  <a:lnTo>
                    <a:pt x="911508" y="122384"/>
                  </a:lnTo>
                  <a:lnTo>
                    <a:pt x="923346" y="122384"/>
                  </a:lnTo>
                  <a:lnTo>
                    <a:pt x="935183" y="122384"/>
                  </a:lnTo>
                  <a:lnTo>
                    <a:pt x="947021" y="122384"/>
                  </a:lnTo>
                  <a:lnTo>
                    <a:pt x="958859" y="122384"/>
                  </a:lnTo>
                  <a:lnTo>
                    <a:pt x="970697" y="122384"/>
                  </a:lnTo>
                  <a:lnTo>
                    <a:pt x="982534" y="122384"/>
                  </a:lnTo>
                  <a:lnTo>
                    <a:pt x="994372" y="122384"/>
                  </a:lnTo>
                  <a:lnTo>
                    <a:pt x="1006210" y="122384"/>
                  </a:lnTo>
                  <a:lnTo>
                    <a:pt x="1018048" y="122384"/>
                  </a:lnTo>
                  <a:lnTo>
                    <a:pt x="1029886" y="122384"/>
                  </a:lnTo>
                  <a:lnTo>
                    <a:pt x="1041723" y="122384"/>
                  </a:lnTo>
                  <a:lnTo>
                    <a:pt x="1053561" y="122384"/>
                  </a:lnTo>
                  <a:lnTo>
                    <a:pt x="1065399" y="122384"/>
                  </a:lnTo>
                  <a:lnTo>
                    <a:pt x="1077237" y="122384"/>
                  </a:lnTo>
                  <a:lnTo>
                    <a:pt x="1089074" y="122384"/>
                  </a:lnTo>
                  <a:lnTo>
                    <a:pt x="1100912" y="122384"/>
                  </a:lnTo>
                  <a:lnTo>
                    <a:pt x="1112750" y="122384"/>
                  </a:lnTo>
                  <a:lnTo>
                    <a:pt x="1124588" y="122384"/>
                  </a:lnTo>
                  <a:lnTo>
                    <a:pt x="1136426" y="122384"/>
                  </a:lnTo>
                  <a:lnTo>
                    <a:pt x="1148263" y="122384"/>
                  </a:lnTo>
                  <a:lnTo>
                    <a:pt x="1160101" y="122384"/>
                  </a:lnTo>
                  <a:lnTo>
                    <a:pt x="1171939" y="122384"/>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47" name="pl47"/>
            <p:cNvSpPr/>
            <p:nvPr/>
          </p:nvSpPr>
          <p:spPr>
            <a:xfrm>
              <a:off x="2482252" y="2374173"/>
              <a:ext cx="4687757" cy="244809"/>
            </a:xfrm>
            <a:custGeom>
              <a:avLst/>
              <a:pathLst>
                <a:path w="4687757" h="244809">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82"/>
                  </a:lnTo>
                  <a:lnTo>
                    <a:pt x="1183777" y="96"/>
                  </a:lnTo>
                  <a:lnTo>
                    <a:pt x="1195614" y="113"/>
                  </a:lnTo>
                  <a:lnTo>
                    <a:pt x="1207452" y="133"/>
                  </a:lnTo>
                  <a:lnTo>
                    <a:pt x="1219290" y="156"/>
                  </a:lnTo>
                  <a:lnTo>
                    <a:pt x="1231128" y="184"/>
                  </a:lnTo>
                  <a:lnTo>
                    <a:pt x="1242965" y="216"/>
                  </a:lnTo>
                  <a:lnTo>
                    <a:pt x="1254803" y="254"/>
                  </a:lnTo>
                  <a:lnTo>
                    <a:pt x="1266641" y="298"/>
                  </a:lnTo>
                  <a:lnTo>
                    <a:pt x="1278479" y="351"/>
                  </a:lnTo>
                  <a:lnTo>
                    <a:pt x="1290317" y="412"/>
                  </a:lnTo>
                  <a:lnTo>
                    <a:pt x="1302154" y="485"/>
                  </a:lnTo>
                  <a:lnTo>
                    <a:pt x="1313992" y="569"/>
                  </a:lnTo>
                  <a:lnTo>
                    <a:pt x="1325830" y="669"/>
                  </a:lnTo>
                  <a:lnTo>
                    <a:pt x="1337668" y="786"/>
                  </a:lnTo>
                  <a:lnTo>
                    <a:pt x="1349505" y="924"/>
                  </a:lnTo>
                  <a:lnTo>
                    <a:pt x="1361343" y="1085"/>
                  </a:lnTo>
                  <a:lnTo>
                    <a:pt x="1373181" y="1274"/>
                  </a:lnTo>
                  <a:lnTo>
                    <a:pt x="1385019" y="1497"/>
                  </a:lnTo>
                  <a:lnTo>
                    <a:pt x="1396856" y="1757"/>
                  </a:lnTo>
                  <a:lnTo>
                    <a:pt x="1408694" y="2063"/>
                  </a:lnTo>
                  <a:lnTo>
                    <a:pt x="1420532" y="2422"/>
                  </a:lnTo>
                  <a:lnTo>
                    <a:pt x="1432370" y="2842"/>
                  </a:lnTo>
                  <a:lnTo>
                    <a:pt x="1444208" y="3333"/>
                  </a:lnTo>
                  <a:lnTo>
                    <a:pt x="1456045" y="3909"/>
                  </a:lnTo>
                  <a:lnTo>
                    <a:pt x="1467883" y="4582"/>
                  </a:lnTo>
                  <a:lnTo>
                    <a:pt x="1479721" y="5368"/>
                  </a:lnTo>
                  <a:lnTo>
                    <a:pt x="1491559" y="6285"/>
                  </a:lnTo>
                  <a:lnTo>
                    <a:pt x="1503396" y="7355"/>
                  </a:lnTo>
                  <a:lnTo>
                    <a:pt x="1515234" y="8600"/>
                  </a:lnTo>
                  <a:lnTo>
                    <a:pt x="1527072" y="10046"/>
                  </a:lnTo>
                  <a:lnTo>
                    <a:pt x="1538910" y="11724"/>
                  </a:lnTo>
                  <a:lnTo>
                    <a:pt x="1550748" y="13666"/>
                  </a:lnTo>
                  <a:lnTo>
                    <a:pt x="1562585" y="15907"/>
                  </a:lnTo>
                  <a:lnTo>
                    <a:pt x="1574423" y="18487"/>
                  </a:lnTo>
                  <a:lnTo>
                    <a:pt x="1586261" y="21446"/>
                  </a:lnTo>
                  <a:lnTo>
                    <a:pt x="1598099" y="24826"/>
                  </a:lnTo>
                  <a:lnTo>
                    <a:pt x="1609936" y="28671"/>
                  </a:lnTo>
                  <a:lnTo>
                    <a:pt x="1621774" y="33022"/>
                  </a:lnTo>
                  <a:lnTo>
                    <a:pt x="1633612" y="37917"/>
                  </a:lnTo>
                  <a:lnTo>
                    <a:pt x="1645450" y="43390"/>
                  </a:lnTo>
                  <a:lnTo>
                    <a:pt x="1657287" y="49463"/>
                  </a:lnTo>
                  <a:lnTo>
                    <a:pt x="1669125" y="56150"/>
                  </a:lnTo>
                  <a:lnTo>
                    <a:pt x="1680963" y="63447"/>
                  </a:lnTo>
                  <a:lnTo>
                    <a:pt x="1692801" y="71334"/>
                  </a:lnTo>
                  <a:lnTo>
                    <a:pt x="1704639" y="79770"/>
                  </a:lnTo>
                  <a:lnTo>
                    <a:pt x="1716476" y="88694"/>
                  </a:lnTo>
                  <a:lnTo>
                    <a:pt x="1728314" y="98024"/>
                  </a:lnTo>
                  <a:lnTo>
                    <a:pt x="1740152" y="107658"/>
                  </a:lnTo>
                  <a:lnTo>
                    <a:pt x="1751990" y="117481"/>
                  </a:lnTo>
                  <a:lnTo>
                    <a:pt x="1763827" y="127369"/>
                  </a:lnTo>
                  <a:lnTo>
                    <a:pt x="1775665" y="137192"/>
                  </a:lnTo>
                  <a:lnTo>
                    <a:pt x="1787503" y="146826"/>
                  </a:lnTo>
                  <a:lnTo>
                    <a:pt x="1799341" y="156156"/>
                  </a:lnTo>
                  <a:lnTo>
                    <a:pt x="1811178" y="165080"/>
                  </a:lnTo>
                  <a:lnTo>
                    <a:pt x="1823016" y="173516"/>
                  </a:lnTo>
                  <a:lnTo>
                    <a:pt x="1834854" y="181403"/>
                  </a:lnTo>
                  <a:lnTo>
                    <a:pt x="1846692" y="188700"/>
                  </a:lnTo>
                  <a:lnTo>
                    <a:pt x="1858530" y="195386"/>
                  </a:lnTo>
                  <a:lnTo>
                    <a:pt x="1870367" y="201460"/>
                  </a:lnTo>
                  <a:lnTo>
                    <a:pt x="1882205" y="206932"/>
                  </a:lnTo>
                  <a:lnTo>
                    <a:pt x="1894043" y="211828"/>
                  </a:lnTo>
                  <a:lnTo>
                    <a:pt x="1905881" y="216179"/>
                  </a:lnTo>
                  <a:lnTo>
                    <a:pt x="1917718" y="220024"/>
                  </a:lnTo>
                  <a:lnTo>
                    <a:pt x="1929556" y="223404"/>
                  </a:lnTo>
                  <a:lnTo>
                    <a:pt x="1941394" y="226363"/>
                  </a:lnTo>
                  <a:lnTo>
                    <a:pt x="1953232" y="228943"/>
                  </a:lnTo>
                  <a:lnTo>
                    <a:pt x="1965069" y="231184"/>
                  </a:lnTo>
                  <a:lnTo>
                    <a:pt x="1976907" y="233126"/>
                  </a:lnTo>
                  <a:lnTo>
                    <a:pt x="1988745" y="234804"/>
                  </a:lnTo>
                  <a:lnTo>
                    <a:pt x="2000583" y="236250"/>
                  </a:lnTo>
                  <a:lnTo>
                    <a:pt x="2012421" y="237495"/>
                  </a:lnTo>
                  <a:lnTo>
                    <a:pt x="2024258" y="238565"/>
                  </a:lnTo>
                  <a:lnTo>
                    <a:pt x="2036096" y="239482"/>
                  </a:lnTo>
                  <a:lnTo>
                    <a:pt x="2047934" y="240268"/>
                  </a:lnTo>
                  <a:lnTo>
                    <a:pt x="2059772" y="240941"/>
                  </a:lnTo>
                  <a:lnTo>
                    <a:pt x="2071609" y="241517"/>
                  </a:lnTo>
                  <a:lnTo>
                    <a:pt x="2083447" y="242008"/>
                  </a:lnTo>
                  <a:lnTo>
                    <a:pt x="2095285" y="242428"/>
                  </a:lnTo>
                  <a:lnTo>
                    <a:pt x="2107123" y="242787"/>
                  </a:lnTo>
                  <a:lnTo>
                    <a:pt x="2118961" y="243092"/>
                  </a:lnTo>
                  <a:lnTo>
                    <a:pt x="2130798" y="243353"/>
                  </a:lnTo>
                  <a:lnTo>
                    <a:pt x="2142636" y="243575"/>
                  </a:lnTo>
                  <a:lnTo>
                    <a:pt x="2154474" y="243765"/>
                  </a:lnTo>
                  <a:lnTo>
                    <a:pt x="2166312" y="243926"/>
                  </a:lnTo>
                  <a:lnTo>
                    <a:pt x="2178149" y="244064"/>
                  </a:lnTo>
                  <a:lnTo>
                    <a:pt x="2189987" y="244181"/>
                  </a:lnTo>
                  <a:lnTo>
                    <a:pt x="2201825" y="244280"/>
                  </a:lnTo>
                  <a:lnTo>
                    <a:pt x="2213663" y="244365"/>
                  </a:lnTo>
                  <a:lnTo>
                    <a:pt x="2225500" y="244438"/>
                  </a:lnTo>
                  <a:lnTo>
                    <a:pt x="2237338" y="244499"/>
                  </a:lnTo>
                  <a:lnTo>
                    <a:pt x="2249176" y="244551"/>
                  </a:lnTo>
                  <a:lnTo>
                    <a:pt x="2261014" y="244596"/>
                  </a:lnTo>
                  <a:lnTo>
                    <a:pt x="2272852" y="244634"/>
                  </a:lnTo>
                  <a:lnTo>
                    <a:pt x="2284689" y="244666"/>
                  </a:lnTo>
                  <a:lnTo>
                    <a:pt x="2296527" y="244694"/>
                  </a:lnTo>
                  <a:lnTo>
                    <a:pt x="2308365" y="244717"/>
                  </a:lnTo>
                  <a:lnTo>
                    <a:pt x="2320203" y="244737"/>
                  </a:lnTo>
                  <a:lnTo>
                    <a:pt x="2332040" y="244754"/>
                  </a:lnTo>
                  <a:lnTo>
                    <a:pt x="2343878" y="244768"/>
                  </a:lnTo>
                  <a:lnTo>
                    <a:pt x="2343878" y="244809"/>
                  </a:lnTo>
                  <a:lnTo>
                    <a:pt x="2355716" y="244802"/>
                  </a:lnTo>
                  <a:lnTo>
                    <a:pt x="2367554" y="244794"/>
                  </a:lnTo>
                  <a:lnTo>
                    <a:pt x="2379391" y="244784"/>
                  </a:lnTo>
                  <a:lnTo>
                    <a:pt x="2391229" y="244772"/>
                  </a:lnTo>
                  <a:lnTo>
                    <a:pt x="2403067" y="244758"/>
                  </a:lnTo>
                  <a:lnTo>
                    <a:pt x="2414905" y="244742"/>
                  </a:lnTo>
                  <a:lnTo>
                    <a:pt x="2426743" y="244723"/>
                  </a:lnTo>
                  <a:lnTo>
                    <a:pt x="2438580" y="244701"/>
                  </a:lnTo>
                  <a:lnTo>
                    <a:pt x="2450418" y="244675"/>
                  </a:lnTo>
                  <a:lnTo>
                    <a:pt x="2462256" y="244644"/>
                  </a:lnTo>
                  <a:lnTo>
                    <a:pt x="2474094" y="244608"/>
                  </a:lnTo>
                  <a:lnTo>
                    <a:pt x="2485931" y="244565"/>
                  </a:lnTo>
                  <a:lnTo>
                    <a:pt x="2497769" y="244516"/>
                  </a:lnTo>
                  <a:lnTo>
                    <a:pt x="2509607" y="244457"/>
                  </a:lnTo>
                  <a:lnTo>
                    <a:pt x="2521445" y="244388"/>
                  </a:lnTo>
                  <a:lnTo>
                    <a:pt x="2533283" y="244308"/>
                  </a:lnTo>
                  <a:lnTo>
                    <a:pt x="2545120" y="244213"/>
                  </a:lnTo>
                  <a:lnTo>
                    <a:pt x="2556958" y="244102"/>
                  </a:lnTo>
                  <a:lnTo>
                    <a:pt x="2568796" y="243971"/>
                  </a:lnTo>
                  <a:lnTo>
                    <a:pt x="2580634" y="243819"/>
                  </a:lnTo>
                  <a:lnTo>
                    <a:pt x="2592471" y="243639"/>
                  </a:lnTo>
                  <a:lnTo>
                    <a:pt x="2604309" y="243429"/>
                  </a:lnTo>
                  <a:lnTo>
                    <a:pt x="2616147" y="243183"/>
                  </a:lnTo>
                  <a:lnTo>
                    <a:pt x="2627985" y="242896"/>
                  </a:lnTo>
                  <a:lnTo>
                    <a:pt x="2639822" y="242559"/>
                  </a:lnTo>
                  <a:lnTo>
                    <a:pt x="2651660" y="242166"/>
                  </a:lnTo>
                  <a:lnTo>
                    <a:pt x="2663498" y="241708"/>
                  </a:lnTo>
                  <a:lnTo>
                    <a:pt x="2675336" y="241173"/>
                  </a:lnTo>
                  <a:lnTo>
                    <a:pt x="2687174" y="240550"/>
                  </a:lnTo>
                  <a:lnTo>
                    <a:pt x="2699011" y="239827"/>
                  </a:lnTo>
                  <a:lnTo>
                    <a:pt x="2710849" y="238988"/>
                  </a:lnTo>
                  <a:lnTo>
                    <a:pt x="2722687" y="238017"/>
                  </a:lnTo>
                  <a:lnTo>
                    <a:pt x="2734525" y="236896"/>
                  </a:lnTo>
                  <a:lnTo>
                    <a:pt x="2746362" y="235607"/>
                  </a:lnTo>
                  <a:lnTo>
                    <a:pt x="2758200" y="234127"/>
                  </a:lnTo>
                  <a:lnTo>
                    <a:pt x="2770038" y="232437"/>
                  </a:lnTo>
                  <a:lnTo>
                    <a:pt x="2781876" y="230515"/>
                  </a:lnTo>
                  <a:lnTo>
                    <a:pt x="2793713" y="228339"/>
                  </a:lnTo>
                  <a:lnTo>
                    <a:pt x="2805551" y="225891"/>
                  </a:lnTo>
                  <a:lnTo>
                    <a:pt x="2817389" y="223155"/>
                  </a:lnTo>
                  <a:lnTo>
                    <a:pt x="2829227" y="220118"/>
                  </a:lnTo>
                  <a:lnTo>
                    <a:pt x="2841065" y="216775"/>
                  </a:lnTo>
                  <a:lnTo>
                    <a:pt x="2852902" y="213126"/>
                  </a:lnTo>
                  <a:lnTo>
                    <a:pt x="2864740" y="209183"/>
                  </a:lnTo>
                  <a:lnTo>
                    <a:pt x="2876578" y="204965"/>
                  </a:lnTo>
                  <a:lnTo>
                    <a:pt x="2888416" y="200503"/>
                  </a:lnTo>
                  <a:lnTo>
                    <a:pt x="2900253" y="195838"/>
                  </a:lnTo>
                  <a:lnTo>
                    <a:pt x="2912091" y="191021"/>
                  </a:lnTo>
                  <a:lnTo>
                    <a:pt x="2923929" y="186110"/>
                  </a:lnTo>
                  <a:lnTo>
                    <a:pt x="2935767" y="181166"/>
                  </a:lnTo>
                  <a:lnTo>
                    <a:pt x="2947604" y="176254"/>
                  </a:lnTo>
                  <a:lnTo>
                    <a:pt x="2959442" y="171437"/>
                  </a:lnTo>
                  <a:lnTo>
                    <a:pt x="2971280" y="166772"/>
                  </a:lnTo>
                  <a:lnTo>
                    <a:pt x="2983118" y="162310"/>
                  </a:lnTo>
                  <a:lnTo>
                    <a:pt x="2994956" y="158092"/>
                  </a:lnTo>
                  <a:lnTo>
                    <a:pt x="3006793" y="154149"/>
                  </a:lnTo>
                  <a:lnTo>
                    <a:pt x="3018631" y="150500"/>
                  </a:lnTo>
                  <a:lnTo>
                    <a:pt x="3030469" y="147157"/>
                  </a:lnTo>
                  <a:lnTo>
                    <a:pt x="3042307" y="144120"/>
                  </a:lnTo>
                  <a:lnTo>
                    <a:pt x="3054144" y="141384"/>
                  </a:lnTo>
                  <a:lnTo>
                    <a:pt x="3065982" y="138936"/>
                  </a:lnTo>
                  <a:lnTo>
                    <a:pt x="3077820" y="136761"/>
                  </a:lnTo>
                  <a:lnTo>
                    <a:pt x="3089658" y="134838"/>
                  </a:lnTo>
                  <a:lnTo>
                    <a:pt x="3101496" y="133148"/>
                  </a:lnTo>
                  <a:lnTo>
                    <a:pt x="3113333" y="131669"/>
                  </a:lnTo>
                  <a:lnTo>
                    <a:pt x="3125171" y="130379"/>
                  </a:lnTo>
                  <a:lnTo>
                    <a:pt x="3137009" y="129258"/>
                  </a:lnTo>
                  <a:lnTo>
                    <a:pt x="3148847" y="128287"/>
                  </a:lnTo>
                  <a:lnTo>
                    <a:pt x="3160684" y="127448"/>
                  </a:lnTo>
                  <a:lnTo>
                    <a:pt x="3172522" y="126725"/>
                  </a:lnTo>
                  <a:lnTo>
                    <a:pt x="3184360" y="126103"/>
                  </a:lnTo>
                  <a:lnTo>
                    <a:pt x="3196198" y="125568"/>
                  </a:lnTo>
                  <a:lnTo>
                    <a:pt x="3208035" y="125109"/>
                  </a:lnTo>
                  <a:lnTo>
                    <a:pt x="3219873" y="124716"/>
                  </a:lnTo>
                  <a:lnTo>
                    <a:pt x="3231711" y="124380"/>
                  </a:lnTo>
                  <a:lnTo>
                    <a:pt x="3243549" y="124092"/>
                  </a:lnTo>
                  <a:lnTo>
                    <a:pt x="3255387" y="123846"/>
                  </a:lnTo>
                  <a:lnTo>
                    <a:pt x="3267224" y="123636"/>
                  </a:lnTo>
                  <a:lnTo>
                    <a:pt x="3279062" y="123457"/>
                  </a:lnTo>
                  <a:lnTo>
                    <a:pt x="3290900" y="123304"/>
                  </a:lnTo>
                  <a:lnTo>
                    <a:pt x="3302738" y="123174"/>
                  </a:lnTo>
                  <a:lnTo>
                    <a:pt x="3314575" y="123062"/>
                  </a:lnTo>
                  <a:lnTo>
                    <a:pt x="3326413" y="122968"/>
                  </a:lnTo>
                  <a:lnTo>
                    <a:pt x="3338251" y="122887"/>
                  </a:lnTo>
                  <a:lnTo>
                    <a:pt x="3350089" y="122818"/>
                  </a:lnTo>
                  <a:lnTo>
                    <a:pt x="3361926" y="122760"/>
                  </a:lnTo>
                  <a:lnTo>
                    <a:pt x="3373764" y="122710"/>
                  </a:lnTo>
                  <a:lnTo>
                    <a:pt x="3385602" y="122667"/>
                  </a:lnTo>
                  <a:lnTo>
                    <a:pt x="3397440" y="122631"/>
                  </a:lnTo>
                  <a:lnTo>
                    <a:pt x="3409278" y="122601"/>
                  </a:lnTo>
                  <a:lnTo>
                    <a:pt x="3421115" y="122574"/>
                  </a:lnTo>
                  <a:lnTo>
                    <a:pt x="3432953" y="122552"/>
                  </a:lnTo>
                  <a:lnTo>
                    <a:pt x="3444791" y="122533"/>
                  </a:lnTo>
                  <a:lnTo>
                    <a:pt x="3456629" y="122517"/>
                  </a:lnTo>
                  <a:lnTo>
                    <a:pt x="3468466" y="122503"/>
                  </a:lnTo>
                  <a:lnTo>
                    <a:pt x="3480304" y="122492"/>
                  </a:lnTo>
                  <a:lnTo>
                    <a:pt x="3492142" y="122482"/>
                  </a:lnTo>
                  <a:lnTo>
                    <a:pt x="3503980" y="122473"/>
                  </a:lnTo>
                  <a:lnTo>
                    <a:pt x="3515818" y="122466"/>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48" name="pl48"/>
            <p:cNvSpPr/>
            <p:nvPr/>
          </p:nvSpPr>
          <p:spPr>
            <a:xfrm>
              <a:off x="2482252" y="2986342"/>
              <a:ext cx="4687757" cy="367235"/>
            </a:xfrm>
            <a:custGeom>
              <a:avLst/>
              <a:pathLst>
                <a:path w="4687757" h="367235">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235"/>
                  </a:lnTo>
                  <a:lnTo>
                    <a:pt x="2355716" y="367235"/>
                  </a:lnTo>
                  <a:lnTo>
                    <a:pt x="2367554" y="367235"/>
                  </a:lnTo>
                  <a:lnTo>
                    <a:pt x="2379391" y="367235"/>
                  </a:lnTo>
                  <a:lnTo>
                    <a:pt x="2391229" y="367235"/>
                  </a:lnTo>
                  <a:lnTo>
                    <a:pt x="2403067" y="367235"/>
                  </a:lnTo>
                  <a:lnTo>
                    <a:pt x="2414905" y="367235"/>
                  </a:lnTo>
                  <a:lnTo>
                    <a:pt x="2426743" y="367235"/>
                  </a:lnTo>
                  <a:lnTo>
                    <a:pt x="2438580" y="367235"/>
                  </a:lnTo>
                  <a:lnTo>
                    <a:pt x="2450418" y="367235"/>
                  </a:lnTo>
                  <a:lnTo>
                    <a:pt x="2462256" y="367235"/>
                  </a:lnTo>
                  <a:lnTo>
                    <a:pt x="2474094" y="367235"/>
                  </a:lnTo>
                  <a:lnTo>
                    <a:pt x="2485931" y="367235"/>
                  </a:lnTo>
                  <a:lnTo>
                    <a:pt x="2497769" y="367235"/>
                  </a:lnTo>
                  <a:lnTo>
                    <a:pt x="2509607" y="367235"/>
                  </a:lnTo>
                  <a:lnTo>
                    <a:pt x="2521445" y="367235"/>
                  </a:lnTo>
                  <a:lnTo>
                    <a:pt x="2533283" y="367235"/>
                  </a:lnTo>
                  <a:lnTo>
                    <a:pt x="2545120" y="367235"/>
                  </a:lnTo>
                  <a:lnTo>
                    <a:pt x="2556958" y="367235"/>
                  </a:lnTo>
                  <a:lnTo>
                    <a:pt x="2568796" y="367235"/>
                  </a:lnTo>
                  <a:lnTo>
                    <a:pt x="2580634" y="367235"/>
                  </a:lnTo>
                  <a:lnTo>
                    <a:pt x="2592471" y="367235"/>
                  </a:lnTo>
                  <a:lnTo>
                    <a:pt x="2604309" y="367235"/>
                  </a:lnTo>
                  <a:lnTo>
                    <a:pt x="2616147" y="367235"/>
                  </a:lnTo>
                  <a:lnTo>
                    <a:pt x="2627985" y="367235"/>
                  </a:lnTo>
                  <a:lnTo>
                    <a:pt x="2639822" y="367235"/>
                  </a:lnTo>
                  <a:lnTo>
                    <a:pt x="2651660" y="367235"/>
                  </a:lnTo>
                  <a:lnTo>
                    <a:pt x="2663498" y="367235"/>
                  </a:lnTo>
                  <a:lnTo>
                    <a:pt x="2675336" y="367235"/>
                  </a:lnTo>
                  <a:lnTo>
                    <a:pt x="2687174" y="367235"/>
                  </a:lnTo>
                  <a:lnTo>
                    <a:pt x="2699011" y="367235"/>
                  </a:lnTo>
                  <a:lnTo>
                    <a:pt x="2710849" y="367235"/>
                  </a:lnTo>
                  <a:lnTo>
                    <a:pt x="2722687" y="367235"/>
                  </a:lnTo>
                  <a:lnTo>
                    <a:pt x="2734525" y="367235"/>
                  </a:lnTo>
                  <a:lnTo>
                    <a:pt x="2746362" y="367235"/>
                  </a:lnTo>
                  <a:lnTo>
                    <a:pt x="2758200" y="367235"/>
                  </a:lnTo>
                  <a:lnTo>
                    <a:pt x="2770038" y="367235"/>
                  </a:lnTo>
                  <a:lnTo>
                    <a:pt x="2781876" y="367235"/>
                  </a:lnTo>
                  <a:lnTo>
                    <a:pt x="2793713" y="367235"/>
                  </a:lnTo>
                  <a:lnTo>
                    <a:pt x="2805551" y="367235"/>
                  </a:lnTo>
                  <a:lnTo>
                    <a:pt x="2817389" y="367235"/>
                  </a:lnTo>
                  <a:lnTo>
                    <a:pt x="2829227" y="367235"/>
                  </a:lnTo>
                  <a:lnTo>
                    <a:pt x="2841065" y="367235"/>
                  </a:lnTo>
                  <a:lnTo>
                    <a:pt x="2852902" y="367235"/>
                  </a:lnTo>
                  <a:lnTo>
                    <a:pt x="2864740" y="367235"/>
                  </a:lnTo>
                  <a:lnTo>
                    <a:pt x="2876578" y="367235"/>
                  </a:lnTo>
                  <a:lnTo>
                    <a:pt x="2888416" y="367235"/>
                  </a:lnTo>
                  <a:lnTo>
                    <a:pt x="2900253" y="367235"/>
                  </a:lnTo>
                  <a:lnTo>
                    <a:pt x="2912091" y="367235"/>
                  </a:lnTo>
                  <a:lnTo>
                    <a:pt x="2923929" y="367235"/>
                  </a:lnTo>
                  <a:lnTo>
                    <a:pt x="2935767" y="367235"/>
                  </a:lnTo>
                  <a:lnTo>
                    <a:pt x="2947604" y="367235"/>
                  </a:lnTo>
                  <a:lnTo>
                    <a:pt x="2959442" y="367235"/>
                  </a:lnTo>
                  <a:lnTo>
                    <a:pt x="2971280" y="367235"/>
                  </a:lnTo>
                  <a:lnTo>
                    <a:pt x="2983118" y="367235"/>
                  </a:lnTo>
                  <a:lnTo>
                    <a:pt x="2994956" y="367235"/>
                  </a:lnTo>
                  <a:lnTo>
                    <a:pt x="3006793" y="367235"/>
                  </a:lnTo>
                  <a:lnTo>
                    <a:pt x="3018631" y="367235"/>
                  </a:lnTo>
                  <a:lnTo>
                    <a:pt x="3030469" y="367235"/>
                  </a:lnTo>
                  <a:lnTo>
                    <a:pt x="3042307" y="367235"/>
                  </a:lnTo>
                  <a:lnTo>
                    <a:pt x="3054144" y="367235"/>
                  </a:lnTo>
                  <a:lnTo>
                    <a:pt x="3065982" y="367235"/>
                  </a:lnTo>
                  <a:lnTo>
                    <a:pt x="3077820" y="367235"/>
                  </a:lnTo>
                  <a:lnTo>
                    <a:pt x="3089658" y="367235"/>
                  </a:lnTo>
                  <a:lnTo>
                    <a:pt x="3101496" y="367235"/>
                  </a:lnTo>
                  <a:lnTo>
                    <a:pt x="3113333" y="367235"/>
                  </a:lnTo>
                  <a:lnTo>
                    <a:pt x="3125171" y="367235"/>
                  </a:lnTo>
                  <a:lnTo>
                    <a:pt x="3137009" y="367235"/>
                  </a:lnTo>
                  <a:lnTo>
                    <a:pt x="3148847" y="367235"/>
                  </a:lnTo>
                  <a:lnTo>
                    <a:pt x="3160684" y="367235"/>
                  </a:lnTo>
                  <a:lnTo>
                    <a:pt x="3172522" y="367235"/>
                  </a:lnTo>
                  <a:lnTo>
                    <a:pt x="3184360" y="367235"/>
                  </a:lnTo>
                  <a:lnTo>
                    <a:pt x="3196198" y="367235"/>
                  </a:lnTo>
                  <a:lnTo>
                    <a:pt x="3208035" y="367235"/>
                  </a:lnTo>
                  <a:lnTo>
                    <a:pt x="3219873" y="367235"/>
                  </a:lnTo>
                  <a:lnTo>
                    <a:pt x="3231711" y="367235"/>
                  </a:lnTo>
                  <a:lnTo>
                    <a:pt x="3243549" y="367235"/>
                  </a:lnTo>
                  <a:lnTo>
                    <a:pt x="3255387" y="367235"/>
                  </a:lnTo>
                  <a:lnTo>
                    <a:pt x="3267224" y="367235"/>
                  </a:lnTo>
                  <a:lnTo>
                    <a:pt x="3279062" y="367235"/>
                  </a:lnTo>
                  <a:lnTo>
                    <a:pt x="3290900" y="367235"/>
                  </a:lnTo>
                  <a:lnTo>
                    <a:pt x="3302738" y="367235"/>
                  </a:lnTo>
                  <a:lnTo>
                    <a:pt x="3314575" y="367235"/>
                  </a:lnTo>
                  <a:lnTo>
                    <a:pt x="3326413" y="367235"/>
                  </a:lnTo>
                  <a:lnTo>
                    <a:pt x="3338251" y="367235"/>
                  </a:lnTo>
                  <a:lnTo>
                    <a:pt x="3350089" y="367235"/>
                  </a:lnTo>
                  <a:lnTo>
                    <a:pt x="3361926" y="367235"/>
                  </a:lnTo>
                  <a:lnTo>
                    <a:pt x="3373764" y="367235"/>
                  </a:lnTo>
                  <a:lnTo>
                    <a:pt x="3385602" y="367235"/>
                  </a:lnTo>
                  <a:lnTo>
                    <a:pt x="3397440" y="367235"/>
                  </a:lnTo>
                  <a:lnTo>
                    <a:pt x="3409278" y="367235"/>
                  </a:lnTo>
                  <a:lnTo>
                    <a:pt x="3421115" y="367235"/>
                  </a:lnTo>
                  <a:lnTo>
                    <a:pt x="3432953" y="367235"/>
                  </a:lnTo>
                  <a:lnTo>
                    <a:pt x="3444791" y="367235"/>
                  </a:lnTo>
                  <a:lnTo>
                    <a:pt x="3456629" y="367235"/>
                  </a:lnTo>
                  <a:lnTo>
                    <a:pt x="3468466" y="367235"/>
                  </a:lnTo>
                  <a:lnTo>
                    <a:pt x="3480304" y="367235"/>
                  </a:lnTo>
                  <a:lnTo>
                    <a:pt x="3492142" y="367235"/>
                  </a:lnTo>
                  <a:lnTo>
                    <a:pt x="3503980" y="367235"/>
                  </a:lnTo>
                  <a:lnTo>
                    <a:pt x="3515818" y="367235"/>
                  </a:lnTo>
                  <a:lnTo>
                    <a:pt x="3515818" y="367194"/>
                  </a:lnTo>
                  <a:lnTo>
                    <a:pt x="3527655" y="367186"/>
                  </a:lnTo>
                  <a:lnTo>
                    <a:pt x="3539493" y="367178"/>
                  </a:lnTo>
                  <a:lnTo>
                    <a:pt x="3551331" y="367168"/>
                  </a:lnTo>
                  <a:lnTo>
                    <a:pt x="3563169" y="367156"/>
                  </a:lnTo>
                  <a:lnTo>
                    <a:pt x="3575006" y="367143"/>
                  </a:lnTo>
                  <a:lnTo>
                    <a:pt x="3586844" y="367127"/>
                  </a:lnTo>
                  <a:lnTo>
                    <a:pt x="3598682" y="367108"/>
                  </a:lnTo>
                  <a:lnTo>
                    <a:pt x="3610520" y="367085"/>
                  </a:lnTo>
                  <a:lnTo>
                    <a:pt x="3622357" y="367059"/>
                  </a:lnTo>
                  <a:lnTo>
                    <a:pt x="3634195" y="367028"/>
                  </a:lnTo>
                  <a:lnTo>
                    <a:pt x="3646033" y="366992"/>
                  </a:lnTo>
                  <a:lnTo>
                    <a:pt x="3657871" y="366950"/>
                  </a:lnTo>
                  <a:lnTo>
                    <a:pt x="3669709" y="366900"/>
                  </a:lnTo>
                  <a:lnTo>
                    <a:pt x="3681546" y="366841"/>
                  </a:lnTo>
                  <a:lnTo>
                    <a:pt x="3693384" y="366773"/>
                  </a:lnTo>
                  <a:lnTo>
                    <a:pt x="3705222" y="366692"/>
                  </a:lnTo>
                  <a:lnTo>
                    <a:pt x="3717060" y="366597"/>
                  </a:lnTo>
                  <a:lnTo>
                    <a:pt x="3728897" y="366486"/>
                  </a:lnTo>
                  <a:lnTo>
                    <a:pt x="3740735" y="366356"/>
                  </a:lnTo>
                  <a:lnTo>
                    <a:pt x="3752573" y="366203"/>
                  </a:lnTo>
                  <a:lnTo>
                    <a:pt x="3764411" y="366024"/>
                  </a:lnTo>
                  <a:lnTo>
                    <a:pt x="3776248" y="365814"/>
                  </a:lnTo>
                  <a:lnTo>
                    <a:pt x="3788086" y="365568"/>
                  </a:lnTo>
                  <a:lnTo>
                    <a:pt x="3799924" y="365280"/>
                  </a:lnTo>
                  <a:lnTo>
                    <a:pt x="3811762" y="364944"/>
                  </a:lnTo>
                  <a:lnTo>
                    <a:pt x="3823600" y="364551"/>
                  </a:lnTo>
                  <a:lnTo>
                    <a:pt x="3835437" y="364092"/>
                  </a:lnTo>
                  <a:lnTo>
                    <a:pt x="3847275" y="363557"/>
                  </a:lnTo>
                  <a:lnTo>
                    <a:pt x="3859113" y="362935"/>
                  </a:lnTo>
                  <a:lnTo>
                    <a:pt x="3870951" y="362211"/>
                  </a:lnTo>
                  <a:lnTo>
                    <a:pt x="3882788" y="361372"/>
                  </a:lnTo>
                  <a:lnTo>
                    <a:pt x="3894626" y="360402"/>
                  </a:lnTo>
                  <a:lnTo>
                    <a:pt x="3906464" y="359281"/>
                  </a:lnTo>
                  <a:lnTo>
                    <a:pt x="3918302" y="357991"/>
                  </a:lnTo>
                  <a:lnTo>
                    <a:pt x="3930139" y="356512"/>
                  </a:lnTo>
                  <a:lnTo>
                    <a:pt x="3941977" y="354821"/>
                  </a:lnTo>
                  <a:lnTo>
                    <a:pt x="3953815" y="352899"/>
                  </a:lnTo>
                  <a:lnTo>
                    <a:pt x="3965653" y="350723"/>
                  </a:lnTo>
                  <a:lnTo>
                    <a:pt x="3977491" y="348276"/>
                  </a:lnTo>
                  <a:lnTo>
                    <a:pt x="3989328" y="345540"/>
                  </a:lnTo>
                  <a:lnTo>
                    <a:pt x="4001166" y="342503"/>
                  </a:lnTo>
                  <a:lnTo>
                    <a:pt x="4013004" y="339159"/>
                  </a:lnTo>
                  <a:lnTo>
                    <a:pt x="4024842" y="335511"/>
                  </a:lnTo>
                  <a:lnTo>
                    <a:pt x="4036679" y="331567"/>
                  </a:lnTo>
                  <a:lnTo>
                    <a:pt x="4048517" y="327349"/>
                  </a:lnTo>
                  <a:lnTo>
                    <a:pt x="4060355" y="322887"/>
                  </a:lnTo>
                  <a:lnTo>
                    <a:pt x="4072193" y="318223"/>
                  </a:lnTo>
                  <a:lnTo>
                    <a:pt x="4084031" y="313406"/>
                  </a:lnTo>
                  <a:lnTo>
                    <a:pt x="4095868" y="308494"/>
                  </a:lnTo>
                  <a:lnTo>
                    <a:pt x="4107706" y="303550"/>
                  </a:lnTo>
                  <a:lnTo>
                    <a:pt x="4119544" y="298638"/>
                  </a:lnTo>
                  <a:lnTo>
                    <a:pt x="4131382" y="293821"/>
                  </a:lnTo>
                  <a:lnTo>
                    <a:pt x="4143219" y="289157"/>
                  </a:lnTo>
                  <a:lnTo>
                    <a:pt x="4155057" y="284695"/>
                  </a:lnTo>
                  <a:lnTo>
                    <a:pt x="4166895" y="280477"/>
                  </a:lnTo>
                  <a:lnTo>
                    <a:pt x="4178733" y="276533"/>
                  </a:lnTo>
                  <a:lnTo>
                    <a:pt x="4190570" y="272885"/>
                  </a:lnTo>
                  <a:lnTo>
                    <a:pt x="4202408" y="269541"/>
                  </a:lnTo>
                  <a:lnTo>
                    <a:pt x="4214246" y="266505"/>
                  </a:lnTo>
                  <a:lnTo>
                    <a:pt x="4226084" y="263768"/>
                  </a:lnTo>
                  <a:lnTo>
                    <a:pt x="4237922" y="261321"/>
                  </a:lnTo>
                  <a:lnTo>
                    <a:pt x="4249759" y="259145"/>
                  </a:lnTo>
                  <a:lnTo>
                    <a:pt x="4261597" y="257223"/>
                  </a:lnTo>
                  <a:lnTo>
                    <a:pt x="4273435" y="255532"/>
                  </a:lnTo>
                  <a:lnTo>
                    <a:pt x="4285273" y="254053"/>
                  </a:lnTo>
                  <a:lnTo>
                    <a:pt x="4297110" y="252763"/>
                  </a:lnTo>
                  <a:lnTo>
                    <a:pt x="4308948" y="251642"/>
                  </a:lnTo>
                  <a:lnTo>
                    <a:pt x="4320786" y="250672"/>
                  </a:lnTo>
                  <a:lnTo>
                    <a:pt x="4332624" y="249833"/>
                  </a:lnTo>
                  <a:lnTo>
                    <a:pt x="4344461" y="249109"/>
                  </a:lnTo>
                  <a:lnTo>
                    <a:pt x="4356299" y="248487"/>
                  </a:lnTo>
                  <a:lnTo>
                    <a:pt x="4368137" y="247952"/>
                  </a:lnTo>
                  <a:lnTo>
                    <a:pt x="4379975" y="247493"/>
                  </a:lnTo>
                  <a:lnTo>
                    <a:pt x="4391813" y="247100"/>
                  </a:lnTo>
                  <a:lnTo>
                    <a:pt x="4403650" y="246764"/>
                  </a:lnTo>
                  <a:lnTo>
                    <a:pt x="4415488" y="246476"/>
                  </a:lnTo>
                  <a:lnTo>
                    <a:pt x="4427326" y="246230"/>
                  </a:lnTo>
                  <a:lnTo>
                    <a:pt x="4439164" y="246020"/>
                  </a:lnTo>
                  <a:lnTo>
                    <a:pt x="4451001" y="245841"/>
                  </a:lnTo>
                  <a:lnTo>
                    <a:pt x="4462839" y="245688"/>
                  </a:lnTo>
                  <a:lnTo>
                    <a:pt x="4474677" y="245558"/>
                  </a:lnTo>
                  <a:lnTo>
                    <a:pt x="4486515" y="245447"/>
                  </a:lnTo>
                  <a:lnTo>
                    <a:pt x="4498352" y="245352"/>
                  </a:lnTo>
                  <a:lnTo>
                    <a:pt x="4510190" y="245271"/>
                  </a:lnTo>
                  <a:lnTo>
                    <a:pt x="4522028" y="245203"/>
                  </a:lnTo>
                  <a:lnTo>
                    <a:pt x="4533866" y="245144"/>
                  </a:lnTo>
                  <a:lnTo>
                    <a:pt x="4545704" y="245094"/>
                  </a:lnTo>
                  <a:lnTo>
                    <a:pt x="4557541" y="245052"/>
                  </a:lnTo>
                  <a:lnTo>
                    <a:pt x="4569379" y="245016"/>
                  </a:lnTo>
                  <a:lnTo>
                    <a:pt x="4581217" y="244985"/>
                  </a:lnTo>
                  <a:lnTo>
                    <a:pt x="4593055" y="244959"/>
                  </a:lnTo>
                  <a:lnTo>
                    <a:pt x="4604892" y="244936"/>
                  </a:lnTo>
                  <a:lnTo>
                    <a:pt x="4616730" y="244918"/>
                  </a:lnTo>
                  <a:lnTo>
                    <a:pt x="4628568" y="244901"/>
                  </a:lnTo>
                  <a:lnTo>
                    <a:pt x="4640406" y="244888"/>
                  </a:lnTo>
                  <a:lnTo>
                    <a:pt x="4652244" y="244876"/>
                  </a:lnTo>
                  <a:lnTo>
                    <a:pt x="4664081" y="244866"/>
                  </a:lnTo>
                  <a:lnTo>
                    <a:pt x="4675919" y="244858"/>
                  </a:lnTo>
                  <a:lnTo>
                    <a:pt x="4687757" y="244850"/>
                  </a:lnTo>
                </a:path>
              </a:pathLst>
            </a:custGeom>
            <a:ln w="40651" cap="flat">
              <a:solidFill>
                <a:srgbClr val="E8E8E8">
                  <a:alpha val="100000"/>
                </a:srgbClr>
              </a:solidFill>
              <a:prstDash val="solid"/>
              <a:round/>
            </a:ln>
          </p:spPr>
          <p:txBody>
            <a:bodyPr/>
            <a:lstStyle/>
            <a:p/>
          </p:txBody>
        </p:sp>
        <p:sp>
          <p:nvSpPr>
            <p:cNvPr id="49" name="pl49"/>
            <p:cNvSpPr/>
            <p:nvPr/>
          </p:nvSpPr>
          <p:spPr>
            <a:xfrm>
              <a:off x="2482252" y="1272345"/>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50" name="pl50"/>
            <p:cNvSpPr/>
            <p:nvPr/>
          </p:nvSpPr>
          <p:spPr>
            <a:xfrm>
              <a:off x="2482252" y="4822682"/>
              <a:ext cx="4687757" cy="244850"/>
            </a:xfrm>
            <a:custGeom>
              <a:avLst/>
              <a:pathLst>
                <a:path w="4687757" h="244850">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850"/>
                  </a:lnTo>
                  <a:lnTo>
                    <a:pt x="1183777" y="244850"/>
                  </a:lnTo>
                  <a:lnTo>
                    <a:pt x="1195614" y="244850"/>
                  </a:lnTo>
                  <a:lnTo>
                    <a:pt x="1207452" y="244850"/>
                  </a:lnTo>
                  <a:lnTo>
                    <a:pt x="1219290" y="244850"/>
                  </a:lnTo>
                  <a:lnTo>
                    <a:pt x="1231128" y="244850"/>
                  </a:lnTo>
                  <a:lnTo>
                    <a:pt x="1242965" y="244850"/>
                  </a:lnTo>
                  <a:lnTo>
                    <a:pt x="1254803" y="244850"/>
                  </a:lnTo>
                  <a:lnTo>
                    <a:pt x="1266641" y="244850"/>
                  </a:lnTo>
                  <a:lnTo>
                    <a:pt x="1278479" y="244850"/>
                  </a:lnTo>
                  <a:lnTo>
                    <a:pt x="1290317" y="244850"/>
                  </a:lnTo>
                  <a:lnTo>
                    <a:pt x="1302154" y="244850"/>
                  </a:lnTo>
                  <a:lnTo>
                    <a:pt x="1313992" y="244850"/>
                  </a:lnTo>
                  <a:lnTo>
                    <a:pt x="1325830" y="244850"/>
                  </a:lnTo>
                  <a:lnTo>
                    <a:pt x="1337668" y="244850"/>
                  </a:lnTo>
                  <a:lnTo>
                    <a:pt x="1349505" y="244850"/>
                  </a:lnTo>
                  <a:lnTo>
                    <a:pt x="1361343" y="244850"/>
                  </a:lnTo>
                  <a:lnTo>
                    <a:pt x="1373181" y="244850"/>
                  </a:lnTo>
                  <a:lnTo>
                    <a:pt x="1385019" y="244850"/>
                  </a:lnTo>
                  <a:lnTo>
                    <a:pt x="1396856" y="244850"/>
                  </a:lnTo>
                  <a:lnTo>
                    <a:pt x="1408694" y="244850"/>
                  </a:lnTo>
                  <a:lnTo>
                    <a:pt x="1420532" y="244850"/>
                  </a:lnTo>
                  <a:lnTo>
                    <a:pt x="1432370" y="244850"/>
                  </a:lnTo>
                  <a:lnTo>
                    <a:pt x="1444208" y="244850"/>
                  </a:lnTo>
                  <a:lnTo>
                    <a:pt x="1456045" y="244850"/>
                  </a:lnTo>
                  <a:lnTo>
                    <a:pt x="1467883" y="244850"/>
                  </a:lnTo>
                  <a:lnTo>
                    <a:pt x="1479721" y="244850"/>
                  </a:lnTo>
                  <a:lnTo>
                    <a:pt x="1491559" y="244850"/>
                  </a:lnTo>
                  <a:lnTo>
                    <a:pt x="1503396" y="244850"/>
                  </a:lnTo>
                  <a:lnTo>
                    <a:pt x="1515234" y="244850"/>
                  </a:lnTo>
                  <a:lnTo>
                    <a:pt x="1527072" y="244850"/>
                  </a:lnTo>
                  <a:lnTo>
                    <a:pt x="1538910" y="244850"/>
                  </a:lnTo>
                  <a:lnTo>
                    <a:pt x="1550748" y="244850"/>
                  </a:lnTo>
                  <a:lnTo>
                    <a:pt x="1562585" y="244850"/>
                  </a:lnTo>
                  <a:lnTo>
                    <a:pt x="1574423" y="244850"/>
                  </a:lnTo>
                  <a:lnTo>
                    <a:pt x="1586261" y="244850"/>
                  </a:lnTo>
                  <a:lnTo>
                    <a:pt x="1598099" y="244850"/>
                  </a:lnTo>
                  <a:lnTo>
                    <a:pt x="1609936" y="244850"/>
                  </a:lnTo>
                  <a:lnTo>
                    <a:pt x="1621774" y="244850"/>
                  </a:lnTo>
                  <a:lnTo>
                    <a:pt x="1633612" y="244850"/>
                  </a:lnTo>
                  <a:lnTo>
                    <a:pt x="1645450" y="244850"/>
                  </a:lnTo>
                  <a:lnTo>
                    <a:pt x="1657287" y="244850"/>
                  </a:lnTo>
                  <a:lnTo>
                    <a:pt x="1669125" y="244850"/>
                  </a:lnTo>
                  <a:lnTo>
                    <a:pt x="1680963" y="244850"/>
                  </a:lnTo>
                  <a:lnTo>
                    <a:pt x="1692801" y="244850"/>
                  </a:lnTo>
                  <a:lnTo>
                    <a:pt x="1704639" y="244850"/>
                  </a:lnTo>
                  <a:lnTo>
                    <a:pt x="1716476" y="244850"/>
                  </a:lnTo>
                  <a:lnTo>
                    <a:pt x="1728314" y="244850"/>
                  </a:lnTo>
                  <a:lnTo>
                    <a:pt x="1740152" y="244850"/>
                  </a:lnTo>
                  <a:lnTo>
                    <a:pt x="1751990" y="244850"/>
                  </a:lnTo>
                  <a:lnTo>
                    <a:pt x="1763827" y="244850"/>
                  </a:lnTo>
                  <a:lnTo>
                    <a:pt x="1775665" y="244850"/>
                  </a:lnTo>
                  <a:lnTo>
                    <a:pt x="1787503" y="244850"/>
                  </a:lnTo>
                  <a:lnTo>
                    <a:pt x="1799341" y="244850"/>
                  </a:lnTo>
                  <a:lnTo>
                    <a:pt x="1811178" y="244850"/>
                  </a:lnTo>
                  <a:lnTo>
                    <a:pt x="1823016" y="244850"/>
                  </a:lnTo>
                  <a:lnTo>
                    <a:pt x="1834854" y="244850"/>
                  </a:lnTo>
                  <a:lnTo>
                    <a:pt x="1846692" y="244850"/>
                  </a:lnTo>
                  <a:lnTo>
                    <a:pt x="1858530" y="244850"/>
                  </a:lnTo>
                  <a:lnTo>
                    <a:pt x="1870367" y="244850"/>
                  </a:lnTo>
                  <a:lnTo>
                    <a:pt x="1882205" y="244850"/>
                  </a:lnTo>
                  <a:lnTo>
                    <a:pt x="1894043" y="244850"/>
                  </a:lnTo>
                  <a:lnTo>
                    <a:pt x="1905881" y="244850"/>
                  </a:lnTo>
                  <a:lnTo>
                    <a:pt x="1917718" y="244850"/>
                  </a:lnTo>
                  <a:lnTo>
                    <a:pt x="1929556" y="244850"/>
                  </a:lnTo>
                  <a:lnTo>
                    <a:pt x="1941394" y="244850"/>
                  </a:lnTo>
                  <a:lnTo>
                    <a:pt x="1953232" y="244850"/>
                  </a:lnTo>
                  <a:lnTo>
                    <a:pt x="1965069" y="244850"/>
                  </a:lnTo>
                  <a:lnTo>
                    <a:pt x="1976907" y="244850"/>
                  </a:lnTo>
                  <a:lnTo>
                    <a:pt x="1988745" y="244850"/>
                  </a:lnTo>
                  <a:lnTo>
                    <a:pt x="2000583" y="244850"/>
                  </a:lnTo>
                  <a:lnTo>
                    <a:pt x="2012421" y="244850"/>
                  </a:lnTo>
                  <a:lnTo>
                    <a:pt x="2024258" y="244850"/>
                  </a:lnTo>
                  <a:lnTo>
                    <a:pt x="2036096" y="244850"/>
                  </a:lnTo>
                  <a:lnTo>
                    <a:pt x="2047934" y="244850"/>
                  </a:lnTo>
                  <a:lnTo>
                    <a:pt x="2059772" y="244850"/>
                  </a:lnTo>
                  <a:lnTo>
                    <a:pt x="2071609" y="244850"/>
                  </a:lnTo>
                  <a:lnTo>
                    <a:pt x="2083447" y="244850"/>
                  </a:lnTo>
                  <a:lnTo>
                    <a:pt x="2095285" y="244850"/>
                  </a:lnTo>
                  <a:lnTo>
                    <a:pt x="2107123" y="244850"/>
                  </a:lnTo>
                  <a:lnTo>
                    <a:pt x="2118961" y="244850"/>
                  </a:lnTo>
                  <a:lnTo>
                    <a:pt x="2130798" y="244850"/>
                  </a:lnTo>
                  <a:lnTo>
                    <a:pt x="2142636" y="244850"/>
                  </a:lnTo>
                  <a:lnTo>
                    <a:pt x="2154474" y="244850"/>
                  </a:lnTo>
                  <a:lnTo>
                    <a:pt x="2166312" y="244850"/>
                  </a:lnTo>
                  <a:lnTo>
                    <a:pt x="2178149" y="244850"/>
                  </a:lnTo>
                  <a:lnTo>
                    <a:pt x="2189987" y="244850"/>
                  </a:lnTo>
                  <a:lnTo>
                    <a:pt x="2201825" y="244850"/>
                  </a:lnTo>
                  <a:lnTo>
                    <a:pt x="2213663" y="244850"/>
                  </a:lnTo>
                  <a:lnTo>
                    <a:pt x="2225500" y="244850"/>
                  </a:lnTo>
                  <a:lnTo>
                    <a:pt x="2237338" y="244850"/>
                  </a:lnTo>
                  <a:lnTo>
                    <a:pt x="2249176" y="244850"/>
                  </a:lnTo>
                  <a:lnTo>
                    <a:pt x="2261014" y="244850"/>
                  </a:lnTo>
                  <a:lnTo>
                    <a:pt x="2272852" y="244850"/>
                  </a:lnTo>
                  <a:lnTo>
                    <a:pt x="2284689" y="244850"/>
                  </a:lnTo>
                  <a:lnTo>
                    <a:pt x="2296527" y="244850"/>
                  </a:lnTo>
                  <a:lnTo>
                    <a:pt x="2308365" y="244850"/>
                  </a:lnTo>
                  <a:lnTo>
                    <a:pt x="2320203" y="244850"/>
                  </a:lnTo>
                  <a:lnTo>
                    <a:pt x="2332040" y="244850"/>
                  </a:lnTo>
                  <a:lnTo>
                    <a:pt x="2343878" y="244850"/>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63916"/>
              <a:ext cx="4687757" cy="1346597"/>
            </a:xfrm>
            <a:custGeom>
              <a:avLst/>
              <a:pathLst>
                <a:path w="4687757" h="1346597">
                  <a:moveTo>
                    <a:pt x="0" y="1224254"/>
                  </a:moveTo>
                  <a:lnTo>
                    <a:pt x="11837" y="1224261"/>
                  </a:lnTo>
                  <a:lnTo>
                    <a:pt x="23675" y="1224269"/>
                  </a:lnTo>
                  <a:lnTo>
                    <a:pt x="35513" y="1224279"/>
                  </a:lnTo>
                  <a:lnTo>
                    <a:pt x="47351" y="1224291"/>
                  </a:lnTo>
                  <a:lnTo>
                    <a:pt x="59188" y="1224305"/>
                  </a:lnTo>
                  <a:lnTo>
                    <a:pt x="71026" y="1224321"/>
                  </a:lnTo>
                  <a:lnTo>
                    <a:pt x="82864" y="1224340"/>
                  </a:lnTo>
                  <a:lnTo>
                    <a:pt x="94702" y="1224362"/>
                  </a:lnTo>
                  <a:lnTo>
                    <a:pt x="106539" y="1224388"/>
                  </a:lnTo>
                  <a:lnTo>
                    <a:pt x="118377" y="1224419"/>
                  </a:lnTo>
                  <a:lnTo>
                    <a:pt x="130215" y="1224455"/>
                  </a:lnTo>
                  <a:lnTo>
                    <a:pt x="142053" y="1224498"/>
                  </a:lnTo>
                  <a:lnTo>
                    <a:pt x="153891" y="1224548"/>
                  </a:lnTo>
                  <a:lnTo>
                    <a:pt x="165728" y="1224606"/>
                  </a:lnTo>
                  <a:lnTo>
                    <a:pt x="177566" y="1224675"/>
                  </a:lnTo>
                  <a:lnTo>
                    <a:pt x="189404" y="1224756"/>
                  </a:lnTo>
                  <a:lnTo>
                    <a:pt x="201242" y="1224850"/>
                  </a:lnTo>
                  <a:lnTo>
                    <a:pt x="213079" y="1224961"/>
                  </a:lnTo>
                  <a:lnTo>
                    <a:pt x="224917" y="1225092"/>
                  </a:lnTo>
                  <a:lnTo>
                    <a:pt x="236755" y="1225245"/>
                  </a:lnTo>
                  <a:lnTo>
                    <a:pt x="248593" y="1225424"/>
                  </a:lnTo>
                  <a:lnTo>
                    <a:pt x="260430" y="1225634"/>
                  </a:lnTo>
                  <a:lnTo>
                    <a:pt x="272268" y="1225880"/>
                  </a:lnTo>
                  <a:lnTo>
                    <a:pt x="284106" y="1226167"/>
                  </a:lnTo>
                  <a:lnTo>
                    <a:pt x="295944" y="1226504"/>
                  </a:lnTo>
                  <a:lnTo>
                    <a:pt x="307782" y="1226897"/>
                  </a:lnTo>
                  <a:lnTo>
                    <a:pt x="319619" y="1227356"/>
                  </a:lnTo>
                  <a:lnTo>
                    <a:pt x="331457" y="1227890"/>
                  </a:lnTo>
                  <a:lnTo>
                    <a:pt x="343295" y="1228513"/>
                  </a:lnTo>
                  <a:lnTo>
                    <a:pt x="355133" y="1229236"/>
                  </a:lnTo>
                  <a:lnTo>
                    <a:pt x="366970" y="1230075"/>
                  </a:lnTo>
                  <a:lnTo>
                    <a:pt x="378808" y="1231046"/>
                  </a:lnTo>
                  <a:lnTo>
                    <a:pt x="390646" y="1232167"/>
                  </a:lnTo>
                  <a:lnTo>
                    <a:pt x="402484" y="1233456"/>
                  </a:lnTo>
                  <a:lnTo>
                    <a:pt x="414321" y="1234936"/>
                  </a:lnTo>
                  <a:lnTo>
                    <a:pt x="426159" y="1236626"/>
                  </a:lnTo>
                  <a:lnTo>
                    <a:pt x="437997" y="1238549"/>
                  </a:lnTo>
                  <a:lnTo>
                    <a:pt x="449835" y="1240724"/>
                  </a:lnTo>
                  <a:lnTo>
                    <a:pt x="461673" y="1243172"/>
                  </a:lnTo>
                  <a:lnTo>
                    <a:pt x="473510" y="1245908"/>
                  </a:lnTo>
                  <a:lnTo>
                    <a:pt x="485348" y="1248945"/>
                  </a:lnTo>
                  <a:lnTo>
                    <a:pt x="497186" y="1252288"/>
                  </a:lnTo>
                  <a:lnTo>
                    <a:pt x="509024" y="1255937"/>
                  </a:lnTo>
                  <a:lnTo>
                    <a:pt x="520861" y="1259880"/>
                  </a:lnTo>
                  <a:lnTo>
                    <a:pt x="532699" y="1264098"/>
                  </a:lnTo>
                  <a:lnTo>
                    <a:pt x="544537" y="1268560"/>
                  </a:lnTo>
                  <a:lnTo>
                    <a:pt x="556375" y="1273225"/>
                  </a:lnTo>
                  <a:lnTo>
                    <a:pt x="568213" y="1278042"/>
                  </a:lnTo>
                  <a:lnTo>
                    <a:pt x="580050" y="1282954"/>
                  </a:lnTo>
                  <a:lnTo>
                    <a:pt x="591888" y="1287897"/>
                  </a:lnTo>
                  <a:lnTo>
                    <a:pt x="603726" y="1292809"/>
                  </a:lnTo>
                  <a:lnTo>
                    <a:pt x="615564" y="1297626"/>
                  </a:lnTo>
                  <a:lnTo>
                    <a:pt x="627401" y="1302291"/>
                  </a:lnTo>
                  <a:lnTo>
                    <a:pt x="639239" y="1306753"/>
                  </a:lnTo>
                  <a:lnTo>
                    <a:pt x="651077" y="1310971"/>
                  </a:lnTo>
                  <a:lnTo>
                    <a:pt x="662915" y="1314914"/>
                  </a:lnTo>
                  <a:lnTo>
                    <a:pt x="674752" y="1318563"/>
                  </a:lnTo>
                  <a:lnTo>
                    <a:pt x="686590" y="1321906"/>
                  </a:lnTo>
                  <a:lnTo>
                    <a:pt x="698428" y="1324943"/>
                  </a:lnTo>
                  <a:lnTo>
                    <a:pt x="710266" y="1327679"/>
                  </a:lnTo>
                  <a:lnTo>
                    <a:pt x="722104" y="1330127"/>
                  </a:lnTo>
                  <a:lnTo>
                    <a:pt x="733941" y="1332302"/>
                  </a:lnTo>
                  <a:lnTo>
                    <a:pt x="745779" y="1334225"/>
                  </a:lnTo>
                  <a:lnTo>
                    <a:pt x="757617" y="1335915"/>
                  </a:lnTo>
                  <a:lnTo>
                    <a:pt x="769455" y="1337394"/>
                  </a:lnTo>
                  <a:lnTo>
                    <a:pt x="781292" y="1338684"/>
                  </a:lnTo>
                  <a:lnTo>
                    <a:pt x="793130" y="1339805"/>
                  </a:lnTo>
                  <a:lnTo>
                    <a:pt x="804968" y="1340776"/>
                  </a:lnTo>
                  <a:lnTo>
                    <a:pt x="816806" y="1341615"/>
                  </a:lnTo>
                  <a:lnTo>
                    <a:pt x="828643" y="1342338"/>
                  </a:lnTo>
                  <a:lnTo>
                    <a:pt x="840481" y="1342961"/>
                  </a:lnTo>
                  <a:lnTo>
                    <a:pt x="852319" y="1343495"/>
                  </a:lnTo>
                  <a:lnTo>
                    <a:pt x="864157" y="1343954"/>
                  </a:lnTo>
                  <a:lnTo>
                    <a:pt x="875995" y="1344347"/>
                  </a:lnTo>
                  <a:lnTo>
                    <a:pt x="887832" y="1344684"/>
                  </a:lnTo>
                  <a:lnTo>
                    <a:pt x="899670" y="1344971"/>
                  </a:lnTo>
                  <a:lnTo>
                    <a:pt x="911508" y="1345217"/>
                  </a:lnTo>
                  <a:lnTo>
                    <a:pt x="923346" y="1345427"/>
                  </a:lnTo>
                  <a:lnTo>
                    <a:pt x="935183" y="1345606"/>
                  </a:lnTo>
                  <a:lnTo>
                    <a:pt x="947021" y="1345759"/>
                  </a:lnTo>
                  <a:lnTo>
                    <a:pt x="958859" y="1345890"/>
                  </a:lnTo>
                  <a:lnTo>
                    <a:pt x="970697" y="1346001"/>
                  </a:lnTo>
                  <a:lnTo>
                    <a:pt x="982534" y="1346095"/>
                  </a:lnTo>
                  <a:lnTo>
                    <a:pt x="994372" y="1346176"/>
                  </a:lnTo>
                  <a:lnTo>
                    <a:pt x="1006210" y="1346245"/>
                  </a:lnTo>
                  <a:lnTo>
                    <a:pt x="1018048" y="1346303"/>
                  </a:lnTo>
                  <a:lnTo>
                    <a:pt x="1029886" y="1346353"/>
                  </a:lnTo>
                  <a:lnTo>
                    <a:pt x="1041723" y="1346396"/>
                  </a:lnTo>
                  <a:lnTo>
                    <a:pt x="1053561" y="1346432"/>
                  </a:lnTo>
                  <a:lnTo>
                    <a:pt x="1065399" y="1346463"/>
                  </a:lnTo>
                  <a:lnTo>
                    <a:pt x="1077237" y="1346489"/>
                  </a:lnTo>
                  <a:lnTo>
                    <a:pt x="1089074" y="1346511"/>
                  </a:lnTo>
                  <a:lnTo>
                    <a:pt x="1100912" y="1346530"/>
                  </a:lnTo>
                  <a:lnTo>
                    <a:pt x="1112750" y="1346546"/>
                  </a:lnTo>
                  <a:lnTo>
                    <a:pt x="1124588" y="1346560"/>
                  </a:lnTo>
                  <a:lnTo>
                    <a:pt x="1136426" y="1346572"/>
                  </a:lnTo>
                  <a:lnTo>
                    <a:pt x="1148263" y="1346581"/>
                  </a:lnTo>
                  <a:lnTo>
                    <a:pt x="1160101" y="1346590"/>
                  </a:lnTo>
                  <a:lnTo>
                    <a:pt x="1171939" y="1346597"/>
                  </a:lnTo>
                  <a:lnTo>
                    <a:pt x="1171939" y="1346187"/>
                  </a:lnTo>
                  <a:lnTo>
                    <a:pt x="1183777" y="1346107"/>
                  </a:lnTo>
                  <a:lnTo>
                    <a:pt x="1195614" y="1346014"/>
                  </a:lnTo>
                  <a:lnTo>
                    <a:pt x="1207452" y="1345905"/>
                  </a:lnTo>
                  <a:lnTo>
                    <a:pt x="1219290" y="1345776"/>
                  </a:lnTo>
                  <a:lnTo>
                    <a:pt x="1231128" y="1345625"/>
                  </a:lnTo>
                  <a:lnTo>
                    <a:pt x="1242965" y="1345448"/>
                  </a:lnTo>
                  <a:lnTo>
                    <a:pt x="1254803" y="1345239"/>
                  </a:lnTo>
                  <a:lnTo>
                    <a:pt x="1266641" y="1344994"/>
                  </a:lnTo>
                  <a:lnTo>
                    <a:pt x="1278479" y="1344706"/>
                  </a:lnTo>
                  <a:lnTo>
                    <a:pt x="1290317" y="1344368"/>
                  </a:lnTo>
                  <a:lnTo>
                    <a:pt x="1302154" y="1343971"/>
                  </a:lnTo>
                  <a:lnTo>
                    <a:pt x="1313992" y="1343504"/>
                  </a:lnTo>
                  <a:lnTo>
                    <a:pt x="1325830" y="1342955"/>
                  </a:lnTo>
                  <a:lnTo>
                    <a:pt x="1337668" y="1342311"/>
                  </a:lnTo>
                  <a:lnTo>
                    <a:pt x="1349505" y="1341555"/>
                  </a:lnTo>
                  <a:lnTo>
                    <a:pt x="1361343" y="1340668"/>
                  </a:lnTo>
                  <a:lnTo>
                    <a:pt x="1373181" y="1339626"/>
                  </a:lnTo>
                  <a:lnTo>
                    <a:pt x="1385019" y="1338404"/>
                  </a:lnTo>
                  <a:lnTo>
                    <a:pt x="1396856" y="1336969"/>
                  </a:lnTo>
                  <a:lnTo>
                    <a:pt x="1408694" y="1335288"/>
                  </a:lnTo>
                  <a:lnTo>
                    <a:pt x="1420532" y="1333316"/>
                  </a:lnTo>
                  <a:lnTo>
                    <a:pt x="1432370" y="1331007"/>
                  </a:lnTo>
                  <a:lnTo>
                    <a:pt x="1444208" y="1328302"/>
                  </a:lnTo>
                  <a:lnTo>
                    <a:pt x="1456045" y="1325137"/>
                  </a:lnTo>
                  <a:lnTo>
                    <a:pt x="1467883" y="1321437"/>
                  </a:lnTo>
                  <a:lnTo>
                    <a:pt x="1479721" y="1317113"/>
                  </a:lnTo>
                  <a:lnTo>
                    <a:pt x="1491559" y="1312067"/>
                  </a:lnTo>
                  <a:lnTo>
                    <a:pt x="1503396" y="1306185"/>
                  </a:lnTo>
                  <a:lnTo>
                    <a:pt x="1515234" y="1299338"/>
                  </a:lnTo>
                  <a:lnTo>
                    <a:pt x="1527072" y="1291382"/>
                  </a:lnTo>
                  <a:lnTo>
                    <a:pt x="1538910" y="1282153"/>
                  </a:lnTo>
                  <a:lnTo>
                    <a:pt x="1550748" y="1271473"/>
                  </a:lnTo>
                  <a:lnTo>
                    <a:pt x="1562585" y="1259146"/>
                  </a:lnTo>
                  <a:lnTo>
                    <a:pt x="1574423" y="1244957"/>
                  </a:lnTo>
                  <a:lnTo>
                    <a:pt x="1586261" y="1228684"/>
                  </a:lnTo>
                  <a:lnTo>
                    <a:pt x="1598099" y="1210091"/>
                  </a:lnTo>
                  <a:lnTo>
                    <a:pt x="1609936" y="1188945"/>
                  </a:lnTo>
                  <a:lnTo>
                    <a:pt x="1621774" y="1165014"/>
                  </a:lnTo>
                  <a:lnTo>
                    <a:pt x="1633612" y="1138089"/>
                  </a:lnTo>
                  <a:lnTo>
                    <a:pt x="1645450" y="1107991"/>
                  </a:lnTo>
                  <a:lnTo>
                    <a:pt x="1657287" y="1074586"/>
                  </a:lnTo>
                  <a:lnTo>
                    <a:pt x="1669125" y="1037810"/>
                  </a:lnTo>
                  <a:lnTo>
                    <a:pt x="1680963" y="997676"/>
                  </a:lnTo>
                  <a:lnTo>
                    <a:pt x="1692801" y="954298"/>
                  </a:lnTo>
                  <a:lnTo>
                    <a:pt x="1704639" y="907899"/>
                  </a:lnTo>
                  <a:lnTo>
                    <a:pt x="1716476" y="858817"/>
                  </a:lnTo>
                  <a:lnTo>
                    <a:pt x="1728314" y="807506"/>
                  </a:lnTo>
                  <a:lnTo>
                    <a:pt x="1740152" y="754518"/>
                  </a:lnTo>
                  <a:lnTo>
                    <a:pt x="1751990" y="700489"/>
                  </a:lnTo>
                  <a:lnTo>
                    <a:pt x="1763827" y="646107"/>
                  </a:lnTo>
                  <a:lnTo>
                    <a:pt x="1775665" y="592079"/>
                  </a:lnTo>
                  <a:lnTo>
                    <a:pt x="1787503" y="539091"/>
                  </a:lnTo>
                  <a:lnTo>
                    <a:pt x="1799341" y="487779"/>
                  </a:lnTo>
                  <a:lnTo>
                    <a:pt x="1811178" y="438698"/>
                  </a:lnTo>
                  <a:lnTo>
                    <a:pt x="1823016" y="392299"/>
                  </a:lnTo>
                  <a:lnTo>
                    <a:pt x="1834854" y="348921"/>
                  </a:lnTo>
                  <a:lnTo>
                    <a:pt x="1846692" y="308787"/>
                  </a:lnTo>
                  <a:lnTo>
                    <a:pt x="1858530" y="272010"/>
                  </a:lnTo>
                  <a:lnTo>
                    <a:pt x="1870367" y="238606"/>
                  </a:lnTo>
                  <a:lnTo>
                    <a:pt x="1882205" y="208507"/>
                  </a:lnTo>
                  <a:lnTo>
                    <a:pt x="1894043" y="181582"/>
                  </a:lnTo>
                  <a:lnTo>
                    <a:pt x="1905881" y="157652"/>
                  </a:lnTo>
                  <a:lnTo>
                    <a:pt x="1917718" y="136505"/>
                  </a:lnTo>
                  <a:lnTo>
                    <a:pt x="1929556" y="117913"/>
                  </a:lnTo>
                  <a:lnTo>
                    <a:pt x="1941394" y="101639"/>
                  </a:lnTo>
                  <a:lnTo>
                    <a:pt x="1953232" y="87451"/>
                  </a:lnTo>
                  <a:lnTo>
                    <a:pt x="1965069" y="75123"/>
                  </a:lnTo>
                  <a:lnTo>
                    <a:pt x="1976907" y="64443"/>
                  </a:lnTo>
                  <a:lnTo>
                    <a:pt x="1988745" y="55215"/>
                  </a:lnTo>
                  <a:lnTo>
                    <a:pt x="2000583" y="47258"/>
                  </a:lnTo>
                  <a:lnTo>
                    <a:pt x="2012421" y="40412"/>
                  </a:lnTo>
                  <a:lnTo>
                    <a:pt x="2024258" y="34530"/>
                  </a:lnTo>
                  <a:lnTo>
                    <a:pt x="2036096" y="29484"/>
                  </a:lnTo>
                  <a:lnTo>
                    <a:pt x="2047934" y="25160"/>
                  </a:lnTo>
                  <a:lnTo>
                    <a:pt x="2059772" y="21459"/>
                  </a:lnTo>
                  <a:lnTo>
                    <a:pt x="2071609" y="18294"/>
                  </a:lnTo>
                  <a:lnTo>
                    <a:pt x="2083447" y="15590"/>
                  </a:lnTo>
                  <a:lnTo>
                    <a:pt x="2095285" y="13280"/>
                  </a:lnTo>
                  <a:lnTo>
                    <a:pt x="2107123" y="11309"/>
                  </a:lnTo>
                  <a:lnTo>
                    <a:pt x="2118961" y="9627"/>
                  </a:lnTo>
                  <a:lnTo>
                    <a:pt x="2130798" y="8193"/>
                  </a:lnTo>
                  <a:lnTo>
                    <a:pt x="2142636" y="6971"/>
                  </a:lnTo>
                  <a:lnTo>
                    <a:pt x="2154474" y="5929"/>
                  </a:lnTo>
                  <a:lnTo>
                    <a:pt x="2166312" y="5041"/>
                  </a:lnTo>
                  <a:lnTo>
                    <a:pt x="2178149" y="4285"/>
                  </a:lnTo>
                  <a:lnTo>
                    <a:pt x="2189987" y="3641"/>
                  </a:lnTo>
                  <a:lnTo>
                    <a:pt x="2201825" y="3093"/>
                  </a:lnTo>
                  <a:lnTo>
                    <a:pt x="2213663" y="2626"/>
                  </a:lnTo>
                  <a:lnTo>
                    <a:pt x="2225500" y="2229"/>
                  </a:lnTo>
                  <a:lnTo>
                    <a:pt x="2237338" y="1890"/>
                  </a:lnTo>
                  <a:lnTo>
                    <a:pt x="2249176" y="1602"/>
                  </a:lnTo>
                  <a:lnTo>
                    <a:pt x="2261014" y="1357"/>
                  </a:lnTo>
                  <a:lnTo>
                    <a:pt x="2272852" y="1149"/>
                  </a:lnTo>
                  <a:lnTo>
                    <a:pt x="2284689" y="971"/>
                  </a:lnTo>
                  <a:lnTo>
                    <a:pt x="2296527" y="820"/>
                  </a:lnTo>
                  <a:lnTo>
                    <a:pt x="2308365" y="692"/>
                  </a:lnTo>
                  <a:lnTo>
                    <a:pt x="2320203" y="582"/>
                  </a:lnTo>
                  <a:lnTo>
                    <a:pt x="2332040" y="489"/>
                  </a:lnTo>
                  <a:lnTo>
                    <a:pt x="2343878" y="410"/>
                  </a:lnTo>
                  <a:lnTo>
                    <a:pt x="2343878" y="0"/>
                  </a:lnTo>
                  <a:lnTo>
                    <a:pt x="2355716" y="7"/>
                  </a:lnTo>
                  <a:lnTo>
                    <a:pt x="2367554" y="15"/>
                  </a:lnTo>
                  <a:lnTo>
                    <a:pt x="2379391" y="25"/>
                  </a:lnTo>
                  <a:lnTo>
                    <a:pt x="2391229" y="37"/>
                  </a:lnTo>
                  <a:lnTo>
                    <a:pt x="2403067" y="51"/>
                  </a:lnTo>
                  <a:lnTo>
                    <a:pt x="2414905" y="67"/>
                  </a:lnTo>
                  <a:lnTo>
                    <a:pt x="2426743" y="86"/>
                  </a:lnTo>
                  <a:lnTo>
                    <a:pt x="2438580" y="108"/>
                  </a:lnTo>
                  <a:lnTo>
                    <a:pt x="2450418" y="134"/>
                  </a:lnTo>
                  <a:lnTo>
                    <a:pt x="2462256" y="165"/>
                  </a:lnTo>
                  <a:lnTo>
                    <a:pt x="2474094" y="201"/>
                  </a:lnTo>
                  <a:lnTo>
                    <a:pt x="2485931" y="243"/>
                  </a:lnTo>
                  <a:lnTo>
                    <a:pt x="2497769" y="293"/>
                  </a:lnTo>
                  <a:lnTo>
                    <a:pt x="2509607" y="352"/>
                  </a:lnTo>
                  <a:lnTo>
                    <a:pt x="2521445" y="421"/>
                  </a:lnTo>
                  <a:lnTo>
                    <a:pt x="2533283" y="501"/>
                  </a:lnTo>
                  <a:lnTo>
                    <a:pt x="2545120" y="596"/>
                  </a:lnTo>
                  <a:lnTo>
                    <a:pt x="2556958" y="707"/>
                  </a:lnTo>
                  <a:lnTo>
                    <a:pt x="2568796" y="837"/>
                  </a:lnTo>
                  <a:lnTo>
                    <a:pt x="2580634" y="990"/>
                  </a:lnTo>
                  <a:lnTo>
                    <a:pt x="2592471" y="1170"/>
                  </a:lnTo>
                  <a:lnTo>
                    <a:pt x="2604309" y="1379"/>
                  </a:lnTo>
                  <a:lnTo>
                    <a:pt x="2616147" y="1625"/>
                  </a:lnTo>
                  <a:lnTo>
                    <a:pt x="2627985" y="1913"/>
                  </a:lnTo>
                  <a:lnTo>
                    <a:pt x="2639822" y="2250"/>
                  </a:lnTo>
                  <a:lnTo>
                    <a:pt x="2651660" y="2643"/>
                  </a:lnTo>
                  <a:lnTo>
                    <a:pt x="2663498" y="3101"/>
                  </a:lnTo>
                  <a:lnTo>
                    <a:pt x="2675336" y="3636"/>
                  </a:lnTo>
                  <a:lnTo>
                    <a:pt x="2687174" y="4258"/>
                  </a:lnTo>
                  <a:lnTo>
                    <a:pt x="2699011" y="4982"/>
                  </a:lnTo>
                  <a:lnTo>
                    <a:pt x="2710849" y="5821"/>
                  </a:lnTo>
                  <a:lnTo>
                    <a:pt x="2722687" y="6792"/>
                  </a:lnTo>
                  <a:lnTo>
                    <a:pt x="2734525" y="7912"/>
                  </a:lnTo>
                  <a:lnTo>
                    <a:pt x="2746362" y="9202"/>
                  </a:lnTo>
                  <a:lnTo>
                    <a:pt x="2758200" y="10682"/>
                  </a:lnTo>
                  <a:lnTo>
                    <a:pt x="2770038" y="12372"/>
                  </a:lnTo>
                  <a:lnTo>
                    <a:pt x="2781876" y="14294"/>
                  </a:lnTo>
                  <a:lnTo>
                    <a:pt x="2793713" y="16470"/>
                  </a:lnTo>
                  <a:lnTo>
                    <a:pt x="2805551" y="18917"/>
                  </a:lnTo>
                  <a:lnTo>
                    <a:pt x="2817389" y="21654"/>
                  </a:lnTo>
                  <a:lnTo>
                    <a:pt x="2829227" y="24690"/>
                  </a:lnTo>
                  <a:lnTo>
                    <a:pt x="2841065" y="28034"/>
                  </a:lnTo>
                  <a:lnTo>
                    <a:pt x="2852902" y="31682"/>
                  </a:lnTo>
                  <a:lnTo>
                    <a:pt x="2864740" y="35626"/>
                  </a:lnTo>
                  <a:lnTo>
                    <a:pt x="2876578" y="39844"/>
                  </a:lnTo>
                  <a:lnTo>
                    <a:pt x="2888416" y="44306"/>
                  </a:lnTo>
                  <a:lnTo>
                    <a:pt x="2900253" y="48970"/>
                  </a:lnTo>
                  <a:lnTo>
                    <a:pt x="2912091" y="53788"/>
                  </a:lnTo>
                  <a:lnTo>
                    <a:pt x="2923929" y="58699"/>
                  </a:lnTo>
                  <a:lnTo>
                    <a:pt x="2935767" y="63643"/>
                  </a:lnTo>
                  <a:lnTo>
                    <a:pt x="2947604" y="68555"/>
                  </a:lnTo>
                  <a:lnTo>
                    <a:pt x="2959442" y="73372"/>
                  </a:lnTo>
                  <a:lnTo>
                    <a:pt x="2971280" y="78037"/>
                  </a:lnTo>
                  <a:lnTo>
                    <a:pt x="2983118" y="82498"/>
                  </a:lnTo>
                  <a:lnTo>
                    <a:pt x="2994956" y="86717"/>
                  </a:lnTo>
                  <a:lnTo>
                    <a:pt x="3006793" y="90660"/>
                  </a:lnTo>
                  <a:lnTo>
                    <a:pt x="3018631" y="94309"/>
                  </a:lnTo>
                  <a:lnTo>
                    <a:pt x="3030469" y="97652"/>
                  </a:lnTo>
                  <a:lnTo>
                    <a:pt x="3042307" y="100689"/>
                  </a:lnTo>
                  <a:lnTo>
                    <a:pt x="3054144" y="103425"/>
                  </a:lnTo>
                  <a:lnTo>
                    <a:pt x="3065982" y="105873"/>
                  </a:lnTo>
                  <a:lnTo>
                    <a:pt x="3077820" y="108048"/>
                  </a:lnTo>
                  <a:lnTo>
                    <a:pt x="3089658" y="109971"/>
                  </a:lnTo>
                  <a:lnTo>
                    <a:pt x="3101496" y="111661"/>
                  </a:lnTo>
                  <a:lnTo>
                    <a:pt x="3113333" y="113140"/>
                  </a:lnTo>
                  <a:lnTo>
                    <a:pt x="3125171" y="114430"/>
                  </a:lnTo>
                  <a:lnTo>
                    <a:pt x="3137009" y="115551"/>
                  </a:lnTo>
                  <a:lnTo>
                    <a:pt x="3148847" y="116522"/>
                  </a:lnTo>
                  <a:lnTo>
                    <a:pt x="3160684" y="117361"/>
                  </a:lnTo>
                  <a:lnTo>
                    <a:pt x="3172522" y="118084"/>
                  </a:lnTo>
                  <a:lnTo>
                    <a:pt x="3184360" y="118706"/>
                  </a:lnTo>
                  <a:lnTo>
                    <a:pt x="3196198" y="119241"/>
                  </a:lnTo>
                  <a:lnTo>
                    <a:pt x="3208035" y="119700"/>
                  </a:lnTo>
                  <a:lnTo>
                    <a:pt x="3219873" y="120093"/>
                  </a:lnTo>
                  <a:lnTo>
                    <a:pt x="3231711" y="120429"/>
                  </a:lnTo>
                  <a:lnTo>
                    <a:pt x="3243549" y="120717"/>
                  </a:lnTo>
                  <a:lnTo>
                    <a:pt x="3255387" y="120963"/>
                  </a:lnTo>
                  <a:lnTo>
                    <a:pt x="3267224" y="121173"/>
                  </a:lnTo>
                  <a:lnTo>
                    <a:pt x="3279062" y="121352"/>
                  </a:lnTo>
                  <a:lnTo>
                    <a:pt x="3290900" y="121505"/>
                  </a:lnTo>
                  <a:lnTo>
                    <a:pt x="3302738" y="121635"/>
                  </a:lnTo>
                  <a:lnTo>
                    <a:pt x="3314575" y="121746"/>
                  </a:lnTo>
                  <a:lnTo>
                    <a:pt x="3326413" y="121841"/>
                  </a:lnTo>
                  <a:lnTo>
                    <a:pt x="3338251" y="121922"/>
                  </a:lnTo>
                  <a:lnTo>
                    <a:pt x="3350089" y="121991"/>
                  </a:lnTo>
                  <a:lnTo>
                    <a:pt x="3361926" y="122049"/>
                  </a:lnTo>
                  <a:lnTo>
                    <a:pt x="3373764" y="122099"/>
                  </a:lnTo>
                  <a:lnTo>
                    <a:pt x="3385602" y="122141"/>
                  </a:lnTo>
                  <a:lnTo>
                    <a:pt x="3397440" y="122177"/>
                  </a:lnTo>
                  <a:lnTo>
                    <a:pt x="3409278" y="122208"/>
                  </a:lnTo>
                  <a:lnTo>
                    <a:pt x="3421115" y="122234"/>
                  </a:lnTo>
                  <a:lnTo>
                    <a:pt x="3432953" y="122257"/>
                  </a:lnTo>
                  <a:lnTo>
                    <a:pt x="3444791" y="122276"/>
                  </a:lnTo>
                  <a:lnTo>
                    <a:pt x="3456629" y="122292"/>
                  </a:lnTo>
                  <a:lnTo>
                    <a:pt x="3468466" y="122306"/>
                  </a:lnTo>
                  <a:lnTo>
                    <a:pt x="3480304" y="122317"/>
                  </a:lnTo>
                  <a:lnTo>
                    <a:pt x="3492142" y="122327"/>
                  </a:lnTo>
                  <a:lnTo>
                    <a:pt x="3503980" y="122336"/>
                  </a:lnTo>
                  <a:lnTo>
                    <a:pt x="3515818" y="122343"/>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2" name="pl52"/>
            <p:cNvSpPr/>
            <p:nvPr/>
          </p:nvSpPr>
          <p:spPr>
            <a:xfrm>
              <a:off x="2482252" y="3476084"/>
              <a:ext cx="4687757" cy="612003"/>
            </a:xfrm>
            <a:custGeom>
              <a:avLst/>
              <a:pathLst>
                <a:path w="4687757" h="612003">
                  <a:moveTo>
                    <a:pt x="0" y="244850"/>
                  </a:moveTo>
                  <a:lnTo>
                    <a:pt x="11837" y="244865"/>
                  </a:lnTo>
                  <a:lnTo>
                    <a:pt x="23675" y="244882"/>
                  </a:lnTo>
                  <a:lnTo>
                    <a:pt x="35513" y="244902"/>
                  </a:lnTo>
                  <a:lnTo>
                    <a:pt x="47351" y="244925"/>
                  </a:lnTo>
                  <a:lnTo>
                    <a:pt x="59188" y="244952"/>
                  </a:lnTo>
                  <a:lnTo>
                    <a:pt x="71026" y="244985"/>
                  </a:lnTo>
                  <a:lnTo>
                    <a:pt x="82864" y="245023"/>
                  </a:lnTo>
                  <a:lnTo>
                    <a:pt x="94702" y="245067"/>
                  </a:lnTo>
                  <a:lnTo>
                    <a:pt x="106539" y="245120"/>
                  </a:lnTo>
                  <a:lnTo>
                    <a:pt x="118377" y="245181"/>
                  </a:lnTo>
                  <a:lnTo>
                    <a:pt x="130215" y="245253"/>
                  </a:lnTo>
                  <a:lnTo>
                    <a:pt x="142053" y="245338"/>
                  </a:lnTo>
                  <a:lnTo>
                    <a:pt x="153891" y="245438"/>
                  </a:lnTo>
                  <a:lnTo>
                    <a:pt x="165728" y="245555"/>
                  </a:lnTo>
                  <a:lnTo>
                    <a:pt x="177566" y="245692"/>
                  </a:lnTo>
                  <a:lnTo>
                    <a:pt x="189404" y="245854"/>
                  </a:lnTo>
                  <a:lnTo>
                    <a:pt x="201242" y="246043"/>
                  </a:lnTo>
                  <a:lnTo>
                    <a:pt x="213079" y="246265"/>
                  </a:lnTo>
                  <a:lnTo>
                    <a:pt x="224917" y="246526"/>
                  </a:lnTo>
                  <a:lnTo>
                    <a:pt x="236755" y="246832"/>
                  </a:lnTo>
                  <a:lnTo>
                    <a:pt x="248593" y="247190"/>
                  </a:lnTo>
                  <a:lnTo>
                    <a:pt x="260430" y="247610"/>
                  </a:lnTo>
                  <a:lnTo>
                    <a:pt x="272268" y="248102"/>
                  </a:lnTo>
                  <a:lnTo>
                    <a:pt x="284106" y="248677"/>
                  </a:lnTo>
                  <a:lnTo>
                    <a:pt x="295944" y="249350"/>
                  </a:lnTo>
                  <a:lnTo>
                    <a:pt x="307782" y="250136"/>
                  </a:lnTo>
                  <a:lnTo>
                    <a:pt x="319619" y="251054"/>
                  </a:lnTo>
                  <a:lnTo>
                    <a:pt x="331457" y="252123"/>
                  </a:lnTo>
                  <a:lnTo>
                    <a:pt x="343295" y="253368"/>
                  </a:lnTo>
                  <a:lnTo>
                    <a:pt x="355133" y="254815"/>
                  </a:lnTo>
                  <a:lnTo>
                    <a:pt x="366970" y="256493"/>
                  </a:lnTo>
                  <a:lnTo>
                    <a:pt x="378808" y="258435"/>
                  </a:lnTo>
                  <a:lnTo>
                    <a:pt x="390646" y="260676"/>
                  </a:lnTo>
                  <a:lnTo>
                    <a:pt x="402484" y="263256"/>
                  </a:lnTo>
                  <a:lnTo>
                    <a:pt x="414321" y="266215"/>
                  </a:lnTo>
                  <a:lnTo>
                    <a:pt x="426159" y="269595"/>
                  </a:lnTo>
                  <a:lnTo>
                    <a:pt x="437997" y="273440"/>
                  </a:lnTo>
                  <a:lnTo>
                    <a:pt x="449835" y="277791"/>
                  </a:lnTo>
                  <a:lnTo>
                    <a:pt x="461673" y="282686"/>
                  </a:lnTo>
                  <a:lnTo>
                    <a:pt x="473510" y="288159"/>
                  </a:lnTo>
                  <a:lnTo>
                    <a:pt x="485348" y="294232"/>
                  </a:lnTo>
                  <a:lnTo>
                    <a:pt x="497186" y="300919"/>
                  </a:lnTo>
                  <a:lnTo>
                    <a:pt x="509024" y="308216"/>
                  </a:lnTo>
                  <a:lnTo>
                    <a:pt x="520861" y="316103"/>
                  </a:lnTo>
                  <a:lnTo>
                    <a:pt x="532699" y="324539"/>
                  </a:lnTo>
                  <a:lnTo>
                    <a:pt x="544537" y="333463"/>
                  </a:lnTo>
                  <a:lnTo>
                    <a:pt x="556375" y="342792"/>
                  </a:lnTo>
                  <a:lnTo>
                    <a:pt x="568213" y="352426"/>
                  </a:lnTo>
                  <a:lnTo>
                    <a:pt x="580050" y="362250"/>
                  </a:lnTo>
                  <a:lnTo>
                    <a:pt x="591888" y="372137"/>
                  </a:lnTo>
                  <a:lnTo>
                    <a:pt x="603726" y="381961"/>
                  </a:lnTo>
                  <a:lnTo>
                    <a:pt x="615564" y="391595"/>
                  </a:lnTo>
                  <a:lnTo>
                    <a:pt x="627401" y="400924"/>
                  </a:lnTo>
                  <a:lnTo>
                    <a:pt x="639239" y="409848"/>
                  </a:lnTo>
                  <a:lnTo>
                    <a:pt x="651077" y="418284"/>
                  </a:lnTo>
                  <a:lnTo>
                    <a:pt x="662915" y="426171"/>
                  </a:lnTo>
                  <a:lnTo>
                    <a:pt x="674752" y="433468"/>
                  </a:lnTo>
                  <a:lnTo>
                    <a:pt x="686590" y="440155"/>
                  </a:lnTo>
                  <a:lnTo>
                    <a:pt x="698428" y="446229"/>
                  </a:lnTo>
                  <a:lnTo>
                    <a:pt x="710266" y="451701"/>
                  </a:lnTo>
                  <a:lnTo>
                    <a:pt x="722104" y="456597"/>
                  </a:lnTo>
                  <a:lnTo>
                    <a:pt x="733941" y="460948"/>
                  </a:lnTo>
                  <a:lnTo>
                    <a:pt x="745779" y="464792"/>
                  </a:lnTo>
                  <a:lnTo>
                    <a:pt x="757617" y="468173"/>
                  </a:lnTo>
                  <a:lnTo>
                    <a:pt x="769455" y="471132"/>
                  </a:lnTo>
                  <a:lnTo>
                    <a:pt x="781292" y="473711"/>
                  </a:lnTo>
                  <a:lnTo>
                    <a:pt x="793130" y="475953"/>
                  </a:lnTo>
                  <a:lnTo>
                    <a:pt x="804968" y="477895"/>
                  </a:lnTo>
                  <a:lnTo>
                    <a:pt x="816806" y="479572"/>
                  </a:lnTo>
                  <a:lnTo>
                    <a:pt x="828643" y="481019"/>
                  </a:lnTo>
                  <a:lnTo>
                    <a:pt x="840481" y="482264"/>
                  </a:lnTo>
                  <a:lnTo>
                    <a:pt x="852319" y="483333"/>
                  </a:lnTo>
                  <a:lnTo>
                    <a:pt x="864157" y="484251"/>
                  </a:lnTo>
                  <a:lnTo>
                    <a:pt x="875995" y="485037"/>
                  </a:lnTo>
                  <a:lnTo>
                    <a:pt x="887832" y="485710"/>
                  </a:lnTo>
                  <a:lnTo>
                    <a:pt x="899670" y="486285"/>
                  </a:lnTo>
                  <a:lnTo>
                    <a:pt x="911508" y="486777"/>
                  </a:lnTo>
                  <a:lnTo>
                    <a:pt x="923346" y="487197"/>
                  </a:lnTo>
                  <a:lnTo>
                    <a:pt x="935183" y="487555"/>
                  </a:lnTo>
                  <a:lnTo>
                    <a:pt x="947021" y="487861"/>
                  </a:lnTo>
                  <a:lnTo>
                    <a:pt x="958859" y="488122"/>
                  </a:lnTo>
                  <a:lnTo>
                    <a:pt x="970697" y="488344"/>
                  </a:lnTo>
                  <a:lnTo>
                    <a:pt x="982534" y="488534"/>
                  </a:lnTo>
                  <a:lnTo>
                    <a:pt x="994372" y="488695"/>
                  </a:lnTo>
                  <a:lnTo>
                    <a:pt x="1006210" y="488832"/>
                  </a:lnTo>
                  <a:lnTo>
                    <a:pt x="1018048" y="488950"/>
                  </a:lnTo>
                  <a:lnTo>
                    <a:pt x="1029886" y="489049"/>
                  </a:lnTo>
                  <a:lnTo>
                    <a:pt x="1041723" y="489134"/>
                  </a:lnTo>
                  <a:lnTo>
                    <a:pt x="1053561" y="489206"/>
                  </a:lnTo>
                  <a:lnTo>
                    <a:pt x="1065399" y="489268"/>
                  </a:lnTo>
                  <a:lnTo>
                    <a:pt x="1077237" y="489320"/>
                  </a:lnTo>
                  <a:lnTo>
                    <a:pt x="1089074" y="489365"/>
                  </a:lnTo>
                  <a:lnTo>
                    <a:pt x="1100912" y="489403"/>
                  </a:lnTo>
                  <a:lnTo>
                    <a:pt x="1112750" y="489435"/>
                  </a:lnTo>
                  <a:lnTo>
                    <a:pt x="1124588" y="489462"/>
                  </a:lnTo>
                  <a:lnTo>
                    <a:pt x="1136426" y="489486"/>
                  </a:lnTo>
                  <a:lnTo>
                    <a:pt x="1148263" y="489506"/>
                  </a:lnTo>
                  <a:lnTo>
                    <a:pt x="1160101" y="489523"/>
                  </a:lnTo>
                  <a:lnTo>
                    <a:pt x="1171939" y="489537"/>
                  </a:lnTo>
                  <a:lnTo>
                    <a:pt x="1171939" y="489660"/>
                  </a:lnTo>
                  <a:lnTo>
                    <a:pt x="1183777" y="489667"/>
                  </a:lnTo>
                  <a:lnTo>
                    <a:pt x="1195614" y="489676"/>
                  </a:lnTo>
                  <a:lnTo>
                    <a:pt x="1207452" y="489686"/>
                  </a:lnTo>
                  <a:lnTo>
                    <a:pt x="1219290" y="489697"/>
                  </a:lnTo>
                  <a:lnTo>
                    <a:pt x="1231128" y="489711"/>
                  </a:lnTo>
                  <a:lnTo>
                    <a:pt x="1242965" y="489727"/>
                  </a:lnTo>
                  <a:lnTo>
                    <a:pt x="1254803" y="489746"/>
                  </a:lnTo>
                  <a:lnTo>
                    <a:pt x="1266641" y="489769"/>
                  </a:lnTo>
                  <a:lnTo>
                    <a:pt x="1278479" y="489795"/>
                  </a:lnTo>
                  <a:lnTo>
                    <a:pt x="1290317" y="489825"/>
                  </a:lnTo>
                  <a:lnTo>
                    <a:pt x="1302154" y="489862"/>
                  </a:lnTo>
                  <a:lnTo>
                    <a:pt x="1313992" y="489904"/>
                  </a:lnTo>
                  <a:lnTo>
                    <a:pt x="1325830" y="489954"/>
                  </a:lnTo>
                  <a:lnTo>
                    <a:pt x="1337668" y="490012"/>
                  </a:lnTo>
                  <a:lnTo>
                    <a:pt x="1349505" y="490081"/>
                  </a:lnTo>
                  <a:lnTo>
                    <a:pt x="1361343" y="490162"/>
                  </a:lnTo>
                  <a:lnTo>
                    <a:pt x="1373181" y="490257"/>
                  </a:lnTo>
                  <a:lnTo>
                    <a:pt x="1385019" y="490368"/>
                  </a:lnTo>
                  <a:lnTo>
                    <a:pt x="1396856" y="490498"/>
                  </a:lnTo>
                  <a:lnTo>
                    <a:pt x="1408694" y="490651"/>
                  </a:lnTo>
                  <a:lnTo>
                    <a:pt x="1420532" y="490830"/>
                  </a:lnTo>
                  <a:lnTo>
                    <a:pt x="1432370" y="491040"/>
                  </a:lnTo>
                  <a:lnTo>
                    <a:pt x="1444208" y="491286"/>
                  </a:lnTo>
                  <a:lnTo>
                    <a:pt x="1456045" y="491574"/>
                  </a:lnTo>
                  <a:lnTo>
                    <a:pt x="1467883" y="491910"/>
                  </a:lnTo>
                  <a:lnTo>
                    <a:pt x="1479721" y="492303"/>
                  </a:lnTo>
                  <a:lnTo>
                    <a:pt x="1491559" y="492762"/>
                  </a:lnTo>
                  <a:lnTo>
                    <a:pt x="1503396" y="493297"/>
                  </a:lnTo>
                  <a:lnTo>
                    <a:pt x="1515234" y="493919"/>
                  </a:lnTo>
                  <a:lnTo>
                    <a:pt x="1527072" y="494642"/>
                  </a:lnTo>
                  <a:lnTo>
                    <a:pt x="1538910" y="495481"/>
                  </a:lnTo>
                  <a:lnTo>
                    <a:pt x="1550748" y="496452"/>
                  </a:lnTo>
                  <a:lnTo>
                    <a:pt x="1562585" y="497573"/>
                  </a:lnTo>
                  <a:lnTo>
                    <a:pt x="1574423" y="498863"/>
                  </a:lnTo>
                  <a:lnTo>
                    <a:pt x="1586261" y="500342"/>
                  </a:lnTo>
                  <a:lnTo>
                    <a:pt x="1598099" y="502032"/>
                  </a:lnTo>
                  <a:lnTo>
                    <a:pt x="1609936" y="503955"/>
                  </a:lnTo>
                  <a:lnTo>
                    <a:pt x="1621774" y="506130"/>
                  </a:lnTo>
                  <a:lnTo>
                    <a:pt x="1633612" y="508578"/>
                  </a:lnTo>
                  <a:lnTo>
                    <a:pt x="1645450" y="511314"/>
                  </a:lnTo>
                  <a:lnTo>
                    <a:pt x="1657287" y="514351"/>
                  </a:lnTo>
                  <a:lnTo>
                    <a:pt x="1669125" y="517694"/>
                  </a:lnTo>
                  <a:lnTo>
                    <a:pt x="1680963" y="521343"/>
                  </a:lnTo>
                  <a:lnTo>
                    <a:pt x="1692801" y="525286"/>
                  </a:lnTo>
                  <a:lnTo>
                    <a:pt x="1704639" y="529505"/>
                  </a:lnTo>
                  <a:lnTo>
                    <a:pt x="1716476" y="533966"/>
                  </a:lnTo>
                  <a:lnTo>
                    <a:pt x="1728314" y="538631"/>
                  </a:lnTo>
                  <a:lnTo>
                    <a:pt x="1740152" y="543448"/>
                  </a:lnTo>
                  <a:lnTo>
                    <a:pt x="1751990" y="548360"/>
                  </a:lnTo>
                  <a:lnTo>
                    <a:pt x="1763827" y="553304"/>
                  </a:lnTo>
                  <a:lnTo>
                    <a:pt x="1775665" y="558215"/>
                  </a:lnTo>
                  <a:lnTo>
                    <a:pt x="1787503" y="563033"/>
                  </a:lnTo>
                  <a:lnTo>
                    <a:pt x="1799341" y="567697"/>
                  </a:lnTo>
                  <a:lnTo>
                    <a:pt x="1811178" y="572159"/>
                  </a:lnTo>
                  <a:lnTo>
                    <a:pt x="1823016" y="576377"/>
                  </a:lnTo>
                  <a:lnTo>
                    <a:pt x="1834854" y="580321"/>
                  </a:lnTo>
                  <a:lnTo>
                    <a:pt x="1846692" y="583969"/>
                  </a:lnTo>
                  <a:lnTo>
                    <a:pt x="1858530" y="587313"/>
                  </a:lnTo>
                  <a:lnTo>
                    <a:pt x="1870367" y="590349"/>
                  </a:lnTo>
                  <a:lnTo>
                    <a:pt x="1882205" y="593086"/>
                  </a:lnTo>
                  <a:lnTo>
                    <a:pt x="1894043" y="595533"/>
                  </a:lnTo>
                  <a:lnTo>
                    <a:pt x="1905881" y="597709"/>
                  </a:lnTo>
                  <a:lnTo>
                    <a:pt x="1917718" y="599631"/>
                  </a:lnTo>
                  <a:lnTo>
                    <a:pt x="1929556" y="601321"/>
                  </a:lnTo>
                  <a:lnTo>
                    <a:pt x="1941394" y="602801"/>
                  </a:lnTo>
                  <a:lnTo>
                    <a:pt x="1953232" y="604091"/>
                  </a:lnTo>
                  <a:lnTo>
                    <a:pt x="1965069" y="605211"/>
                  </a:lnTo>
                  <a:lnTo>
                    <a:pt x="1976907" y="606182"/>
                  </a:lnTo>
                  <a:lnTo>
                    <a:pt x="1988745" y="607021"/>
                  </a:lnTo>
                  <a:lnTo>
                    <a:pt x="2000583" y="607745"/>
                  </a:lnTo>
                  <a:lnTo>
                    <a:pt x="2012421" y="608367"/>
                  </a:lnTo>
                  <a:lnTo>
                    <a:pt x="2024258" y="608902"/>
                  </a:lnTo>
                  <a:lnTo>
                    <a:pt x="2036096" y="609360"/>
                  </a:lnTo>
                  <a:lnTo>
                    <a:pt x="2047934" y="609753"/>
                  </a:lnTo>
                  <a:lnTo>
                    <a:pt x="2059772" y="610090"/>
                  </a:lnTo>
                  <a:lnTo>
                    <a:pt x="2071609" y="610378"/>
                  </a:lnTo>
                  <a:lnTo>
                    <a:pt x="2083447" y="610624"/>
                  </a:lnTo>
                  <a:lnTo>
                    <a:pt x="2095285" y="610833"/>
                  </a:lnTo>
                  <a:lnTo>
                    <a:pt x="2107123" y="611013"/>
                  </a:lnTo>
                  <a:lnTo>
                    <a:pt x="2118961" y="611166"/>
                  </a:lnTo>
                  <a:lnTo>
                    <a:pt x="2130798" y="611296"/>
                  </a:lnTo>
                  <a:lnTo>
                    <a:pt x="2142636" y="611407"/>
                  </a:lnTo>
                  <a:lnTo>
                    <a:pt x="2154474" y="611502"/>
                  </a:lnTo>
                  <a:lnTo>
                    <a:pt x="2166312" y="611582"/>
                  </a:lnTo>
                  <a:lnTo>
                    <a:pt x="2178149" y="611651"/>
                  </a:lnTo>
                  <a:lnTo>
                    <a:pt x="2189987" y="611710"/>
                  </a:lnTo>
                  <a:lnTo>
                    <a:pt x="2201825" y="611760"/>
                  </a:lnTo>
                  <a:lnTo>
                    <a:pt x="2213663" y="611802"/>
                  </a:lnTo>
                  <a:lnTo>
                    <a:pt x="2225500" y="611838"/>
                  </a:lnTo>
                  <a:lnTo>
                    <a:pt x="2237338" y="611869"/>
                  </a:lnTo>
                  <a:lnTo>
                    <a:pt x="2249176" y="611895"/>
                  </a:lnTo>
                  <a:lnTo>
                    <a:pt x="2261014" y="611917"/>
                  </a:lnTo>
                  <a:lnTo>
                    <a:pt x="2272852" y="611936"/>
                  </a:lnTo>
                  <a:lnTo>
                    <a:pt x="2284689" y="611952"/>
                  </a:lnTo>
                  <a:lnTo>
                    <a:pt x="2296527" y="611966"/>
                  </a:lnTo>
                  <a:lnTo>
                    <a:pt x="2308365" y="611978"/>
                  </a:lnTo>
                  <a:lnTo>
                    <a:pt x="2320203" y="611988"/>
                  </a:lnTo>
                  <a:lnTo>
                    <a:pt x="2332040" y="611996"/>
                  </a:lnTo>
                  <a:lnTo>
                    <a:pt x="2343878" y="612003"/>
                  </a:lnTo>
                  <a:lnTo>
                    <a:pt x="2343878" y="611921"/>
                  </a:lnTo>
                  <a:lnTo>
                    <a:pt x="2355716" y="611900"/>
                  </a:lnTo>
                  <a:lnTo>
                    <a:pt x="2367554" y="611874"/>
                  </a:lnTo>
                  <a:lnTo>
                    <a:pt x="2379391" y="611845"/>
                  </a:lnTo>
                  <a:lnTo>
                    <a:pt x="2391229" y="611810"/>
                  </a:lnTo>
                  <a:lnTo>
                    <a:pt x="2403067" y="611768"/>
                  </a:lnTo>
                  <a:lnTo>
                    <a:pt x="2414905" y="611720"/>
                  </a:lnTo>
                  <a:lnTo>
                    <a:pt x="2426743" y="611663"/>
                  </a:lnTo>
                  <a:lnTo>
                    <a:pt x="2438580" y="611596"/>
                  </a:lnTo>
                  <a:lnTo>
                    <a:pt x="2450418" y="611518"/>
                  </a:lnTo>
                  <a:lnTo>
                    <a:pt x="2462256" y="611425"/>
                  </a:lnTo>
                  <a:lnTo>
                    <a:pt x="2474094" y="611317"/>
                  </a:lnTo>
                  <a:lnTo>
                    <a:pt x="2485931" y="611190"/>
                  </a:lnTo>
                  <a:lnTo>
                    <a:pt x="2497769" y="611040"/>
                  </a:lnTo>
                  <a:lnTo>
                    <a:pt x="2509607" y="610865"/>
                  </a:lnTo>
                  <a:lnTo>
                    <a:pt x="2521445" y="610658"/>
                  </a:lnTo>
                  <a:lnTo>
                    <a:pt x="2533283" y="610416"/>
                  </a:lnTo>
                  <a:lnTo>
                    <a:pt x="2545120" y="610132"/>
                  </a:lnTo>
                  <a:lnTo>
                    <a:pt x="2556958" y="609799"/>
                  </a:lnTo>
                  <a:lnTo>
                    <a:pt x="2568796" y="609408"/>
                  </a:lnTo>
                  <a:lnTo>
                    <a:pt x="2580634" y="608949"/>
                  </a:lnTo>
                  <a:lnTo>
                    <a:pt x="2592471" y="608411"/>
                  </a:lnTo>
                  <a:lnTo>
                    <a:pt x="2604309" y="607781"/>
                  </a:lnTo>
                  <a:lnTo>
                    <a:pt x="2616147" y="607044"/>
                  </a:lnTo>
                  <a:lnTo>
                    <a:pt x="2627985" y="606181"/>
                  </a:lnTo>
                  <a:lnTo>
                    <a:pt x="2639822" y="605171"/>
                  </a:lnTo>
                  <a:lnTo>
                    <a:pt x="2651660" y="603992"/>
                  </a:lnTo>
                  <a:lnTo>
                    <a:pt x="2663498" y="602616"/>
                  </a:lnTo>
                  <a:lnTo>
                    <a:pt x="2675336" y="601012"/>
                  </a:lnTo>
                  <a:lnTo>
                    <a:pt x="2687174" y="599145"/>
                  </a:lnTo>
                  <a:lnTo>
                    <a:pt x="2699011" y="596975"/>
                  </a:lnTo>
                  <a:lnTo>
                    <a:pt x="2710849" y="594458"/>
                  </a:lnTo>
                  <a:lnTo>
                    <a:pt x="2722687" y="591545"/>
                  </a:lnTo>
                  <a:lnTo>
                    <a:pt x="2734525" y="588183"/>
                  </a:lnTo>
                  <a:lnTo>
                    <a:pt x="2746362" y="584313"/>
                  </a:lnTo>
                  <a:lnTo>
                    <a:pt x="2758200" y="579875"/>
                  </a:lnTo>
                  <a:lnTo>
                    <a:pt x="2770038" y="574805"/>
                  </a:lnTo>
                  <a:lnTo>
                    <a:pt x="2781876" y="569037"/>
                  </a:lnTo>
                  <a:lnTo>
                    <a:pt x="2793713" y="562511"/>
                  </a:lnTo>
                  <a:lnTo>
                    <a:pt x="2805551" y="555168"/>
                  </a:lnTo>
                  <a:lnTo>
                    <a:pt x="2817389" y="546959"/>
                  </a:lnTo>
                  <a:lnTo>
                    <a:pt x="2829227" y="537849"/>
                  </a:lnTo>
                  <a:lnTo>
                    <a:pt x="2841065" y="527819"/>
                  </a:lnTo>
                  <a:lnTo>
                    <a:pt x="2852902" y="516873"/>
                  </a:lnTo>
                  <a:lnTo>
                    <a:pt x="2864740" y="505043"/>
                  </a:lnTo>
                  <a:lnTo>
                    <a:pt x="2876578" y="492388"/>
                  </a:lnTo>
                  <a:lnTo>
                    <a:pt x="2888416" y="479003"/>
                  </a:lnTo>
                  <a:lnTo>
                    <a:pt x="2900253" y="465008"/>
                  </a:lnTo>
                  <a:lnTo>
                    <a:pt x="2912091" y="450557"/>
                  </a:lnTo>
                  <a:lnTo>
                    <a:pt x="2923929" y="435822"/>
                  </a:lnTo>
                  <a:lnTo>
                    <a:pt x="2935767" y="420991"/>
                  </a:lnTo>
                  <a:lnTo>
                    <a:pt x="2947604" y="406256"/>
                  </a:lnTo>
                  <a:lnTo>
                    <a:pt x="2959442" y="391804"/>
                  </a:lnTo>
                  <a:lnTo>
                    <a:pt x="2971280" y="377810"/>
                  </a:lnTo>
                  <a:lnTo>
                    <a:pt x="2983118" y="364424"/>
                  </a:lnTo>
                  <a:lnTo>
                    <a:pt x="2994956" y="351770"/>
                  </a:lnTo>
                  <a:lnTo>
                    <a:pt x="3006793" y="339940"/>
                  </a:lnTo>
                  <a:lnTo>
                    <a:pt x="3018631" y="328994"/>
                  </a:lnTo>
                  <a:lnTo>
                    <a:pt x="3030469" y="318964"/>
                  </a:lnTo>
                  <a:lnTo>
                    <a:pt x="3042307" y="309854"/>
                  </a:lnTo>
                  <a:lnTo>
                    <a:pt x="3054144" y="301645"/>
                  </a:lnTo>
                  <a:lnTo>
                    <a:pt x="3065982" y="294302"/>
                  </a:lnTo>
                  <a:lnTo>
                    <a:pt x="3077820" y="287776"/>
                  </a:lnTo>
                  <a:lnTo>
                    <a:pt x="3089658" y="282008"/>
                  </a:lnTo>
                  <a:lnTo>
                    <a:pt x="3101496" y="276938"/>
                  </a:lnTo>
                  <a:lnTo>
                    <a:pt x="3113333" y="272499"/>
                  </a:lnTo>
                  <a:lnTo>
                    <a:pt x="3125171" y="268630"/>
                  </a:lnTo>
                  <a:lnTo>
                    <a:pt x="3137009" y="265268"/>
                  </a:lnTo>
                  <a:lnTo>
                    <a:pt x="3148847" y="262355"/>
                  </a:lnTo>
                  <a:lnTo>
                    <a:pt x="3160684" y="259838"/>
                  </a:lnTo>
                  <a:lnTo>
                    <a:pt x="3172522" y="257668"/>
                  </a:lnTo>
                  <a:lnTo>
                    <a:pt x="3184360" y="255801"/>
                  </a:lnTo>
                  <a:lnTo>
                    <a:pt x="3196198" y="254197"/>
                  </a:lnTo>
                  <a:lnTo>
                    <a:pt x="3208035" y="252821"/>
                  </a:lnTo>
                  <a:lnTo>
                    <a:pt x="3219873" y="251641"/>
                  </a:lnTo>
                  <a:lnTo>
                    <a:pt x="3231711" y="250632"/>
                  </a:lnTo>
                  <a:lnTo>
                    <a:pt x="3243549" y="249769"/>
                  </a:lnTo>
                  <a:lnTo>
                    <a:pt x="3255387" y="249031"/>
                  </a:lnTo>
                  <a:lnTo>
                    <a:pt x="3267224" y="248401"/>
                  </a:lnTo>
                  <a:lnTo>
                    <a:pt x="3279062" y="247864"/>
                  </a:lnTo>
                  <a:lnTo>
                    <a:pt x="3290900" y="247405"/>
                  </a:lnTo>
                  <a:lnTo>
                    <a:pt x="3302738" y="247014"/>
                  </a:lnTo>
                  <a:lnTo>
                    <a:pt x="3314575" y="246681"/>
                  </a:lnTo>
                  <a:lnTo>
                    <a:pt x="3326413" y="246397"/>
                  </a:lnTo>
                  <a:lnTo>
                    <a:pt x="3338251" y="246154"/>
                  </a:lnTo>
                  <a:lnTo>
                    <a:pt x="3350089" y="245948"/>
                  </a:lnTo>
                  <a:lnTo>
                    <a:pt x="3361926" y="245773"/>
                  </a:lnTo>
                  <a:lnTo>
                    <a:pt x="3373764" y="245623"/>
                  </a:lnTo>
                  <a:lnTo>
                    <a:pt x="3385602" y="245496"/>
                  </a:lnTo>
                  <a:lnTo>
                    <a:pt x="3397440" y="245387"/>
                  </a:lnTo>
                  <a:lnTo>
                    <a:pt x="3409278" y="245295"/>
                  </a:lnTo>
                  <a:lnTo>
                    <a:pt x="3421115" y="245217"/>
                  </a:lnTo>
                  <a:lnTo>
                    <a:pt x="3432953" y="245150"/>
                  </a:lnTo>
                  <a:lnTo>
                    <a:pt x="3444791" y="245093"/>
                  </a:lnTo>
                  <a:lnTo>
                    <a:pt x="3456629" y="245044"/>
                  </a:lnTo>
                  <a:lnTo>
                    <a:pt x="3468466" y="245003"/>
                  </a:lnTo>
                  <a:lnTo>
                    <a:pt x="3480304" y="244968"/>
                  </a:lnTo>
                  <a:lnTo>
                    <a:pt x="3492142" y="244938"/>
                  </a:lnTo>
                  <a:lnTo>
                    <a:pt x="3503980" y="244913"/>
                  </a:lnTo>
                  <a:lnTo>
                    <a:pt x="3515818" y="244891"/>
                  </a:lnTo>
                  <a:lnTo>
                    <a:pt x="3515818" y="244686"/>
                  </a:lnTo>
                  <a:lnTo>
                    <a:pt x="3527655" y="244672"/>
                  </a:lnTo>
                  <a:lnTo>
                    <a:pt x="3539493" y="244655"/>
                  </a:lnTo>
                  <a:lnTo>
                    <a:pt x="3551331" y="244635"/>
                  </a:lnTo>
                  <a:lnTo>
                    <a:pt x="3563169" y="244612"/>
                  </a:lnTo>
                  <a:lnTo>
                    <a:pt x="3575006" y="244584"/>
                  </a:lnTo>
                  <a:lnTo>
                    <a:pt x="3586844" y="244552"/>
                  </a:lnTo>
                  <a:lnTo>
                    <a:pt x="3598682" y="244514"/>
                  </a:lnTo>
                  <a:lnTo>
                    <a:pt x="3610520" y="244469"/>
                  </a:lnTo>
                  <a:lnTo>
                    <a:pt x="3622357" y="244417"/>
                  </a:lnTo>
                  <a:lnTo>
                    <a:pt x="3634195" y="244355"/>
                  </a:lnTo>
                  <a:lnTo>
                    <a:pt x="3646033" y="244283"/>
                  </a:lnTo>
                  <a:lnTo>
                    <a:pt x="3657871" y="244198"/>
                  </a:lnTo>
                  <a:lnTo>
                    <a:pt x="3669709" y="244099"/>
                  </a:lnTo>
                  <a:lnTo>
                    <a:pt x="3681546" y="243982"/>
                  </a:lnTo>
                  <a:lnTo>
                    <a:pt x="3693384" y="243844"/>
                  </a:lnTo>
                  <a:lnTo>
                    <a:pt x="3705222" y="243683"/>
                  </a:lnTo>
                  <a:lnTo>
                    <a:pt x="3717060" y="243493"/>
                  </a:lnTo>
                  <a:lnTo>
                    <a:pt x="3728897" y="243271"/>
                  </a:lnTo>
                  <a:lnTo>
                    <a:pt x="3740735" y="243010"/>
                  </a:lnTo>
                  <a:lnTo>
                    <a:pt x="3752573" y="242705"/>
                  </a:lnTo>
                  <a:lnTo>
                    <a:pt x="3764411" y="242346"/>
                  </a:lnTo>
                  <a:lnTo>
                    <a:pt x="3776248" y="241926"/>
                  </a:lnTo>
                  <a:lnTo>
                    <a:pt x="3788086" y="241434"/>
                  </a:lnTo>
                  <a:lnTo>
                    <a:pt x="3799924" y="240859"/>
                  </a:lnTo>
                  <a:lnTo>
                    <a:pt x="3811762" y="240186"/>
                  </a:lnTo>
                  <a:lnTo>
                    <a:pt x="3823600" y="239400"/>
                  </a:lnTo>
                  <a:lnTo>
                    <a:pt x="3835437" y="238483"/>
                  </a:lnTo>
                  <a:lnTo>
                    <a:pt x="3847275" y="237413"/>
                  </a:lnTo>
                  <a:lnTo>
                    <a:pt x="3859113" y="236168"/>
                  </a:lnTo>
                  <a:lnTo>
                    <a:pt x="3870951" y="234722"/>
                  </a:lnTo>
                  <a:lnTo>
                    <a:pt x="3882788" y="233044"/>
                  </a:lnTo>
                  <a:lnTo>
                    <a:pt x="3894626" y="231102"/>
                  </a:lnTo>
                  <a:lnTo>
                    <a:pt x="3906464" y="228860"/>
                  </a:lnTo>
                  <a:lnTo>
                    <a:pt x="3918302" y="226281"/>
                  </a:lnTo>
                  <a:lnTo>
                    <a:pt x="3930139" y="223322"/>
                  </a:lnTo>
                  <a:lnTo>
                    <a:pt x="3941977" y="219942"/>
                  </a:lnTo>
                  <a:lnTo>
                    <a:pt x="3953815" y="216097"/>
                  </a:lnTo>
                  <a:lnTo>
                    <a:pt x="3965653" y="211746"/>
                  </a:lnTo>
                  <a:lnTo>
                    <a:pt x="3977491" y="206850"/>
                  </a:lnTo>
                  <a:lnTo>
                    <a:pt x="3989328" y="201378"/>
                  </a:lnTo>
                  <a:lnTo>
                    <a:pt x="4001166" y="195304"/>
                  </a:lnTo>
                  <a:lnTo>
                    <a:pt x="4013004" y="188618"/>
                  </a:lnTo>
                  <a:lnTo>
                    <a:pt x="4024842" y="181321"/>
                  </a:lnTo>
                  <a:lnTo>
                    <a:pt x="4036679" y="173434"/>
                  </a:lnTo>
                  <a:lnTo>
                    <a:pt x="4048517" y="164997"/>
                  </a:lnTo>
                  <a:lnTo>
                    <a:pt x="4060355" y="156074"/>
                  </a:lnTo>
                  <a:lnTo>
                    <a:pt x="4072193" y="146744"/>
                  </a:lnTo>
                  <a:lnTo>
                    <a:pt x="4084031" y="137110"/>
                  </a:lnTo>
                  <a:lnTo>
                    <a:pt x="4095868" y="127287"/>
                  </a:lnTo>
                  <a:lnTo>
                    <a:pt x="4107706" y="117399"/>
                  </a:lnTo>
                  <a:lnTo>
                    <a:pt x="4119544" y="107576"/>
                  </a:lnTo>
                  <a:lnTo>
                    <a:pt x="4131382" y="97941"/>
                  </a:lnTo>
                  <a:lnTo>
                    <a:pt x="4143219" y="88612"/>
                  </a:lnTo>
                  <a:lnTo>
                    <a:pt x="4155057" y="79688"/>
                  </a:lnTo>
                  <a:lnTo>
                    <a:pt x="4166895" y="71252"/>
                  </a:lnTo>
                  <a:lnTo>
                    <a:pt x="4178733" y="63365"/>
                  </a:lnTo>
                  <a:lnTo>
                    <a:pt x="4190570" y="56068"/>
                  </a:lnTo>
                  <a:lnTo>
                    <a:pt x="4202408" y="49381"/>
                  </a:lnTo>
                  <a:lnTo>
                    <a:pt x="4214246" y="43308"/>
                  </a:lnTo>
                  <a:lnTo>
                    <a:pt x="4226084" y="37835"/>
                  </a:lnTo>
                  <a:lnTo>
                    <a:pt x="4237922" y="32940"/>
                  </a:lnTo>
                  <a:lnTo>
                    <a:pt x="4249759" y="28589"/>
                  </a:lnTo>
                  <a:lnTo>
                    <a:pt x="4261597" y="24744"/>
                  </a:lnTo>
                  <a:lnTo>
                    <a:pt x="4273435" y="21364"/>
                  </a:lnTo>
                  <a:lnTo>
                    <a:pt x="4285273" y="18405"/>
                  </a:lnTo>
                  <a:lnTo>
                    <a:pt x="4297110" y="15825"/>
                  </a:lnTo>
                  <a:lnTo>
                    <a:pt x="4308948" y="13584"/>
                  </a:lnTo>
                  <a:lnTo>
                    <a:pt x="4320786" y="11642"/>
                  </a:lnTo>
                  <a:lnTo>
                    <a:pt x="4332624" y="9964"/>
                  </a:lnTo>
                  <a:lnTo>
                    <a:pt x="4344461" y="8517"/>
                  </a:lnTo>
                  <a:lnTo>
                    <a:pt x="4356299" y="7273"/>
                  </a:lnTo>
                  <a:lnTo>
                    <a:pt x="4368137" y="6203"/>
                  </a:lnTo>
                  <a:lnTo>
                    <a:pt x="4379975" y="5286"/>
                  </a:lnTo>
                  <a:lnTo>
                    <a:pt x="4391813" y="4500"/>
                  </a:lnTo>
                  <a:lnTo>
                    <a:pt x="4403650" y="3827"/>
                  </a:lnTo>
                  <a:lnTo>
                    <a:pt x="4415488" y="3251"/>
                  </a:lnTo>
                  <a:lnTo>
                    <a:pt x="4427326" y="2759"/>
                  </a:lnTo>
                  <a:lnTo>
                    <a:pt x="4439164" y="2340"/>
                  </a:lnTo>
                  <a:lnTo>
                    <a:pt x="4451001" y="1981"/>
                  </a:lnTo>
                  <a:lnTo>
                    <a:pt x="4462839" y="1675"/>
                  </a:lnTo>
                  <a:lnTo>
                    <a:pt x="4474677" y="1415"/>
                  </a:lnTo>
                  <a:lnTo>
                    <a:pt x="4486515" y="1192"/>
                  </a:lnTo>
                  <a:lnTo>
                    <a:pt x="4498352" y="1003"/>
                  </a:lnTo>
                  <a:lnTo>
                    <a:pt x="4510190" y="842"/>
                  </a:lnTo>
                  <a:lnTo>
                    <a:pt x="4522028" y="704"/>
                  </a:lnTo>
                  <a:lnTo>
                    <a:pt x="4533866" y="587"/>
                  </a:lnTo>
                  <a:lnTo>
                    <a:pt x="4545704" y="487"/>
                  </a:lnTo>
                  <a:lnTo>
                    <a:pt x="4557541" y="402"/>
                  </a:lnTo>
                  <a:lnTo>
                    <a:pt x="4569379" y="330"/>
                  </a:lnTo>
                  <a:lnTo>
                    <a:pt x="4581217" y="269"/>
                  </a:lnTo>
                  <a:lnTo>
                    <a:pt x="4593055" y="216"/>
                  </a:lnTo>
                  <a:lnTo>
                    <a:pt x="4604892" y="172"/>
                  </a:lnTo>
                  <a:lnTo>
                    <a:pt x="4616730" y="134"/>
                  </a:lnTo>
                  <a:lnTo>
                    <a:pt x="4628568" y="102"/>
                  </a:lnTo>
                  <a:lnTo>
                    <a:pt x="4640406" y="74"/>
                  </a:lnTo>
                  <a:lnTo>
                    <a:pt x="4652244" y="51"/>
                  </a:lnTo>
                  <a:lnTo>
                    <a:pt x="4664081" y="31"/>
                  </a:lnTo>
                  <a:lnTo>
                    <a:pt x="4675919" y="14"/>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3476084"/>
              <a:ext cx="4687757" cy="489455"/>
            </a:xfrm>
            <a:custGeom>
              <a:avLst/>
              <a:pathLst>
                <a:path w="4687757" h="489455">
                  <a:moveTo>
                    <a:pt x="0" y="367153"/>
                  </a:moveTo>
                  <a:lnTo>
                    <a:pt x="11837" y="367145"/>
                  </a:lnTo>
                  <a:lnTo>
                    <a:pt x="23675" y="367137"/>
                  </a:lnTo>
                  <a:lnTo>
                    <a:pt x="35513" y="367127"/>
                  </a:lnTo>
                  <a:lnTo>
                    <a:pt x="47351" y="367115"/>
                  </a:lnTo>
                  <a:lnTo>
                    <a:pt x="59188" y="367102"/>
                  </a:lnTo>
                  <a:lnTo>
                    <a:pt x="71026" y="367085"/>
                  </a:lnTo>
                  <a:lnTo>
                    <a:pt x="82864" y="367067"/>
                  </a:lnTo>
                  <a:lnTo>
                    <a:pt x="94702" y="367044"/>
                  </a:lnTo>
                  <a:lnTo>
                    <a:pt x="106539" y="367018"/>
                  </a:lnTo>
                  <a:lnTo>
                    <a:pt x="118377" y="366987"/>
                  </a:lnTo>
                  <a:lnTo>
                    <a:pt x="130215" y="366951"/>
                  </a:lnTo>
                  <a:lnTo>
                    <a:pt x="142053" y="366909"/>
                  </a:lnTo>
                  <a:lnTo>
                    <a:pt x="153891" y="366859"/>
                  </a:lnTo>
                  <a:lnTo>
                    <a:pt x="165728" y="366800"/>
                  </a:lnTo>
                  <a:lnTo>
                    <a:pt x="177566" y="366732"/>
                  </a:lnTo>
                  <a:lnTo>
                    <a:pt x="189404" y="366651"/>
                  </a:lnTo>
                  <a:lnTo>
                    <a:pt x="201242" y="366556"/>
                  </a:lnTo>
                  <a:lnTo>
                    <a:pt x="213079" y="366445"/>
                  </a:lnTo>
                  <a:lnTo>
                    <a:pt x="224917" y="366315"/>
                  </a:lnTo>
                  <a:lnTo>
                    <a:pt x="236755" y="366162"/>
                  </a:lnTo>
                  <a:lnTo>
                    <a:pt x="248593" y="365983"/>
                  </a:lnTo>
                  <a:lnTo>
                    <a:pt x="260430" y="365773"/>
                  </a:lnTo>
                  <a:lnTo>
                    <a:pt x="272268" y="365527"/>
                  </a:lnTo>
                  <a:lnTo>
                    <a:pt x="284106" y="365239"/>
                  </a:lnTo>
                  <a:lnTo>
                    <a:pt x="295944" y="364903"/>
                  </a:lnTo>
                  <a:lnTo>
                    <a:pt x="307782" y="364510"/>
                  </a:lnTo>
                  <a:lnTo>
                    <a:pt x="319619" y="364051"/>
                  </a:lnTo>
                  <a:lnTo>
                    <a:pt x="331457" y="363516"/>
                  </a:lnTo>
                  <a:lnTo>
                    <a:pt x="343295" y="362894"/>
                  </a:lnTo>
                  <a:lnTo>
                    <a:pt x="355133" y="362170"/>
                  </a:lnTo>
                  <a:lnTo>
                    <a:pt x="366970" y="361331"/>
                  </a:lnTo>
                  <a:lnTo>
                    <a:pt x="378808" y="360361"/>
                  </a:lnTo>
                  <a:lnTo>
                    <a:pt x="390646" y="359240"/>
                  </a:lnTo>
                  <a:lnTo>
                    <a:pt x="402484" y="357950"/>
                  </a:lnTo>
                  <a:lnTo>
                    <a:pt x="414321" y="356471"/>
                  </a:lnTo>
                  <a:lnTo>
                    <a:pt x="426159" y="354780"/>
                  </a:lnTo>
                  <a:lnTo>
                    <a:pt x="437997" y="352858"/>
                  </a:lnTo>
                  <a:lnTo>
                    <a:pt x="449835" y="350682"/>
                  </a:lnTo>
                  <a:lnTo>
                    <a:pt x="461673" y="348235"/>
                  </a:lnTo>
                  <a:lnTo>
                    <a:pt x="473510" y="345498"/>
                  </a:lnTo>
                  <a:lnTo>
                    <a:pt x="485348" y="342462"/>
                  </a:lnTo>
                  <a:lnTo>
                    <a:pt x="497186" y="339118"/>
                  </a:lnTo>
                  <a:lnTo>
                    <a:pt x="509024" y="335470"/>
                  </a:lnTo>
                  <a:lnTo>
                    <a:pt x="520861" y="331526"/>
                  </a:lnTo>
                  <a:lnTo>
                    <a:pt x="532699" y="327308"/>
                  </a:lnTo>
                  <a:lnTo>
                    <a:pt x="544537" y="322846"/>
                  </a:lnTo>
                  <a:lnTo>
                    <a:pt x="556375" y="318182"/>
                  </a:lnTo>
                  <a:lnTo>
                    <a:pt x="568213" y="313365"/>
                  </a:lnTo>
                  <a:lnTo>
                    <a:pt x="580050" y="308453"/>
                  </a:lnTo>
                  <a:lnTo>
                    <a:pt x="591888" y="303509"/>
                  </a:lnTo>
                  <a:lnTo>
                    <a:pt x="603726" y="298597"/>
                  </a:lnTo>
                  <a:lnTo>
                    <a:pt x="615564" y="293780"/>
                  </a:lnTo>
                  <a:lnTo>
                    <a:pt x="627401" y="289116"/>
                  </a:lnTo>
                  <a:lnTo>
                    <a:pt x="639239" y="284654"/>
                  </a:lnTo>
                  <a:lnTo>
                    <a:pt x="651077" y="280436"/>
                  </a:lnTo>
                  <a:lnTo>
                    <a:pt x="662915" y="276492"/>
                  </a:lnTo>
                  <a:lnTo>
                    <a:pt x="674752" y="272844"/>
                  </a:lnTo>
                  <a:lnTo>
                    <a:pt x="686590" y="269500"/>
                  </a:lnTo>
                  <a:lnTo>
                    <a:pt x="698428" y="266463"/>
                  </a:lnTo>
                  <a:lnTo>
                    <a:pt x="710266" y="263727"/>
                  </a:lnTo>
                  <a:lnTo>
                    <a:pt x="722104" y="261280"/>
                  </a:lnTo>
                  <a:lnTo>
                    <a:pt x="733941" y="259104"/>
                  </a:lnTo>
                  <a:lnTo>
                    <a:pt x="745779" y="257182"/>
                  </a:lnTo>
                  <a:lnTo>
                    <a:pt x="757617" y="255491"/>
                  </a:lnTo>
                  <a:lnTo>
                    <a:pt x="769455" y="254012"/>
                  </a:lnTo>
                  <a:lnTo>
                    <a:pt x="781292" y="252722"/>
                  </a:lnTo>
                  <a:lnTo>
                    <a:pt x="793130" y="251601"/>
                  </a:lnTo>
                  <a:lnTo>
                    <a:pt x="804968" y="250631"/>
                  </a:lnTo>
                  <a:lnTo>
                    <a:pt x="816806" y="249792"/>
                  </a:lnTo>
                  <a:lnTo>
                    <a:pt x="828643" y="249068"/>
                  </a:lnTo>
                  <a:lnTo>
                    <a:pt x="840481" y="248446"/>
                  </a:lnTo>
                  <a:lnTo>
                    <a:pt x="852319" y="247911"/>
                  </a:lnTo>
                  <a:lnTo>
                    <a:pt x="864157" y="247452"/>
                  </a:lnTo>
                  <a:lnTo>
                    <a:pt x="875995" y="247059"/>
                  </a:lnTo>
                  <a:lnTo>
                    <a:pt x="887832" y="246723"/>
                  </a:lnTo>
                  <a:lnTo>
                    <a:pt x="899670" y="246435"/>
                  </a:lnTo>
                  <a:lnTo>
                    <a:pt x="911508" y="246189"/>
                  </a:lnTo>
                  <a:lnTo>
                    <a:pt x="923346" y="245979"/>
                  </a:lnTo>
                  <a:lnTo>
                    <a:pt x="935183" y="245800"/>
                  </a:lnTo>
                  <a:lnTo>
                    <a:pt x="947021" y="245647"/>
                  </a:lnTo>
                  <a:lnTo>
                    <a:pt x="958859" y="245517"/>
                  </a:lnTo>
                  <a:lnTo>
                    <a:pt x="970697" y="245406"/>
                  </a:lnTo>
                  <a:lnTo>
                    <a:pt x="982534" y="245311"/>
                  </a:lnTo>
                  <a:lnTo>
                    <a:pt x="994372" y="245230"/>
                  </a:lnTo>
                  <a:lnTo>
                    <a:pt x="1006210" y="245162"/>
                  </a:lnTo>
                  <a:lnTo>
                    <a:pt x="1018048" y="245103"/>
                  </a:lnTo>
                  <a:lnTo>
                    <a:pt x="1029886" y="245053"/>
                  </a:lnTo>
                  <a:lnTo>
                    <a:pt x="1041723" y="245011"/>
                  </a:lnTo>
                  <a:lnTo>
                    <a:pt x="1053561" y="244975"/>
                  </a:lnTo>
                  <a:lnTo>
                    <a:pt x="1065399" y="244944"/>
                  </a:lnTo>
                  <a:lnTo>
                    <a:pt x="1077237" y="244918"/>
                  </a:lnTo>
                  <a:lnTo>
                    <a:pt x="1089074" y="244895"/>
                  </a:lnTo>
                  <a:lnTo>
                    <a:pt x="1100912" y="244876"/>
                  </a:lnTo>
                  <a:lnTo>
                    <a:pt x="1112750" y="244860"/>
                  </a:lnTo>
                  <a:lnTo>
                    <a:pt x="1124588" y="244847"/>
                  </a:lnTo>
                  <a:lnTo>
                    <a:pt x="1136426" y="244835"/>
                  </a:lnTo>
                  <a:lnTo>
                    <a:pt x="1148263" y="244825"/>
                  </a:lnTo>
                  <a:lnTo>
                    <a:pt x="1160101" y="244817"/>
                  </a:lnTo>
                  <a:lnTo>
                    <a:pt x="1171939" y="244809"/>
                  </a:lnTo>
                  <a:lnTo>
                    <a:pt x="1171939" y="244768"/>
                  </a:lnTo>
                  <a:lnTo>
                    <a:pt x="1183777" y="244768"/>
                  </a:lnTo>
                  <a:lnTo>
                    <a:pt x="1195614" y="244768"/>
                  </a:lnTo>
                  <a:lnTo>
                    <a:pt x="1207452" y="244768"/>
                  </a:lnTo>
                  <a:lnTo>
                    <a:pt x="1219290" y="244768"/>
                  </a:lnTo>
                  <a:lnTo>
                    <a:pt x="1231128" y="244768"/>
                  </a:lnTo>
                  <a:lnTo>
                    <a:pt x="1242965" y="244768"/>
                  </a:lnTo>
                  <a:lnTo>
                    <a:pt x="1254803" y="244768"/>
                  </a:lnTo>
                  <a:lnTo>
                    <a:pt x="1266641" y="244768"/>
                  </a:lnTo>
                  <a:lnTo>
                    <a:pt x="1278479" y="244768"/>
                  </a:lnTo>
                  <a:lnTo>
                    <a:pt x="1290317" y="244768"/>
                  </a:lnTo>
                  <a:lnTo>
                    <a:pt x="1302154" y="244768"/>
                  </a:lnTo>
                  <a:lnTo>
                    <a:pt x="1313992" y="244768"/>
                  </a:lnTo>
                  <a:lnTo>
                    <a:pt x="1325830" y="244768"/>
                  </a:lnTo>
                  <a:lnTo>
                    <a:pt x="1337668" y="244768"/>
                  </a:lnTo>
                  <a:lnTo>
                    <a:pt x="1349505" y="244768"/>
                  </a:lnTo>
                  <a:lnTo>
                    <a:pt x="1361343" y="244768"/>
                  </a:lnTo>
                  <a:lnTo>
                    <a:pt x="1373181" y="244768"/>
                  </a:lnTo>
                  <a:lnTo>
                    <a:pt x="1385019" y="244768"/>
                  </a:lnTo>
                  <a:lnTo>
                    <a:pt x="1396856" y="244768"/>
                  </a:lnTo>
                  <a:lnTo>
                    <a:pt x="1408694" y="244768"/>
                  </a:lnTo>
                  <a:lnTo>
                    <a:pt x="1420532" y="244768"/>
                  </a:lnTo>
                  <a:lnTo>
                    <a:pt x="1432370" y="244768"/>
                  </a:lnTo>
                  <a:lnTo>
                    <a:pt x="1444208" y="244768"/>
                  </a:lnTo>
                  <a:lnTo>
                    <a:pt x="1456045" y="244768"/>
                  </a:lnTo>
                  <a:lnTo>
                    <a:pt x="1467883" y="244768"/>
                  </a:lnTo>
                  <a:lnTo>
                    <a:pt x="1479721" y="244768"/>
                  </a:lnTo>
                  <a:lnTo>
                    <a:pt x="1491559" y="244768"/>
                  </a:lnTo>
                  <a:lnTo>
                    <a:pt x="1503396" y="244768"/>
                  </a:lnTo>
                  <a:lnTo>
                    <a:pt x="1515234" y="244768"/>
                  </a:lnTo>
                  <a:lnTo>
                    <a:pt x="1527072" y="244768"/>
                  </a:lnTo>
                  <a:lnTo>
                    <a:pt x="1538910" y="244768"/>
                  </a:lnTo>
                  <a:lnTo>
                    <a:pt x="1550748" y="244768"/>
                  </a:lnTo>
                  <a:lnTo>
                    <a:pt x="1562585" y="244768"/>
                  </a:lnTo>
                  <a:lnTo>
                    <a:pt x="1574423" y="244768"/>
                  </a:lnTo>
                  <a:lnTo>
                    <a:pt x="1586261" y="244768"/>
                  </a:lnTo>
                  <a:lnTo>
                    <a:pt x="1598099" y="244768"/>
                  </a:lnTo>
                  <a:lnTo>
                    <a:pt x="1609936" y="244768"/>
                  </a:lnTo>
                  <a:lnTo>
                    <a:pt x="1621774" y="244768"/>
                  </a:lnTo>
                  <a:lnTo>
                    <a:pt x="1633612" y="244768"/>
                  </a:lnTo>
                  <a:lnTo>
                    <a:pt x="1645450" y="244768"/>
                  </a:lnTo>
                  <a:lnTo>
                    <a:pt x="1657287" y="244768"/>
                  </a:lnTo>
                  <a:lnTo>
                    <a:pt x="1669125" y="244768"/>
                  </a:lnTo>
                  <a:lnTo>
                    <a:pt x="1680963" y="244768"/>
                  </a:lnTo>
                  <a:lnTo>
                    <a:pt x="1692801" y="244768"/>
                  </a:lnTo>
                  <a:lnTo>
                    <a:pt x="1704639" y="244768"/>
                  </a:lnTo>
                  <a:lnTo>
                    <a:pt x="1716476" y="244768"/>
                  </a:lnTo>
                  <a:lnTo>
                    <a:pt x="1728314" y="244768"/>
                  </a:lnTo>
                  <a:lnTo>
                    <a:pt x="1740152" y="244768"/>
                  </a:lnTo>
                  <a:lnTo>
                    <a:pt x="1751990" y="244768"/>
                  </a:lnTo>
                  <a:lnTo>
                    <a:pt x="1763827" y="244768"/>
                  </a:lnTo>
                  <a:lnTo>
                    <a:pt x="1775665" y="244768"/>
                  </a:lnTo>
                  <a:lnTo>
                    <a:pt x="1787503" y="244768"/>
                  </a:lnTo>
                  <a:lnTo>
                    <a:pt x="1799341" y="244768"/>
                  </a:lnTo>
                  <a:lnTo>
                    <a:pt x="1811178" y="244768"/>
                  </a:lnTo>
                  <a:lnTo>
                    <a:pt x="1823016" y="244768"/>
                  </a:lnTo>
                  <a:lnTo>
                    <a:pt x="1834854" y="244768"/>
                  </a:lnTo>
                  <a:lnTo>
                    <a:pt x="1846692" y="244768"/>
                  </a:lnTo>
                  <a:lnTo>
                    <a:pt x="1858530" y="244768"/>
                  </a:lnTo>
                  <a:lnTo>
                    <a:pt x="1870367" y="244768"/>
                  </a:lnTo>
                  <a:lnTo>
                    <a:pt x="1882205" y="244768"/>
                  </a:lnTo>
                  <a:lnTo>
                    <a:pt x="1894043" y="244768"/>
                  </a:lnTo>
                  <a:lnTo>
                    <a:pt x="1905881" y="244768"/>
                  </a:lnTo>
                  <a:lnTo>
                    <a:pt x="1917718" y="244768"/>
                  </a:lnTo>
                  <a:lnTo>
                    <a:pt x="1929556" y="244768"/>
                  </a:lnTo>
                  <a:lnTo>
                    <a:pt x="1941394" y="244768"/>
                  </a:lnTo>
                  <a:lnTo>
                    <a:pt x="1953232" y="244768"/>
                  </a:lnTo>
                  <a:lnTo>
                    <a:pt x="1965069" y="244768"/>
                  </a:lnTo>
                  <a:lnTo>
                    <a:pt x="1976907" y="244768"/>
                  </a:lnTo>
                  <a:lnTo>
                    <a:pt x="1988745" y="244768"/>
                  </a:lnTo>
                  <a:lnTo>
                    <a:pt x="2000583" y="244768"/>
                  </a:lnTo>
                  <a:lnTo>
                    <a:pt x="2012421" y="244768"/>
                  </a:lnTo>
                  <a:lnTo>
                    <a:pt x="2024258" y="244768"/>
                  </a:lnTo>
                  <a:lnTo>
                    <a:pt x="2036096" y="244768"/>
                  </a:lnTo>
                  <a:lnTo>
                    <a:pt x="2047934" y="244768"/>
                  </a:lnTo>
                  <a:lnTo>
                    <a:pt x="2059772" y="244768"/>
                  </a:lnTo>
                  <a:lnTo>
                    <a:pt x="2071609" y="244768"/>
                  </a:lnTo>
                  <a:lnTo>
                    <a:pt x="2083447" y="244768"/>
                  </a:lnTo>
                  <a:lnTo>
                    <a:pt x="2095285" y="244768"/>
                  </a:lnTo>
                  <a:lnTo>
                    <a:pt x="2107123" y="244768"/>
                  </a:lnTo>
                  <a:lnTo>
                    <a:pt x="2118961" y="244768"/>
                  </a:lnTo>
                  <a:lnTo>
                    <a:pt x="2130798" y="244768"/>
                  </a:lnTo>
                  <a:lnTo>
                    <a:pt x="2142636" y="244768"/>
                  </a:lnTo>
                  <a:lnTo>
                    <a:pt x="2154474" y="244768"/>
                  </a:lnTo>
                  <a:lnTo>
                    <a:pt x="2166312" y="244768"/>
                  </a:lnTo>
                  <a:lnTo>
                    <a:pt x="2178149" y="244768"/>
                  </a:lnTo>
                  <a:lnTo>
                    <a:pt x="2189987" y="244768"/>
                  </a:lnTo>
                  <a:lnTo>
                    <a:pt x="2201825" y="244768"/>
                  </a:lnTo>
                  <a:lnTo>
                    <a:pt x="2213663" y="244768"/>
                  </a:lnTo>
                  <a:lnTo>
                    <a:pt x="2225500" y="244768"/>
                  </a:lnTo>
                  <a:lnTo>
                    <a:pt x="2237338" y="244768"/>
                  </a:lnTo>
                  <a:lnTo>
                    <a:pt x="2249176" y="244768"/>
                  </a:lnTo>
                  <a:lnTo>
                    <a:pt x="2261014" y="244768"/>
                  </a:lnTo>
                  <a:lnTo>
                    <a:pt x="2272852" y="244768"/>
                  </a:lnTo>
                  <a:lnTo>
                    <a:pt x="2284689" y="244768"/>
                  </a:lnTo>
                  <a:lnTo>
                    <a:pt x="2296527" y="244768"/>
                  </a:lnTo>
                  <a:lnTo>
                    <a:pt x="2308365" y="244768"/>
                  </a:lnTo>
                  <a:lnTo>
                    <a:pt x="2320203" y="244768"/>
                  </a:lnTo>
                  <a:lnTo>
                    <a:pt x="2332040" y="244768"/>
                  </a:lnTo>
                  <a:lnTo>
                    <a:pt x="2343878" y="244768"/>
                  </a:lnTo>
                  <a:lnTo>
                    <a:pt x="2343878" y="244686"/>
                  </a:lnTo>
                  <a:lnTo>
                    <a:pt x="2355716" y="244672"/>
                  </a:lnTo>
                  <a:lnTo>
                    <a:pt x="2367554" y="244655"/>
                  </a:lnTo>
                  <a:lnTo>
                    <a:pt x="2379391" y="244635"/>
                  </a:lnTo>
                  <a:lnTo>
                    <a:pt x="2391229" y="244612"/>
                  </a:lnTo>
                  <a:lnTo>
                    <a:pt x="2403067" y="244584"/>
                  </a:lnTo>
                  <a:lnTo>
                    <a:pt x="2414905" y="244552"/>
                  </a:lnTo>
                  <a:lnTo>
                    <a:pt x="2426743" y="244514"/>
                  </a:lnTo>
                  <a:lnTo>
                    <a:pt x="2438580" y="244469"/>
                  </a:lnTo>
                  <a:lnTo>
                    <a:pt x="2450418" y="244417"/>
                  </a:lnTo>
                  <a:lnTo>
                    <a:pt x="2462256" y="244355"/>
                  </a:lnTo>
                  <a:lnTo>
                    <a:pt x="2474094" y="244283"/>
                  </a:lnTo>
                  <a:lnTo>
                    <a:pt x="2485931" y="244198"/>
                  </a:lnTo>
                  <a:lnTo>
                    <a:pt x="2497769" y="244099"/>
                  </a:lnTo>
                  <a:lnTo>
                    <a:pt x="2509607" y="243982"/>
                  </a:lnTo>
                  <a:lnTo>
                    <a:pt x="2521445" y="243844"/>
                  </a:lnTo>
                  <a:lnTo>
                    <a:pt x="2533283" y="243683"/>
                  </a:lnTo>
                  <a:lnTo>
                    <a:pt x="2545120" y="243493"/>
                  </a:lnTo>
                  <a:lnTo>
                    <a:pt x="2556958" y="243271"/>
                  </a:lnTo>
                  <a:lnTo>
                    <a:pt x="2568796" y="243010"/>
                  </a:lnTo>
                  <a:lnTo>
                    <a:pt x="2580634" y="242705"/>
                  </a:lnTo>
                  <a:lnTo>
                    <a:pt x="2592471" y="242346"/>
                  </a:lnTo>
                  <a:lnTo>
                    <a:pt x="2604309" y="241926"/>
                  </a:lnTo>
                  <a:lnTo>
                    <a:pt x="2616147" y="241434"/>
                  </a:lnTo>
                  <a:lnTo>
                    <a:pt x="2627985" y="240859"/>
                  </a:lnTo>
                  <a:lnTo>
                    <a:pt x="2639822" y="240186"/>
                  </a:lnTo>
                  <a:lnTo>
                    <a:pt x="2651660" y="239400"/>
                  </a:lnTo>
                  <a:lnTo>
                    <a:pt x="2663498" y="238483"/>
                  </a:lnTo>
                  <a:lnTo>
                    <a:pt x="2675336" y="237413"/>
                  </a:lnTo>
                  <a:lnTo>
                    <a:pt x="2687174" y="236168"/>
                  </a:lnTo>
                  <a:lnTo>
                    <a:pt x="2699011" y="234722"/>
                  </a:lnTo>
                  <a:lnTo>
                    <a:pt x="2710849" y="233044"/>
                  </a:lnTo>
                  <a:lnTo>
                    <a:pt x="2722687" y="231102"/>
                  </a:lnTo>
                  <a:lnTo>
                    <a:pt x="2734525" y="228860"/>
                  </a:lnTo>
                  <a:lnTo>
                    <a:pt x="2746362" y="226281"/>
                  </a:lnTo>
                  <a:lnTo>
                    <a:pt x="2758200" y="223322"/>
                  </a:lnTo>
                  <a:lnTo>
                    <a:pt x="2770038" y="219942"/>
                  </a:lnTo>
                  <a:lnTo>
                    <a:pt x="2781876" y="216097"/>
                  </a:lnTo>
                  <a:lnTo>
                    <a:pt x="2793713" y="211746"/>
                  </a:lnTo>
                  <a:lnTo>
                    <a:pt x="2805551" y="206850"/>
                  </a:lnTo>
                  <a:lnTo>
                    <a:pt x="2817389" y="201378"/>
                  </a:lnTo>
                  <a:lnTo>
                    <a:pt x="2829227" y="195304"/>
                  </a:lnTo>
                  <a:lnTo>
                    <a:pt x="2841065" y="188618"/>
                  </a:lnTo>
                  <a:lnTo>
                    <a:pt x="2852902" y="181321"/>
                  </a:lnTo>
                  <a:lnTo>
                    <a:pt x="2864740" y="173434"/>
                  </a:lnTo>
                  <a:lnTo>
                    <a:pt x="2876578" y="164997"/>
                  </a:lnTo>
                  <a:lnTo>
                    <a:pt x="2888416" y="156074"/>
                  </a:lnTo>
                  <a:lnTo>
                    <a:pt x="2900253" y="146744"/>
                  </a:lnTo>
                  <a:lnTo>
                    <a:pt x="2912091" y="137110"/>
                  </a:lnTo>
                  <a:lnTo>
                    <a:pt x="2923929" y="127287"/>
                  </a:lnTo>
                  <a:lnTo>
                    <a:pt x="2935767" y="117399"/>
                  </a:lnTo>
                  <a:lnTo>
                    <a:pt x="2947604" y="107576"/>
                  </a:lnTo>
                  <a:lnTo>
                    <a:pt x="2959442" y="97941"/>
                  </a:lnTo>
                  <a:lnTo>
                    <a:pt x="2971280" y="88612"/>
                  </a:lnTo>
                  <a:lnTo>
                    <a:pt x="2983118" y="79688"/>
                  </a:lnTo>
                  <a:lnTo>
                    <a:pt x="2994956" y="71252"/>
                  </a:lnTo>
                  <a:lnTo>
                    <a:pt x="3006793" y="63365"/>
                  </a:lnTo>
                  <a:lnTo>
                    <a:pt x="3018631" y="56068"/>
                  </a:lnTo>
                  <a:lnTo>
                    <a:pt x="3030469" y="49381"/>
                  </a:lnTo>
                  <a:lnTo>
                    <a:pt x="3042307" y="43308"/>
                  </a:lnTo>
                  <a:lnTo>
                    <a:pt x="3054144" y="37835"/>
                  </a:lnTo>
                  <a:lnTo>
                    <a:pt x="3065982" y="32940"/>
                  </a:lnTo>
                  <a:lnTo>
                    <a:pt x="3077820" y="28589"/>
                  </a:lnTo>
                  <a:lnTo>
                    <a:pt x="3089658" y="24744"/>
                  </a:lnTo>
                  <a:lnTo>
                    <a:pt x="3101496" y="21364"/>
                  </a:lnTo>
                  <a:lnTo>
                    <a:pt x="3113333" y="18405"/>
                  </a:lnTo>
                  <a:lnTo>
                    <a:pt x="3125171" y="15825"/>
                  </a:lnTo>
                  <a:lnTo>
                    <a:pt x="3137009" y="13584"/>
                  </a:lnTo>
                  <a:lnTo>
                    <a:pt x="3148847" y="11642"/>
                  </a:lnTo>
                  <a:lnTo>
                    <a:pt x="3160684" y="9964"/>
                  </a:lnTo>
                  <a:lnTo>
                    <a:pt x="3172522" y="8517"/>
                  </a:lnTo>
                  <a:lnTo>
                    <a:pt x="3184360" y="7273"/>
                  </a:lnTo>
                  <a:lnTo>
                    <a:pt x="3196198" y="6203"/>
                  </a:lnTo>
                  <a:lnTo>
                    <a:pt x="3208035" y="5286"/>
                  </a:lnTo>
                  <a:lnTo>
                    <a:pt x="3219873" y="4500"/>
                  </a:lnTo>
                  <a:lnTo>
                    <a:pt x="3231711" y="3827"/>
                  </a:lnTo>
                  <a:lnTo>
                    <a:pt x="3243549" y="3251"/>
                  </a:lnTo>
                  <a:lnTo>
                    <a:pt x="3255387" y="2759"/>
                  </a:lnTo>
                  <a:lnTo>
                    <a:pt x="3267224" y="2340"/>
                  </a:lnTo>
                  <a:lnTo>
                    <a:pt x="3279062" y="1981"/>
                  </a:lnTo>
                  <a:lnTo>
                    <a:pt x="3290900" y="1675"/>
                  </a:lnTo>
                  <a:lnTo>
                    <a:pt x="3302738" y="1415"/>
                  </a:lnTo>
                  <a:lnTo>
                    <a:pt x="3314575" y="1192"/>
                  </a:lnTo>
                  <a:lnTo>
                    <a:pt x="3326413" y="1003"/>
                  </a:lnTo>
                  <a:lnTo>
                    <a:pt x="3338251" y="842"/>
                  </a:lnTo>
                  <a:lnTo>
                    <a:pt x="3350089" y="704"/>
                  </a:lnTo>
                  <a:lnTo>
                    <a:pt x="3361926" y="587"/>
                  </a:lnTo>
                  <a:lnTo>
                    <a:pt x="3373764" y="487"/>
                  </a:lnTo>
                  <a:lnTo>
                    <a:pt x="3385602" y="402"/>
                  </a:lnTo>
                  <a:lnTo>
                    <a:pt x="3397440" y="330"/>
                  </a:lnTo>
                  <a:lnTo>
                    <a:pt x="3409278" y="269"/>
                  </a:lnTo>
                  <a:lnTo>
                    <a:pt x="3421115" y="216"/>
                  </a:lnTo>
                  <a:lnTo>
                    <a:pt x="3432953" y="172"/>
                  </a:lnTo>
                  <a:lnTo>
                    <a:pt x="3444791" y="134"/>
                  </a:lnTo>
                  <a:lnTo>
                    <a:pt x="3456629" y="102"/>
                  </a:lnTo>
                  <a:lnTo>
                    <a:pt x="3468466" y="74"/>
                  </a:lnTo>
                  <a:lnTo>
                    <a:pt x="3480304" y="51"/>
                  </a:lnTo>
                  <a:lnTo>
                    <a:pt x="3492142" y="31"/>
                  </a:lnTo>
                  <a:lnTo>
                    <a:pt x="3503980" y="14"/>
                  </a:lnTo>
                  <a:lnTo>
                    <a:pt x="3515818" y="0"/>
                  </a:lnTo>
                  <a:lnTo>
                    <a:pt x="3515818" y="82"/>
                  </a:lnTo>
                  <a:lnTo>
                    <a:pt x="3527655" y="110"/>
                  </a:lnTo>
                  <a:lnTo>
                    <a:pt x="3539493" y="144"/>
                  </a:lnTo>
                  <a:lnTo>
                    <a:pt x="3551331" y="184"/>
                  </a:lnTo>
                  <a:lnTo>
                    <a:pt x="3563169" y="231"/>
                  </a:lnTo>
                  <a:lnTo>
                    <a:pt x="3575006" y="286"/>
                  </a:lnTo>
                  <a:lnTo>
                    <a:pt x="3586844" y="350"/>
                  </a:lnTo>
                  <a:lnTo>
                    <a:pt x="3598682" y="426"/>
                  </a:lnTo>
                  <a:lnTo>
                    <a:pt x="3610520" y="515"/>
                  </a:lnTo>
                  <a:lnTo>
                    <a:pt x="3622357" y="620"/>
                  </a:lnTo>
                  <a:lnTo>
                    <a:pt x="3634195" y="743"/>
                  </a:lnTo>
                  <a:lnTo>
                    <a:pt x="3646033" y="887"/>
                  </a:lnTo>
                  <a:lnTo>
                    <a:pt x="3657871" y="1057"/>
                  </a:lnTo>
                  <a:lnTo>
                    <a:pt x="3669709" y="1257"/>
                  </a:lnTo>
                  <a:lnTo>
                    <a:pt x="3681546" y="1491"/>
                  </a:lnTo>
                  <a:lnTo>
                    <a:pt x="3693384" y="1766"/>
                  </a:lnTo>
                  <a:lnTo>
                    <a:pt x="3705222" y="2088"/>
                  </a:lnTo>
                  <a:lnTo>
                    <a:pt x="3717060" y="2467"/>
                  </a:lnTo>
                  <a:lnTo>
                    <a:pt x="3728897" y="2912"/>
                  </a:lnTo>
                  <a:lnTo>
                    <a:pt x="3740735" y="3433"/>
                  </a:lnTo>
                  <a:lnTo>
                    <a:pt x="3752573" y="4045"/>
                  </a:lnTo>
                  <a:lnTo>
                    <a:pt x="3764411" y="4762"/>
                  </a:lnTo>
                  <a:lnTo>
                    <a:pt x="3776248" y="5602"/>
                  </a:lnTo>
                  <a:lnTo>
                    <a:pt x="3788086" y="6585"/>
                  </a:lnTo>
                  <a:lnTo>
                    <a:pt x="3799924" y="7736"/>
                  </a:lnTo>
                  <a:lnTo>
                    <a:pt x="3811762" y="9082"/>
                  </a:lnTo>
                  <a:lnTo>
                    <a:pt x="3823600" y="10654"/>
                  </a:lnTo>
                  <a:lnTo>
                    <a:pt x="3835437" y="12489"/>
                  </a:lnTo>
                  <a:lnTo>
                    <a:pt x="3847275" y="14628"/>
                  </a:lnTo>
                  <a:lnTo>
                    <a:pt x="3859113" y="17117"/>
                  </a:lnTo>
                  <a:lnTo>
                    <a:pt x="3870951" y="20011"/>
                  </a:lnTo>
                  <a:lnTo>
                    <a:pt x="3882788" y="23366"/>
                  </a:lnTo>
                  <a:lnTo>
                    <a:pt x="3894626" y="27250"/>
                  </a:lnTo>
                  <a:lnTo>
                    <a:pt x="3906464" y="31733"/>
                  </a:lnTo>
                  <a:lnTo>
                    <a:pt x="3918302" y="36892"/>
                  </a:lnTo>
                  <a:lnTo>
                    <a:pt x="3930139" y="42810"/>
                  </a:lnTo>
                  <a:lnTo>
                    <a:pt x="3941977" y="49571"/>
                  </a:lnTo>
                  <a:lnTo>
                    <a:pt x="3953815" y="57261"/>
                  </a:lnTo>
                  <a:lnTo>
                    <a:pt x="3965653" y="65962"/>
                  </a:lnTo>
                  <a:lnTo>
                    <a:pt x="3977491" y="75753"/>
                  </a:lnTo>
                  <a:lnTo>
                    <a:pt x="3989328" y="86698"/>
                  </a:lnTo>
                  <a:lnTo>
                    <a:pt x="4001166" y="98845"/>
                  </a:lnTo>
                  <a:lnTo>
                    <a:pt x="4013004" y="112219"/>
                  </a:lnTo>
                  <a:lnTo>
                    <a:pt x="4024842" y="126813"/>
                  </a:lnTo>
                  <a:lnTo>
                    <a:pt x="4036679" y="142587"/>
                  </a:lnTo>
                  <a:lnTo>
                    <a:pt x="4048517" y="159459"/>
                  </a:lnTo>
                  <a:lnTo>
                    <a:pt x="4060355" y="177307"/>
                  </a:lnTo>
                  <a:lnTo>
                    <a:pt x="4072193" y="195966"/>
                  </a:lnTo>
                  <a:lnTo>
                    <a:pt x="4084031" y="215234"/>
                  </a:lnTo>
                  <a:lnTo>
                    <a:pt x="4095868" y="234881"/>
                  </a:lnTo>
                  <a:lnTo>
                    <a:pt x="4107706" y="254656"/>
                  </a:lnTo>
                  <a:lnTo>
                    <a:pt x="4119544" y="274303"/>
                  </a:lnTo>
                  <a:lnTo>
                    <a:pt x="4131382" y="293571"/>
                  </a:lnTo>
                  <a:lnTo>
                    <a:pt x="4143219" y="312230"/>
                  </a:lnTo>
                  <a:lnTo>
                    <a:pt x="4155057" y="330077"/>
                  </a:lnTo>
                  <a:lnTo>
                    <a:pt x="4166895" y="346950"/>
                  </a:lnTo>
                  <a:lnTo>
                    <a:pt x="4178733" y="362724"/>
                  </a:lnTo>
                  <a:lnTo>
                    <a:pt x="4190570" y="377318"/>
                  </a:lnTo>
                  <a:lnTo>
                    <a:pt x="4202408" y="390691"/>
                  </a:lnTo>
                  <a:lnTo>
                    <a:pt x="4214246" y="402838"/>
                  </a:lnTo>
                  <a:lnTo>
                    <a:pt x="4226084" y="413783"/>
                  </a:lnTo>
                  <a:lnTo>
                    <a:pt x="4237922" y="423574"/>
                  </a:lnTo>
                  <a:lnTo>
                    <a:pt x="4249759" y="432276"/>
                  </a:lnTo>
                  <a:lnTo>
                    <a:pt x="4261597" y="439966"/>
                  </a:lnTo>
                  <a:lnTo>
                    <a:pt x="4273435" y="446727"/>
                  </a:lnTo>
                  <a:lnTo>
                    <a:pt x="4285273" y="452644"/>
                  </a:lnTo>
                  <a:lnTo>
                    <a:pt x="4297110" y="457804"/>
                  </a:lnTo>
                  <a:lnTo>
                    <a:pt x="4308948" y="462286"/>
                  </a:lnTo>
                  <a:lnTo>
                    <a:pt x="4320786" y="466170"/>
                  </a:lnTo>
                  <a:lnTo>
                    <a:pt x="4332624" y="469526"/>
                  </a:lnTo>
                  <a:lnTo>
                    <a:pt x="4344461" y="472419"/>
                  </a:lnTo>
                  <a:lnTo>
                    <a:pt x="4356299" y="474909"/>
                  </a:lnTo>
                  <a:lnTo>
                    <a:pt x="4368137" y="477048"/>
                  </a:lnTo>
                  <a:lnTo>
                    <a:pt x="4379975" y="478883"/>
                  </a:lnTo>
                  <a:lnTo>
                    <a:pt x="4391813" y="480455"/>
                  </a:lnTo>
                  <a:lnTo>
                    <a:pt x="4403650" y="481801"/>
                  </a:lnTo>
                  <a:lnTo>
                    <a:pt x="4415488" y="482952"/>
                  </a:lnTo>
                  <a:lnTo>
                    <a:pt x="4427326" y="483935"/>
                  </a:lnTo>
                  <a:lnTo>
                    <a:pt x="4439164" y="484775"/>
                  </a:lnTo>
                  <a:lnTo>
                    <a:pt x="4451001" y="485492"/>
                  </a:lnTo>
                  <a:lnTo>
                    <a:pt x="4462839" y="486103"/>
                  </a:lnTo>
                  <a:lnTo>
                    <a:pt x="4474677" y="486625"/>
                  </a:lnTo>
                  <a:lnTo>
                    <a:pt x="4486515" y="487069"/>
                  </a:lnTo>
                  <a:lnTo>
                    <a:pt x="4498352" y="487448"/>
                  </a:lnTo>
                  <a:lnTo>
                    <a:pt x="4510190" y="487771"/>
                  </a:lnTo>
                  <a:lnTo>
                    <a:pt x="4522028" y="488046"/>
                  </a:lnTo>
                  <a:lnTo>
                    <a:pt x="4533866" y="488280"/>
                  </a:lnTo>
                  <a:lnTo>
                    <a:pt x="4545704" y="488479"/>
                  </a:lnTo>
                  <a:lnTo>
                    <a:pt x="4557541" y="488649"/>
                  </a:lnTo>
                  <a:lnTo>
                    <a:pt x="4569379" y="488794"/>
                  </a:lnTo>
                  <a:lnTo>
                    <a:pt x="4581217" y="488917"/>
                  </a:lnTo>
                  <a:lnTo>
                    <a:pt x="4593055" y="489021"/>
                  </a:lnTo>
                  <a:lnTo>
                    <a:pt x="4604892" y="489110"/>
                  </a:lnTo>
                  <a:lnTo>
                    <a:pt x="4616730" y="489186"/>
                  </a:lnTo>
                  <a:lnTo>
                    <a:pt x="4628568" y="489251"/>
                  </a:lnTo>
                  <a:lnTo>
                    <a:pt x="4640406" y="489306"/>
                  </a:lnTo>
                  <a:lnTo>
                    <a:pt x="4652244" y="489352"/>
                  </a:lnTo>
                  <a:lnTo>
                    <a:pt x="4664081" y="489392"/>
                  </a:lnTo>
                  <a:lnTo>
                    <a:pt x="4675919" y="489426"/>
                  </a:lnTo>
                  <a:lnTo>
                    <a:pt x="4687757" y="489455"/>
                  </a:lnTo>
                </a:path>
              </a:pathLst>
            </a:custGeom>
            <a:ln w="40651" cap="flat">
              <a:solidFill>
                <a:srgbClr val="E8E8E8">
                  <a:alpha val="100000"/>
                </a:srgbClr>
              </a:solidFill>
              <a:prstDash val="solid"/>
              <a:round/>
            </a:ln>
          </p:spPr>
          <p:txBody>
            <a:bodyPr/>
            <a:lstStyle/>
            <a:p/>
          </p:txBody>
        </p:sp>
        <p:sp>
          <p:nvSpPr>
            <p:cNvPr id="54" name="pl54"/>
            <p:cNvSpPr/>
            <p:nvPr/>
          </p:nvSpPr>
          <p:spPr>
            <a:xfrm>
              <a:off x="2482252" y="3843320"/>
              <a:ext cx="4687757" cy="367235"/>
            </a:xfrm>
            <a:custGeom>
              <a:avLst/>
              <a:pathLst>
                <a:path w="4687757" h="367235">
                  <a:moveTo>
                    <a:pt x="0" y="367112"/>
                  </a:moveTo>
                  <a:lnTo>
                    <a:pt x="11837" y="367090"/>
                  </a:lnTo>
                  <a:lnTo>
                    <a:pt x="23675" y="367065"/>
                  </a:lnTo>
                  <a:lnTo>
                    <a:pt x="35513" y="367035"/>
                  </a:lnTo>
                  <a:lnTo>
                    <a:pt x="47351" y="367000"/>
                  </a:lnTo>
                  <a:lnTo>
                    <a:pt x="59188" y="366959"/>
                  </a:lnTo>
                  <a:lnTo>
                    <a:pt x="71026" y="366910"/>
                  </a:lnTo>
                  <a:lnTo>
                    <a:pt x="82864" y="366853"/>
                  </a:lnTo>
                  <a:lnTo>
                    <a:pt x="94702" y="366786"/>
                  </a:lnTo>
                  <a:lnTo>
                    <a:pt x="106539" y="366708"/>
                  </a:lnTo>
                  <a:lnTo>
                    <a:pt x="118377" y="366616"/>
                  </a:lnTo>
                  <a:lnTo>
                    <a:pt x="130215" y="366507"/>
                  </a:lnTo>
                  <a:lnTo>
                    <a:pt x="142053" y="366380"/>
                  </a:lnTo>
                  <a:lnTo>
                    <a:pt x="153891" y="366230"/>
                  </a:lnTo>
                  <a:lnTo>
                    <a:pt x="165728" y="366055"/>
                  </a:lnTo>
                  <a:lnTo>
                    <a:pt x="177566" y="365849"/>
                  </a:lnTo>
                  <a:lnTo>
                    <a:pt x="189404" y="365606"/>
                  </a:lnTo>
                  <a:lnTo>
                    <a:pt x="201242" y="365322"/>
                  </a:lnTo>
                  <a:lnTo>
                    <a:pt x="213079" y="364989"/>
                  </a:lnTo>
                  <a:lnTo>
                    <a:pt x="224917" y="364598"/>
                  </a:lnTo>
                  <a:lnTo>
                    <a:pt x="236755" y="364139"/>
                  </a:lnTo>
                  <a:lnTo>
                    <a:pt x="248593" y="363602"/>
                  </a:lnTo>
                  <a:lnTo>
                    <a:pt x="260430" y="362972"/>
                  </a:lnTo>
                  <a:lnTo>
                    <a:pt x="272268" y="362234"/>
                  </a:lnTo>
                  <a:lnTo>
                    <a:pt x="284106" y="361371"/>
                  </a:lnTo>
                  <a:lnTo>
                    <a:pt x="295944" y="360362"/>
                  </a:lnTo>
                  <a:lnTo>
                    <a:pt x="307782" y="359182"/>
                  </a:lnTo>
                  <a:lnTo>
                    <a:pt x="319619" y="357806"/>
                  </a:lnTo>
                  <a:lnTo>
                    <a:pt x="331457" y="356202"/>
                  </a:lnTo>
                  <a:lnTo>
                    <a:pt x="343295" y="354335"/>
                  </a:lnTo>
                  <a:lnTo>
                    <a:pt x="355133" y="352165"/>
                  </a:lnTo>
                  <a:lnTo>
                    <a:pt x="366970" y="349648"/>
                  </a:lnTo>
                  <a:lnTo>
                    <a:pt x="378808" y="346735"/>
                  </a:lnTo>
                  <a:lnTo>
                    <a:pt x="390646" y="343373"/>
                  </a:lnTo>
                  <a:lnTo>
                    <a:pt x="402484" y="339504"/>
                  </a:lnTo>
                  <a:lnTo>
                    <a:pt x="414321" y="335065"/>
                  </a:lnTo>
                  <a:lnTo>
                    <a:pt x="426159" y="329995"/>
                  </a:lnTo>
                  <a:lnTo>
                    <a:pt x="437997" y="324227"/>
                  </a:lnTo>
                  <a:lnTo>
                    <a:pt x="449835" y="317701"/>
                  </a:lnTo>
                  <a:lnTo>
                    <a:pt x="461673" y="310358"/>
                  </a:lnTo>
                  <a:lnTo>
                    <a:pt x="473510" y="302149"/>
                  </a:lnTo>
                  <a:lnTo>
                    <a:pt x="485348" y="293039"/>
                  </a:lnTo>
                  <a:lnTo>
                    <a:pt x="497186" y="283009"/>
                  </a:lnTo>
                  <a:lnTo>
                    <a:pt x="509024" y="272063"/>
                  </a:lnTo>
                  <a:lnTo>
                    <a:pt x="520861" y="260233"/>
                  </a:lnTo>
                  <a:lnTo>
                    <a:pt x="532699" y="247579"/>
                  </a:lnTo>
                  <a:lnTo>
                    <a:pt x="544537" y="234193"/>
                  </a:lnTo>
                  <a:lnTo>
                    <a:pt x="556375" y="220199"/>
                  </a:lnTo>
                  <a:lnTo>
                    <a:pt x="568213" y="205747"/>
                  </a:lnTo>
                  <a:lnTo>
                    <a:pt x="580050" y="191012"/>
                  </a:lnTo>
                  <a:lnTo>
                    <a:pt x="591888" y="176181"/>
                  </a:lnTo>
                  <a:lnTo>
                    <a:pt x="603726" y="161446"/>
                  </a:lnTo>
                  <a:lnTo>
                    <a:pt x="615564" y="146995"/>
                  </a:lnTo>
                  <a:lnTo>
                    <a:pt x="627401" y="133000"/>
                  </a:lnTo>
                  <a:lnTo>
                    <a:pt x="639239" y="119615"/>
                  </a:lnTo>
                  <a:lnTo>
                    <a:pt x="651077" y="106960"/>
                  </a:lnTo>
                  <a:lnTo>
                    <a:pt x="662915" y="95130"/>
                  </a:lnTo>
                  <a:lnTo>
                    <a:pt x="674752" y="84184"/>
                  </a:lnTo>
                  <a:lnTo>
                    <a:pt x="686590" y="74154"/>
                  </a:lnTo>
                  <a:lnTo>
                    <a:pt x="698428" y="65044"/>
                  </a:lnTo>
                  <a:lnTo>
                    <a:pt x="710266" y="56835"/>
                  </a:lnTo>
                  <a:lnTo>
                    <a:pt x="722104" y="49492"/>
                  </a:lnTo>
                  <a:lnTo>
                    <a:pt x="733941" y="42966"/>
                  </a:lnTo>
                  <a:lnTo>
                    <a:pt x="745779" y="37198"/>
                  </a:lnTo>
                  <a:lnTo>
                    <a:pt x="757617" y="32128"/>
                  </a:lnTo>
                  <a:lnTo>
                    <a:pt x="769455" y="27690"/>
                  </a:lnTo>
                  <a:lnTo>
                    <a:pt x="781292" y="23820"/>
                  </a:lnTo>
                  <a:lnTo>
                    <a:pt x="793130" y="20458"/>
                  </a:lnTo>
                  <a:lnTo>
                    <a:pt x="804968" y="17545"/>
                  </a:lnTo>
                  <a:lnTo>
                    <a:pt x="816806" y="15028"/>
                  </a:lnTo>
                  <a:lnTo>
                    <a:pt x="828643" y="12858"/>
                  </a:lnTo>
                  <a:lnTo>
                    <a:pt x="840481" y="10991"/>
                  </a:lnTo>
                  <a:lnTo>
                    <a:pt x="852319" y="9387"/>
                  </a:lnTo>
                  <a:lnTo>
                    <a:pt x="864157" y="8011"/>
                  </a:lnTo>
                  <a:lnTo>
                    <a:pt x="875995" y="6832"/>
                  </a:lnTo>
                  <a:lnTo>
                    <a:pt x="887832" y="5822"/>
                  </a:lnTo>
                  <a:lnTo>
                    <a:pt x="899670" y="4959"/>
                  </a:lnTo>
                  <a:lnTo>
                    <a:pt x="911508" y="4222"/>
                  </a:lnTo>
                  <a:lnTo>
                    <a:pt x="923346" y="3592"/>
                  </a:lnTo>
                  <a:lnTo>
                    <a:pt x="935183" y="3054"/>
                  </a:lnTo>
                  <a:lnTo>
                    <a:pt x="947021" y="2595"/>
                  </a:lnTo>
                  <a:lnTo>
                    <a:pt x="958859" y="2204"/>
                  </a:lnTo>
                  <a:lnTo>
                    <a:pt x="970697" y="1871"/>
                  </a:lnTo>
                  <a:lnTo>
                    <a:pt x="982534" y="1587"/>
                  </a:lnTo>
                  <a:lnTo>
                    <a:pt x="994372" y="1345"/>
                  </a:lnTo>
                  <a:lnTo>
                    <a:pt x="1006210" y="1138"/>
                  </a:lnTo>
                  <a:lnTo>
                    <a:pt x="1018048" y="963"/>
                  </a:lnTo>
                  <a:lnTo>
                    <a:pt x="1029886" y="813"/>
                  </a:lnTo>
                  <a:lnTo>
                    <a:pt x="1041723" y="686"/>
                  </a:lnTo>
                  <a:lnTo>
                    <a:pt x="1053561" y="578"/>
                  </a:lnTo>
                  <a:lnTo>
                    <a:pt x="1065399" y="485"/>
                  </a:lnTo>
                  <a:lnTo>
                    <a:pt x="1077237" y="407"/>
                  </a:lnTo>
                  <a:lnTo>
                    <a:pt x="1089074" y="340"/>
                  </a:lnTo>
                  <a:lnTo>
                    <a:pt x="1100912" y="283"/>
                  </a:lnTo>
                  <a:lnTo>
                    <a:pt x="1112750" y="235"/>
                  </a:lnTo>
                  <a:lnTo>
                    <a:pt x="1124588" y="193"/>
                  </a:lnTo>
                  <a:lnTo>
                    <a:pt x="1136426" y="158"/>
                  </a:lnTo>
                  <a:lnTo>
                    <a:pt x="1148263" y="129"/>
                  </a:lnTo>
                  <a:lnTo>
                    <a:pt x="1160101" y="103"/>
                  </a:lnTo>
                  <a:lnTo>
                    <a:pt x="1171939" y="82"/>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66"/>
                  </a:lnTo>
                  <a:lnTo>
                    <a:pt x="2355716" y="122480"/>
                  </a:lnTo>
                  <a:lnTo>
                    <a:pt x="2367554" y="122497"/>
                  </a:lnTo>
                  <a:lnTo>
                    <a:pt x="2379391" y="122517"/>
                  </a:lnTo>
                  <a:lnTo>
                    <a:pt x="2391229" y="122541"/>
                  </a:lnTo>
                  <a:lnTo>
                    <a:pt x="2403067" y="122568"/>
                  </a:lnTo>
                  <a:lnTo>
                    <a:pt x="2414905" y="122600"/>
                  </a:lnTo>
                  <a:lnTo>
                    <a:pt x="2426743" y="122638"/>
                  </a:lnTo>
                  <a:lnTo>
                    <a:pt x="2438580" y="122683"/>
                  </a:lnTo>
                  <a:lnTo>
                    <a:pt x="2450418" y="122735"/>
                  </a:lnTo>
                  <a:lnTo>
                    <a:pt x="2462256" y="122797"/>
                  </a:lnTo>
                  <a:lnTo>
                    <a:pt x="2474094" y="122869"/>
                  </a:lnTo>
                  <a:lnTo>
                    <a:pt x="2485931" y="122954"/>
                  </a:lnTo>
                  <a:lnTo>
                    <a:pt x="2497769" y="123053"/>
                  </a:lnTo>
                  <a:lnTo>
                    <a:pt x="2509607" y="123171"/>
                  </a:lnTo>
                  <a:lnTo>
                    <a:pt x="2521445" y="123308"/>
                  </a:lnTo>
                  <a:lnTo>
                    <a:pt x="2533283" y="123469"/>
                  </a:lnTo>
                  <a:lnTo>
                    <a:pt x="2545120" y="123659"/>
                  </a:lnTo>
                  <a:lnTo>
                    <a:pt x="2556958" y="123881"/>
                  </a:lnTo>
                  <a:lnTo>
                    <a:pt x="2568796" y="124142"/>
                  </a:lnTo>
                  <a:lnTo>
                    <a:pt x="2580634" y="124448"/>
                  </a:lnTo>
                  <a:lnTo>
                    <a:pt x="2592471" y="124806"/>
                  </a:lnTo>
                  <a:lnTo>
                    <a:pt x="2604309" y="125226"/>
                  </a:lnTo>
                  <a:lnTo>
                    <a:pt x="2616147" y="125718"/>
                  </a:lnTo>
                  <a:lnTo>
                    <a:pt x="2627985" y="126293"/>
                  </a:lnTo>
                  <a:lnTo>
                    <a:pt x="2639822" y="126966"/>
                  </a:lnTo>
                  <a:lnTo>
                    <a:pt x="2651660" y="127752"/>
                  </a:lnTo>
                  <a:lnTo>
                    <a:pt x="2663498" y="128670"/>
                  </a:lnTo>
                  <a:lnTo>
                    <a:pt x="2675336" y="129739"/>
                  </a:lnTo>
                  <a:lnTo>
                    <a:pt x="2687174" y="130984"/>
                  </a:lnTo>
                  <a:lnTo>
                    <a:pt x="2699011" y="132431"/>
                  </a:lnTo>
                  <a:lnTo>
                    <a:pt x="2710849" y="134108"/>
                  </a:lnTo>
                  <a:lnTo>
                    <a:pt x="2722687" y="136050"/>
                  </a:lnTo>
                  <a:lnTo>
                    <a:pt x="2734525" y="138292"/>
                  </a:lnTo>
                  <a:lnTo>
                    <a:pt x="2746362" y="140871"/>
                  </a:lnTo>
                  <a:lnTo>
                    <a:pt x="2758200" y="143830"/>
                  </a:lnTo>
                  <a:lnTo>
                    <a:pt x="2770038" y="147211"/>
                  </a:lnTo>
                  <a:lnTo>
                    <a:pt x="2781876" y="151055"/>
                  </a:lnTo>
                  <a:lnTo>
                    <a:pt x="2793713" y="155406"/>
                  </a:lnTo>
                  <a:lnTo>
                    <a:pt x="2805551" y="160302"/>
                  </a:lnTo>
                  <a:lnTo>
                    <a:pt x="2817389" y="165774"/>
                  </a:lnTo>
                  <a:lnTo>
                    <a:pt x="2829227" y="171848"/>
                  </a:lnTo>
                  <a:lnTo>
                    <a:pt x="2841065" y="178535"/>
                  </a:lnTo>
                  <a:lnTo>
                    <a:pt x="2852902" y="185832"/>
                  </a:lnTo>
                  <a:lnTo>
                    <a:pt x="2864740" y="193719"/>
                  </a:lnTo>
                  <a:lnTo>
                    <a:pt x="2876578" y="202155"/>
                  </a:lnTo>
                  <a:lnTo>
                    <a:pt x="2888416" y="211079"/>
                  </a:lnTo>
                  <a:lnTo>
                    <a:pt x="2900253" y="220408"/>
                  </a:lnTo>
                  <a:lnTo>
                    <a:pt x="2912091" y="230042"/>
                  </a:lnTo>
                  <a:lnTo>
                    <a:pt x="2923929" y="239866"/>
                  </a:lnTo>
                  <a:lnTo>
                    <a:pt x="2935767" y="249753"/>
                  </a:lnTo>
                  <a:lnTo>
                    <a:pt x="2947604" y="259577"/>
                  </a:lnTo>
                  <a:lnTo>
                    <a:pt x="2959442" y="269211"/>
                  </a:lnTo>
                  <a:lnTo>
                    <a:pt x="2971280" y="278540"/>
                  </a:lnTo>
                  <a:lnTo>
                    <a:pt x="2983118" y="287464"/>
                  </a:lnTo>
                  <a:lnTo>
                    <a:pt x="2994956" y="295900"/>
                  </a:lnTo>
                  <a:lnTo>
                    <a:pt x="3006793" y="303787"/>
                  </a:lnTo>
                  <a:lnTo>
                    <a:pt x="3018631" y="311084"/>
                  </a:lnTo>
                  <a:lnTo>
                    <a:pt x="3030469" y="317771"/>
                  </a:lnTo>
                  <a:lnTo>
                    <a:pt x="3042307" y="323844"/>
                  </a:lnTo>
                  <a:lnTo>
                    <a:pt x="3054144" y="329317"/>
                  </a:lnTo>
                  <a:lnTo>
                    <a:pt x="3065982" y="334212"/>
                  </a:lnTo>
                  <a:lnTo>
                    <a:pt x="3077820" y="338563"/>
                  </a:lnTo>
                  <a:lnTo>
                    <a:pt x="3089658" y="342408"/>
                  </a:lnTo>
                  <a:lnTo>
                    <a:pt x="3101496" y="345788"/>
                  </a:lnTo>
                  <a:lnTo>
                    <a:pt x="3113333" y="348747"/>
                  </a:lnTo>
                  <a:lnTo>
                    <a:pt x="3125171" y="351327"/>
                  </a:lnTo>
                  <a:lnTo>
                    <a:pt x="3137009" y="353568"/>
                  </a:lnTo>
                  <a:lnTo>
                    <a:pt x="3148847" y="355510"/>
                  </a:lnTo>
                  <a:lnTo>
                    <a:pt x="3160684" y="357188"/>
                  </a:lnTo>
                  <a:lnTo>
                    <a:pt x="3172522" y="358635"/>
                  </a:lnTo>
                  <a:lnTo>
                    <a:pt x="3184360" y="359880"/>
                  </a:lnTo>
                  <a:lnTo>
                    <a:pt x="3196198" y="360949"/>
                  </a:lnTo>
                  <a:lnTo>
                    <a:pt x="3208035" y="361866"/>
                  </a:lnTo>
                  <a:lnTo>
                    <a:pt x="3219873" y="362653"/>
                  </a:lnTo>
                  <a:lnTo>
                    <a:pt x="3231711" y="363325"/>
                  </a:lnTo>
                  <a:lnTo>
                    <a:pt x="3243549" y="363901"/>
                  </a:lnTo>
                  <a:lnTo>
                    <a:pt x="3255387" y="364393"/>
                  </a:lnTo>
                  <a:lnTo>
                    <a:pt x="3267224" y="364813"/>
                  </a:lnTo>
                  <a:lnTo>
                    <a:pt x="3279062" y="365171"/>
                  </a:lnTo>
                  <a:lnTo>
                    <a:pt x="3290900" y="365477"/>
                  </a:lnTo>
                  <a:lnTo>
                    <a:pt x="3302738" y="365738"/>
                  </a:lnTo>
                  <a:lnTo>
                    <a:pt x="3314575" y="365960"/>
                  </a:lnTo>
                  <a:lnTo>
                    <a:pt x="3326413" y="366149"/>
                  </a:lnTo>
                  <a:lnTo>
                    <a:pt x="3338251" y="366311"/>
                  </a:lnTo>
                  <a:lnTo>
                    <a:pt x="3350089" y="366448"/>
                  </a:lnTo>
                  <a:lnTo>
                    <a:pt x="3361926" y="366565"/>
                  </a:lnTo>
                  <a:lnTo>
                    <a:pt x="3373764" y="366665"/>
                  </a:lnTo>
                  <a:lnTo>
                    <a:pt x="3385602" y="366750"/>
                  </a:lnTo>
                  <a:lnTo>
                    <a:pt x="3397440" y="366822"/>
                  </a:lnTo>
                  <a:lnTo>
                    <a:pt x="3409278" y="366883"/>
                  </a:lnTo>
                  <a:lnTo>
                    <a:pt x="3421115" y="366936"/>
                  </a:lnTo>
                  <a:lnTo>
                    <a:pt x="3432953" y="366980"/>
                  </a:lnTo>
                  <a:lnTo>
                    <a:pt x="3444791" y="367018"/>
                  </a:lnTo>
                  <a:lnTo>
                    <a:pt x="3456629" y="367051"/>
                  </a:lnTo>
                  <a:lnTo>
                    <a:pt x="3468466" y="367078"/>
                  </a:lnTo>
                  <a:lnTo>
                    <a:pt x="3480304" y="367101"/>
                  </a:lnTo>
                  <a:lnTo>
                    <a:pt x="3492142" y="367121"/>
                  </a:lnTo>
                  <a:lnTo>
                    <a:pt x="3503980" y="367138"/>
                  </a:lnTo>
                  <a:lnTo>
                    <a:pt x="3515818" y="367153"/>
                  </a:lnTo>
                  <a:lnTo>
                    <a:pt x="3515818" y="367235"/>
                  </a:lnTo>
                  <a:lnTo>
                    <a:pt x="3527655" y="367235"/>
                  </a:lnTo>
                  <a:lnTo>
                    <a:pt x="3539493" y="367235"/>
                  </a:lnTo>
                  <a:lnTo>
                    <a:pt x="3551331" y="367235"/>
                  </a:lnTo>
                  <a:lnTo>
                    <a:pt x="3563169" y="367235"/>
                  </a:lnTo>
                  <a:lnTo>
                    <a:pt x="3575006" y="367235"/>
                  </a:lnTo>
                  <a:lnTo>
                    <a:pt x="3586844" y="367235"/>
                  </a:lnTo>
                  <a:lnTo>
                    <a:pt x="3598682" y="367235"/>
                  </a:lnTo>
                  <a:lnTo>
                    <a:pt x="3610520" y="367235"/>
                  </a:lnTo>
                  <a:lnTo>
                    <a:pt x="3622357" y="367235"/>
                  </a:lnTo>
                  <a:lnTo>
                    <a:pt x="3634195" y="367235"/>
                  </a:lnTo>
                  <a:lnTo>
                    <a:pt x="3646033" y="367235"/>
                  </a:lnTo>
                  <a:lnTo>
                    <a:pt x="3657871" y="367235"/>
                  </a:lnTo>
                  <a:lnTo>
                    <a:pt x="3669709" y="367235"/>
                  </a:lnTo>
                  <a:lnTo>
                    <a:pt x="3681546" y="367235"/>
                  </a:lnTo>
                  <a:lnTo>
                    <a:pt x="3693384" y="367235"/>
                  </a:lnTo>
                  <a:lnTo>
                    <a:pt x="3705222" y="367235"/>
                  </a:lnTo>
                  <a:lnTo>
                    <a:pt x="3717060" y="367235"/>
                  </a:lnTo>
                  <a:lnTo>
                    <a:pt x="3728897" y="367235"/>
                  </a:lnTo>
                  <a:lnTo>
                    <a:pt x="3740735" y="367235"/>
                  </a:lnTo>
                  <a:lnTo>
                    <a:pt x="3752573" y="367235"/>
                  </a:lnTo>
                  <a:lnTo>
                    <a:pt x="3764411" y="367235"/>
                  </a:lnTo>
                  <a:lnTo>
                    <a:pt x="3776248" y="367235"/>
                  </a:lnTo>
                  <a:lnTo>
                    <a:pt x="3788086" y="367235"/>
                  </a:lnTo>
                  <a:lnTo>
                    <a:pt x="3799924" y="367235"/>
                  </a:lnTo>
                  <a:lnTo>
                    <a:pt x="3811762" y="367235"/>
                  </a:lnTo>
                  <a:lnTo>
                    <a:pt x="3823600" y="367235"/>
                  </a:lnTo>
                  <a:lnTo>
                    <a:pt x="3835437" y="367235"/>
                  </a:lnTo>
                  <a:lnTo>
                    <a:pt x="3847275" y="367235"/>
                  </a:lnTo>
                  <a:lnTo>
                    <a:pt x="3859113" y="367235"/>
                  </a:lnTo>
                  <a:lnTo>
                    <a:pt x="3870951" y="367235"/>
                  </a:lnTo>
                  <a:lnTo>
                    <a:pt x="3882788" y="367235"/>
                  </a:lnTo>
                  <a:lnTo>
                    <a:pt x="3894626" y="367235"/>
                  </a:lnTo>
                  <a:lnTo>
                    <a:pt x="3906464" y="367235"/>
                  </a:lnTo>
                  <a:lnTo>
                    <a:pt x="3918302" y="367235"/>
                  </a:lnTo>
                  <a:lnTo>
                    <a:pt x="3930139" y="367235"/>
                  </a:lnTo>
                  <a:lnTo>
                    <a:pt x="3941977" y="367235"/>
                  </a:lnTo>
                  <a:lnTo>
                    <a:pt x="3953815" y="367235"/>
                  </a:lnTo>
                  <a:lnTo>
                    <a:pt x="3965653" y="367235"/>
                  </a:lnTo>
                  <a:lnTo>
                    <a:pt x="3977491" y="367235"/>
                  </a:lnTo>
                  <a:lnTo>
                    <a:pt x="3989328" y="367235"/>
                  </a:lnTo>
                  <a:lnTo>
                    <a:pt x="4001166" y="367235"/>
                  </a:lnTo>
                  <a:lnTo>
                    <a:pt x="4013004" y="367235"/>
                  </a:lnTo>
                  <a:lnTo>
                    <a:pt x="4024842" y="367235"/>
                  </a:lnTo>
                  <a:lnTo>
                    <a:pt x="4036679" y="367235"/>
                  </a:lnTo>
                  <a:lnTo>
                    <a:pt x="4048517" y="367235"/>
                  </a:lnTo>
                  <a:lnTo>
                    <a:pt x="4060355" y="367235"/>
                  </a:lnTo>
                  <a:lnTo>
                    <a:pt x="4072193" y="367235"/>
                  </a:lnTo>
                  <a:lnTo>
                    <a:pt x="4084031" y="367235"/>
                  </a:lnTo>
                  <a:lnTo>
                    <a:pt x="4095868" y="367235"/>
                  </a:lnTo>
                  <a:lnTo>
                    <a:pt x="4107706" y="367235"/>
                  </a:lnTo>
                  <a:lnTo>
                    <a:pt x="4119544" y="367235"/>
                  </a:lnTo>
                  <a:lnTo>
                    <a:pt x="4131382" y="367235"/>
                  </a:lnTo>
                  <a:lnTo>
                    <a:pt x="4143219" y="367235"/>
                  </a:lnTo>
                  <a:lnTo>
                    <a:pt x="4155057" y="367235"/>
                  </a:lnTo>
                  <a:lnTo>
                    <a:pt x="4166895" y="367235"/>
                  </a:lnTo>
                  <a:lnTo>
                    <a:pt x="4178733" y="367235"/>
                  </a:lnTo>
                  <a:lnTo>
                    <a:pt x="4190570" y="367235"/>
                  </a:lnTo>
                  <a:lnTo>
                    <a:pt x="4202408" y="367235"/>
                  </a:lnTo>
                  <a:lnTo>
                    <a:pt x="4214246" y="367235"/>
                  </a:lnTo>
                  <a:lnTo>
                    <a:pt x="4226084" y="367235"/>
                  </a:lnTo>
                  <a:lnTo>
                    <a:pt x="4237922" y="367235"/>
                  </a:lnTo>
                  <a:lnTo>
                    <a:pt x="4249759" y="367235"/>
                  </a:lnTo>
                  <a:lnTo>
                    <a:pt x="4261597" y="367235"/>
                  </a:lnTo>
                  <a:lnTo>
                    <a:pt x="4273435" y="367235"/>
                  </a:lnTo>
                  <a:lnTo>
                    <a:pt x="4285273" y="367235"/>
                  </a:lnTo>
                  <a:lnTo>
                    <a:pt x="4297110" y="367235"/>
                  </a:lnTo>
                  <a:lnTo>
                    <a:pt x="4308948" y="367235"/>
                  </a:lnTo>
                  <a:lnTo>
                    <a:pt x="4320786" y="367235"/>
                  </a:lnTo>
                  <a:lnTo>
                    <a:pt x="4332624" y="367235"/>
                  </a:lnTo>
                  <a:lnTo>
                    <a:pt x="4344461" y="367235"/>
                  </a:lnTo>
                  <a:lnTo>
                    <a:pt x="4356299" y="367235"/>
                  </a:lnTo>
                  <a:lnTo>
                    <a:pt x="4368137" y="367235"/>
                  </a:lnTo>
                  <a:lnTo>
                    <a:pt x="4379975" y="367235"/>
                  </a:lnTo>
                  <a:lnTo>
                    <a:pt x="4391813" y="367235"/>
                  </a:lnTo>
                  <a:lnTo>
                    <a:pt x="4403650" y="367235"/>
                  </a:lnTo>
                  <a:lnTo>
                    <a:pt x="4415488" y="367235"/>
                  </a:lnTo>
                  <a:lnTo>
                    <a:pt x="4427326" y="367235"/>
                  </a:lnTo>
                  <a:lnTo>
                    <a:pt x="4439164" y="367235"/>
                  </a:lnTo>
                  <a:lnTo>
                    <a:pt x="4451001" y="367235"/>
                  </a:lnTo>
                  <a:lnTo>
                    <a:pt x="4462839" y="367235"/>
                  </a:lnTo>
                  <a:lnTo>
                    <a:pt x="4474677" y="367235"/>
                  </a:lnTo>
                  <a:lnTo>
                    <a:pt x="4486515" y="367235"/>
                  </a:lnTo>
                  <a:lnTo>
                    <a:pt x="4498352" y="367235"/>
                  </a:lnTo>
                  <a:lnTo>
                    <a:pt x="4510190" y="367235"/>
                  </a:lnTo>
                  <a:lnTo>
                    <a:pt x="4522028" y="367235"/>
                  </a:lnTo>
                  <a:lnTo>
                    <a:pt x="4533866" y="367235"/>
                  </a:lnTo>
                  <a:lnTo>
                    <a:pt x="4545704" y="367235"/>
                  </a:lnTo>
                  <a:lnTo>
                    <a:pt x="4557541" y="367235"/>
                  </a:lnTo>
                  <a:lnTo>
                    <a:pt x="4569379" y="367235"/>
                  </a:lnTo>
                  <a:lnTo>
                    <a:pt x="4581217" y="367235"/>
                  </a:lnTo>
                  <a:lnTo>
                    <a:pt x="4593055" y="367235"/>
                  </a:lnTo>
                  <a:lnTo>
                    <a:pt x="4604892" y="367235"/>
                  </a:lnTo>
                  <a:lnTo>
                    <a:pt x="4616730" y="367235"/>
                  </a:lnTo>
                  <a:lnTo>
                    <a:pt x="4628568" y="367235"/>
                  </a:lnTo>
                  <a:lnTo>
                    <a:pt x="4640406" y="367235"/>
                  </a:lnTo>
                  <a:lnTo>
                    <a:pt x="4652244" y="367235"/>
                  </a:lnTo>
                  <a:lnTo>
                    <a:pt x="4664081" y="367235"/>
                  </a:lnTo>
                  <a:lnTo>
                    <a:pt x="4675919" y="367235"/>
                  </a:lnTo>
                  <a:lnTo>
                    <a:pt x="4687757" y="367235"/>
                  </a:lnTo>
                </a:path>
              </a:pathLst>
            </a:custGeom>
            <a:ln w="40651" cap="flat">
              <a:solidFill>
                <a:srgbClr val="E8E8E8">
                  <a:alpha val="100000"/>
                </a:srgbClr>
              </a:solidFill>
              <a:prstDash val="solid"/>
              <a:round/>
            </a:ln>
          </p:spPr>
          <p:txBody>
            <a:bodyPr/>
            <a:lstStyle/>
            <a:p/>
          </p:txBody>
        </p:sp>
        <p:sp>
          <p:nvSpPr>
            <p:cNvPr id="55" name="pl55"/>
            <p:cNvSpPr/>
            <p:nvPr/>
          </p:nvSpPr>
          <p:spPr>
            <a:xfrm>
              <a:off x="2482252" y="2006938"/>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56" name="pl56"/>
            <p:cNvSpPr/>
            <p:nvPr/>
          </p:nvSpPr>
          <p:spPr>
            <a:xfrm>
              <a:off x="2482252" y="1394770"/>
              <a:ext cx="4687757" cy="244809"/>
            </a:xfrm>
            <a:custGeom>
              <a:avLst/>
              <a:pathLst>
                <a:path w="4687757" h="244809">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41"/>
                  </a:lnTo>
                  <a:lnTo>
                    <a:pt x="2355716" y="48"/>
                  </a:lnTo>
                  <a:lnTo>
                    <a:pt x="2367554" y="56"/>
                  </a:lnTo>
                  <a:lnTo>
                    <a:pt x="2379391" y="66"/>
                  </a:lnTo>
                  <a:lnTo>
                    <a:pt x="2391229" y="78"/>
                  </a:lnTo>
                  <a:lnTo>
                    <a:pt x="2403067" y="92"/>
                  </a:lnTo>
                  <a:lnTo>
                    <a:pt x="2414905" y="108"/>
                  </a:lnTo>
                  <a:lnTo>
                    <a:pt x="2426743" y="127"/>
                  </a:lnTo>
                  <a:lnTo>
                    <a:pt x="2438580" y="149"/>
                  </a:lnTo>
                  <a:lnTo>
                    <a:pt x="2450418" y="175"/>
                  </a:lnTo>
                  <a:lnTo>
                    <a:pt x="2462256" y="206"/>
                  </a:lnTo>
                  <a:lnTo>
                    <a:pt x="2474094" y="242"/>
                  </a:lnTo>
                  <a:lnTo>
                    <a:pt x="2485931" y="284"/>
                  </a:lnTo>
                  <a:lnTo>
                    <a:pt x="2497769" y="334"/>
                  </a:lnTo>
                  <a:lnTo>
                    <a:pt x="2509607" y="393"/>
                  </a:lnTo>
                  <a:lnTo>
                    <a:pt x="2521445" y="462"/>
                  </a:lnTo>
                  <a:lnTo>
                    <a:pt x="2533283" y="542"/>
                  </a:lnTo>
                  <a:lnTo>
                    <a:pt x="2545120" y="637"/>
                  </a:lnTo>
                  <a:lnTo>
                    <a:pt x="2556958" y="748"/>
                  </a:lnTo>
                  <a:lnTo>
                    <a:pt x="2568796" y="878"/>
                  </a:lnTo>
                  <a:lnTo>
                    <a:pt x="2580634" y="1031"/>
                  </a:lnTo>
                  <a:lnTo>
                    <a:pt x="2592471" y="1211"/>
                  </a:lnTo>
                  <a:lnTo>
                    <a:pt x="2604309" y="1421"/>
                  </a:lnTo>
                  <a:lnTo>
                    <a:pt x="2616147" y="1666"/>
                  </a:lnTo>
                  <a:lnTo>
                    <a:pt x="2627985" y="1954"/>
                  </a:lnTo>
                  <a:lnTo>
                    <a:pt x="2639822" y="2291"/>
                  </a:lnTo>
                  <a:lnTo>
                    <a:pt x="2651660" y="2684"/>
                  </a:lnTo>
                  <a:lnTo>
                    <a:pt x="2663498" y="3142"/>
                  </a:lnTo>
                  <a:lnTo>
                    <a:pt x="2675336" y="3677"/>
                  </a:lnTo>
                  <a:lnTo>
                    <a:pt x="2687174" y="4300"/>
                  </a:lnTo>
                  <a:lnTo>
                    <a:pt x="2699011" y="5023"/>
                  </a:lnTo>
                  <a:lnTo>
                    <a:pt x="2710849" y="5862"/>
                  </a:lnTo>
                  <a:lnTo>
                    <a:pt x="2722687" y="6833"/>
                  </a:lnTo>
                  <a:lnTo>
                    <a:pt x="2734525" y="7953"/>
                  </a:lnTo>
                  <a:lnTo>
                    <a:pt x="2746362" y="9243"/>
                  </a:lnTo>
                  <a:lnTo>
                    <a:pt x="2758200" y="10723"/>
                  </a:lnTo>
                  <a:lnTo>
                    <a:pt x="2770038" y="12413"/>
                  </a:lnTo>
                  <a:lnTo>
                    <a:pt x="2781876" y="14335"/>
                  </a:lnTo>
                  <a:lnTo>
                    <a:pt x="2793713" y="16511"/>
                  </a:lnTo>
                  <a:lnTo>
                    <a:pt x="2805551" y="18958"/>
                  </a:lnTo>
                  <a:lnTo>
                    <a:pt x="2817389" y="21695"/>
                  </a:lnTo>
                  <a:lnTo>
                    <a:pt x="2829227" y="24731"/>
                  </a:lnTo>
                  <a:lnTo>
                    <a:pt x="2841065" y="28075"/>
                  </a:lnTo>
                  <a:lnTo>
                    <a:pt x="2852902" y="31723"/>
                  </a:lnTo>
                  <a:lnTo>
                    <a:pt x="2864740" y="35667"/>
                  </a:lnTo>
                  <a:lnTo>
                    <a:pt x="2876578" y="39885"/>
                  </a:lnTo>
                  <a:lnTo>
                    <a:pt x="2888416" y="44347"/>
                  </a:lnTo>
                  <a:lnTo>
                    <a:pt x="2900253" y="49012"/>
                  </a:lnTo>
                  <a:lnTo>
                    <a:pt x="2912091" y="53829"/>
                  </a:lnTo>
                  <a:lnTo>
                    <a:pt x="2923929" y="58740"/>
                  </a:lnTo>
                  <a:lnTo>
                    <a:pt x="2935767" y="63684"/>
                  </a:lnTo>
                  <a:lnTo>
                    <a:pt x="2947604" y="68596"/>
                  </a:lnTo>
                  <a:lnTo>
                    <a:pt x="2959442" y="73413"/>
                  </a:lnTo>
                  <a:lnTo>
                    <a:pt x="2971280" y="78078"/>
                  </a:lnTo>
                  <a:lnTo>
                    <a:pt x="2983118" y="82540"/>
                  </a:lnTo>
                  <a:lnTo>
                    <a:pt x="2994956" y="86758"/>
                  </a:lnTo>
                  <a:lnTo>
                    <a:pt x="3006793" y="90701"/>
                  </a:lnTo>
                  <a:lnTo>
                    <a:pt x="3018631" y="94350"/>
                  </a:lnTo>
                  <a:lnTo>
                    <a:pt x="3030469" y="97693"/>
                  </a:lnTo>
                  <a:lnTo>
                    <a:pt x="3042307" y="100730"/>
                  </a:lnTo>
                  <a:lnTo>
                    <a:pt x="3054144" y="103466"/>
                  </a:lnTo>
                  <a:lnTo>
                    <a:pt x="3065982" y="105914"/>
                  </a:lnTo>
                  <a:lnTo>
                    <a:pt x="3077820" y="108089"/>
                  </a:lnTo>
                  <a:lnTo>
                    <a:pt x="3089658" y="110012"/>
                  </a:lnTo>
                  <a:lnTo>
                    <a:pt x="3101496" y="111702"/>
                  </a:lnTo>
                  <a:lnTo>
                    <a:pt x="3113333" y="113181"/>
                  </a:lnTo>
                  <a:lnTo>
                    <a:pt x="3125171" y="114471"/>
                  </a:lnTo>
                  <a:lnTo>
                    <a:pt x="3137009" y="115592"/>
                  </a:lnTo>
                  <a:lnTo>
                    <a:pt x="3148847" y="116563"/>
                  </a:lnTo>
                  <a:lnTo>
                    <a:pt x="3160684" y="117402"/>
                  </a:lnTo>
                  <a:lnTo>
                    <a:pt x="3172522" y="118125"/>
                  </a:lnTo>
                  <a:lnTo>
                    <a:pt x="3184360" y="118747"/>
                  </a:lnTo>
                  <a:lnTo>
                    <a:pt x="3196198" y="119282"/>
                  </a:lnTo>
                  <a:lnTo>
                    <a:pt x="3208035" y="119741"/>
                  </a:lnTo>
                  <a:lnTo>
                    <a:pt x="3219873" y="120134"/>
                  </a:lnTo>
                  <a:lnTo>
                    <a:pt x="3231711" y="120470"/>
                  </a:lnTo>
                  <a:lnTo>
                    <a:pt x="3243549" y="120758"/>
                  </a:lnTo>
                  <a:lnTo>
                    <a:pt x="3255387" y="121004"/>
                  </a:lnTo>
                  <a:lnTo>
                    <a:pt x="3267224" y="121214"/>
                  </a:lnTo>
                  <a:lnTo>
                    <a:pt x="3279062" y="121393"/>
                  </a:lnTo>
                  <a:lnTo>
                    <a:pt x="3290900" y="121546"/>
                  </a:lnTo>
                  <a:lnTo>
                    <a:pt x="3302738" y="121676"/>
                  </a:lnTo>
                  <a:lnTo>
                    <a:pt x="3314575" y="121787"/>
                  </a:lnTo>
                  <a:lnTo>
                    <a:pt x="3326413" y="121882"/>
                  </a:lnTo>
                  <a:lnTo>
                    <a:pt x="3338251" y="121963"/>
                  </a:lnTo>
                  <a:lnTo>
                    <a:pt x="3350089" y="122032"/>
                  </a:lnTo>
                  <a:lnTo>
                    <a:pt x="3361926" y="122090"/>
                  </a:lnTo>
                  <a:lnTo>
                    <a:pt x="3373764" y="122140"/>
                  </a:lnTo>
                  <a:lnTo>
                    <a:pt x="3385602" y="122182"/>
                  </a:lnTo>
                  <a:lnTo>
                    <a:pt x="3397440" y="122219"/>
                  </a:lnTo>
                  <a:lnTo>
                    <a:pt x="3409278" y="122249"/>
                  </a:lnTo>
                  <a:lnTo>
                    <a:pt x="3421115" y="122275"/>
                  </a:lnTo>
                  <a:lnTo>
                    <a:pt x="3432953" y="122298"/>
                  </a:lnTo>
                  <a:lnTo>
                    <a:pt x="3444791" y="122317"/>
                  </a:lnTo>
                  <a:lnTo>
                    <a:pt x="3456629" y="122333"/>
                  </a:lnTo>
                  <a:lnTo>
                    <a:pt x="3468466" y="122347"/>
                  </a:lnTo>
                  <a:lnTo>
                    <a:pt x="3480304" y="122358"/>
                  </a:lnTo>
                  <a:lnTo>
                    <a:pt x="3492142" y="122368"/>
                  </a:lnTo>
                  <a:lnTo>
                    <a:pt x="3503980" y="122377"/>
                  </a:lnTo>
                  <a:lnTo>
                    <a:pt x="3515818" y="122384"/>
                  </a:lnTo>
                  <a:lnTo>
                    <a:pt x="3515818" y="122466"/>
                  </a:lnTo>
                  <a:lnTo>
                    <a:pt x="3527655" y="122473"/>
                  </a:lnTo>
                  <a:lnTo>
                    <a:pt x="3539493" y="122482"/>
                  </a:lnTo>
                  <a:lnTo>
                    <a:pt x="3551331" y="122492"/>
                  </a:lnTo>
                  <a:lnTo>
                    <a:pt x="3563169" y="122503"/>
                  </a:lnTo>
                  <a:lnTo>
                    <a:pt x="3575006" y="122517"/>
                  </a:lnTo>
                  <a:lnTo>
                    <a:pt x="3586844" y="122533"/>
                  </a:lnTo>
                  <a:lnTo>
                    <a:pt x="3598682" y="122552"/>
                  </a:lnTo>
                  <a:lnTo>
                    <a:pt x="3610520" y="122574"/>
                  </a:lnTo>
                  <a:lnTo>
                    <a:pt x="3622357" y="122601"/>
                  </a:lnTo>
                  <a:lnTo>
                    <a:pt x="3634195" y="122631"/>
                  </a:lnTo>
                  <a:lnTo>
                    <a:pt x="3646033" y="122667"/>
                  </a:lnTo>
                  <a:lnTo>
                    <a:pt x="3657871" y="122710"/>
                  </a:lnTo>
                  <a:lnTo>
                    <a:pt x="3669709" y="122760"/>
                  </a:lnTo>
                  <a:lnTo>
                    <a:pt x="3681546" y="122818"/>
                  </a:lnTo>
                  <a:lnTo>
                    <a:pt x="3693384" y="122887"/>
                  </a:lnTo>
                  <a:lnTo>
                    <a:pt x="3705222" y="122968"/>
                  </a:lnTo>
                  <a:lnTo>
                    <a:pt x="3717060" y="123062"/>
                  </a:lnTo>
                  <a:lnTo>
                    <a:pt x="3728897" y="123174"/>
                  </a:lnTo>
                  <a:lnTo>
                    <a:pt x="3740735" y="123304"/>
                  </a:lnTo>
                  <a:lnTo>
                    <a:pt x="3752573" y="123457"/>
                  </a:lnTo>
                  <a:lnTo>
                    <a:pt x="3764411" y="123636"/>
                  </a:lnTo>
                  <a:lnTo>
                    <a:pt x="3776248" y="123846"/>
                  </a:lnTo>
                  <a:lnTo>
                    <a:pt x="3788086" y="124092"/>
                  </a:lnTo>
                  <a:lnTo>
                    <a:pt x="3799924" y="124380"/>
                  </a:lnTo>
                  <a:lnTo>
                    <a:pt x="3811762" y="124716"/>
                  </a:lnTo>
                  <a:lnTo>
                    <a:pt x="3823600" y="125109"/>
                  </a:lnTo>
                  <a:lnTo>
                    <a:pt x="3835437" y="125568"/>
                  </a:lnTo>
                  <a:lnTo>
                    <a:pt x="3847275" y="126103"/>
                  </a:lnTo>
                  <a:lnTo>
                    <a:pt x="3859113" y="126725"/>
                  </a:lnTo>
                  <a:lnTo>
                    <a:pt x="3870951" y="127448"/>
                  </a:lnTo>
                  <a:lnTo>
                    <a:pt x="3882788" y="128287"/>
                  </a:lnTo>
                  <a:lnTo>
                    <a:pt x="3894626" y="129258"/>
                  </a:lnTo>
                  <a:lnTo>
                    <a:pt x="3906464" y="130379"/>
                  </a:lnTo>
                  <a:lnTo>
                    <a:pt x="3918302" y="131669"/>
                  </a:lnTo>
                  <a:lnTo>
                    <a:pt x="3930139" y="133148"/>
                  </a:lnTo>
                  <a:lnTo>
                    <a:pt x="3941977" y="134838"/>
                  </a:lnTo>
                  <a:lnTo>
                    <a:pt x="3953815" y="136761"/>
                  </a:lnTo>
                  <a:lnTo>
                    <a:pt x="3965653" y="138936"/>
                  </a:lnTo>
                  <a:lnTo>
                    <a:pt x="3977491" y="141384"/>
                  </a:lnTo>
                  <a:lnTo>
                    <a:pt x="3989328" y="144120"/>
                  </a:lnTo>
                  <a:lnTo>
                    <a:pt x="4001166" y="147157"/>
                  </a:lnTo>
                  <a:lnTo>
                    <a:pt x="4013004" y="150500"/>
                  </a:lnTo>
                  <a:lnTo>
                    <a:pt x="4024842" y="154149"/>
                  </a:lnTo>
                  <a:lnTo>
                    <a:pt x="4036679" y="158092"/>
                  </a:lnTo>
                  <a:lnTo>
                    <a:pt x="4048517" y="162310"/>
                  </a:lnTo>
                  <a:lnTo>
                    <a:pt x="4060355" y="166772"/>
                  </a:lnTo>
                  <a:lnTo>
                    <a:pt x="4072193" y="171437"/>
                  </a:lnTo>
                  <a:lnTo>
                    <a:pt x="4084031" y="176254"/>
                  </a:lnTo>
                  <a:lnTo>
                    <a:pt x="4095868" y="181166"/>
                  </a:lnTo>
                  <a:lnTo>
                    <a:pt x="4107706" y="186110"/>
                  </a:lnTo>
                  <a:lnTo>
                    <a:pt x="4119544" y="191021"/>
                  </a:lnTo>
                  <a:lnTo>
                    <a:pt x="4131382" y="195838"/>
                  </a:lnTo>
                  <a:lnTo>
                    <a:pt x="4143219" y="200503"/>
                  </a:lnTo>
                  <a:lnTo>
                    <a:pt x="4155057" y="204965"/>
                  </a:lnTo>
                  <a:lnTo>
                    <a:pt x="4166895" y="209183"/>
                  </a:lnTo>
                  <a:lnTo>
                    <a:pt x="4178733" y="213126"/>
                  </a:lnTo>
                  <a:lnTo>
                    <a:pt x="4190570" y="216775"/>
                  </a:lnTo>
                  <a:lnTo>
                    <a:pt x="4202408" y="220118"/>
                  </a:lnTo>
                  <a:lnTo>
                    <a:pt x="4214246" y="223155"/>
                  </a:lnTo>
                  <a:lnTo>
                    <a:pt x="4226084" y="225891"/>
                  </a:lnTo>
                  <a:lnTo>
                    <a:pt x="4237922" y="228339"/>
                  </a:lnTo>
                  <a:lnTo>
                    <a:pt x="4249759" y="230515"/>
                  </a:lnTo>
                  <a:lnTo>
                    <a:pt x="4261597" y="232437"/>
                  </a:lnTo>
                  <a:lnTo>
                    <a:pt x="4273435" y="234127"/>
                  </a:lnTo>
                  <a:lnTo>
                    <a:pt x="4285273" y="235607"/>
                  </a:lnTo>
                  <a:lnTo>
                    <a:pt x="4297110" y="236896"/>
                  </a:lnTo>
                  <a:lnTo>
                    <a:pt x="4308948" y="238017"/>
                  </a:lnTo>
                  <a:lnTo>
                    <a:pt x="4320786" y="238988"/>
                  </a:lnTo>
                  <a:lnTo>
                    <a:pt x="4332624" y="239827"/>
                  </a:lnTo>
                  <a:lnTo>
                    <a:pt x="4344461" y="240550"/>
                  </a:lnTo>
                  <a:lnTo>
                    <a:pt x="4356299" y="241173"/>
                  </a:lnTo>
                  <a:lnTo>
                    <a:pt x="4368137" y="241708"/>
                  </a:lnTo>
                  <a:lnTo>
                    <a:pt x="4379975" y="242166"/>
                  </a:lnTo>
                  <a:lnTo>
                    <a:pt x="4391813" y="242559"/>
                  </a:lnTo>
                  <a:lnTo>
                    <a:pt x="4403650" y="242896"/>
                  </a:lnTo>
                  <a:lnTo>
                    <a:pt x="4415488" y="243183"/>
                  </a:lnTo>
                  <a:lnTo>
                    <a:pt x="4427326" y="243429"/>
                  </a:lnTo>
                  <a:lnTo>
                    <a:pt x="4439164" y="243639"/>
                  </a:lnTo>
                  <a:lnTo>
                    <a:pt x="4451001" y="243819"/>
                  </a:lnTo>
                  <a:lnTo>
                    <a:pt x="4462839" y="243971"/>
                  </a:lnTo>
                  <a:lnTo>
                    <a:pt x="4474677" y="244102"/>
                  </a:lnTo>
                  <a:lnTo>
                    <a:pt x="4486515" y="244213"/>
                  </a:lnTo>
                  <a:lnTo>
                    <a:pt x="4498352" y="244308"/>
                  </a:lnTo>
                  <a:lnTo>
                    <a:pt x="4510190" y="244388"/>
                  </a:lnTo>
                  <a:lnTo>
                    <a:pt x="4522028" y="244457"/>
                  </a:lnTo>
                  <a:lnTo>
                    <a:pt x="4533866" y="244516"/>
                  </a:lnTo>
                  <a:lnTo>
                    <a:pt x="4545704" y="244565"/>
                  </a:lnTo>
                  <a:lnTo>
                    <a:pt x="4557541" y="244608"/>
                  </a:lnTo>
                  <a:lnTo>
                    <a:pt x="4569379" y="244644"/>
                  </a:lnTo>
                  <a:lnTo>
                    <a:pt x="4581217" y="244675"/>
                  </a:lnTo>
                  <a:lnTo>
                    <a:pt x="4593055" y="244701"/>
                  </a:lnTo>
                  <a:lnTo>
                    <a:pt x="4604892" y="244723"/>
                  </a:lnTo>
                  <a:lnTo>
                    <a:pt x="4616730" y="244742"/>
                  </a:lnTo>
                  <a:lnTo>
                    <a:pt x="4628568" y="244758"/>
                  </a:lnTo>
                  <a:lnTo>
                    <a:pt x="4640406" y="244772"/>
                  </a:lnTo>
                  <a:lnTo>
                    <a:pt x="4652244" y="244784"/>
                  </a:lnTo>
                  <a:lnTo>
                    <a:pt x="4664081" y="244794"/>
                  </a:lnTo>
                  <a:lnTo>
                    <a:pt x="4675919" y="244802"/>
                  </a:lnTo>
                  <a:lnTo>
                    <a:pt x="4687757" y="244809"/>
                  </a:lnTo>
                </a:path>
              </a:pathLst>
            </a:custGeom>
            <a:ln w="40651" cap="flat">
              <a:solidFill>
                <a:srgbClr val="E8E8E8">
                  <a:alpha val="100000"/>
                </a:srgbClr>
              </a:solidFill>
              <a:prstDash val="solid"/>
              <a:round/>
            </a:ln>
          </p:spPr>
          <p:txBody>
            <a:bodyPr/>
            <a:lstStyle/>
            <a:p/>
          </p:txBody>
        </p:sp>
        <p:sp>
          <p:nvSpPr>
            <p:cNvPr id="57" name="pl57"/>
            <p:cNvSpPr/>
            <p:nvPr/>
          </p:nvSpPr>
          <p:spPr>
            <a:xfrm>
              <a:off x="2482252" y="4332980"/>
              <a:ext cx="4687757" cy="122425"/>
            </a:xfrm>
            <a:custGeom>
              <a:avLst/>
              <a:pathLst>
                <a:path w="4687757" h="122425">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41"/>
                  </a:lnTo>
                  <a:lnTo>
                    <a:pt x="1183777" y="48"/>
                  </a:lnTo>
                  <a:lnTo>
                    <a:pt x="1195614" y="56"/>
                  </a:lnTo>
                  <a:lnTo>
                    <a:pt x="1207452" y="66"/>
                  </a:lnTo>
                  <a:lnTo>
                    <a:pt x="1219290" y="78"/>
                  </a:lnTo>
                  <a:lnTo>
                    <a:pt x="1231128" y="92"/>
                  </a:lnTo>
                  <a:lnTo>
                    <a:pt x="1242965" y="108"/>
                  </a:lnTo>
                  <a:lnTo>
                    <a:pt x="1254803" y="127"/>
                  </a:lnTo>
                  <a:lnTo>
                    <a:pt x="1266641" y="149"/>
                  </a:lnTo>
                  <a:lnTo>
                    <a:pt x="1278479" y="175"/>
                  </a:lnTo>
                  <a:lnTo>
                    <a:pt x="1290317" y="206"/>
                  </a:lnTo>
                  <a:lnTo>
                    <a:pt x="1302154" y="242"/>
                  </a:lnTo>
                  <a:lnTo>
                    <a:pt x="1313992" y="284"/>
                  </a:lnTo>
                  <a:lnTo>
                    <a:pt x="1325830" y="334"/>
                  </a:lnTo>
                  <a:lnTo>
                    <a:pt x="1337668" y="393"/>
                  </a:lnTo>
                  <a:lnTo>
                    <a:pt x="1349505" y="462"/>
                  </a:lnTo>
                  <a:lnTo>
                    <a:pt x="1361343" y="542"/>
                  </a:lnTo>
                  <a:lnTo>
                    <a:pt x="1373181" y="637"/>
                  </a:lnTo>
                  <a:lnTo>
                    <a:pt x="1385019" y="748"/>
                  </a:lnTo>
                  <a:lnTo>
                    <a:pt x="1396856" y="878"/>
                  </a:lnTo>
                  <a:lnTo>
                    <a:pt x="1408694" y="1031"/>
                  </a:lnTo>
                  <a:lnTo>
                    <a:pt x="1420532" y="1211"/>
                  </a:lnTo>
                  <a:lnTo>
                    <a:pt x="1432370" y="1421"/>
                  </a:lnTo>
                  <a:lnTo>
                    <a:pt x="1444208" y="1666"/>
                  </a:lnTo>
                  <a:lnTo>
                    <a:pt x="1456045" y="1954"/>
                  </a:lnTo>
                  <a:lnTo>
                    <a:pt x="1467883" y="2291"/>
                  </a:lnTo>
                  <a:lnTo>
                    <a:pt x="1479721" y="2684"/>
                  </a:lnTo>
                  <a:lnTo>
                    <a:pt x="1491559" y="3142"/>
                  </a:lnTo>
                  <a:lnTo>
                    <a:pt x="1503396" y="3677"/>
                  </a:lnTo>
                  <a:lnTo>
                    <a:pt x="1515234" y="4300"/>
                  </a:lnTo>
                  <a:lnTo>
                    <a:pt x="1527072" y="5023"/>
                  </a:lnTo>
                  <a:lnTo>
                    <a:pt x="1538910" y="5862"/>
                  </a:lnTo>
                  <a:lnTo>
                    <a:pt x="1550748" y="6833"/>
                  </a:lnTo>
                  <a:lnTo>
                    <a:pt x="1562585" y="7953"/>
                  </a:lnTo>
                  <a:lnTo>
                    <a:pt x="1574423" y="9243"/>
                  </a:lnTo>
                  <a:lnTo>
                    <a:pt x="1586261" y="10723"/>
                  </a:lnTo>
                  <a:lnTo>
                    <a:pt x="1598099" y="12413"/>
                  </a:lnTo>
                  <a:lnTo>
                    <a:pt x="1609936" y="14335"/>
                  </a:lnTo>
                  <a:lnTo>
                    <a:pt x="1621774" y="16511"/>
                  </a:lnTo>
                  <a:lnTo>
                    <a:pt x="1633612" y="18958"/>
                  </a:lnTo>
                  <a:lnTo>
                    <a:pt x="1645450" y="21695"/>
                  </a:lnTo>
                  <a:lnTo>
                    <a:pt x="1657287" y="24731"/>
                  </a:lnTo>
                  <a:lnTo>
                    <a:pt x="1669125" y="28075"/>
                  </a:lnTo>
                  <a:lnTo>
                    <a:pt x="1680963" y="31723"/>
                  </a:lnTo>
                  <a:lnTo>
                    <a:pt x="1692801" y="35667"/>
                  </a:lnTo>
                  <a:lnTo>
                    <a:pt x="1704639" y="39885"/>
                  </a:lnTo>
                  <a:lnTo>
                    <a:pt x="1716476" y="44347"/>
                  </a:lnTo>
                  <a:lnTo>
                    <a:pt x="1728314" y="49012"/>
                  </a:lnTo>
                  <a:lnTo>
                    <a:pt x="1740152" y="53829"/>
                  </a:lnTo>
                  <a:lnTo>
                    <a:pt x="1751990" y="58740"/>
                  </a:lnTo>
                  <a:lnTo>
                    <a:pt x="1763827" y="63684"/>
                  </a:lnTo>
                  <a:lnTo>
                    <a:pt x="1775665" y="68596"/>
                  </a:lnTo>
                  <a:lnTo>
                    <a:pt x="1787503" y="73413"/>
                  </a:lnTo>
                  <a:lnTo>
                    <a:pt x="1799341" y="78078"/>
                  </a:lnTo>
                  <a:lnTo>
                    <a:pt x="1811178" y="82540"/>
                  </a:lnTo>
                  <a:lnTo>
                    <a:pt x="1823016" y="86758"/>
                  </a:lnTo>
                  <a:lnTo>
                    <a:pt x="1834854" y="90701"/>
                  </a:lnTo>
                  <a:lnTo>
                    <a:pt x="1846692" y="94350"/>
                  </a:lnTo>
                  <a:lnTo>
                    <a:pt x="1858530" y="97693"/>
                  </a:lnTo>
                  <a:lnTo>
                    <a:pt x="1870367" y="100730"/>
                  </a:lnTo>
                  <a:lnTo>
                    <a:pt x="1882205" y="103466"/>
                  </a:lnTo>
                  <a:lnTo>
                    <a:pt x="1894043" y="105914"/>
                  </a:lnTo>
                  <a:lnTo>
                    <a:pt x="1905881" y="108089"/>
                  </a:lnTo>
                  <a:lnTo>
                    <a:pt x="1917718" y="110012"/>
                  </a:lnTo>
                  <a:lnTo>
                    <a:pt x="1929556" y="111702"/>
                  </a:lnTo>
                  <a:lnTo>
                    <a:pt x="1941394" y="113181"/>
                  </a:lnTo>
                  <a:lnTo>
                    <a:pt x="1953232" y="114471"/>
                  </a:lnTo>
                  <a:lnTo>
                    <a:pt x="1965069" y="115592"/>
                  </a:lnTo>
                  <a:lnTo>
                    <a:pt x="1976907" y="116563"/>
                  </a:lnTo>
                  <a:lnTo>
                    <a:pt x="1988745" y="117402"/>
                  </a:lnTo>
                  <a:lnTo>
                    <a:pt x="2000583" y="118125"/>
                  </a:lnTo>
                  <a:lnTo>
                    <a:pt x="2012421" y="118747"/>
                  </a:lnTo>
                  <a:lnTo>
                    <a:pt x="2024258" y="119282"/>
                  </a:lnTo>
                  <a:lnTo>
                    <a:pt x="2036096" y="119741"/>
                  </a:lnTo>
                  <a:lnTo>
                    <a:pt x="2047934" y="120134"/>
                  </a:lnTo>
                  <a:lnTo>
                    <a:pt x="2059772" y="120470"/>
                  </a:lnTo>
                  <a:lnTo>
                    <a:pt x="2071609" y="120758"/>
                  </a:lnTo>
                  <a:lnTo>
                    <a:pt x="2083447" y="121004"/>
                  </a:lnTo>
                  <a:lnTo>
                    <a:pt x="2095285" y="121214"/>
                  </a:lnTo>
                  <a:lnTo>
                    <a:pt x="2107123" y="121393"/>
                  </a:lnTo>
                  <a:lnTo>
                    <a:pt x="2118961" y="121546"/>
                  </a:lnTo>
                  <a:lnTo>
                    <a:pt x="2130798" y="121676"/>
                  </a:lnTo>
                  <a:lnTo>
                    <a:pt x="2142636" y="121787"/>
                  </a:lnTo>
                  <a:lnTo>
                    <a:pt x="2154474" y="121882"/>
                  </a:lnTo>
                  <a:lnTo>
                    <a:pt x="2166312" y="121963"/>
                  </a:lnTo>
                  <a:lnTo>
                    <a:pt x="2178149" y="122032"/>
                  </a:lnTo>
                  <a:lnTo>
                    <a:pt x="2189987" y="122090"/>
                  </a:lnTo>
                  <a:lnTo>
                    <a:pt x="2201825" y="122140"/>
                  </a:lnTo>
                  <a:lnTo>
                    <a:pt x="2213663" y="122182"/>
                  </a:lnTo>
                  <a:lnTo>
                    <a:pt x="2225500" y="122219"/>
                  </a:lnTo>
                  <a:lnTo>
                    <a:pt x="2237338" y="122249"/>
                  </a:lnTo>
                  <a:lnTo>
                    <a:pt x="2249176" y="122275"/>
                  </a:lnTo>
                  <a:lnTo>
                    <a:pt x="2261014" y="122298"/>
                  </a:lnTo>
                  <a:lnTo>
                    <a:pt x="2272852" y="122317"/>
                  </a:lnTo>
                  <a:lnTo>
                    <a:pt x="2284689" y="122333"/>
                  </a:lnTo>
                  <a:lnTo>
                    <a:pt x="2296527" y="122347"/>
                  </a:lnTo>
                  <a:lnTo>
                    <a:pt x="2308365" y="122358"/>
                  </a:lnTo>
                  <a:lnTo>
                    <a:pt x="2320203" y="122368"/>
                  </a:lnTo>
                  <a:lnTo>
                    <a:pt x="2332040" y="122377"/>
                  </a:lnTo>
                  <a:lnTo>
                    <a:pt x="2343878" y="122384"/>
                  </a:lnTo>
                  <a:lnTo>
                    <a:pt x="2343878" y="122425"/>
                  </a:lnTo>
                  <a:lnTo>
                    <a:pt x="2355716" y="122425"/>
                  </a:lnTo>
                  <a:lnTo>
                    <a:pt x="2367554" y="122425"/>
                  </a:lnTo>
                  <a:lnTo>
                    <a:pt x="2379391" y="122425"/>
                  </a:lnTo>
                  <a:lnTo>
                    <a:pt x="2391229" y="122425"/>
                  </a:lnTo>
                  <a:lnTo>
                    <a:pt x="2403067" y="122425"/>
                  </a:lnTo>
                  <a:lnTo>
                    <a:pt x="2414905" y="122425"/>
                  </a:lnTo>
                  <a:lnTo>
                    <a:pt x="2426743" y="122425"/>
                  </a:lnTo>
                  <a:lnTo>
                    <a:pt x="2438580" y="122425"/>
                  </a:lnTo>
                  <a:lnTo>
                    <a:pt x="2450418" y="122425"/>
                  </a:lnTo>
                  <a:lnTo>
                    <a:pt x="2462256" y="122425"/>
                  </a:lnTo>
                  <a:lnTo>
                    <a:pt x="2474094" y="122425"/>
                  </a:lnTo>
                  <a:lnTo>
                    <a:pt x="2485931" y="122425"/>
                  </a:lnTo>
                  <a:lnTo>
                    <a:pt x="2497769" y="122425"/>
                  </a:lnTo>
                  <a:lnTo>
                    <a:pt x="2509607" y="122425"/>
                  </a:lnTo>
                  <a:lnTo>
                    <a:pt x="2521445" y="122425"/>
                  </a:lnTo>
                  <a:lnTo>
                    <a:pt x="2533283" y="122425"/>
                  </a:lnTo>
                  <a:lnTo>
                    <a:pt x="2545120" y="122425"/>
                  </a:lnTo>
                  <a:lnTo>
                    <a:pt x="2556958" y="122425"/>
                  </a:lnTo>
                  <a:lnTo>
                    <a:pt x="2568796" y="122425"/>
                  </a:lnTo>
                  <a:lnTo>
                    <a:pt x="2580634" y="122425"/>
                  </a:lnTo>
                  <a:lnTo>
                    <a:pt x="2592471" y="122425"/>
                  </a:lnTo>
                  <a:lnTo>
                    <a:pt x="2604309" y="122425"/>
                  </a:lnTo>
                  <a:lnTo>
                    <a:pt x="2616147" y="122425"/>
                  </a:lnTo>
                  <a:lnTo>
                    <a:pt x="2627985" y="122425"/>
                  </a:lnTo>
                  <a:lnTo>
                    <a:pt x="2639822" y="122425"/>
                  </a:lnTo>
                  <a:lnTo>
                    <a:pt x="2651660" y="122425"/>
                  </a:lnTo>
                  <a:lnTo>
                    <a:pt x="2663498" y="122425"/>
                  </a:lnTo>
                  <a:lnTo>
                    <a:pt x="2675336" y="122425"/>
                  </a:lnTo>
                  <a:lnTo>
                    <a:pt x="2687174" y="122425"/>
                  </a:lnTo>
                  <a:lnTo>
                    <a:pt x="2699011" y="122425"/>
                  </a:lnTo>
                  <a:lnTo>
                    <a:pt x="2710849" y="122425"/>
                  </a:lnTo>
                  <a:lnTo>
                    <a:pt x="2722687" y="122425"/>
                  </a:lnTo>
                  <a:lnTo>
                    <a:pt x="2734525" y="122425"/>
                  </a:lnTo>
                  <a:lnTo>
                    <a:pt x="2746362" y="122425"/>
                  </a:lnTo>
                  <a:lnTo>
                    <a:pt x="2758200" y="122425"/>
                  </a:lnTo>
                  <a:lnTo>
                    <a:pt x="2770038" y="122425"/>
                  </a:lnTo>
                  <a:lnTo>
                    <a:pt x="2781876" y="122425"/>
                  </a:lnTo>
                  <a:lnTo>
                    <a:pt x="2793713" y="122425"/>
                  </a:lnTo>
                  <a:lnTo>
                    <a:pt x="2805551" y="122425"/>
                  </a:lnTo>
                  <a:lnTo>
                    <a:pt x="2817389" y="122425"/>
                  </a:lnTo>
                  <a:lnTo>
                    <a:pt x="2829227" y="122425"/>
                  </a:lnTo>
                  <a:lnTo>
                    <a:pt x="2841065" y="122425"/>
                  </a:lnTo>
                  <a:lnTo>
                    <a:pt x="2852902" y="122425"/>
                  </a:lnTo>
                  <a:lnTo>
                    <a:pt x="2864740" y="122425"/>
                  </a:lnTo>
                  <a:lnTo>
                    <a:pt x="2876578" y="122425"/>
                  </a:lnTo>
                  <a:lnTo>
                    <a:pt x="2888416" y="122425"/>
                  </a:lnTo>
                  <a:lnTo>
                    <a:pt x="2900253" y="122425"/>
                  </a:lnTo>
                  <a:lnTo>
                    <a:pt x="2912091" y="122425"/>
                  </a:lnTo>
                  <a:lnTo>
                    <a:pt x="2923929" y="122425"/>
                  </a:lnTo>
                  <a:lnTo>
                    <a:pt x="2935767" y="122425"/>
                  </a:lnTo>
                  <a:lnTo>
                    <a:pt x="2947604" y="122425"/>
                  </a:lnTo>
                  <a:lnTo>
                    <a:pt x="2959442" y="122425"/>
                  </a:lnTo>
                  <a:lnTo>
                    <a:pt x="2971280" y="122425"/>
                  </a:lnTo>
                  <a:lnTo>
                    <a:pt x="2983118" y="122425"/>
                  </a:lnTo>
                  <a:lnTo>
                    <a:pt x="2994956" y="122425"/>
                  </a:lnTo>
                  <a:lnTo>
                    <a:pt x="3006793" y="122425"/>
                  </a:lnTo>
                  <a:lnTo>
                    <a:pt x="3018631" y="122425"/>
                  </a:lnTo>
                  <a:lnTo>
                    <a:pt x="3030469" y="122425"/>
                  </a:lnTo>
                  <a:lnTo>
                    <a:pt x="3042307" y="122425"/>
                  </a:lnTo>
                  <a:lnTo>
                    <a:pt x="3054144" y="122425"/>
                  </a:lnTo>
                  <a:lnTo>
                    <a:pt x="3065982" y="122425"/>
                  </a:lnTo>
                  <a:lnTo>
                    <a:pt x="3077820" y="122425"/>
                  </a:lnTo>
                  <a:lnTo>
                    <a:pt x="3089658" y="122425"/>
                  </a:lnTo>
                  <a:lnTo>
                    <a:pt x="3101496" y="122425"/>
                  </a:lnTo>
                  <a:lnTo>
                    <a:pt x="3113333" y="122425"/>
                  </a:lnTo>
                  <a:lnTo>
                    <a:pt x="3125171" y="122425"/>
                  </a:lnTo>
                  <a:lnTo>
                    <a:pt x="3137009" y="122425"/>
                  </a:lnTo>
                  <a:lnTo>
                    <a:pt x="3148847" y="122425"/>
                  </a:lnTo>
                  <a:lnTo>
                    <a:pt x="3160684" y="122425"/>
                  </a:lnTo>
                  <a:lnTo>
                    <a:pt x="3172522" y="122425"/>
                  </a:lnTo>
                  <a:lnTo>
                    <a:pt x="3184360" y="122425"/>
                  </a:lnTo>
                  <a:lnTo>
                    <a:pt x="3196198" y="122425"/>
                  </a:lnTo>
                  <a:lnTo>
                    <a:pt x="3208035" y="122425"/>
                  </a:lnTo>
                  <a:lnTo>
                    <a:pt x="3219873" y="122425"/>
                  </a:lnTo>
                  <a:lnTo>
                    <a:pt x="3231711" y="122425"/>
                  </a:lnTo>
                  <a:lnTo>
                    <a:pt x="3243549" y="122425"/>
                  </a:lnTo>
                  <a:lnTo>
                    <a:pt x="3255387" y="122425"/>
                  </a:lnTo>
                  <a:lnTo>
                    <a:pt x="3267224" y="122425"/>
                  </a:lnTo>
                  <a:lnTo>
                    <a:pt x="3279062" y="122425"/>
                  </a:lnTo>
                  <a:lnTo>
                    <a:pt x="3290900" y="122425"/>
                  </a:lnTo>
                  <a:lnTo>
                    <a:pt x="3302738" y="122425"/>
                  </a:lnTo>
                  <a:lnTo>
                    <a:pt x="3314575" y="122425"/>
                  </a:lnTo>
                  <a:lnTo>
                    <a:pt x="3326413" y="122425"/>
                  </a:lnTo>
                  <a:lnTo>
                    <a:pt x="3338251" y="122425"/>
                  </a:lnTo>
                  <a:lnTo>
                    <a:pt x="3350089" y="122425"/>
                  </a:lnTo>
                  <a:lnTo>
                    <a:pt x="3361926" y="122425"/>
                  </a:lnTo>
                  <a:lnTo>
                    <a:pt x="3373764" y="122425"/>
                  </a:lnTo>
                  <a:lnTo>
                    <a:pt x="3385602" y="122425"/>
                  </a:lnTo>
                  <a:lnTo>
                    <a:pt x="3397440" y="122425"/>
                  </a:lnTo>
                  <a:lnTo>
                    <a:pt x="3409278" y="122425"/>
                  </a:lnTo>
                  <a:lnTo>
                    <a:pt x="3421115" y="122425"/>
                  </a:lnTo>
                  <a:lnTo>
                    <a:pt x="3432953" y="122425"/>
                  </a:lnTo>
                  <a:lnTo>
                    <a:pt x="3444791" y="122425"/>
                  </a:lnTo>
                  <a:lnTo>
                    <a:pt x="3456629" y="122425"/>
                  </a:lnTo>
                  <a:lnTo>
                    <a:pt x="3468466" y="122425"/>
                  </a:lnTo>
                  <a:lnTo>
                    <a:pt x="3480304" y="122425"/>
                  </a:lnTo>
                  <a:lnTo>
                    <a:pt x="3492142" y="122425"/>
                  </a:lnTo>
                  <a:lnTo>
                    <a:pt x="3503980" y="122425"/>
                  </a:lnTo>
                  <a:lnTo>
                    <a:pt x="3515818" y="122425"/>
                  </a:lnTo>
                  <a:lnTo>
                    <a:pt x="3515818" y="122425"/>
                  </a:lnTo>
                  <a:lnTo>
                    <a:pt x="3527655" y="122425"/>
                  </a:lnTo>
                  <a:lnTo>
                    <a:pt x="3539493" y="122425"/>
                  </a:lnTo>
                  <a:lnTo>
                    <a:pt x="3551331" y="122425"/>
                  </a:lnTo>
                  <a:lnTo>
                    <a:pt x="3563169" y="122425"/>
                  </a:lnTo>
                  <a:lnTo>
                    <a:pt x="3575006" y="122425"/>
                  </a:lnTo>
                  <a:lnTo>
                    <a:pt x="3586844" y="122425"/>
                  </a:lnTo>
                  <a:lnTo>
                    <a:pt x="3598682" y="122425"/>
                  </a:lnTo>
                  <a:lnTo>
                    <a:pt x="3610520" y="122425"/>
                  </a:lnTo>
                  <a:lnTo>
                    <a:pt x="3622357" y="122425"/>
                  </a:lnTo>
                  <a:lnTo>
                    <a:pt x="3634195" y="122425"/>
                  </a:lnTo>
                  <a:lnTo>
                    <a:pt x="3646033" y="122425"/>
                  </a:lnTo>
                  <a:lnTo>
                    <a:pt x="3657871" y="122425"/>
                  </a:lnTo>
                  <a:lnTo>
                    <a:pt x="3669709" y="122425"/>
                  </a:lnTo>
                  <a:lnTo>
                    <a:pt x="3681546" y="122425"/>
                  </a:lnTo>
                  <a:lnTo>
                    <a:pt x="3693384" y="122425"/>
                  </a:lnTo>
                  <a:lnTo>
                    <a:pt x="3705222" y="122425"/>
                  </a:lnTo>
                  <a:lnTo>
                    <a:pt x="3717060" y="122425"/>
                  </a:lnTo>
                  <a:lnTo>
                    <a:pt x="3728897" y="122425"/>
                  </a:lnTo>
                  <a:lnTo>
                    <a:pt x="3740735" y="122425"/>
                  </a:lnTo>
                  <a:lnTo>
                    <a:pt x="3752573" y="122425"/>
                  </a:lnTo>
                  <a:lnTo>
                    <a:pt x="3764411" y="122425"/>
                  </a:lnTo>
                  <a:lnTo>
                    <a:pt x="3776248" y="122425"/>
                  </a:lnTo>
                  <a:lnTo>
                    <a:pt x="3788086" y="122425"/>
                  </a:lnTo>
                  <a:lnTo>
                    <a:pt x="3799924" y="122425"/>
                  </a:lnTo>
                  <a:lnTo>
                    <a:pt x="3811762" y="122425"/>
                  </a:lnTo>
                  <a:lnTo>
                    <a:pt x="3823600" y="122425"/>
                  </a:lnTo>
                  <a:lnTo>
                    <a:pt x="3835437" y="122425"/>
                  </a:lnTo>
                  <a:lnTo>
                    <a:pt x="3847275" y="122425"/>
                  </a:lnTo>
                  <a:lnTo>
                    <a:pt x="3859113" y="122425"/>
                  </a:lnTo>
                  <a:lnTo>
                    <a:pt x="3870951" y="122425"/>
                  </a:lnTo>
                  <a:lnTo>
                    <a:pt x="3882788" y="122425"/>
                  </a:lnTo>
                  <a:lnTo>
                    <a:pt x="3894626" y="122425"/>
                  </a:lnTo>
                  <a:lnTo>
                    <a:pt x="3906464" y="122425"/>
                  </a:lnTo>
                  <a:lnTo>
                    <a:pt x="3918302" y="122425"/>
                  </a:lnTo>
                  <a:lnTo>
                    <a:pt x="3930139" y="122425"/>
                  </a:lnTo>
                  <a:lnTo>
                    <a:pt x="3941977" y="122425"/>
                  </a:lnTo>
                  <a:lnTo>
                    <a:pt x="3953815" y="122425"/>
                  </a:lnTo>
                  <a:lnTo>
                    <a:pt x="3965653" y="122425"/>
                  </a:lnTo>
                  <a:lnTo>
                    <a:pt x="3977491" y="122425"/>
                  </a:lnTo>
                  <a:lnTo>
                    <a:pt x="3989328" y="122425"/>
                  </a:lnTo>
                  <a:lnTo>
                    <a:pt x="4001166" y="122425"/>
                  </a:lnTo>
                  <a:lnTo>
                    <a:pt x="4013004" y="122425"/>
                  </a:lnTo>
                  <a:lnTo>
                    <a:pt x="4024842" y="122425"/>
                  </a:lnTo>
                  <a:lnTo>
                    <a:pt x="4036679" y="122425"/>
                  </a:lnTo>
                  <a:lnTo>
                    <a:pt x="4048517" y="122425"/>
                  </a:lnTo>
                  <a:lnTo>
                    <a:pt x="4060355" y="122425"/>
                  </a:lnTo>
                  <a:lnTo>
                    <a:pt x="4072193" y="122425"/>
                  </a:lnTo>
                  <a:lnTo>
                    <a:pt x="4084031" y="122425"/>
                  </a:lnTo>
                  <a:lnTo>
                    <a:pt x="4095868" y="122425"/>
                  </a:lnTo>
                  <a:lnTo>
                    <a:pt x="4107706" y="122425"/>
                  </a:lnTo>
                  <a:lnTo>
                    <a:pt x="4119544" y="122425"/>
                  </a:lnTo>
                  <a:lnTo>
                    <a:pt x="4131382" y="122425"/>
                  </a:lnTo>
                  <a:lnTo>
                    <a:pt x="4143219" y="122425"/>
                  </a:lnTo>
                  <a:lnTo>
                    <a:pt x="4155057" y="122425"/>
                  </a:lnTo>
                  <a:lnTo>
                    <a:pt x="4166895" y="122425"/>
                  </a:lnTo>
                  <a:lnTo>
                    <a:pt x="4178733" y="122425"/>
                  </a:lnTo>
                  <a:lnTo>
                    <a:pt x="4190570" y="122425"/>
                  </a:lnTo>
                  <a:lnTo>
                    <a:pt x="4202408" y="122425"/>
                  </a:lnTo>
                  <a:lnTo>
                    <a:pt x="4214246" y="122425"/>
                  </a:lnTo>
                  <a:lnTo>
                    <a:pt x="4226084" y="122425"/>
                  </a:lnTo>
                  <a:lnTo>
                    <a:pt x="4237922" y="122425"/>
                  </a:lnTo>
                  <a:lnTo>
                    <a:pt x="4249759" y="122425"/>
                  </a:lnTo>
                  <a:lnTo>
                    <a:pt x="4261597" y="122425"/>
                  </a:lnTo>
                  <a:lnTo>
                    <a:pt x="4273435" y="122425"/>
                  </a:lnTo>
                  <a:lnTo>
                    <a:pt x="4285273" y="122425"/>
                  </a:lnTo>
                  <a:lnTo>
                    <a:pt x="4297110" y="122425"/>
                  </a:lnTo>
                  <a:lnTo>
                    <a:pt x="4308948" y="122425"/>
                  </a:lnTo>
                  <a:lnTo>
                    <a:pt x="4320786" y="122425"/>
                  </a:lnTo>
                  <a:lnTo>
                    <a:pt x="4332624" y="122425"/>
                  </a:lnTo>
                  <a:lnTo>
                    <a:pt x="4344461" y="122425"/>
                  </a:lnTo>
                  <a:lnTo>
                    <a:pt x="4356299" y="122425"/>
                  </a:lnTo>
                  <a:lnTo>
                    <a:pt x="4368137" y="122425"/>
                  </a:lnTo>
                  <a:lnTo>
                    <a:pt x="4379975" y="122425"/>
                  </a:lnTo>
                  <a:lnTo>
                    <a:pt x="4391813" y="122425"/>
                  </a:lnTo>
                  <a:lnTo>
                    <a:pt x="4403650" y="122425"/>
                  </a:lnTo>
                  <a:lnTo>
                    <a:pt x="4415488" y="122425"/>
                  </a:lnTo>
                  <a:lnTo>
                    <a:pt x="4427326" y="122425"/>
                  </a:lnTo>
                  <a:lnTo>
                    <a:pt x="4439164" y="122425"/>
                  </a:lnTo>
                  <a:lnTo>
                    <a:pt x="4451001" y="122425"/>
                  </a:lnTo>
                  <a:lnTo>
                    <a:pt x="4462839" y="122425"/>
                  </a:lnTo>
                  <a:lnTo>
                    <a:pt x="4474677" y="122425"/>
                  </a:lnTo>
                  <a:lnTo>
                    <a:pt x="4486515" y="122425"/>
                  </a:lnTo>
                  <a:lnTo>
                    <a:pt x="4498352" y="122425"/>
                  </a:lnTo>
                  <a:lnTo>
                    <a:pt x="4510190" y="122425"/>
                  </a:lnTo>
                  <a:lnTo>
                    <a:pt x="4522028" y="122425"/>
                  </a:lnTo>
                  <a:lnTo>
                    <a:pt x="4533866" y="122425"/>
                  </a:lnTo>
                  <a:lnTo>
                    <a:pt x="4545704" y="122425"/>
                  </a:lnTo>
                  <a:lnTo>
                    <a:pt x="4557541" y="122425"/>
                  </a:lnTo>
                  <a:lnTo>
                    <a:pt x="4569379" y="122425"/>
                  </a:lnTo>
                  <a:lnTo>
                    <a:pt x="4581217" y="122425"/>
                  </a:lnTo>
                  <a:lnTo>
                    <a:pt x="4593055" y="122425"/>
                  </a:lnTo>
                  <a:lnTo>
                    <a:pt x="4604892" y="122425"/>
                  </a:lnTo>
                  <a:lnTo>
                    <a:pt x="4616730" y="122425"/>
                  </a:lnTo>
                  <a:lnTo>
                    <a:pt x="4628568" y="122425"/>
                  </a:lnTo>
                  <a:lnTo>
                    <a:pt x="4640406" y="122425"/>
                  </a:lnTo>
                  <a:lnTo>
                    <a:pt x="4652244" y="122425"/>
                  </a:lnTo>
                  <a:lnTo>
                    <a:pt x="4664081" y="122425"/>
                  </a:lnTo>
                  <a:lnTo>
                    <a:pt x="4675919" y="122425"/>
                  </a:lnTo>
                  <a:lnTo>
                    <a:pt x="4687757" y="122425"/>
                  </a:lnTo>
                </a:path>
              </a:pathLst>
            </a:custGeom>
            <a:ln w="40651" cap="flat">
              <a:solidFill>
                <a:srgbClr val="E8E8E8">
                  <a:alpha val="100000"/>
                </a:srgbClr>
              </a:solidFill>
              <a:prstDash val="solid"/>
              <a:round/>
            </a:ln>
          </p:spPr>
          <p:txBody>
            <a:bodyPr/>
            <a:lstStyle/>
            <a:p/>
          </p:txBody>
        </p:sp>
        <p:sp>
          <p:nvSpPr>
            <p:cNvPr id="58" name="pl58"/>
            <p:cNvSpPr/>
            <p:nvPr/>
          </p:nvSpPr>
          <p:spPr>
            <a:xfrm>
              <a:off x="2482252" y="4822723"/>
              <a:ext cx="4687757" cy="244809"/>
            </a:xfrm>
            <a:custGeom>
              <a:avLst/>
              <a:pathLst>
                <a:path w="4687757" h="244809">
                  <a:moveTo>
                    <a:pt x="0" y="244727"/>
                  </a:moveTo>
                  <a:lnTo>
                    <a:pt x="11837" y="244713"/>
                  </a:lnTo>
                  <a:lnTo>
                    <a:pt x="23675" y="244696"/>
                  </a:lnTo>
                  <a:lnTo>
                    <a:pt x="35513" y="244676"/>
                  </a:lnTo>
                  <a:lnTo>
                    <a:pt x="47351" y="244653"/>
                  </a:lnTo>
                  <a:lnTo>
                    <a:pt x="59188" y="244625"/>
                  </a:lnTo>
                  <a:lnTo>
                    <a:pt x="71026" y="244593"/>
                  </a:lnTo>
                  <a:lnTo>
                    <a:pt x="82864" y="244555"/>
                  </a:lnTo>
                  <a:lnTo>
                    <a:pt x="94702" y="244510"/>
                  </a:lnTo>
                  <a:lnTo>
                    <a:pt x="106539" y="244458"/>
                  </a:lnTo>
                  <a:lnTo>
                    <a:pt x="118377" y="244397"/>
                  </a:lnTo>
                  <a:lnTo>
                    <a:pt x="130215" y="244324"/>
                  </a:lnTo>
                  <a:lnTo>
                    <a:pt x="142053" y="244239"/>
                  </a:lnTo>
                  <a:lnTo>
                    <a:pt x="153891" y="244140"/>
                  </a:lnTo>
                  <a:lnTo>
                    <a:pt x="165728" y="244023"/>
                  </a:lnTo>
                  <a:lnTo>
                    <a:pt x="177566" y="243885"/>
                  </a:lnTo>
                  <a:lnTo>
                    <a:pt x="189404" y="243724"/>
                  </a:lnTo>
                  <a:lnTo>
                    <a:pt x="201242" y="243534"/>
                  </a:lnTo>
                  <a:lnTo>
                    <a:pt x="213079" y="243312"/>
                  </a:lnTo>
                  <a:lnTo>
                    <a:pt x="224917" y="243051"/>
                  </a:lnTo>
                  <a:lnTo>
                    <a:pt x="236755" y="242746"/>
                  </a:lnTo>
                  <a:lnTo>
                    <a:pt x="248593" y="242387"/>
                  </a:lnTo>
                  <a:lnTo>
                    <a:pt x="260430" y="241967"/>
                  </a:lnTo>
                  <a:lnTo>
                    <a:pt x="272268" y="241476"/>
                  </a:lnTo>
                  <a:lnTo>
                    <a:pt x="284106" y="240900"/>
                  </a:lnTo>
                  <a:lnTo>
                    <a:pt x="295944" y="240227"/>
                  </a:lnTo>
                  <a:lnTo>
                    <a:pt x="307782" y="239441"/>
                  </a:lnTo>
                  <a:lnTo>
                    <a:pt x="319619" y="238524"/>
                  </a:lnTo>
                  <a:lnTo>
                    <a:pt x="331457" y="237454"/>
                  </a:lnTo>
                  <a:lnTo>
                    <a:pt x="343295" y="236209"/>
                  </a:lnTo>
                  <a:lnTo>
                    <a:pt x="355133" y="234763"/>
                  </a:lnTo>
                  <a:lnTo>
                    <a:pt x="366970" y="233085"/>
                  </a:lnTo>
                  <a:lnTo>
                    <a:pt x="378808" y="231143"/>
                  </a:lnTo>
                  <a:lnTo>
                    <a:pt x="390646" y="228902"/>
                  </a:lnTo>
                  <a:lnTo>
                    <a:pt x="402484" y="226322"/>
                  </a:lnTo>
                  <a:lnTo>
                    <a:pt x="414321" y="223363"/>
                  </a:lnTo>
                  <a:lnTo>
                    <a:pt x="426159" y="219983"/>
                  </a:lnTo>
                  <a:lnTo>
                    <a:pt x="437997" y="216138"/>
                  </a:lnTo>
                  <a:lnTo>
                    <a:pt x="449835" y="211787"/>
                  </a:lnTo>
                  <a:lnTo>
                    <a:pt x="461673" y="206891"/>
                  </a:lnTo>
                  <a:lnTo>
                    <a:pt x="473510" y="201419"/>
                  </a:lnTo>
                  <a:lnTo>
                    <a:pt x="485348" y="195345"/>
                  </a:lnTo>
                  <a:lnTo>
                    <a:pt x="497186" y="188659"/>
                  </a:lnTo>
                  <a:lnTo>
                    <a:pt x="509024" y="181362"/>
                  </a:lnTo>
                  <a:lnTo>
                    <a:pt x="520861" y="173475"/>
                  </a:lnTo>
                  <a:lnTo>
                    <a:pt x="532699" y="165038"/>
                  </a:lnTo>
                  <a:lnTo>
                    <a:pt x="544537" y="156115"/>
                  </a:lnTo>
                  <a:lnTo>
                    <a:pt x="556375" y="146785"/>
                  </a:lnTo>
                  <a:lnTo>
                    <a:pt x="568213" y="137151"/>
                  </a:lnTo>
                  <a:lnTo>
                    <a:pt x="580050" y="127328"/>
                  </a:lnTo>
                  <a:lnTo>
                    <a:pt x="591888" y="117440"/>
                  </a:lnTo>
                  <a:lnTo>
                    <a:pt x="603726" y="107617"/>
                  </a:lnTo>
                  <a:lnTo>
                    <a:pt x="615564" y="97983"/>
                  </a:lnTo>
                  <a:lnTo>
                    <a:pt x="627401" y="88653"/>
                  </a:lnTo>
                  <a:lnTo>
                    <a:pt x="639239" y="79729"/>
                  </a:lnTo>
                  <a:lnTo>
                    <a:pt x="651077" y="71293"/>
                  </a:lnTo>
                  <a:lnTo>
                    <a:pt x="662915" y="63406"/>
                  </a:lnTo>
                  <a:lnTo>
                    <a:pt x="674752" y="56109"/>
                  </a:lnTo>
                  <a:lnTo>
                    <a:pt x="686590" y="49422"/>
                  </a:lnTo>
                  <a:lnTo>
                    <a:pt x="698428" y="43349"/>
                  </a:lnTo>
                  <a:lnTo>
                    <a:pt x="710266" y="37876"/>
                  </a:lnTo>
                  <a:lnTo>
                    <a:pt x="722104" y="32981"/>
                  </a:lnTo>
                  <a:lnTo>
                    <a:pt x="733941" y="28630"/>
                  </a:lnTo>
                  <a:lnTo>
                    <a:pt x="745779" y="24785"/>
                  </a:lnTo>
                  <a:lnTo>
                    <a:pt x="757617" y="21405"/>
                  </a:lnTo>
                  <a:lnTo>
                    <a:pt x="769455" y="18446"/>
                  </a:lnTo>
                  <a:lnTo>
                    <a:pt x="781292" y="15866"/>
                  </a:lnTo>
                  <a:lnTo>
                    <a:pt x="793130" y="13625"/>
                  </a:lnTo>
                  <a:lnTo>
                    <a:pt x="804968" y="11683"/>
                  </a:lnTo>
                  <a:lnTo>
                    <a:pt x="816806" y="10005"/>
                  </a:lnTo>
                  <a:lnTo>
                    <a:pt x="828643" y="8558"/>
                  </a:lnTo>
                  <a:lnTo>
                    <a:pt x="840481" y="7314"/>
                  </a:lnTo>
                  <a:lnTo>
                    <a:pt x="852319" y="6244"/>
                  </a:lnTo>
                  <a:lnTo>
                    <a:pt x="864157" y="5327"/>
                  </a:lnTo>
                  <a:lnTo>
                    <a:pt x="875995" y="4541"/>
                  </a:lnTo>
                  <a:lnTo>
                    <a:pt x="887832" y="3868"/>
                  </a:lnTo>
                  <a:lnTo>
                    <a:pt x="899670" y="3292"/>
                  </a:lnTo>
                  <a:lnTo>
                    <a:pt x="911508" y="2801"/>
                  </a:lnTo>
                  <a:lnTo>
                    <a:pt x="923346" y="2381"/>
                  </a:lnTo>
                  <a:lnTo>
                    <a:pt x="935183" y="2022"/>
                  </a:lnTo>
                  <a:lnTo>
                    <a:pt x="947021" y="1716"/>
                  </a:lnTo>
                  <a:lnTo>
                    <a:pt x="958859" y="1456"/>
                  </a:lnTo>
                  <a:lnTo>
                    <a:pt x="970697" y="1233"/>
                  </a:lnTo>
                  <a:lnTo>
                    <a:pt x="982534" y="1044"/>
                  </a:lnTo>
                  <a:lnTo>
                    <a:pt x="994372" y="883"/>
                  </a:lnTo>
                  <a:lnTo>
                    <a:pt x="1006210" y="745"/>
                  </a:lnTo>
                  <a:lnTo>
                    <a:pt x="1018048" y="628"/>
                  </a:lnTo>
                  <a:lnTo>
                    <a:pt x="1029886" y="528"/>
                  </a:lnTo>
                  <a:lnTo>
                    <a:pt x="1041723" y="443"/>
                  </a:lnTo>
                  <a:lnTo>
                    <a:pt x="1053561" y="371"/>
                  </a:lnTo>
                  <a:lnTo>
                    <a:pt x="1065399" y="310"/>
                  </a:lnTo>
                  <a:lnTo>
                    <a:pt x="1077237" y="257"/>
                  </a:lnTo>
                  <a:lnTo>
                    <a:pt x="1089074" y="213"/>
                  </a:lnTo>
                  <a:lnTo>
                    <a:pt x="1100912" y="175"/>
                  </a:lnTo>
                  <a:lnTo>
                    <a:pt x="1112750" y="143"/>
                  </a:lnTo>
                  <a:lnTo>
                    <a:pt x="1124588" y="115"/>
                  </a:lnTo>
                  <a:lnTo>
                    <a:pt x="1136426" y="92"/>
                  </a:lnTo>
                  <a:lnTo>
                    <a:pt x="1148263" y="72"/>
                  </a:lnTo>
                  <a:lnTo>
                    <a:pt x="1160101" y="55"/>
                  </a:lnTo>
                  <a:lnTo>
                    <a:pt x="1171939" y="41"/>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425"/>
                  </a:lnTo>
                  <a:lnTo>
                    <a:pt x="2355716" y="122432"/>
                  </a:lnTo>
                  <a:lnTo>
                    <a:pt x="2367554" y="122441"/>
                  </a:lnTo>
                  <a:lnTo>
                    <a:pt x="2379391" y="122451"/>
                  </a:lnTo>
                  <a:lnTo>
                    <a:pt x="2391229" y="122462"/>
                  </a:lnTo>
                  <a:lnTo>
                    <a:pt x="2403067" y="122476"/>
                  </a:lnTo>
                  <a:lnTo>
                    <a:pt x="2414905" y="122492"/>
                  </a:lnTo>
                  <a:lnTo>
                    <a:pt x="2426743" y="122511"/>
                  </a:lnTo>
                  <a:lnTo>
                    <a:pt x="2438580" y="122533"/>
                  </a:lnTo>
                  <a:lnTo>
                    <a:pt x="2450418" y="122560"/>
                  </a:lnTo>
                  <a:lnTo>
                    <a:pt x="2462256" y="122590"/>
                  </a:lnTo>
                  <a:lnTo>
                    <a:pt x="2474094" y="122626"/>
                  </a:lnTo>
                  <a:lnTo>
                    <a:pt x="2485931" y="122669"/>
                  </a:lnTo>
                  <a:lnTo>
                    <a:pt x="2497769" y="122719"/>
                  </a:lnTo>
                  <a:lnTo>
                    <a:pt x="2509607" y="122777"/>
                  </a:lnTo>
                  <a:lnTo>
                    <a:pt x="2521445" y="122846"/>
                  </a:lnTo>
                  <a:lnTo>
                    <a:pt x="2533283" y="122927"/>
                  </a:lnTo>
                  <a:lnTo>
                    <a:pt x="2545120" y="123021"/>
                  </a:lnTo>
                  <a:lnTo>
                    <a:pt x="2556958" y="123132"/>
                  </a:lnTo>
                  <a:lnTo>
                    <a:pt x="2568796" y="123263"/>
                  </a:lnTo>
                  <a:lnTo>
                    <a:pt x="2580634" y="123416"/>
                  </a:lnTo>
                  <a:lnTo>
                    <a:pt x="2592471" y="123595"/>
                  </a:lnTo>
                  <a:lnTo>
                    <a:pt x="2604309" y="123805"/>
                  </a:lnTo>
                  <a:lnTo>
                    <a:pt x="2616147" y="124051"/>
                  </a:lnTo>
                  <a:lnTo>
                    <a:pt x="2627985" y="124338"/>
                  </a:lnTo>
                  <a:lnTo>
                    <a:pt x="2639822" y="124675"/>
                  </a:lnTo>
                  <a:lnTo>
                    <a:pt x="2651660" y="125068"/>
                  </a:lnTo>
                  <a:lnTo>
                    <a:pt x="2663498" y="125527"/>
                  </a:lnTo>
                  <a:lnTo>
                    <a:pt x="2675336" y="126061"/>
                  </a:lnTo>
                  <a:lnTo>
                    <a:pt x="2687174" y="126684"/>
                  </a:lnTo>
                  <a:lnTo>
                    <a:pt x="2699011" y="127407"/>
                  </a:lnTo>
                  <a:lnTo>
                    <a:pt x="2710849" y="128246"/>
                  </a:lnTo>
                  <a:lnTo>
                    <a:pt x="2722687" y="129217"/>
                  </a:lnTo>
                  <a:lnTo>
                    <a:pt x="2734525" y="130338"/>
                  </a:lnTo>
                  <a:lnTo>
                    <a:pt x="2746362" y="131628"/>
                  </a:lnTo>
                  <a:lnTo>
                    <a:pt x="2758200" y="133107"/>
                  </a:lnTo>
                  <a:lnTo>
                    <a:pt x="2770038" y="134797"/>
                  </a:lnTo>
                  <a:lnTo>
                    <a:pt x="2781876" y="136720"/>
                  </a:lnTo>
                  <a:lnTo>
                    <a:pt x="2793713" y="138895"/>
                  </a:lnTo>
                  <a:lnTo>
                    <a:pt x="2805551" y="141343"/>
                  </a:lnTo>
                  <a:lnTo>
                    <a:pt x="2817389" y="144079"/>
                  </a:lnTo>
                  <a:lnTo>
                    <a:pt x="2829227" y="147116"/>
                  </a:lnTo>
                  <a:lnTo>
                    <a:pt x="2841065" y="150459"/>
                  </a:lnTo>
                  <a:lnTo>
                    <a:pt x="2852902" y="154108"/>
                  </a:lnTo>
                  <a:lnTo>
                    <a:pt x="2864740" y="158051"/>
                  </a:lnTo>
                  <a:lnTo>
                    <a:pt x="2876578" y="162269"/>
                  </a:lnTo>
                  <a:lnTo>
                    <a:pt x="2888416" y="166731"/>
                  </a:lnTo>
                  <a:lnTo>
                    <a:pt x="2900253" y="171396"/>
                  </a:lnTo>
                  <a:lnTo>
                    <a:pt x="2912091" y="176213"/>
                  </a:lnTo>
                  <a:lnTo>
                    <a:pt x="2923929" y="181125"/>
                  </a:lnTo>
                  <a:lnTo>
                    <a:pt x="2935767" y="186068"/>
                  </a:lnTo>
                  <a:lnTo>
                    <a:pt x="2947604" y="190980"/>
                  </a:lnTo>
                  <a:lnTo>
                    <a:pt x="2959442" y="195797"/>
                  </a:lnTo>
                  <a:lnTo>
                    <a:pt x="2971280" y="200462"/>
                  </a:lnTo>
                  <a:lnTo>
                    <a:pt x="2983118" y="204924"/>
                  </a:lnTo>
                  <a:lnTo>
                    <a:pt x="2994956" y="209142"/>
                  </a:lnTo>
                  <a:lnTo>
                    <a:pt x="3006793" y="213085"/>
                  </a:lnTo>
                  <a:lnTo>
                    <a:pt x="3018631" y="216734"/>
                  </a:lnTo>
                  <a:lnTo>
                    <a:pt x="3030469" y="220077"/>
                  </a:lnTo>
                  <a:lnTo>
                    <a:pt x="3042307" y="223114"/>
                  </a:lnTo>
                  <a:lnTo>
                    <a:pt x="3054144" y="225850"/>
                  </a:lnTo>
                  <a:lnTo>
                    <a:pt x="3065982" y="228298"/>
                  </a:lnTo>
                  <a:lnTo>
                    <a:pt x="3077820" y="230474"/>
                  </a:lnTo>
                  <a:lnTo>
                    <a:pt x="3089658" y="232396"/>
                  </a:lnTo>
                  <a:lnTo>
                    <a:pt x="3101496" y="234086"/>
                  </a:lnTo>
                  <a:lnTo>
                    <a:pt x="3113333" y="235566"/>
                  </a:lnTo>
                  <a:lnTo>
                    <a:pt x="3125171" y="236855"/>
                  </a:lnTo>
                  <a:lnTo>
                    <a:pt x="3137009" y="237976"/>
                  </a:lnTo>
                  <a:lnTo>
                    <a:pt x="3148847" y="238947"/>
                  </a:lnTo>
                  <a:lnTo>
                    <a:pt x="3160684" y="239786"/>
                  </a:lnTo>
                  <a:lnTo>
                    <a:pt x="3172522" y="240509"/>
                  </a:lnTo>
                  <a:lnTo>
                    <a:pt x="3184360" y="241132"/>
                  </a:lnTo>
                  <a:lnTo>
                    <a:pt x="3196198" y="241666"/>
                  </a:lnTo>
                  <a:lnTo>
                    <a:pt x="3208035" y="242125"/>
                  </a:lnTo>
                  <a:lnTo>
                    <a:pt x="3219873" y="242518"/>
                  </a:lnTo>
                  <a:lnTo>
                    <a:pt x="3231711" y="242855"/>
                  </a:lnTo>
                  <a:lnTo>
                    <a:pt x="3243549" y="243142"/>
                  </a:lnTo>
                  <a:lnTo>
                    <a:pt x="3255387" y="243388"/>
                  </a:lnTo>
                  <a:lnTo>
                    <a:pt x="3267224" y="243598"/>
                  </a:lnTo>
                  <a:lnTo>
                    <a:pt x="3279062" y="243777"/>
                  </a:lnTo>
                  <a:lnTo>
                    <a:pt x="3290900" y="243930"/>
                  </a:lnTo>
                  <a:lnTo>
                    <a:pt x="3302738" y="244061"/>
                  </a:lnTo>
                  <a:lnTo>
                    <a:pt x="3314575" y="244172"/>
                  </a:lnTo>
                  <a:lnTo>
                    <a:pt x="3326413" y="244267"/>
                  </a:lnTo>
                  <a:lnTo>
                    <a:pt x="3338251" y="244347"/>
                  </a:lnTo>
                  <a:lnTo>
                    <a:pt x="3350089" y="244416"/>
                  </a:lnTo>
                  <a:lnTo>
                    <a:pt x="3361926" y="244475"/>
                  </a:lnTo>
                  <a:lnTo>
                    <a:pt x="3373764" y="244524"/>
                  </a:lnTo>
                  <a:lnTo>
                    <a:pt x="3385602" y="244567"/>
                  </a:lnTo>
                  <a:lnTo>
                    <a:pt x="3397440" y="244603"/>
                  </a:lnTo>
                  <a:lnTo>
                    <a:pt x="3409278" y="244634"/>
                  </a:lnTo>
                  <a:lnTo>
                    <a:pt x="3421115" y="244660"/>
                  </a:lnTo>
                  <a:lnTo>
                    <a:pt x="3432953" y="244682"/>
                  </a:lnTo>
                  <a:lnTo>
                    <a:pt x="3444791" y="244701"/>
                  </a:lnTo>
                  <a:lnTo>
                    <a:pt x="3456629" y="244717"/>
                  </a:lnTo>
                  <a:lnTo>
                    <a:pt x="3468466" y="244731"/>
                  </a:lnTo>
                  <a:lnTo>
                    <a:pt x="3480304" y="244743"/>
                  </a:lnTo>
                  <a:lnTo>
                    <a:pt x="3492142" y="244753"/>
                  </a:lnTo>
                  <a:lnTo>
                    <a:pt x="3503980" y="244761"/>
                  </a:lnTo>
                  <a:lnTo>
                    <a:pt x="3515818" y="244768"/>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59" name="pl59"/>
            <p:cNvSpPr/>
            <p:nvPr/>
          </p:nvSpPr>
          <p:spPr>
            <a:xfrm>
              <a:off x="2482252" y="2251789"/>
              <a:ext cx="4687757" cy="489578"/>
            </a:xfrm>
            <a:custGeom>
              <a:avLst/>
              <a:pathLst>
                <a:path w="4687757" h="489578">
                  <a:moveTo>
                    <a:pt x="0" y="367194"/>
                  </a:moveTo>
                  <a:lnTo>
                    <a:pt x="11837" y="367186"/>
                  </a:lnTo>
                  <a:lnTo>
                    <a:pt x="23675" y="367178"/>
                  </a:lnTo>
                  <a:lnTo>
                    <a:pt x="35513" y="367168"/>
                  </a:lnTo>
                  <a:lnTo>
                    <a:pt x="47351" y="367156"/>
                  </a:lnTo>
                  <a:lnTo>
                    <a:pt x="59188" y="367143"/>
                  </a:lnTo>
                  <a:lnTo>
                    <a:pt x="71026" y="367127"/>
                  </a:lnTo>
                  <a:lnTo>
                    <a:pt x="82864" y="367108"/>
                  </a:lnTo>
                  <a:lnTo>
                    <a:pt x="94702" y="367085"/>
                  </a:lnTo>
                  <a:lnTo>
                    <a:pt x="106539" y="367059"/>
                  </a:lnTo>
                  <a:lnTo>
                    <a:pt x="118377" y="367028"/>
                  </a:lnTo>
                  <a:lnTo>
                    <a:pt x="130215" y="366992"/>
                  </a:lnTo>
                  <a:lnTo>
                    <a:pt x="142053" y="366950"/>
                  </a:lnTo>
                  <a:lnTo>
                    <a:pt x="153891" y="366900"/>
                  </a:lnTo>
                  <a:lnTo>
                    <a:pt x="165728" y="366841"/>
                  </a:lnTo>
                  <a:lnTo>
                    <a:pt x="177566" y="366773"/>
                  </a:lnTo>
                  <a:lnTo>
                    <a:pt x="189404" y="366692"/>
                  </a:lnTo>
                  <a:lnTo>
                    <a:pt x="201242" y="366597"/>
                  </a:lnTo>
                  <a:lnTo>
                    <a:pt x="213079" y="366486"/>
                  </a:lnTo>
                  <a:lnTo>
                    <a:pt x="224917" y="366356"/>
                  </a:lnTo>
                  <a:lnTo>
                    <a:pt x="236755" y="366203"/>
                  </a:lnTo>
                  <a:lnTo>
                    <a:pt x="248593" y="366024"/>
                  </a:lnTo>
                  <a:lnTo>
                    <a:pt x="260430" y="365814"/>
                  </a:lnTo>
                  <a:lnTo>
                    <a:pt x="272268" y="365568"/>
                  </a:lnTo>
                  <a:lnTo>
                    <a:pt x="284106" y="365280"/>
                  </a:lnTo>
                  <a:lnTo>
                    <a:pt x="295944" y="364944"/>
                  </a:lnTo>
                  <a:lnTo>
                    <a:pt x="307782" y="364551"/>
                  </a:lnTo>
                  <a:lnTo>
                    <a:pt x="319619" y="364092"/>
                  </a:lnTo>
                  <a:lnTo>
                    <a:pt x="331457" y="363557"/>
                  </a:lnTo>
                  <a:lnTo>
                    <a:pt x="343295" y="362935"/>
                  </a:lnTo>
                  <a:lnTo>
                    <a:pt x="355133" y="362211"/>
                  </a:lnTo>
                  <a:lnTo>
                    <a:pt x="366970" y="361372"/>
                  </a:lnTo>
                  <a:lnTo>
                    <a:pt x="378808" y="360402"/>
                  </a:lnTo>
                  <a:lnTo>
                    <a:pt x="390646" y="359281"/>
                  </a:lnTo>
                  <a:lnTo>
                    <a:pt x="402484" y="357991"/>
                  </a:lnTo>
                  <a:lnTo>
                    <a:pt x="414321" y="356512"/>
                  </a:lnTo>
                  <a:lnTo>
                    <a:pt x="426159" y="354821"/>
                  </a:lnTo>
                  <a:lnTo>
                    <a:pt x="437997" y="352899"/>
                  </a:lnTo>
                  <a:lnTo>
                    <a:pt x="449835" y="350723"/>
                  </a:lnTo>
                  <a:lnTo>
                    <a:pt x="461673" y="348276"/>
                  </a:lnTo>
                  <a:lnTo>
                    <a:pt x="473510" y="345540"/>
                  </a:lnTo>
                  <a:lnTo>
                    <a:pt x="485348" y="342503"/>
                  </a:lnTo>
                  <a:lnTo>
                    <a:pt x="497186" y="339159"/>
                  </a:lnTo>
                  <a:lnTo>
                    <a:pt x="509024" y="335511"/>
                  </a:lnTo>
                  <a:lnTo>
                    <a:pt x="520861" y="331567"/>
                  </a:lnTo>
                  <a:lnTo>
                    <a:pt x="532699" y="327349"/>
                  </a:lnTo>
                  <a:lnTo>
                    <a:pt x="544537" y="322887"/>
                  </a:lnTo>
                  <a:lnTo>
                    <a:pt x="556375" y="318223"/>
                  </a:lnTo>
                  <a:lnTo>
                    <a:pt x="568213" y="313406"/>
                  </a:lnTo>
                  <a:lnTo>
                    <a:pt x="580050" y="308494"/>
                  </a:lnTo>
                  <a:lnTo>
                    <a:pt x="591888" y="303550"/>
                  </a:lnTo>
                  <a:lnTo>
                    <a:pt x="603726" y="298638"/>
                  </a:lnTo>
                  <a:lnTo>
                    <a:pt x="615564" y="293821"/>
                  </a:lnTo>
                  <a:lnTo>
                    <a:pt x="627401" y="289157"/>
                  </a:lnTo>
                  <a:lnTo>
                    <a:pt x="639239" y="284695"/>
                  </a:lnTo>
                  <a:lnTo>
                    <a:pt x="651077" y="280477"/>
                  </a:lnTo>
                  <a:lnTo>
                    <a:pt x="662915" y="276533"/>
                  </a:lnTo>
                  <a:lnTo>
                    <a:pt x="674752" y="272885"/>
                  </a:lnTo>
                  <a:lnTo>
                    <a:pt x="686590" y="269541"/>
                  </a:lnTo>
                  <a:lnTo>
                    <a:pt x="698428" y="266505"/>
                  </a:lnTo>
                  <a:lnTo>
                    <a:pt x="710266" y="263768"/>
                  </a:lnTo>
                  <a:lnTo>
                    <a:pt x="722104" y="261321"/>
                  </a:lnTo>
                  <a:lnTo>
                    <a:pt x="733941" y="259145"/>
                  </a:lnTo>
                  <a:lnTo>
                    <a:pt x="745779" y="257223"/>
                  </a:lnTo>
                  <a:lnTo>
                    <a:pt x="757617" y="255532"/>
                  </a:lnTo>
                  <a:lnTo>
                    <a:pt x="769455" y="254053"/>
                  </a:lnTo>
                  <a:lnTo>
                    <a:pt x="781292" y="252763"/>
                  </a:lnTo>
                  <a:lnTo>
                    <a:pt x="793130" y="251642"/>
                  </a:lnTo>
                  <a:lnTo>
                    <a:pt x="804968" y="250672"/>
                  </a:lnTo>
                  <a:lnTo>
                    <a:pt x="816806" y="249833"/>
                  </a:lnTo>
                  <a:lnTo>
                    <a:pt x="828643" y="249109"/>
                  </a:lnTo>
                  <a:lnTo>
                    <a:pt x="840481" y="248487"/>
                  </a:lnTo>
                  <a:lnTo>
                    <a:pt x="852319" y="247952"/>
                  </a:lnTo>
                  <a:lnTo>
                    <a:pt x="864157" y="247493"/>
                  </a:lnTo>
                  <a:lnTo>
                    <a:pt x="875995" y="247100"/>
                  </a:lnTo>
                  <a:lnTo>
                    <a:pt x="887832" y="246764"/>
                  </a:lnTo>
                  <a:lnTo>
                    <a:pt x="899670" y="246476"/>
                  </a:lnTo>
                  <a:lnTo>
                    <a:pt x="911508" y="246230"/>
                  </a:lnTo>
                  <a:lnTo>
                    <a:pt x="923346" y="246020"/>
                  </a:lnTo>
                  <a:lnTo>
                    <a:pt x="935183" y="245841"/>
                  </a:lnTo>
                  <a:lnTo>
                    <a:pt x="947021" y="245688"/>
                  </a:lnTo>
                  <a:lnTo>
                    <a:pt x="958859" y="245558"/>
                  </a:lnTo>
                  <a:lnTo>
                    <a:pt x="970697" y="245447"/>
                  </a:lnTo>
                  <a:lnTo>
                    <a:pt x="982534" y="245352"/>
                  </a:lnTo>
                  <a:lnTo>
                    <a:pt x="994372" y="245271"/>
                  </a:lnTo>
                  <a:lnTo>
                    <a:pt x="1006210" y="245203"/>
                  </a:lnTo>
                  <a:lnTo>
                    <a:pt x="1018048" y="245144"/>
                  </a:lnTo>
                  <a:lnTo>
                    <a:pt x="1029886" y="245094"/>
                  </a:lnTo>
                  <a:lnTo>
                    <a:pt x="1041723" y="245052"/>
                  </a:lnTo>
                  <a:lnTo>
                    <a:pt x="1053561" y="245016"/>
                  </a:lnTo>
                  <a:lnTo>
                    <a:pt x="1065399" y="244985"/>
                  </a:lnTo>
                  <a:lnTo>
                    <a:pt x="1077237" y="244959"/>
                  </a:lnTo>
                  <a:lnTo>
                    <a:pt x="1089074" y="244936"/>
                  </a:lnTo>
                  <a:lnTo>
                    <a:pt x="1100912" y="244918"/>
                  </a:lnTo>
                  <a:lnTo>
                    <a:pt x="1112750" y="244901"/>
                  </a:lnTo>
                  <a:lnTo>
                    <a:pt x="1124588" y="244888"/>
                  </a:lnTo>
                  <a:lnTo>
                    <a:pt x="1136426" y="244876"/>
                  </a:lnTo>
                  <a:lnTo>
                    <a:pt x="1148263" y="244866"/>
                  </a:lnTo>
                  <a:lnTo>
                    <a:pt x="1160101" y="244858"/>
                  </a:lnTo>
                  <a:lnTo>
                    <a:pt x="1171939" y="244850"/>
                  </a:lnTo>
                  <a:lnTo>
                    <a:pt x="1171939" y="244891"/>
                  </a:lnTo>
                  <a:lnTo>
                    <a:pt x="1183777" y="244906"/>
                  </a:lnTo>
                  <a:lnTo>
                    <a:pt x="1195614" y="244923"/>
                  </a:lnTo>
                  <a:lnTo>
                    <a:pt x="1207452" y="244943"/>
                  </a:lnTo>
                  <a:lnTo>
                    <a:pt x="1219290" y="244966"/>
                  </a:lnTo>
                  <a:lnTo>
                    <a:pt x="1231128" y="244993"/>
                  </a:lnTo>
                  <a:lnTo>
                    <a:pt x="1242965" y="245026"/>
                  </a:lnTo>
                  <a:lnTo>
                    <a:pt x="1254803" y="245064"/>
                  </a:lnTo>
                  <a:lnTo>
                    <a:pt x="1266641" y="245108"/>
                  </a:lnTo>
                  <a:lnTo>
                    <a:pt x="1278479" y="245161"/>
                  </a:lnTo>
                  <a:lnTo>
                    <a:pt x="1290317" y="245222"/>
                  </a:lnTo>
                  <a:lnTo>
                    <a:pt x="1302154" y="245294"/>
                  </a:lnTo>
                  <a:lnTo>
                    <a:pt x="1313992" y="245379"/>
                  </a:lnTo>
                  <a:lnTo>
                    <a:pt x="1325830" y="245479"/>
                  </a:lnTo>
                  <a:lnTo>
                    <a:pt x="1337668" y="245596"/>
                  </a:lnTo>
                  <a:lnTo>
                    <a:pt x="1349505" y="245733"/>
                  </a:lnTo>
                  <a:lnTo>
                    <a:pt x="1361343" y="245895"/>
                  </a:lnTo>
                  <a:lnTo>
                    <a:pt x="1373181" y="246084"/>
                  </a:lnTo>
                  <a:lnTo>
                    <a:pt x="1385019" y="246307"/>
                  </a:lnTo>
                  <a:lnTo>
                    <a:pt x="1396856" y="246567"/>
                  </a:lnTo>
                  <a:lnTo>
                    <a:pt x="1408694" y="246873"/>
                  </a:lnTo>
                  <a:lnTo>
                    <a:pt x="1420532" y="247231"/>
                  </a:lnTo>
                  <a:lnTo>
                    <a:pt x="1432370" y="247651"/>
                  </a:lnTo>
                  <a:lnTo>
                    <a:pt x="1444208" y="248143"/>
                  </a:lnTo>
                  <a:lnTo>
                    <a:pt x="1456045" y="248719"/>
                  </a:lnTo>
                  <a:lnTo>
                    <a:pt x="1467883" y="249391"/>
                  </a:lnTo>
                  <a:lnTo>
                    <a:pt x="1479721" y="250178"/>
                  </a:lnTo>
                  <a:lnTo>
                    <a:pt x="1491559" y="251095"/>
                  </a:lnTo>
                  <a:lnTo>
                    <a:pt x="1503396" y="252164"/>
                  </a:lnTo>
                  <a:lnTo>
                    <a:pt x="1515234" y="253409"/>
                  </a:lnTo>
                  <a:lnTo>
                    <a:pt x="1527072" y="254856"/>
                  </a:lnTo>
                  <a:lnTo>
                    <a:pt x="1538910" y="256534"/>
                  </a:lnTo>
                  <a:lnTo>
                    <a:pt x="1550748" y="258476"/>
                  </a:lnTo>
                  <a:lnTo>
                    <a:pt x="1562585" y="260717"/>
                  </a:lnTo>
                  <a:lnTo>
                    <a:pt x="1574423" y="263297"/>
                  </a:lnTo>
                  <a:lnTo>
                    <a:pt x="1586261" y="266256"/>
                  </a:lnTo>
                  <a:lnTo>
                    <a:pt x="1598099" y="269636"/>
                  </a:lnTo>
                  <a:lnTo>
                    <a:pt x="1609936" y="273481"/>
                  </a:lnTo>
                  <a:lnTo>
                    <a:pt x="1621774" y="277832"/>
                  </a:lnTo>
                  <a:lnTo>
                    <a:pt x="1633612" y="282727"/>
                  </a:lnTo>
                  <a:lnTo>
                    <a:pt x="1645450" y="288200"/>
                  </a:lnTo>
                  <a:lnTo>
                    <a:pt x="1657287" y="294273"/>
                  </a:lnTo>
                  <a:lnTo>
                    <a:pt x="1669125" y="300960"/>
                  </a:lnTo>
                  <a:lnTo>
                    <a:pt x="1680963" y="308257"/>
                  </a:lnTo>
                  <a:lnTo>
                    <a:pt x="1692801" y="316144"/>
                  </a:lnTo>
                  <a:lnTo>
                    <a:pt x="1704639" y="324580"/>
                  </a:lnTo>
                  <a:lnTo>
                    <a:pt x="1716476" y="333504"/>
                  </a:lnTo>
                  <a:lnTo>
                    <a:pt x="1728314" y="342833"/>
                  </a:lnTo>
                  <a:lnTo>
                    <a:pt x="1740152" y="352468"/>
                  </a:lnTo>
                  <a:lnTo>
                    <a:pt x="1751990" y="362291"/>
                  </a:lnTo>
                  <a:lnTo>
                    <a:pt x="1763827" y="372179"/>
                  </a:lnTo>
                  <a:lnTo>
                    <a:pt x="1775665" y="382002"/>
                  </a:lnTo>
                  <a:lnTo>
                    <a:pt x="1787503" y="391636"/>
                  </a:lnTo>
                  <a:lnTo>
                    <a:pt x="1799341" y="400965"/>
                  </a:lnTo>
                  <a:lnTo>
                    <a:pt x="1811178" y="409889"/>
                  </a:lnTo>
                  <a:lnTo>
                    <a:pt x="1823016" y="418326"/>
                  </a:lnTo>
                  <a:lnTo>
                    <a:pt x="1834854" y="426212"/>
                  </a:lnTo>
                  <a:lnTo>
                    <a:pt x="1846692" y="433510"/>
                  </a:lnTo>
                  <a:lnTo>
                    <a:pt x="1858530" y="440196"/>
                  </a:lnTo>
                  <a:lnTo>
                    <a:pt x="1870367" y="446270"/>
                  </a:lnTo>
                  <a:lnTo>
                    <a:pt x="1882205" y="451742"/>
                  </a:lnTo>
                  <a:lnTo>
                    <a:pt x="1894043" y="456638"/>
                  </a:lnTo>
                  <a:lnTo>
                    <a:pt x="1905881" y="460989"/>
                  </a:lnTo>
                  <a:lnTo>
                    <a:pt x="1917718" y="464833"/>
                  </a:lnTo>
                  <a:lnTo>
                    <a:pt x="1929556" y="468214"/>
                  </a:lnTo>
                  <a:lnTo>
                    <a:pt x="1941394" y="471173"/>
                  </a:lnTo>
                  <a:lnTo>
                    <a:pt x="1953232" y="473752"/>
                  </a:lnTo>
                  <a:lnTo>
                    <a:pt x="1965069" y="475994"/>
                  </a:lnTo>
                  <a:lnTo>
                    <a:pt x="1976907" y="477936"/>
                  </a:lnTo>
                  <a:lnTo>
                    <a:pt x="1988745" y="479614"/>
                  </a:lnTo>
                  <a:lnTo>
                    <a:pt x="2000583" y="481060"/>
                  </a:lnTo>
                  <a:lnTo>
                    <a:pt x="2012421" y="482305"/>
                  </a:lnTo>
                  <a:lnTo>
                    <a:pt x="2024258" y="483374"/>
                  </a:lnTo>
                  <a:lnTo>
                    <a:pt x="2036096" y="484292"/>
                  </a:lnTo>
                  <a:lnTo>
                    <a:pt x="2047934" y="485078"/>
                  </a:lnTo>
                  <a:lnTo>
                    <a:pt x="2059772" y="485751"/>
                  </a:lnTo>
                  <a:lnTo>
                    <a:pt x="2071609" y="486326"/>
                  </a:lnTo>
                  <a:lnTo>
                    <a:pt x="2083447" y="486818"/>
                  </a:lnTo>
                  <a:lnTo>
                    <a:pt x="2095285" y="487238"/>
                  </a:lnTo>
                  <a:lnTo>
                    <a:pt x="2107123" y="487596"/>
                  </a:lnTo>
                  <a:lnTo>
                    <a:pt x="2118961" y="487902"/>
                  </a:lnTo>
                  <a:lnTo>
                    <a:pt x="2130798" y="488163"/>
                  </a:lnTo>
                  <a:lnTo>
                    <a:pt x="2142636" y="488385"/>
                  </a:lnTo>
                  <a:lnTo>
                    <a:pt x="2154474" y="488575"/>
                  </a:lnTo>
                  <a:lnTo>
                    <a:pt x="2166312" y="488736"/>
                  </a:lnTo>
                  <a:lnTo>
                    <a:pt x="2178149" y="488873"/>
                  </a:lnTo>
                  <a:lnTo>
                    <a:pt x="2189987" y="488991"/>
                  </a:lnTo>
                  <a:lnTo>
                    <a:pt x="2201825" y="489090"/>
                  </a:lnTo>
                  <a:lnTo>
                    <a:pt x="2213663" y="489175"/>
                  </a:lnTo>
                  <a:lnTo>
                    <a:pt x="2225500" y="489247"/>
                  </a:lnTo>
                  <a:lnTo>
                    <a:pt x="2237338" y="489309"/>
                  </a:lnTo>
                  <a:lnTo>
                    <a:pt x="2249176" y="489361"/>
                  </a:lnTo>
                  <a:lnTo>
                    <a:pt x="2261014" y="489406"/>
                  </a:lnTo>
                  <a:lnTo>
                    <a:pt x="2272852" y="489444"/>
                  </a:lnTo>
                  <a:lnTo>
                    <a:pt x="2284689" y="489476"/>
                  </a:lnTo>
                  <a:lnTo>
                    <a:pt x="2296527" y="489503"/>
                  </a:lnTo>
                  <a:lnTo>
                    <a:pt x="2308365" y="489527"/>
                  </a:lnTo>
                  <a:lnTo>
                    <a:pt x="2320203" y="489547"/>
                  </a:lnTo>
                  <a:lnTo>
                    <a:pt x="2332040" y="489564"/>
                  </a:lnTo>
                  <a:lnTo>
                    <a:pt x="2343878" y="489578"/>
                  </a:lnTo>
                  <a:lnTo>
                    <a:pt x="2343878" y="489537"/>
                  </a:lnTo>
                  <a:lnTo>
                    <a:pt x="2355716" y="489515"/>
                  </a:lnTo>
                  <a:lnTo>
                    <a:pt x="2367554" y="489490"/>
                  </a:lnTo>
                  <a:lnTo>
                    <a:pt x="2379391" y="489460"/>
                  </a:lnTo>
                  <a:lnTo>
                    <a:pt x="2391229" y="489425"/>
                  </a:lnTo>
                  <a:lnTo>
                    <a:pt x="2403067" y="489384"/>
                  </a:lnTo>
                  <a:lnTo>
                    <a:pt x="2414905" y="489336"/>
                  </a:lnTo>
                  <a:lnTo>
                    <a:pt x="2426743" y="489279"/>
                  </a:lnTo>
                  <a:lnTo>
                    <a:pt x="2438580" y="489212"/>
                  </a:lnTo>
                  <a:lnTo>
                    <a:pt x="2450418" y="489133"/>
                  </a:lnTo>
                  <a:lnTo>
                    <a:pt x="2462256" y="489041"/>
                  </a:lnTo>
                  <a:lnTo>
                    <a:pt x="2474094" y="488933"/>
                  </a:lnTo>
                  <a:lnTo>
                    <a:pt x="2485931" y="488805"/>
                  </a:lnTo>
                  <a:lnTo>
                    <a:pt x="2497769" y="488656"/>
                  </a:lnTo>
                  <a:lnTo>
                    <a:pt x="2509607" y="488480"/>
                  </a:lnTo>
                  <a:lnTo>
                    <a:pt x="2521445" y="488274"/>
                  </a:lnTo>
                  <a:lnTo>
                    <a:pt x="2533283" y="488032"/>
                  </a:lnTo>
                  <a:lnTo>
                    <a:pt x="2545120" y="487748"/>
                  </a:lnTo>
                  <a:lnTo>
                    <a:pt x="2556958" y="487414"/>
                  </a:lnTo>
                  <a:lnTo>
                    <a:pt x="2568796" y="487023"/>
                  </a:lnTo>
                  <a:lnTo>
                    <a:pt x="2580634" y="486565"/>
                  </a:lnTo>
                  <a:lnTo>
                    <a:pt x="2592471" y="486027"/>
                  </a:lnTo>
                  <a:lnTo>
                    <a:pt x="2604309" y="485397"/>
                  </a:lnTo>
                  <a:lnTo>
                    <a:pt x="2616147" y="484659"/>
                  </a:lnTo>
                  <a:lnTo>
                    <a:pt x="2627985" y="483796"/>
                  </a:lnTo>
                  <a:lnTo>
                    <a:pt x="2639822" y="482787"/>
                  </a:lnTo>
                  <a:lnTo>
                    <a:pt x="2651660" y="481608"/>
                  </a:lnTo>
                  <a:lnTo>
                    <a:pt x="2663498" y="480232"/>
                  </a:lnTo>
                  <a:lnTo>
                    <a:pt x="2675336" y="478627"/>
                  </a:lnTo>
                  <a:lnTo>
                    <a:pt x="2687174" y="476760"/>
                  </a:lnTo>
                  <a:lnTo>
                    <a:pt x="2699011" y="474590"/>
                  </a:lnTo>
                  <a:lnTo>
                    <a:pt x="2710849" y="472073"/>
                  </a:lnTo>
                  <a:lnTo>
                    <a:pt x="2722687" y="469161"/>
                  </a:lnTo>
                  <a:lnTo>
                    <a:pt x="2734525" y="465799"/>
                  </a:lnTo>
                  <a:lnTo>
                    <a:pt x="2746362" y="461929"/>
                  </a:lnTo>
                  <a:lnTo>
                    <a:pt x="2758200" y="457491"/>
                  </a:lnTo>
                  <a:lnTo>
                    <a:pt x="2770038" y="452420"/>
                  </a:lnTo>
                  <a:lnTo>
                    <a:pt x="2781876" y="446653"/>
                  </a:lnTo>
                  <a:lnTo>
                    <a:pt x="2793713" y="440126"/>
                  </a:lnTo>
                  <a:lnTo>
                    <a:pt x="2805551" y="432783"/>
                  </a:lnTo>
                  <a:lnTo>
                    <a:pt x="2817389" y="424574"/>
                  </a:lnTo>
                  <a:lnTo>
                    <a:pt x="2829227" y="415464"/>
                  </a:lnTo>
                  <a:lnTo>
                    <a:pt x="2841065" y="405434"/>
                  </a:lnTo>
                  <a:lnTo>
                    <a:pt x="2852902" y="394489"/>
                  </a:lnTo>
                  <a:lnTo>
                    <a:pt x="2864740" y="382658"/>
                  </a:lnTo>
                  <a:lnTo>
                    <a:pt x="2876578" y="370004"/>
                  </a:lnTo>
                  <a:lnTo>
                    <a:pt x="2888416" y="356618"/>
                  </a:lnTo>
                  <a:lnTo>
                    <a:pt x="2900253" y="342624"/>
                  </a:lnTo>
                  <a:lnTo>
                    <a:pt x="2912091" y="328173"/>
                  </a:lnTo>
                  <a:lnTo>
                    <a:pt x="2923929" y="313438"/>
                  </a:lnTo>
                  <a:lnTo>
                    <a:pt x="2935767" y="298606"/>
                  </a:lnTo>
                  <a:lnTo>
                    <a:pt x="2947604" y="283871"/>
                  </a:lnTo>
                  <a:lnTo>
                    <a:pt x="2959442" y="269420"/>
                  </a:lnTo>
                  <a:lnTo>
                    <a:pt x="2971280" y="255426"/>
                  </a:lnTo>
                  <a:lnTo>
                    <a:pt x="2983118" y="242040"/>
                  </a:lnTo>
                  <a:lnTo>
                    <a:pt x="2994956" y="229386"/>
                  </a:lnTo>
                  <a:lnTo>
                    <a:pt x="3006793" y="217555"/>
                  </a:lnTo>
                  <a:lnTo>
                    <a:pt x="3018631" y="206610"/>
                  </a:lnTo>
                  <a:lnTo>
                    <a:pt x="3030469" y="196580"/>
                  </a:lnTo>
                  <a:lnTo>
                    <a:pt x="3042307" y="187470"/>
                  </a:lnTo>
                  <a:lnTo>
                    <a:pt x="3054144" y="179261"/>
                  </a:lnTo>
                  <a:lnTo>
                    <a:pt x="3065982" y="171918"/>
                  </a:lnTo>
                  <a:lnTo>
                    <a:pt x="3077820" y="165391"/>
                  </a:lnTo>
                  <a:lnTo>
                    <a:pt x="3089658" y="159624"/>
                  </a:lnTo>
                  <a:lnTo>
                    <a:pt x="3101496" y="154553"/>
                  </a:lnTo>
                  <a:lnTo>
                    <a:pt x="3113333" y="150115"/>
                  </a:lnTo>
                  <a:lnTo>
                    <a:pt x="3125171" y="146246"/>
                  </a:lnTo>
                  <a:lnTo>
                    <a:pt x="3137009" y="142883"/>
                  </a:lnTo>
                  <a:lnTo>
                    <a:pt x="3148847" y="139971"/>
                  </a:lnTo>
                  <a:lnTo>
                    <a:pt x="3160684" y="137454"/>
                  </a:lnTo>
                  <a:lnTo>
                    <a:pt x="3172522" y="135284"/>
                  </a:lnTo>
                  <a:lnTo>
                    <a:pt x="3184360" y="133417"/>
                  </a:lnTo>
                  <a:lnTo>
                    <a:pt x="3196198" y="131812"/>
                  </a:lnTo>
                  <a:lnTo>
                    <a:pt x="3208035" y="130436"/>
                  </a:lnTo>
                  <a:lnTo>
                    <a:pt x="3219873" y="129257"/>
                  </a:lnTo>
                  <a:lnTo>
                    <a:pt x="3231711" y="128248"/>
                  </a:lnTo>
                  <a:lnTo>
                    <a:pt x="3243549" y="127385"/>
                  </a:lnTo>
                  <a:lnTo>
                    <a:pt x="3255387" y="126647"/>
                  </a:lnTo>
                  <a:lnTo>
                    <a:pt x="3267224" y="126017"/>
                  </a:lnTo>
                  <a:lnTo>
                    <a:pt x="3279062" y="125479"/>
                  </a:lnTo>
                  <a:lnTo>
                    <a:pt x="3290900" y="125021"/>
                  </a:lnTo>
                  <a:lnTo>
                    <a:pt x="3302738" y="124630"/>
                  </a:lnTo>
                  <a:lnTo>
                    <a:pt x="3314575" y="124296"/>
                  </a:lnTo>
                  <a:lnTo>
                    <a:pt x="3326413" y="124012"/>
                  </a:lnTo>
                  <a:lnTo>
                    <a:pt x="3338251" y="123770"/>
                  </a:lnTo>
                  <a:lnTo>
                    <a:pt x="3350089" y="123564"/>
                  </a:lnTo>
                  <a:lnTo>
                    <a:pt x="3361926" y="123388"/>
                  </a:lnTo>
                  <a:lnTo>
                    <a:pt x="3373764" y="123239"/>
                  </a:lnTo>
                  <a:lnTo>
                    <a:pt x="3385602" y="123111"/>
                  </a:lnTo>
                  <a:lnTo>
                    <a:pt x="3397440" y="123003"/>
                  </a:lnTo>
                  <a:lnTo>
                    <a:pt x="3409278" y="122911"/>
                  </a:lnTo>
                  <a:lnTo>
                    <a:pt x="3421115" y="122832"/>
                  </a:lnTo>
                  <a:lnTo>
                    <a:pt x="3432953" y="122765"/>
                  </a:lnTo>
                  <a:lnTo>
                    <a:pt x="3444791" y="122709"/>
                  </a:lnTo>
                  <a:lnTo>
                    <a:pt x="3456629" y="122660"/>
                  </a:lnTo>
                  <a:lnTo>
                    <a:pt x="3468466" y="122619"/>
                  </a:lnTo>
                  <a:lnTo>
                    <a:pt x="3480304" y="122584"/>
                  </a:lnTo>
                  <a:lnTo>
                    <a:pt x="3492142" y="122554"/>
                  </a:lnTo>
                  <a:lnTo>
                    <a:pt x="3503980" y="122529"/>
                  </a:lnTo>
                  <a:lnTo>
                    <a:pt x="3515818" y="122507"/>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60" name="pl60"/>
            <p:cNvSpPr/>
            <p:nvPr/>
          </p:nvSpPr>
          <p:spPr>
            <a:xfrm>
              <a:off x="2482252" y="3231193"/>
              <a:ext cx="4687757" cy="734470"/>
            </a:xfrm>
            <a:custGeom>
              <a:avLst/>
              <a:pathLst>
                <a:path w="4687757" h="734470">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358"/>
                  </a:lnTo>
                  <a:lnTo>
                    <a:pt x="2355716" y="367379"/>
                  </a:lnTo>
                  <a:lnTo>
                    <a:pt x="2367554" y="367405"/>
                  </a:lnTo>
                  <a:lnTo>
                    <a:pt x="2379391" y="367435"/>
                  </a:lnTo>
                  <a:lnTo>
                    <a:pt x="2391229" y="367470"/>
                  </a:lnTo>
                  <a:lnTo>
                    <a:pt x="2403067" y="367511"/>
                  </a:lnTo>
                  <a:lnTo>
                    <a:pt x="2414905" y="367559"/>
                  </a:lnTo>
                  <a:lnTo>
                    <a:pt x="2426743" y="367616"/>
                  </a:lnTo>
                  <a:lnTo>
                    <a:pt x="2438580" y="367683"/>
                  </a:lnTo>
                  <a:lnTo>
                    <a:pt x="2450418" y="367762"/>
                  </a:lnTo>
                  <a:lnTo>
                    <a:pt x="2462256" y="367854"/>
                  </a:lnTo>
                  <a:lnTo>
                    <a:pt x="2474094" y="367962"/>
                  </a:lnTo>
                  <a:lnTo>
                    <a:pt x="2485931" y="368090"/>
                  </a:lnTo>
                  <a:lnTo>
                    <a:pt x="2497769" y="368239"/>
                  </a:lnTo>
                  <a:lnTo>
                    <a:pt x="2509607" y="368415"/>
                  </a:lnTo>
                  <a:lnTo>
                    <a:pt x="2521445" y="368621"/>
                  </a:lnTo>
                  <a:lnTo>
                    <a:pt x="2533283" y="368863"/>
                  </a:lnTo>
                  <a:lnTo>
                    <a:pt x="2545120" y="369147"/>
                  </a:lnTo>
                  <a:lnTo>
                    <a:pt x="2556958" y="369481"/>
                  </a:lnTo>
                  <a:lnTo>
                    <a:pt x="2568796" y="369872"/>
                  </a:lnTo>
                  <a:lnTo>
                    <a:pt x="2580634" y="370330"/>
                  </a:lnTo>
                  <a:lnTo>
                    <a:pt x="2592471" y="370868"/>
                  </a:lnTo>
                  <a:lnTo>
                    <a:pt x="2604309" y="371498"/>
                  </a:lnTo>
                  <a:lnTo>
                    <a:pt x="2616147" y="372235"/>
                  </a:lnTo>
                  <a:lnTo>
                    <a:pt x="2627985" y="373099"/>
                  </a:lnTo>
                  <a:lnTo>
                    <a:pt x="2639822" y="374108"/>
                  </a:lnTo>
                  <a:lnTo>
                    <a:pt x="2651660" y="375287"/>
                  </a:lnTo>
                  <a:lnTo>
                    <a:pt x="2663498" y="376663"/>
                  </a:lnTo>
                  <a:lnTo>
                    <a:pt x="2675336" y="378267"/>
                  </a:lnTo>
                  <a:lnTo>
                    <a:pt x="2687174" y="380135"/>
                  </a:lnTo>
                  <a:lnTo>
                    <a:pt x="2699011" y="382305"/>
                  </a:lnTo>
                  <a:lnTo>
                    <a:pt x="2710849" y="384822"/>
                  </a:lnTo>
                  <a:lnTo>
                    <a:pt x="2722687" y="387734"/>
                  </a:lnTo>
                  <a:lnTo>
                    <a:pt x="2734525" y="391096"/>
                  </a:lnTo>
                  <a:lnTo>
                    <a:pt x="2746362" y="394966"/>
                  </a:lnTo>
                  <a:lnTo>
                    <a:pt x="2758200" y="399404"/>
                  </a:lnTo>
                  <a:lnTo>
                    <a:pt x="2770038" y="404475"/>
                  </a:lnTo>
                  <a:lnTo>
                    <a:pt x="2781876" y="410242"/>
                  </a:lnTo>
                  <a:lnTo>
                    <a:pt x="2793713" y="416769"/>
                  </a:lnTo>
                  <a:lnTo>
                    <a:pt x="2805551" y="424112"/>
                  </a:lnTo>
                  <a:lnTo>
                    <a:pt x="2817389" y="432320"/>
                  </a:lnTo>
                  <a:lnTo>
                    <a:pt x="2829227" y="441431"/>
                  </a:lnTo>
                  <a:lnTo>
                    <a:pt x="2841065" y="451461"/>
                  </a:lnTo>
                  <a:lnTo>
                    <a:pt x="2852902" y="462406"/>
                  </a:lnTo>
                  <a:lnTo>
                    <a:pt x="2864740" y="474237"/>
                  </a:lnTo>
                  <a:lnTo>
                    <a:pt x="2876578" y="486891"/>
                  </a:lnTo>
                  <a:lnTo>
                    <a:pt x="2888416" y="500277"/>
                  </a:lnTo>
                  <a:lnTo>
                    <a:pt x="2900253" y="514271"/>
                  </a:lnTo>
                  <a:lnTo>
                    <a:pt x="2912091" y="528722"/>
                  </a:lnTo>
                  <a:lnTo>
                    <a:pt x="2923929" y="543457"/>
                  </a:lnTo>
                  <a:lnTo>
                    <a:pt x="2935767" y="558289"/>
                  </a:lnTo>
                  <a:lnTo>
                    <a:pt x="2947604" y="573024"/>
                  </a:lnTo>
                  <a:lnTo>
                    <a:pt x="2959442" y="587475"/>
                  </a:lnTo>
                  <a:lnTo>
                    <a:pt x="2971280" y="601469"/>
                  </a:lnTo>
                  <a:lnTo>
                    <a:pt x="2983118" y="614855"/>
                  </a:lnTo>
                  <a:lnTo>
                    <a:pt x="2994956" y="627509"/>
                  </a:lnTo>
                  <a:lnTo>
                    <a:pt x="3006793" y="639339"/>
                  </a:lnTo>
                  <a:lnTo>
                    <a:pt x="3018631" y="650285"/>
                  </a:lnTo>
                  <a:lnTo>
                    <a:pt x="3030469" y="660315"/>
                  </a:lnTo>
                  <a:lnTo>
                    <a:pt x="3042307" y="669425"/>
                  </a:lnTo>
                  <a:lnTo>
                    <a:pt x="3054144" y="677634"/>
                  </a:lnTo>
                  <a:lnTo>
                    <a:pt x="3065982" y="684977"/>
                  </a:lnTo>
                  <a:lnTo>
                    <a:pt x="3077820" y="691504"/>
                  </a:lnTo>
                  <a:lnTo>
                    <a:pt x="3089658" y="697271"/>
                  </a:lnTo>
                  <a:lnTo>
                    <a:pt x="3101496" y="702342"/>
                  </a:lnTo>
                  <a:lnTo>
                    <a:pt x="3113333" y="706780"/>
                  </a:lnTo>
                  <a:lnTo>
                    <a:pt x="3125171" y="710649"/>
                  </a:lnTo>
                  <a:lnTo>
                    <a:pt x="3137009" y="714012"/>
                  </a:lnTo>
                  <a:lnTo>
                    <a:pt x="3148847" y="716924"/>
                  </a:lnTo>
                  <a:lnTo>
                    <a:pt x="3160684" y="719441"/>
                  </a:lnTo>
                  <a:lnTo>
                    <a:pt x="3172522" y="721611"/>
                  </a:lnTo>
                  <a:lnTo>
                    <a:pt x="3184360" y="723478"/>
                  </a:lnTo>
                  <a:lnTo>
                    <a:pt x="3196198" y="725082"/>
                  </a:lnTo>
                  <a:lnTo>
                    <a:pt x="3208035" y="726459"/>
                  </a:lnTo>
                  <a:lnTo>
                    <a:pt x="3219873" y="727638"/>
                  </a:lnTo>
                  <a:lnTo>
                    <a:pt x="3231711" y="728647"/>
                  </a:lnTo>
                  <a:lnTo>
                    <a:pt x="3243549" y="729510"/>
                  </a:lnTo>
                  <a:lnTo>
                    <a:pt x="3255387" y="730248"/>
                  </a:lnTo>
                  <a:lnTo>
                    <a:pt x="3267224" y="730878"/>
                  </a:lnTo>
                  <a:lnTo>
                    <a:pt x="3279062" y="731415"/>
                  </a:lnTo>
                  <a:lnTo>
                    <a:pt x="3290900" y="731874"/>
                  </a:lnTo>
                  <a:lnTo>
                    <a:pt x="3302738" y="732265"/>
                  </a:lnTo>
                  <a:lnTo>
                    <a:pt x="3314575" y="732599"/>
                  </a:lnTo>
                  <a:lnTo>
                    <a:pt x="3326413" y="732883"/>
                  </a:lnTo>
                  <a:lnTo>
                    <a:pt x="3338251" y="733125"/>
                  </a:lnTo>
                  <a:lnTo>
                    <a:pt x="3350089" y="733331"/>
                  </a:lnTo>
                  <a:lnTo>
                    <a:pt x="3361926" y="733507"/>
                  </a:lnTo>
                  <a:lnTo>
                    <a:pt x="3373764" y="733656"/>
                  </a:lnTo>
                  <a:lnTo>
                    <a:pt x="3385602" y="733783"/>
                  </a:lnTo>
                  <a:lnTo>
                    <a:pt x="3397440" y="733892"/>
                  </a:lnTo>
                  <a:lnTo>
                    <a:pt x="3409278" y="733984"/>
                  </a:lnTo>
                  <a:lnTo>
                    <a:pt x="3421115" y="734063"/>
                  </a:lnTo>
                  <a:lnTo>
                    <a:pt x="3432953" y="734130"/>
                  </a:lnTo>
                  <a:lnTo>
                    <a:pt x="3444791" y="734186"/>
                  </a:lnTo>
                  <a:lnTo>
                    <a:pt x="3456629" y="734235"/>
                  </a:lnTo>
                  <a:lnTo>
                    <a:pt x="3468466" y="734276"/>
                  </a:lnTo>
                  <a:lnTo>
                    <a:pt x="3480304" y="734311"/>
                  </a:lnTo>
                  <a:lnTo>
                    <a:pt x="3492142" y="734341"/>
                  </a:lnTo>
                  <a:lnTo>
                    <a:pt x="3503980" y="734366"/>
                  </a:lnTo>
                  <a:lnTo>
                    <a:pt x="3515818" y="734388"/>
                  </a:lnTo>
                  <a:lnTo>
                    <a:pt x="3515818" y="734470"/>
                  </a:lnTo>
                  <a:lnTo>
                    <a:pt x="3527655" y="734463"/>
                  </a:lnTo>
                  <a:lnTo>
                    <a:pt x="3539493" y="734454"/>
                  </a:lnTo>
                  <a:lnTo>
                    <a:pt x="3551331" y="734444"/>
                  </a:lnTo>
                  <a:lnTo>
                    <a:pt x="3563169" y="734433"/>
                  </a:lnTo>
                  <a:lnTo>
                    <a:pt x="3575006" y="734419"/>
                  </a:lnTo>
                  <a:lnTo>
                    <a:pt x="3586844" y="734403"/>
                  </a:lnTo>
                  <a:lnTo>
                    <a:pt x="3598682" y="734384"/>
                  </a:lnTo>
                  <a:lnTo>
                    <a:pt x="3610520" y="734362"/>
                  </a:lnTo>
                  <a:lnTo>
                    <a:pt x="3622357" y="734335"/>
                  </a:lnTo>
                  <a:lnTo>
                    <a:pt x="3634195" y="734305"/>
                  </a:lnTo>
                  <a:lnTo>
                    <a:pt x="3646033" y="734269"/>
                  </a:lnTo>
                  <a:lnTo>
                    <a:pt x="3657871" y="734226"/>
                  </a:lnTo>
                  <a:lnTo>
                    <a:pt x="3669709" y="734176"/>
                  </a:lnTo>
                  <a:lnTo>
                    <a:pt x="3681546" y="734118"/>
                  </a:lnTo>
                  <a:lnTo>
                    <a:pt x="3693384" y="734049"/>
                  </a:lnTo>
                  <a:lnTo>
                    <a:pt x="3705222" y="733968"/>
                  </a:lnTo>
                  <a:lnTo>
                    <a:pt x="3717060" y="733874"/>
                  </a:lnTo>
                  <a:lnTo>
                    <a:pt x="3728897" y="733762"/>
                  </a:lnTo>
                  <a:lnTo>
                    <a:pt x="3740735" y="733632"/>
                  </a:lnTo>
                  <a:lnTo>
                    <a:pt x="3752573" y="733479"/>
                  </a:lnTo>
                  <a:lnTo>
                    <a:pt x="3764411" y="733300"/>
                  </a:lnTo>
                  <a:lnTo>
                    <a:pt x="3776248" y="733090"/>
                  </a:lnTo>
                  <a:lnTo>
                    <a:pt x="3788086" y="732844"/>
                  </a:lnTo>
                  <a:lnTo>
                    <a:pt x="3799924" y="732556"/>
                  </a:lnTo>
                  <a:lnTo>
                    <a:pt x="3811762" y="732220"/>
                  </a:lnTo>
                  <a:lnTo>
                    <a:pt x="3823600" y="731827"/>
                  </a:lnTo>
                  <a:lnTo>
                    <a:pt x="3835437" y="731368"/>
                  </a:lnTo>
                  <a:lnTo>
                    <a:pt x="3847275" y="730833"/>
                  </a:lnTo>
                  <a:lnTo>
                    <a:pt x="3859113" y="730211"/>
                  </a:lnTo>
                  <a:lnTo>
                    <a:pt x="3870951" y="729488"/>
                  </a:lnTo>
                  <a:lnTo>
                    <a:pt x="3882788" y="728649"/>
                  </a:lnTo>
                  <a:lnTo>
                    <a:pt x="3894626" y="727678"/>
                  </a:lnTo>
                  <a:lnTo>
                    <a:pt x="3906464" y="726557"/>
                  </a:lnTo>
                  <a:lnTo>
                    <a:pt x="3918302" y="725267"/>
                  </a:lnTo>
                  <a:lnTo>
                    <a:pt x="3930139" y="723788"/>
                  </a:lnTo>
                  <a:lnTo>
                    <a:pt x="3941977" y="722098"/>
                  </a:lnTo>
                  <a:lnTo>
                    <a:pt x="3953815" y="720175"/>
                  </a:lnTo>
                  <a:lnTo>
                    <a:pt x="3965653" y="718000"/>
                  </a:lnTo>
                  <a:lnTo>
                    <a:pt x="3977491" y="715552"/>
                  </a:lnTo>
                  <a:lnTo>
                    <a:pt x="3989328" y="712816"/>
                  </a:lnTo>
                  <a:lnTo>
                    <a:pt x="4001166" y="709779"/>
                  </a:lnTo>
                  <a:lnTo>
                    <a:pt x="4013004" y="706436"/>
                  </a:lnTo>
                  <a:lnTo>
                    <a:pt x="4024842" y="702787"/>
                  </a:lnTo>
                  <a:lnTo>
                    <a:pt x="4036679" y="698844"/>
                  </a:lnTo>
                  <a:lnTo>
                    <a:pt x="4048517" y="694626"/>
                  </a:lnTo>
                  <a:lnTo>
                    <a:pt x="4060355" y="690164"/>
                  </a:lnTo>
                  <a:lnTo>
                    <a:pt x="4072193" y="685499"/>
                  </a:lnTo>
                  <a:lnTo>
                    <a:pt x="4084031" y="680682"/>
                  </a:lnTo>
                  <a:lnTo>
                    <a:pt x="4095868" y="675770"/>
                  </a:lnTo>
                  <a:lnTo>
                    <a:pt x="4107706" y="670826"/>
                  </a:lnTo>
                  <a:lnTo>
                    <a:pt x="4119544" y="665915"/>
                  </a:lnTo>
                  <a:lnTo>
                    <a:pt x="4131382" y="661098"/>
                  </a:lnTo>
                  <a:lnTo>
                    <a:pt x="4143219" y="656433"/>
                  </a:lnTo>
                  <a:lnTo>
                    <a:pt x="4155057" y="651971"/>
                  </a:lnTo>
                  <a:lnTo>
                    <a:pt x="4166895" y="647753"/>
                  </a:lnTo>
                  <a:lnTo>
                    <a:pt x="4178733" y="643809"/>
                  </a:lnTo>
                  <a:lnTo>
                    <a:pt x="4190570" y="640161"/>
                  </a:lnTo>
                  <a:lnTo>
                    <a:pt x="4202408" y="636818"/>
                  </a:lnTo>
                  <a:lnTo>
                    <a:pt x="4214246" y="633781"/>
                  </a:lnTo>
                  <a:lnTo>
                    <a:pt x="4226084" y="631045"/>
                  </a:lnTo>
                  <a:lnTo>
                    <a:pt x="4237922" y="628597"/>
                  </a:lnTo>
                  <a:lnTo>
                    <a:pt x="4249759" y="626421"/>
                  </a:lnTo>
                  <a:lnTo>
                    <a:pt x="4261597" y="624499"/>
                  </a:lnTo>
                  <a:lnTo>
                    <a:pt x="4273435" y="622809"/>
                  </a:lnTo>
                  <a:lnTo>
                    <a:pt x="4285273" y="621329"/>
                  </a:lnTo>
                  <a:lnTo>
                    <a:pt x="4297110" y="620039"/>
                  </a:lnTo>
                  <a:lnTo>
                    <a:pt x="4308948" y="618919"/>
                  </a:lnTo>
                  <a:lnTo>
                    <a:pt x="4320786" y="617948"/>
                  </a:lnTo>
                  <a:lnTo>
                    <a:pt x="4332624" y="617109"/>
                  </a:lnTo>
                  <a:lnTo>
                    <a:pt x="4344461" y="616386"/>
                  </a:lnTo>
                  <a:lnTo>
                    <a:pt x="4356299" y="615763"/>
                  </a:lnTo>
                  <a:lnTo>
                    <a:pt x="4368137" y="615228"/>
                  </a:lnTo>
                  <a:lnTo>
                    <a:pt x="4379975" y="614770"/>
                  </a:lnTo>
                  <a:lnTo>
                    <a:pt x="4391813" y="614377"/>
                  </a:lnTo>
                  <a:lnTo>
                    <a:pt x="4403650" y="614040"/>
                  </a:lnTo>
                  <a:lnTo>
                    <a:pt x="4415488" y="613752"/>
                  </a:lnTo>
                  <a:lnTo>
                    <a:pt x="4427326" y="613507"/>
                  </a:lnTo>
                  <a:lnTo>
                    <a:pt x="4439164" y="613297"/>
                  </a:lnTo>
                  <a:lnTo>
                    <a:pt x="4451001" y="613117"/>
                  </a:lnTo>
                  <a:lnTo>
                    <a:pt x="4462839" y="612965"/>
                  </a:lnTo>
                  <a:lnTo>
                    <a:pt x="4474677" y="612834"/>
                  </a:lnTo>
                  <a:lnTo>
                    <a:pt x="4486515" y="612723"/>
                  </a:lnTo>
                  <a:lnTo>
                    <a:pt x="4498352" y="612628"/>
                  </a:lnTo>
                  <a:lnTo>
                    <a:pt x="4510190" y="612548"/>
                  </a:lnTo>
                  <a:lnTo>
                    <a:pt x="4522028" y="612479"/>
                  </a:lnTo>
                  <a:lnTo>
                    <a:pt x="4533866" y="612420"/>
                  </a:lnTo>
                  <a:lnTo>
                    <a:pt x="4545704" y="612371"/>
                  </a:lnTo>
                  <a:lnTo>
                    <a:pt x="4557541" y="612328"/>
                  </a:lnTo>
                  <a:lnTo>
                    <a:pt x="4569379" y="612292"/>
                  </a:lnTo>
                  <a:lnTo>
                    <a:pt x="4581217" y="612261"/>
                  </a:lnTo>
                  <a:lnTo>
                    <a:pt x="4593055" y="612235"/>
                  </a:lnTo>
                  <a:lnTo>
                    <a:pt x="4604892" y="612213"/>
                  </a:lnTo>
                  <a:lnTo>
                    <a:pt x="4616730" y="612194"/>
                  </a:lnTo>
                  <a:lnTo>
                    <a:pt x="4628568" y="612178"/>
                  </a:lnTo>
                  <a:lnTo>
                    <a:pt x="4640406" y="612164"/>
                  </a:lnTo>
                  <a:lnTo>
                    <a:pt x="4652244" y="612152"/>
                  </a:lnTo>
                  <a:lnTo>
                    <a:pt x="4664081" y="612142"/>
                  </a:lnTo>
                  <a:lnTo>
                    <a:pt x="4675919" y="612134"/>
                  </a:lnTo>
                  <a:lnTo>
                    <a:pt x="4687757" y="612127"/>
                  </a:lnTo>
                </a:path>
              </a:pathLst>
            </a:custGeom>
            <a:ln w="40651" cap="flat">
              <a:solidFill>
                <a:srgbClr val="E8E8E8">
                  <a:alpha val="100000"/>
                </a:srgbClr>
              </a:solidFill>
              <a:prstDash val="solid"/>
              <a:round/>
            </a:ln>
          </p:spPr>
          <p:txBody>
            <a:bodyPr/>
            <a:lstStyle/>
            <a:p/>
          </p:txBody>
        </p:sp>
        <p:sp>
          <p:nvSpPr>
            <p:cNvPr id="61" name="pl61"/>
            <p:cNvSpPr/>
            <p:nvPr/>
          </p:nvSpPr>
          <p:spPr>
            <a:xfrm>
              <a:off x="2482252" y="1394811"/>
              <a:ext cx="4687757" cy="367112"/>
            </a:xfrm>
            <a:custGeom>
              <a:avLst/>
              <a:pathLst>
                <a:path w="4687757" h="367112">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82"/>
                  </a:lnTo>
                  <a:lnTo>
                    <a:pt x="3527655" y="103"/>
                  </a:lnTo>
                  <a:lnTo>
                    <a:pt x="3539493" y="129"/>
                  </a:lnTo>
                  <a:lnTo>
                    <a:pt x="3551331" y="158"/>
                  </a:lnTo>
                  <a:lnTo>
                    <a:pt x="3563169" y="193"/>
                  </a:lnTo>
                  <a:lnTo>
                    <a:pt x="3575006" y="235"/>
                  </a:lnTo>
                  <a:lnTo>
                    <a:pt x="3586844" y="283"/>
                  </a:lnTo>
                  <a:lnTo>
                    <a:pt x="3598682" y="340"/>
                  </a:lnTo>
                  <a:lnTo>
                    <a:pt x="3610520" y="407"/>
                  </a:lnTo>
                  <a:lnTo>
                    <a:pt x="3622357" y="485"/>
                  </a:lnTo>
                  <a:lnTo>
                    <a:pt x="3634195" y="578"/>
                  </a:lnTo>
                  <a:lnTo>
                    <a:pt x="3646033" y="686"/>
                  </a:lnTo>
                  <a:lnTo>
                    <a:pt x="3657871" y="813"/>
                  </a:lnTo>
                  <a:lnTo>
                    <a:pt x="3669709" y="963"/>
                  </a:lnTo>
                  <a:lnTo>
                    <a:pt x="3681546" y="1138"/>
                  </a:lnTo>
                  <a:lnTo>
                    <a:pt x="3693384" y="1345"/>
                  </a:lnTo>
                  <a:lnTo>
                    <a:pt x="3705222" y="1587"/>
                  </a:lnTo>
                  <a:lnTo>
                    <a:pt x="3717060" y="1871"/>
                  </a:lnTo>
                  <a:lnTo>
                    <a:pt x="3728897" y="2204"/>
                  </a:lnTo>
                  <a:lnTo>
                    <a:pt x="3740735" y="2595"/>
                  </a:lnTo>
                  <a:lnTo>
                    <a:pt x="3752573" y="3054"/>
                  </a:lnTo>
                  <a:lnTo>
                    <a:pt x="3764411" y="3592"/>
                  </a:lnTo>
                  <a:lnTo>
                    <a:pt x="3776248" y="4222"/>
                  </a:lnTo>
                  <a:lnTo>
                    <a:pt x="3788086" y="4959"/>
                  </a:lnTo>
                  <a:lnTo>
                    <a:pt x="3799924" y="5822"/>
                  </a:lnTo>
                  <a:lnTo>
                    <a:pt x="3811762" y="6832"/>
                  </a:lnTo>
                  <a:lnTo>
                    <a:pt x="3823600" y="8011"/>
                  </a:lnTo>
                  <a:lnTo>
                    <a:pt x="3835437" y="9387"/>
                  </a:lnTo>
                  <a:lnTo>
                    <a:pt x="3847275" y="10991"/>
                  </a:lnTo>
                  <a:lnTo>
                    <a:pt x="3859113" y="12858"/>
                  </a:lnTo>
                  <a:lnTo>
                    <a:pt x="3870951" y="15028"/>
                  </a:lnTo>
                  <a:lnTo>
                    <a:pt x="3882788" y="17545"/>
                  </a:lnTo>
                  <a:lnTo>
                    <a:pt x="3894626" y="20458"/>
                  </a:lnTo>
                  <a:lnTo>
                    <a:pt x="3906464" y="23820"/>
                  </a:lnTo>
                  <a:lnTo>
                    <a:pt x="3918302" y="27690"/>
                  </a:lnTo>
                  <a:lnTo>
                    <a:pt x="3930139" y="32128"/>
                  </a:lnTo>
                  <a:lnTo>
                    <a:pt x="3941977" y="37198"/>
                  </a:lnTo>
                  <a:lnTo>
                    <a:pt x="3953815" y="42966"/>
                  </a:lnTo>
                  <a:lnTo>
                    <a:pt x="3965653" y="49492"/>
                  </a:lnTo>
                  <a:lnTo>
                    <a:pt x="3977491" y="56835"/>
                  </a:lnTo>
                  <a:lnTo>
                    <a:pt x="3989328" y="65044"/>
                  </a:lnTo>
                  <a:lnTo>
                    <a:pt x="4001166" y="74154"/>
                  </a:lnTo>
                  <a:lnTo>
                    <a:pt x="4013004" y="84184"/>
                  </a:lnTo>
                  <a:lnTo>
                    <a:pt x="4024842" y="95130"/>
                  </a:lnTo>
                  <a:lnTo>
                    <a:pt x="4036679" y="106960"/>
                  </a:lnTo>
                  <a:lnTo>
                    <a:pt x="4048517" y="119615"/>
                  </a:lnTo>
                  <a:lnTo>
                    <a:pt x="4060355" y="133000"/>
                  </a:lnTo>
                  <a:lnTo>
                    <a:pt x="4072193" y="146995"/>
                  </a:lnTo>
                  <a:lnTo>
                    <a:pt x="4084031" y="161446"/>
                  </a:lnTo>
                  <a:lnTo>
                    <a:pt x="4095868" y="176181"/>
                  </a:lnTo>
                  <a:lnTo>
                    <a:pt x="4107706" y="191012"/>
                  </a:lnTo>
                  <a:lnTo>
                    <a:pt x="4119544" y="205747"/>
                  </a:lnTo>
                  <a:lnTo>
                    <a:pt x="4131382" y="220199"/>
                  </a:lnTo>
                  <a:lnTo>
                    <a:pt x="4143219" y="234193"/>
                  </a:lnTo>
                  <a:lnTo>
                    <a:pt x="4155057" y="247579"/>
                  </a:lnTo>
                  <a:lnTo>
                    <a:pt x="4166895" y="260233"/>
                  </a:lnTo>
                  <a:lnTo>
                    <a:pt x="4178733" y="272063"/>
                  </a:lnTo>
                  <a:lnTo>
                    <a:pt x="4190570" y="283009"/>
                  </a:lnTo>
                  <a:lnTo>
                    <a:pt x="4202408" y="293039"/>
                  </a:lnTo>
                  <a:lnTo>
                    <a:pt x="4214246" y="302149"/>
                  </a:lnTo>
                  <a:lnTo>
                    <a:pt x="4226084" y="310358"/>
                  </a:lnTo>
                  <a:lnTo>
                    <a:pt x="4237922" y="317701"/>
                  </a:lnTo>
                  <a:lnTo>
                    <a:pt x="4249759" y="324227"/>
                  </a:lnTo>
                  <a:lnTo>
                    <a:pt x="4261597" y="329995"/>
                  </a:lnTo>
                  <a:lnTo>
                    <a:pt x="4273435" y="335065"/>
                  </a:lnTo>
                  <a:lnTo>
                    <a:pt x="4285273" y="339504"/>
                  </a:lnTo>
                  <a:lnTo>
                    <a:pt x="4297110" y="343373"/>
                  </a:lnTo>
                  <a:lnTo>
                    <a:pt x="4308948" y="346735"/>
                  </a:lnTo>
                  <a:lnTo>
                    <a:pt x="4320786" y="349648"/>
                  </a:lnTo>
                  <a:lnTo>
                    <a:pt x="4332624" y="352165"/>
                  </a:lnTo>
                  <a:lnTo>
                    <a:pt x="4344461" y="354335"/>
                  </a:lnTo>
                  <a:lnTo>
                    <a:pt x="4356299" y="356202"/>
                  </a:lnTo>
                  <a:lnTo>
                    <a:pt x="4368137" y="357806"/>
                  </a:lnTo>
                  <a:lnTo>
                    <a:pt x="4379975" y="359182"/>
                  </a:lnTo>
                  <a:lnTo>
                    <a:pt x="4391813" y="360362"/>
                  </a:lnTo>
                  <a:lnTo>
                    <a:pt x="4403650" y="361371"/>
                  </a:lnTo>
                  <a:lnTo>
                    <a:pt x="4415488" y="362234"/>
                  </a:lnTo>
                  <a:lnTo>
                    <a:pt x="4427326" y="362972"/>
                  </a:lnTo>
                  <a:lnTo>
                    <a:pt x="4439164" y="363602"/>
                  </a:lnTo>
                  <a:lnTo>
                    <a:pt x="4451001" y="364139"/>
                  </a:lnTo>
                  <a:lnTo>
                    <a:pt x="4462839" y="364598"/>
                  </a:lnTo>
                  <a:lnTo>
                    <a:pt x="4474677" y="364989"/>
                  </a:lnTo>
                  <a:lnTo>
                    <a:pt x="4486515" y="365322"/>
                  </a:lnTo>
                  <a:lnTo>
                    <a:pt x="4498352" y="365606"/>
                  </a:lnTo>
                  <a:lnTo>
                    <a:pt x="4510190" y="365849"/>
                  </a:lnTo>
                  <a:lnTo>
                    <a:pt x="4522028" y="366055"/>
                  </a:lnTo>
                  <a:lnTo>
                    <a:pt x="4533866" y="366230"/>
                  </a:lnTo>
                  <a:lnTo>
                    <a:pt x="4545704" y="366380"/>
                  </a:lnTo>
                  <a:lnTo>
                    <a:pt x="4557541" y="366507"/>
                  </a:lnTo>
                  <a:lnTo>
                    <a:pt x="4569379" y="366616"/>
                  </a:lnTo>
                  <a:lnTo>
                    <a:pt x="4581217" y="366708"/>
                  </a:lnTo>
                  <a:lnTo>
                    <a:pt x="4593055" y="366786"/>
                  </a:lnTo>
                  <a:lnTo>
                    <a:pt x="4604892" y="366853"/>
                  </a:lnTo>
                  <a:lnTo>
                    <a:pt x="4616730" y="366910"/>
                  </a:lnTo>
                  <a:lnTo>
                    <a:pt x="4628568" y="366959"/>
                  </a:lnTo>
                  <a:lnTo>
                    <a:pt x="4640406" y="367000"/>
                  </a:lnTo>
                  <a:lnTo>
                    <a:pt x="4652244" y="367035"/>
                  </a:lnTo>
                  <a:lnTo>
                    <a:pt x="4664081" y="367065"/>
                  </a:lnTo>
                  <a:lnTo>
                    <a:pt x="4675919" y="367090"/>
                  </a:lnTo>
                  <a:lnTo>
                    <a:pt x="4687757" y="3671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027781"/>
              <a:ext cx="4687757" cy="979075"/>
            </a:xfrm>
            <a:custGeom>
              <a:avLst/>
              <a:pathLst>
                <a:path w="4687757" h="979075">
                  <a:moveTo>
                    <a:pt x="0" y="979075"/>
                  </a:moveTo>
                  <a:lnTo>
                    <a:pt x="11837" y="979067"/>
                  </a:lnTo>
                  <a:lnTo>
                    <a:pt x="23675" y="979059"/>
                  </a:lnTo>
                  <a:lnTo>
                    <a:pt x="35513" y="979049"/>
                  </a:lnTo>
                  <a:lnTo>
                    <a:pt x="47351" y="979037"/>
                  </a:lnTo>
                  <a:lnTo>
                    <a:pt x="59188" y="979023"/>
                  </a:lnTo>
                  <a:lnTo>
                    <a:pt x="71026" y="979007"/>
                  </a:lnTo>
                  <a:lnTo>
                    <a:pt x="82864" y="978988"/>
                  </a:lnTo>
                  <a:lnTo>
                    <a:pt x="94702" y="978966"/>
                  </a:lnTo>
                  <a:lnTo>
                    <a:pt x="106539" y="978940"/>
                  </a:lnTo>
                  <a:lnTo>
                    <a:pt x="118377" y="978909"/>
                  </a:lnTo>
                  <a:lnTo>
                    <a:pt x="130215" y="978873"/>
                  </a:lnTo>
                  <a:lnTo>
                    <a:pt x="142053" y="978831"/>
                  </a:lnTo>
                  <a:lnTo>
                    <a:pt x="153891" y="978781"/>
                  </a:lnTo>
                  <a:lnTo>
                    <a:pt x="165728" y="978722"/>
                  </a:lnTo>
                  <a:lnTo>
                    <a:pt x="177566" y="978653"/>
                  </a:lnTo>
                  <a:lnTo>
                    <a:pt x="189404" y="978573"/>
                  </a:lnTo>
                  <a:lnTo>
                    <a:pt x="201242" y="978478"/>
                  </a:lnTo>
                  <a:lnTo>
                    <a:pt x="213079" y="978367"/>
                  </a:lnTo>
                  <a:lnTo>
                    <a:pt x="224917" y="978237"/>
                  </a:lnTo>
                  <a:lnTo>
                    <a:pt x="236755" y="978084"/>
                  </a:lnTo>
                  <a:lnTo>
                    <a:pt x="248593" y="977904"/>
                  </a:lnTo>
                  <a:lnTo>
                    <a:pt x="260430" y="977695"/>
                  </a:lnTo>
                  <a:lnTo>
                    <a:pt x="272268" y="977449"/>
                  </a:lnTo>
                  <a:lnTo>
                    <a:pt x="284106" y="977161"/>
                  </a:lnTo>
                  <a:lnTo>
                    <a:pt x="295944" y="976824"/>
                  </a:lnTo>
                  <a:lnTo>
                    <a:pt x="307782" y="976431"/>
                  </a:lnTo>
                  <a:lnTo>
                    <a:pt x="319619" y="975973"/>
                  </a:lnTo>
                  <a:lnTo>
                    <a:pt x="331457" y="975438"/>
                  </a:lnTo>
                  <a:lnTo>
                    <a:pt x="343295" y="974816"/>
                  </a:lnTo>
                  <a:lnTo>
                    <a:pt x="355133" y="974092"/>
                  </a:lnTo>
                  <a:lnTo>
                    <a:pt x="366970" y="973253"/>
                  </a:lnTo>
                  <a:lnTo>
                    <a:pt x="378808" y="972282"/>
                  </a:lnTo>
                  <a:lnTo>
                    <a:pt x="390646" y="971162"/>
                  </a:lnTo>
                  <a:lnTo>
                    <a:pt x="402484" y="969872"/>
                  </a:lnTo>
                  <a:lnTo>
                    <a:pt x="414321" y="968392"/>
                  </a:lnTo>
                  <a:lnTo>
                    <a:pt x="426159" y="966702"/>
                  </a:lnTo>
                  <a:lnTo>
                    <a:pt x="437997" y="964780"/>
                  </a:lnTo>
                  <a:lnTo>
                    <a:pt x="449835" y="962604"/>
                  </a:lnTo>
                  <a:lnTo>
                    <a:pt x="461673" y="960157"/>
                  </a:lnTo>
                  <a:lnTo>
                    <a:pt x="473510" y="957420"/>
                  </a:lnTo>
                  <a:lnTo>
                    <a:pt x="485348" y="954384"/>
                  </a:lnTo>
                  <a:lnTo>
                    <a:pt x="497186" y="951040"/>
                  </a:lnTo>
                  <a:lnTo>
                    <a:pt x="509024" y="947392"/>
                  </a:lnTo>
                  <a:lnTo>
                    <a:pt x="520861" y="943448"/>
                  </a:lnTo>
                  <a:lnTo>
                    <a:pt x="532699" y="939230"/>
                  </a:lnTo>
                  <a:lnTo>
                    <a:pt x="544537" y="934768"/>
                  </a:lnTo>
                  <a:lnTo>
                    <a:pt x="556375" y="930104"/>
                  </a:lnTo>
                  <a:lnTo>
                    <a:pt x="568213" y="925286"/>
                  </a:lnTo>
                  <a:lnTo>
                    <a:pt x="580050" y="920375"/>
                  </a:lnTo>
                  <a:lnTo>
                    <a:pt x="591888" y="915431"/>
                  </a:lnTo>
                  <a:lnTo>
                    <a:pt x="603726" y="910519"/>
                  </a:lnTo>
                  <a:lnTo>
                    <a:pt x="615564" y="905702"/>
                  </a:lnTo>
                  <a:lnTo>
                    <a:pt x="627401" y="901037"/>
                  </a:lnTo>
                  <a:lnTo>
                    <a:pt x="639239" y="896576"/>
                  </a:lnTo>
                  <a:lnTo>
                    <a:pt x="651077" y="892357"/>
                  </a:lnTo>
                  <a:lnTo>
                    <a:pt x="662915" y="888414"/>
                  </a:lnTo>
                  <a:lnTo>
                    <a:pt x="674752" y="884765"/>
                  </a:lnTo>
                  <a:lnTo>
                    <a:pt x="686590" y="881422"/>
                  </a:lnTo>
                  <a:lnTo>
                    <a:pt x="698428" y="878385"/>
                  </a:lnTo>
                  <a:lnTo>
                    <a:pt x="710266" y="875649"/>
                  </a:lnTo>
                  <a:lnTo>
                    <a:pt x="722104" y="873201"/>
                  </a:lnTo>
                  <a:lnTo>
                    <a:pt x="733941" y="871026"/>
                  </a:lnTo>
                  <a:lnTo>
                    <a:pt x="745779" y="869103"/>
                  </a:lnTo>
                  <a:lnTo>
                    <a:pt x="757617" y="867413"/>
                  </a:lnTo>
                  <a:lnTo>
                    <a:pt x="769455" y="865934"/>
                  </a:lnTo>
                  <a:lnTo>
                    <a:pt x="781292" y="864644"/>
                  </a:lnTo>
                  <a:lnTo>
                    <a:pt x="793130" y="863523"/>
                  </a:lnTo>
                  <a:lnTo>
                    <a:pt x="804968" y="862552"/>
                  </a:lnTo>
                  <a:lnTo>
                    <a:pt x="816806" y="861713"/>
                  </a:lnTo>
                  <a:lnTo>
                    <a:pt x="828643" y="860990"/>
                  </a:lnTo>
                  <a:lnTo>
                    <a:pt x="840481" y="860368"/>
                  </a:lnTo>
                  <a:lnTo>
                    <a:pt x="852319" y="859833"/>
                  </a:lnTo>
                  <a:lnTo>
                    <a:pt x="864157" y="859374"/>
                  </a:lnTo>
                  <a:lnTo>
                    <a:pt x="875995" y="858981"/>
                  </a:lnTo>
                  <a:lnTo>
                    <a:pt x="887832" y="858645"/>
                  </a:lnTo>
                  <a:lnTo>
                    <a:pt x="899670" y="858357"/>
                  </a:lnTo>
                  <a:lnTo>
                    <a:pt x="911508" y="858111"/>
                  </a:lnTo>
                  <a:lnTo>
                    <a:pt x="923346" y="857901"/>
                  </a:lnTo>
                  <a:lnTo>
                    <a:pt x="935183" y="857722"/>
                  </a:lnTo>
                  <a:lnTo>
                    <a:pt x="947021" y="857569"/>
                  </a:lnTo>
                  <a:lnTo>
                    <a:pt x="958859" y="857439"/>
                  </a:lnTo>
                  <a:lnTo>
                    <a:pt x="970697" y="857328"/>
                  </a:lnTo>
                  <a:lnTo>
                    <a:pt x="982534" y="857233"/>
                  </a:lnTo>
                  <a:lnTo>
                    <a:pt x="994372" y="857152"/>
                  </a:lnTo>
                  <a:lnTo>
                    <a:pt x="1006210" y="857083"/>
                  </a:lnTo>
                  <a:lnTo>
                    <a:pt x="1018048" y="857025"/>
                  </a:lnTo>
                  <a:lnTo>
                    <a:pt x="1029886" y="856975"/>
                  </a:lnTo>
                  <a:lnTo>
                    <a:pt x="1041723" y="856933"/>
                  </a:lnTo>
                  <a:lnTo>
                    <a:pt x="1053561" y="856897"/>
                  </a:lnTo>
                  <a:lnTo>
                    <a:pt x="1065399" y="856866"/>
                  </a:lnTo>
                  <a:lnTo>
                    <a:pt x="1077237" y="856840"/>
                  </a:lnTo>
                  <a:lnTo>
                    <a:pt x="1089074" y="856817"/>
                  </a:lnTo>
                  <a:lnTo>
                    <a:pt x="1100912" y="856798"/>
                  </a:lnTo>
                  <a:lnTo>
                    <a:pt x="1112750" y="856782"/>
                  </a:lnTo>
                  <a:lnTo>
                    <a:pt x="1124588" y="856768"/>
                  </a:lnTo>
                  <a:lnTo>
                    <a:pt x="1136426" y="856757"/>
                  </a:lnTo>
                  <a:lnTo>
                    <a:pt x="1148263" y="856747"/>
                  </a:lnTo>
                  <a:lnTo>
                    <a:pt x="1160101" y="856738"/>
                  </a:lnTo>
                  <a:lnTo>
                    <a:pt x="1171939" y="856731"/>
                  </a:lnTo>
                  <a:lnTo>
                    <a:pt x="1171939" y="856649"/>
                  </a:lnTo>
                  <a:lnTo>
                    <a:pt x="1183777" y="856642"/>
                  </a:lnTo>
                  <a:lnTo>
                    <a:pt x="1195614" y="856633"/>
                  </a:lnTo>
                  <a:lnTo>
                    <a:pt x="1207452" y="856623"/>
                  </a:lnTo>
                  <a:lnTo>
                    <a:pt x="1219290" y="856612"/>
                  </a:lnTo>
                  <a:lnTo>
                    <a:pt x="1231128" y="856598"/>
                  </a:lnTo>
                  <a:lnTo>
                    <a:pt x="1242965" y="856582"/>
                  </a:lnTo>
                  <a:lnTo>
                    <a:pt x="1254803" y="856563"/>
                  </a:lnTo>
                  <a:lnTo>
                    <a:pt x="1266641" y="856541"/>
                  </a:lnTo>
                  <a:lnTo>
                    <a:pt x="1278479" y="856515"/>
                  </a:lnTo>
                  <a:lnTo>
                    <a:pt x="1290317" y="856484"/>
                  </a:lnTo>
                  <a:lnTo>
                    <a:pt x="1302154" y="856448"/>
                  </a:lnTo>
                  <a:lnTo>
                    <a:pt x="1313992" y="856405"/>
                  </a:lnTo>
                  <a:lnTo>
                    <a:pt x="1325830" y="856355"/>
                  </a:lnTo>
                  <a:lnTo>
                    <a:pt x="1337668" y="856297"/>
                  </a:lnTo>
                  <a:lnTo>
                    <a:pt x="1349505" y="856228"/>
                  </a:lnTo>
                  <a:lnTo>
                    <a:pt x="1361343" y="856147"/>
                  </a:lnTo>
                  <a:lnTo>
                    <a:pt x="1373181" y="856053"/>
                  </a:lnTo>
                  <a:lnTo>
                    <a:pt x="1385019" y="855942"/>
                  </a:lnTo>
                  <a:lnTo>
                    <a:pt x="1396856" y="855811"/>
                  </a:lnTo>
                  <a:lnTo>
                    <a:pt x="1408694" y="855658"/>
                  </a:lnTo>
                  <a:lnTo>
                    <a:pt x="1420532" y="855479"/>
                  </a:lnTo>
                  <a:lnTo>
                    <a:pt x="1432370" y="855269"/>
                  </a:lnTo>
                  <a:lnTo>
                    <a:pt x="1444208" y="855023"/>
                  </a:lnTo>
                  <a:lnTo>
                    <a:pt x="1456045" y="854736"/>
                  </a:lnTo>
                  <a:lnTo>
                    <a:pt x="1467883" y="854399"/>
                  </a:lnTo>
                  <a:lnTo>
                    <a:pt x="1479721" y="854006"/>
                  </a:lnTo>
                  <a:lnTo>
                    <a:pt x="1491559" y="853547"/>
                  </a:lnTo>
                  <a:lnTo>
                    <a:pt x="1503396" y="853013"/>
                  </a:lnTo>
                  <a:lnTo>
                    <a:pt x="1515234" y="852390"/>
                  </a:lnTo>
                  <a:lnTo>
                    <a:pt x="1527072" y="851667"/>
                  </a:lnTo>
                  <a:lnTo>
                    <a:pt x="1538910" y="850828"/>
                  </a:lnTo>
                  <a:lnTo>
                    <a:pt x="1550748" y="849857"/>
                  </a:lnTo>
                  <a:lnTo>
                    <a:pt x="1562585" y="848736"/>
                  </a:lnTo>
                  <a:lnTo>
                    <a:pt x="1574423" y="847446"/>
                  </a:lnTo>
                  <a:lnTo>
                    <a:pt x="1586261" y="845967"/>
                  </a:lnTo>
                  <a:lnTo>
                    <a:pt x="1598099" y="844277"/>
                  </a:lnTo>
                  <a:lnTo>
                    <a:pt x="1609936" y="842354"/>
                  </a:lnTo>
                  <a:lnTo>
                    <a:pt x="1621774" y="840179"/>
                  </a:lnTo>
                  <a:lnTo>
                    <a:pt x="1633612" y="837731"/>
                  </a:lnTo>
                  <a:lnTo>
                    <a:pt x="1645450" y="834995"/>
                  </a:lnTo>
                  <a:lnTo>
                    <a:pt x="1657287" y="831958"/>
                  </a:lnTo>
                  <a:lnTo>
                    <a:pt x="1669125" y="828615"/>
                  </a:lnTo>
                  <a:lnTo>
                    <a:pt x="1680963" y="824966"/>
                  </a:lnTo>
                  <a:lnTo>
                    <a:pt x="1692801" y="821023"/>
                  </a:lnTo>
                  <a:lnTo>
                    <a:pt x="1704639" y="816805"/>
                  </a:lnTo>
                  <a:lnTo>
                    <a:pt x="1716476" y="812343"/>
                  </a:lnTo>
                  <a:lnTo>
                    <a:pt x="1728314" y="807678"/>
                  </a:lnTo>
                  <a:lnTo>
                    <a:pt x="1740152" y="802861"/>
                  </a:lnTo>
                  <a:lnTo>
                    <a:pt x="1751990" y="797949"/>
                  </a:lnTo>
                  <a:lnTo>
                    <a:pt x="1763827" y="793006"/>
                  </a:lnTo>
                  <a:lnTo>
                    <a:pt x="1775665" y="788094"/>
                  </a:lnTo>
                  <a:lnTo>
                    <a:pt x="1787503" y="783277"/>
                  </a:lnTo>
                  <a:lnTo>
                    <a:pt x="1799341" y="778612"/>
                  </a:lnTo>
                  <a:lnTo>
                    <a:pt x="1811178" y="774150"/>
                  </a:lnTo>
                  <a:lnTo>
                    <a:pt x="1823016" y="769932"/>
                  </a:lnTo>
                  <a:lnTo>
                    <a:pt x="1834854" y="765989"/>
                  </a:lnTo>
                  <a:lnTo>
                    <a:pt x="1846692" y="762340"/>
                  </a:lnTo>
                  <a:lnTo>
                    <a:pt x="1858530" y="758997"/>
                  </a:lnTo>
                  <a:lnTo>
                    <a:pt x="1870367" y="755960"/>
                  </a:lnTo>
                  <a:lnTo>
                    <a:pt x="1882205" y="753224"/>
                  </a:lnTo>
                  <a:lnTo>
                    <a:pt x="1894043" y="750776"/>
                  </a:lnTo>
                  <a:lnTo>
                    <a:pt x="1905881" y="748600"/>
                  </a:lnTo>
                  <a:lnTo>
                    <a:pt x="1917718" y="746678"/>
                  </a:lnTo>
                  <a:lnTo>
                    <a:pt x="1929556" y="744988"/>
                  </a:lnTo>
                  <a:lnTo>
                    <a:pt x="1941394" y="743508"/>
                  </a:lnTo>
                  <a:lnTo>
                    <a:pt x="1953232" y="742219"/>
                  </a:lnTo>
                  <a:lnTo>
                    <a:pt x="1965069" y="741098"/>
                  </a:lnTo>
                  <a:lnTo>
                    <a:pt x="1976907" y="740127"/>
                  </a:lnTo>
                  <a:lnTo>
                    <a:pt x="1988745" y="739288"/>
                  </a:lnTo>
                  <a:lnTo>
                    <a:pt x="2000583" y="738565"/>
                  </a:lnTo>
                  <a:lnTo>
                    <a:pt x="2012421" y="737942"/>
                  </a:lnTo>
                  <a:lnTo>
                    <a:pt x="2024258" y="737408"/>
                  </a:lnTo>
                  <a:lnTo>
                    <a:pt x="2036096" y="736949"/>
                  </a:lnTo>
                  <a:lnTo>
                    <a:pt x="2047934" y="736556"/>
                  </a:lnTo>
                  <a:lnTo>
                    <a:pt x="2059772" y="736219"/>
                  </a:lnTo>
                  <a:lnTo>
                    <a:pt x="2071609" y="735932"/>
                  </a:lnTo>
                  <a:lnTo>
                    <a:pt x="2083447" y="735686"/>
                  </a:lnTo>
                  <a:lnTo>
                    <a:pt x="2095285" y="735476"/>
                  </a:lnTo>
                  <a:lnTo>
                    <a:pt x="2107123" y="735297"/>
                  </a:lnTo>
                  <a:lnTo>
                    <a:pt x="2118961" y="735144"/>
                  </a:lnTo>
                  <a:lnTo>
                    <a:pt x="2130798" y="735013"/>
                  </a:lnTo>
                  <a:lnTo>
                    <a:pt x="2142636" y="734902"/>
                  </a:lnTo>
                  <a:lnTo>
                    <a:pt x="2154474" y="734807"/>
                  </a:lnTo>
                  <a:lnTo>
                    <a:pt x="2166312" y="734727"/>
                  </a:lnTo>
                  <a:lnTo>
                    <a:pt x="2178149" y="734658"/>
                  </a:lnTo>
                  <a:lnTo>
                    <a:pt x="2189987" y="734599"/>
                  </a:lnTo>
                  <a:lnTo>
                    <a:pt x="2201825" y="734550"/>
                  </a:lnTo>
                  <a:lnTo>
                    <a:pt x="2213663" y="734507"/>
                  </a:lnTo>
                  <a:lnTo>
                    <a:pt x="2225500" y="734471"/>
                  </a:lnTo>
                  <a:lnTo>
                    <a:pt x="2237338" y="734440"/>
                  </a:lnTo>
                  <a:lnTo>
                    <a:pt x="2249176" y="734414"/>
                  </a:lnTo>
                  <a:lnTo>
                    <a:pt x="2261014" y="734392"/>
                  </a:lnTo>
                  <a:lnTo>
                    <a:pt x="2272852" y="734373"/>
                  </a:lnTo>
                  <a:lnTo>
                    <a:pt x="2284689" y="734357"/>
                  </a:lnTo>
                  <a:lnTo>
                    <a:pt x="2296527" y="734343"/>
                  </a:lnTo>
                  <a:lnTo>
                    <a:pt x="2308365" y="734331"/>
                  </a:lnTo>
                  <a:lnTo>
                    <a:pt x="2320203" y="734321"/>
                  </a:lnTo>
                  <a:lnTo>
                    <a:pt x="2332040" y="734313"/>
                  </a:lnTo>
                  <a:lnTo>
                    <a:pt x="2343878" y="734306"/>
                  </a:lnTo>
                  <a:lnTo>
                    <a:pt x="2343878" y="734306"/>
                  </a:lnTo>
                  <a:lnTo>
                    <a:pt x="2355716" y="734313"/>
                  </a:lnTo>
                  <a:lnTo>
                    <a:pt x="2367554" y="734321"/>
                  </a:lnTo>
                  <a:lnTo>
                    <a:pt x="2379391" y="734331"/>
                  </a:lnTo>
                  <a:lnTo>
                    <a:pt x="2391229" y="734343"/>
                  </a:lnTo>
                  <a:lnTo>
                    <a:pt x="2403067" y="734357"/>
                  </a:lnTo>
                  <a:lnTo>
                    <a:pt x="2414905" y="734373"/>
                  </a:lnTo>
                  <a:lnTo>
                    <a:pt x="2426743" y="734392"/>
                  </a:lnTo>
                  <a:lnTo>
                    <a:pt x="2438580" y="734414"/>
                  </a:lnTo>
                  <a:lnTo>
                    <a:pt x="2450418" y="734440"/>
                  </a:lnTo>
                  <a:lnTo>
                    <a:pt x="2462256" y="734471"/>
                  </a:lnTo>
                  <a:lnTo>
                    <a:pt x="2474094" y="734507"/>
                  </a:lnTo>
                  <a:lnTo>
                    <a:pt x="2485931" y="734550"/>
                  </a:lnTo>
                  <a:lnTo>
                    <a:pt x="2497769" y="734599"/>
                  </a:lnTo>
                  <a:lnTo>
                    <a:pt x="2509607" y="734658"/>
                  </a:lnTo>
                  <a:lnTo>
                    <a:pt x="2521445" y="734727"/>
                  </a:lnTo>
                  <a:lnTo>
                    <a:pt x="2533283" y="734807"/>
                  </a:lnTo>
                  <a:lnTo>
                    <a:pt x="2545120" y="734902"/>
                  </a:lnTo>
                  <a:lnTo>
                    <a:pt x="2556958" y="735013"/>
                  </a:lnTo>
                  <a:lnTo>
                    <a:pt x="2568796" y="735144"/>
                  </a:lnTo>
                  <a:lnTo>
                    <a:pt x="2580634" y="735297"/>
                  </a:lnTo>
                  <a:lnTo>
                    <a:pt x="2592471" y="735476"/>
                  </a:lnTo>
                  <a:lnTo>
                    <a:pt x="2604309" y="735686"/>
                  </a:lnTo>
                  <a:lnTo>
                    <a:pt x="2616147" y="735932"/>
                  </a:lnTo>
                  <a:lnTo>
                    <a:pt x="2627985" y="736219"/>
                  </a:lnTo>
                  <a:lnTo>
                    <a:pt x="2639822" y="736556"/>
                  </a:lnTo>
                  <a:lnTo>
                    <a:pt x="2651660" y="736949"/>
                  </a:lnTo>
                  <a:lnTo>
                    <a:pt x="2663498" y="737408"/>
                  </a:lnTo>
                  <a:lnTo>
                    <a:pt x="2675336" y="737942"/>
                  </a:lnTo>
                  <a:lnTo>
                    <a:pt x="2687174" y="738565"/>
                  </a:lnTo>
                  <a:lnTo>
                    <a:pt x="2699011" y="739288"/>
                  </a:lnTo>
                  <a:lnTo>
                    <a:pt x="2710849" y="740127"/>
                  </a:lnTo>
                  <a:lnTo>
                    <a:pt x="2722687" y="741098"/>
                  </a:lnTo>
                  <a:lnTo>
                    <a:pt x="2734525" y="742219"/>
                  </a:lnTo>
                  <a:lnTo>
                    <a:pt x="2746362" y="743508"/>
                  </a:lnTo>
                  <a:lnTo>
                    <a:pt x="2758200" y="744988"/>
                  </a:lnTo>
                  <a:lnTo>
                    <a:pt x="2770038" y="746678"/>
                  </a:lnTo>
                  <a:lnTo>
                    <a:pt x="2781876" y="748600"/>
                  </a:lnTo>
                  <a:lnTo>
                    <a:pt x="2793713" y="750776"/>
                  </a:lnTo>
                  <a:lnTo>
                    <a:pt x="2805551" y="753224"/>
                  </a:lnTo>
                  <a:lnTo>
                    <a:pt x="2817389" y="755960"/>
                  </a:lnTo>
                  <a:lnTo>
                    <a:pt x="2829227" y="758997"/>
                  </a:lnTo>
                  <a:lnTo>
                    <a:pt x="2841065" y="762340"/>
                  </a:lnTo>
                  <a:lnTo>
                    <a:pt x="2852902" y="765989"/>
                  </a:lnTo>
                  <a:lnTo>
                    <a:pt x="2864740" y="769932"/>
                  </a:lnTo>
                  <a:lnTo>
                    <a:pt x="2876578" y="774150"/>
                  </a:lnTo>
                  <a:lnTo>
                    <a:pt x="2888416" y="778612"/>
                  </a:lnTo>
                  <a:lnTo>
                    <a:pt x="2900253" y="783277"/>
                  </a:lnTo>
                  <a:lnTo>
                    <a:pt x="2912091" y="788094"/>
                  </a:lnTo>
                  <a:lnTo>
                    <a:pt x="2923929" y="793006"/>
                  </a:lnTo>
                  <a:lnTo>
                    <a:pt x="2935767" y="797949"/>
                  </a:lnTo>
                  <a:lnTo>
                    <a:pt x="2947604" y="802861"/>
                  </a:lnTo>
                  <a:lnTo>
                    <a:pt x="2959442" y="807678"/>
                  </a:lnTo>
                  <a:lnTo>
                    <a:pt x="2971280" y="812343"/>
                  </a:lnTo>
                  <a:lnTo>
                    <a:pt x="2983118" y="816805"/>
                  </a:lnTo>
                  <a:lnTo>
                    <a:pt x="2994956" y="821023"/>
                  </a:lnTo>
                  <a:lnTo>
                    <a:pt x="3006793" y="824966"/>
                  </a:lnTo>
                  <a:lnTo>
                    <a:pt x="3018631" y="828615"/>
                  </a:lnTo>
                  <a:lnTo>
                    <a:pt x="3030469" y="831958"/>
                  </a:lnTo>
                  <a:lnTo>
                    <a:pt x="3042307" y="834995"/>
                  </a:lnTo>
                  <a:lnTo>
                    <a:pt x="3054144" y="837731"/>
                  </a:lnTo>
                  <a:lnTo>
                    <a:pt x="3065982" y="840179"/>
                  </a:lnTo>
                  <a:lnTo>
                    <a:pt x="3077820" y="842354"/>
                  </a:lnTo>
                  <a:lnTo>
                    <a:pt x="3089658" y="844277"/>
                  </a:lnTo>
                  <a:lnTo>
                    <a:pt x="3101496" y="845967"/>
                  </a:lnTo>
                  <a:lnTo>
                    <a:pt x="3113333" y="847446"/>
                  </a:lnTo>
                  <a:lnTo>
                    <a:pt x="3125171" y="848736"/>
                  </a:lnTo>
                  <a:lnTo>
                    <a:pt x="3137009" y="849857"/>
                  </a:lnTo>
                  <a:lnTo>
                    <a:pt x="3148847" y="850828"/>
                  </a:lnTo>
                  <a:lnTo>
                    <a:pt x="3160684" y="851667"/>
                  </a:lnTo>
                  <a:lnTo>
                    <a:pt x="3172522" y="852390"/>
                  </a:lnTo>
                  <a:lnTo>
                    <a:pt x="3184360" y="853013"/>
                  </a:lnTo>
                  <a:lnTo>
                    <a:pt x="3196198" y="853547"/>
                  </a:lnTo>
                  <a:lnTo>
                    <a:pt x="3208035" y="854006"/>
                  </a:lnTo>
                  <a:lnTo>
                    <a:pt x="3219873" y="854399"/>
                  </a:lnTo>
                  <a:lnTo>
                    <a:pt x="3231711" y="854736"/>
                  </a:lnTo>
                  <a:lnTo>
                    <a:pt x="3243549" y="855023"/>
                  </a:lnTo>
                  <a:lnTo>
                    <a:pt x="3255387" y="855269"/>
                  </a:lnTo>
                  <a:lnTo>
                    <a:pt x="3267224" y="855479"/>
                  </a:lnTo>
                  <a:lnTo>
                    <a:pt x="3279062" y="855658"/>
                  </a:lnTo>
                  <a:lnTo>
                    <a:pt x="3290900" y="855811"/>
                  </a:lnTo>
                  <a:lnTo>
                    <a:pt x="3302738" y="855942"/>
                  </a:lnTo>
                  <a:lnTo>
                    <a:pt x="3314575" y="856053"/>
                  </a:lnTo>
                  <a:lnTo>
                    <a:pt x="3326413" y="856147"/>
                  </a:lnTo>
                  <a:lnTo>
                    <a:pt x="3338251" y="856228"/>
                  </a:lnTo>
                  <a:lnTo>
                    <a:pt x="3350089" y="856297"/>
                  </a:lnTo>
                  <a:lnTo>
                    <a:pt x="3361926" y="856355"/>
                  </a:lnTo>
                  <a:lnTo>
                    <a:pt x="3373764" y="856405"/>
                  </a:lnTo>
                  <a:lnTo>
                    <a:pt x="3385602" y="856448"/>
                  </a:lnTo>
                  <a:lnTo>
                    <a:pt x="3397440" y="856484"/>
                  </a:lnTo>
                  <a:lnTo>
                    <a:pt x="3409278" y="856515"/>
                  </a:lnTo>
                  <a:lnTo>
                    <a:pt x="3421115" y="856541"/>
                  </a:lnTo>
                  <a:lnTo>
                    <a:pt x="3432953" y="856563"/>
                  </a:lnTo>
                  <a:lnTo>
                    <a:pt x="3444791" y="856582"/>
                  </a:lnTo>
                  <a:lnTo>
                    <a:pt x="3456629" y="856598"/>
                  </a:lnTo>
                  <a:lnTo>
                    <a:pt x="3468466" y="856612"/>
                  </a:lnTo>
                  <a:lnTo>
                    <a:pt x="3480304" y="856623"/>
                  </a:lnTo>
                  <a:lnTo>
                    <a:pt x="3492142" y="856633"/>
                  </a:lnTo>
                  <a:lnTo>
                    <a:pt x="3503980" y="856642"/>
                  </a:lnTo>
                  <a:lnTo>
                    <a:pt x="3515818" y="856649"/>
                  </a:lnTo>
                  <a:lnTo>
                    <a:pt x="3515818" y="856403"/>
                  </a:lnTo>
                  <a:lnTo>
                    <a:pt x="3527655" y="856352"/>
                  </a:lnTo>
                  <a:lnTo>
                    <a:pt x="3539493" y="856293"/>
                  </a:lnTo>
                  <a:lnTo>
                    <a:pt x="3551331" y="856224"/>
                  </a:lnTo>
                  <a:lnTo>
                    <a:pt x="3563169" y="856142"/>
                  </a:lnTo>
                  <a:lnTo>
                    <a:pt x="3575006" y="856046"/>
                  </a:lnTo>
                  <a:lnTo>
                    <a:pt x="3586844" y="855933"/>
                  </a:lnTo>
                  <a:lnTo>
                    <a:pt x="3598682" y="855800"/>
                  </a:lnTo>
                  <a:lnTo>
                    <a:pt x="3610520" y="855644"/>
                  </a:lnTo>
                  <a:lnTo>
                    <a:pt x="3622357" y="855461"/>
                  </a:lnTo>
                  <a:lnTo>
                    <a:pt x="3634195" y="855245"/>
                  </a:lnTo>
                  <a:lnTo>
                    <a:pt x="3646033" y="854993"/>
                  </a:lnTo>
                  <a:lnTo>
                    <a:pt x="3657871" y="854695"/>
                  </a:lnTo>
                  <a:lnTo>
                    <a:pt x="3669709" y="854347"/>
                  </a:lnTo>
                  <a:lnTo>
                    <a:pt x="3681546" y="853937"/>
                  </a:lnTo>
                  <a:lnTo>
                    <a:pt x="3693384" y="853456"/>
                  </a:lnTo>
                  <a:lnTo>
                    <a:pt x="3705222" y="852891"/>
                  </a:lnTo>
                  <a:lnTo>
                    <a:pt x="3717060" y="852228"/>
                  </a:lnTo>
                  <a:lnTo>
                    <a:pt x="3728897" y="851450"/>
                  </a:lnTo>
                  <a:lnTo>
                    <a:pt x="3740735" y="850537"/>
                  </a:lnTo>
                  <a:lnTo>
                    <a:pt x="3752573" y="849467"/>
                  </a:lnTo>
                  <a:lnTo>
                    <a:pt x="3764411" y="848213"/>
                  </a:lnTo>
                  <a:lnTo>
                    <a:pt x="3776248" y="846743"/>
                  </a:lnTo>
                  <a:lnTo>
                    <a:pt x="3788086" y="845022"/>
                  </a:lnTo>
                  <a:lnTo>
                    <a:pt x="3799924" y="843008"/>
                  </a:lnTo>
                  <a:lnTo>
                    <a:pt x="3811762" y="840653"/>
                  </a:lnTo>
                  <a:lnTo>
                    <a:pt x="3823600" y="837901"/>
                  </a:lnTo>
                  <a:lnTo>
                    <a:pt x="3835437" y="834690"/>
                  </a:lnTo>
                  <a:lnTo>
                    <a:pt x="3847275" y="830947"/>
                  </a:lnTo>
                  <a:lnTo>
                    <a:pt x="3859113" y="826590"/>
                  </a:lnTo>
                  <a:lnTo>
                    <a:pt x="3870951" y="821527"/>
                  </a:lnTo>
                  <a:lnTo>
                    <a:pt x="3882788" y="815654"/>
                  </a:lnTo>
                  <a:lnTo>
                    <a:pt x="3894626" y="808858"/>
                  </a:lnTo>
                  <a:lnTo>
                    <a:pt x="3906464" y="801013"/>
                  </a:lnTo>
                  <a:lnTo>
                    <a:pt x="3918302" y="791984"/>
                  </a:lnTo>
                  <a:lnTo>
                    <a:pt x="3930139" y="781628"/>
                  </a:lnTo>
                  <a:lnTo>
                    <a:pt x="3941977" y="769797"/>
                  </a:lnTo>
                  <a:lnTo>
                    <a:pt x="3953815" y="756340"/>
                  </a:lnTo>
                  <a:lnTo>
                    <a:pt x="3965653" y="741111"/>
                  </a:lnTo>
                  <a:lnTo>
                    <a:pt x="3977491" y="723977"/>
                  </a:lnTo>
                  <a:lnTo>
                    <a:pt x="3989328" y="704824"/>
                  </a:lnTo>
                  <a:lnTo>
                    <a:pt x="4001166" y="683566"/>
                  </a:lnTo>
                  <a:lnTo>
                    <a:pt x="4013004" y="660163"/>
                  </a:lnTo>
                  <a:lnTo>
                    <a:pt x="4024842" y="634623"/>
                  </a:lnTo>
                  <a:lnTo>
                    <a:pt x="4036679" y="607019"/>
                  </a:lnTo>
                  <a:lnTo>
                    <a:pt x="4048517" y="577492"/>
                  </a:lnTo>
                  <a:lnTo>
                    <a:pt x="4060355" y="546259"/>
                  </a:lnTo>
                  <a:lnTo>
                    <a:pt x="4072193" y="513606"/>
                  </a:lnTo>
                  <a:lnTo>
                    <a:pt x="4084031" y="479886"/>
                  </a:lnTo>
                  <a:lnTo>
                    <a:pt x="4095868" y="445504"/>
                  </a:lnTo>
                  <a:lnTo>
                    <a:pt x="4107706" y="410898"/>
                  </a:lnTo>
                  <a:lnTo>
                    <a:pt x="4119544" y="376516"/>
                  </a:lnTo>
                  <a:lnTo>
                    <a:pt x="4131382" y="342796"/>
                  </a:lnTo>
                  <a:lnTo>
                    <a:pt x="4143219" y="310144"/>
                  </a:lnTo>
                  <a:lnTo>
                    <a:pt x="4155057" y="278910"/>
                  </a:lnTo>
                  <a:lnTo>
                    <a:pt x="4166895" y="249383"/>
                  </a:lnTo>
                  <a:lnTo>
                    <a:pt x="4178733" y="221779"/>
                  </a:lnTo>
                  <a:lnTo>
                    <a:pt x="4190570" y="196239"/>
                  </a:lnTo>
                  <a:lnTo>
                    <a:pt x="4202408" y="172836"/>
                  </a:lnTo>
                  <a:lnTo>
                    <a:pt x="4214246" y="151579"/>
                  </a:lnTo>
                  <a:lnTo>
                    <a:pt x="4226084" y="132425"/>
                  </a:lnTo>
                  <a:lnTo>
                    <a:pt x="4237922" y="115291"/>
                  </a:lnTo>
                  <a:lnTo>
                    <a:pt x="4249759" y="100063"/>
                  </a:lnTo>
                  <a:lnTo>
                    <a:pt x="4261597" y="86606"/>
                  </a:lnTo>
                  <a:lnTo>
                    <a:pt x="4273435" y="74774"/>
                  </a:lnTo>
                  <a:lnTo>
                    <a:pt x="4285273" y="64418"/>
                  </a:lnTo>
                  <a:lnTo>
                    <a:pt x="4297110" y="55389"/>
                  </a:lnTo>
                  <a:lnTo>
                    <a:pt x="4308948" y="47544"/>
                  </a:lnTo>
                  <a:lnTo>
                    <a:pt x="4320786" y="40748"/>
                  </a:lnTo>
                  <a:lnTo>
                    <a:pt x="4332624" y="34875"/>
                  </a:lnTo>
                  <a:lnTo>
                    <a:pt x="4344461" y="29812"/>
                  </a:lnTo>
                  <a:lnTo>
                    <a:pt x="4356299" y="25455"/>
                  </a:lnTo>
                  <a:lnTo>
                    <a:pt x="4368137" y="21712"/>
                  </a:lnTo>
                  <a:lnTo>
                    <a:pt x="4379975" y="18501"/>
                  </a:lnTo>
                  <a:lnTo>
                    <a:pt x="4391813" y="15750"/>
                  </a:lnTo>
                  <a:lnTo>
                    <a:pt x="4403650" y="13394"/>
                  </a:lnTo>
                  <a:lnTo>
                    <a:pt x="4415488" y="11380"/>
                  </a:lnTo>
                  <a:lnTo>
                    <a:pt x="4427326" y="9659"/>
                  </a:lnTo>
                  <a:lnTo>
                    <a:pt x="4439164" y="8190"/>
                  </a:lnTo>
                  <a:lnTo>
                    <a:pt x="4451001" y="6935"/>
                  </a:lnTo>
                  <a:lnTo>
                    <a:pt x="4462839" y="5865"/>
                  </a:lnTo>
                  <a:lnTo>
                    <a:pt x="4474677" y="4952"/>
                  </a:lnTo>
                  <a:lnTo>
                    <a:pt x="4486515" y="4174"/>
                  </a:lnTo>
                  <a:lnTo>
                    <a:pt x="4498352" y="3511"/>
                  </a:lnTo>
                  <a:lnTo>
                    <a:pt x="4510190" y="2947"/>
                  </a:lnTo>
                  <a:lnTo>
                    <a:pt x="4522028" y="2465"/>
                  </a:lnTo>
                  <a:lnTo>
                    <a:pt x="4533866" y="2056"/>
                  </a:lnTo>
                  <a:lnTo>
                    <a:pt x="4545704" y="1707"/>
                  </a:lnTo>
                  <a:lnTo>
                    <a:pt x="4557541" y="1410"/>
                  </a:lnTo>
                  <a:lnTo>
                    <a:pt x="4569379" y="1157"/>
                  </a:lnTo>
                  <a:lnTo>
                    <a:pt x="4581217" y="942"/>
                  </a:lnTo>
                  <a:lnTo>
                    <a:pt x="4593055" y="758"/>
                  </a:lnTo>
                  <a:lnTo>
                    <a:pt x="4604892" y="602"/>
                  </a:lnTo>
                  <a:lnTo>
                    <a:pt x="4616730" y="470"/>
                  </a:lnTo>
                  <a:lnTo>
                    <a:pt x="4628568" y="357"/>
                  </a:lnTo>
                  <a:lnTo>
                    <a:pt x="4640406" y="261"/>
                  </a:lnTo>
                  <a:lnTo>
                    <a:pt x="4652244" y="179"/>
                  </a:lnTo>
                  <a:lnTo>
                    <a:pt x="4664081" y="109"/>
                  </a:lnTo>
                  <a:lnTo>
                    <a:pt x="4675919" y="50"/>
                  </a:lnTo>
                  <a:lnTo>
                    <a:pt x="4687757" y="0"/>
                  </a:lnTo>
                </a:path>
              </a:pathLst>
            </a:custGeom>
            <a:ln w="40651" cap="flat">
              <a:solidFill>
                <a:srgbClr val="E8E8E8">
                  <a:alpha val="100000"/>
                </a:srgbClr>
              </a:solidFill>
              <a:prstDash val="solid"/>
              <a:round/>
            </a:ln>
          </p:spPr>
          <p:txBody>
            <a:bodyPr/>
            <a:lstStyle/>
            <a:p/>
          </p:txBody>
        </p:sp>
        <p:sp>
          <p:nvSpPr>
            <p:cNvPr id="63" name="pl63"/>
            <p:cNvSpPr/>
            <p:nvPr/>
          </p:nvSpPr>
          <p:spPr>
            <a:xfrm>
              <a:off x="2482252" y="4577954"/>
              <a:ext cx="4687757" cy="367153"/>
            </a:xfrm>
            <a:custGeom>
              <a:avLst/>
              <a:pathLst>
                <a:path w="4687757" h="367153">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68"/>
                  </a:lnTo>
                  <a:lnTo>
                    <a:pt x="2355716" y="244775"/>
                  </a:lnTo>
                  <a:lnTo>
                    <a:pt x="2367554" y="244784"/>
                  </a:lnTo>
                  <a:lnTo>
                    <a:pt x="2379391" y="244794"/>
                  </a:lnTo>
                  <a:lnTo>
                    <a:pt x="2391229" y="244806"/>
                  </a:lnTo>
                  <a:lnTo>
                    <a:pt x="2403067" y="244819"/>
                  </a:lnTo>
                  <a:lnTo>
                    <a:pt x="2414905" y="244835"/>
                  </a:lnTo>
                  <a:lnTo>
                    <a:pt x="2426743" y="244854"/>
                  </a:lnTo>
                  <a:lnTo>
                    <a:pt x="2438580" y="244877"/>
                  </a:lnTo>
                  <a:lnTo>
                    <a:pt x="2450418" y="244903"/>
                  </a:lnTo>
                  <a:lnTo>
                    <a:pt x="2462256" y="244934"/>
                  </a:lnTo>
                  <a:lnTo>
                    <a:pt x="2474094" y="244970"/>
                  </a:lnTo>
                  <a:lnTo>
                    <a:pt x="2485931" y="245012"/>
                  </a:lnTo>
                  <a:lnTo>
                    <a:pt x="2497769" y="245062"/>
                  </a:lnTo>
                  <a:lnTo>
                    <a:pt x="2509607" y="245121"/>
                  </a:lnTo>
                  <a:lnTo>
                    <a:pt x="2521445" y="245189"/>
                  </a:lnTo>
                  <a:lnTo>
                    <a:pt x="2533283" y="245270"/>
                  </a:lnTo>
                  <a:lnTo>
                    <a:pt x="2545120" y="245365"/>
                  </a:lnTo>
                  <a:lnTo>
                    <a:pt x="2556958" y="245476"/>
                  </a:lnTo>
                  <a:lnTo>
                    <a:pt x="2568796" y="245606"/>
                  </a:lnTo>
                  <a:lnTo>
                    <a:pt x="2580634" y="245759"/>
                  </a:lnTo>
                  <a:lnTo>
                    <a:pt x="2592471" y="245938"/>
                  </a:lnTo>
                  <a:lnTo>
                    <a:pt x="2604309" y="246148"/>
                  </a:lnTo>
                  <a:lnTo>
                    <a:pt x="2616147" y="246394"/>
                  </a:lnTo>
                  <a:lnTo>
                    <a:pt x="2627985" y="246682"/>
                  </a:lnTo>
                  <a:lnTo>
                    <a:pt x="2639822" y="247018"/>
                  </a:lnTo>
                  <a:lnTo>
                    <a:pt x="2651660" y="247411"/>
                  </a:lnTo>
                  <a:lnTo>
                    <a:pt x="2663498" y="247870"/>
                  </a:lnTo>
                  <a:lnTo>
                    <a:pt x="2675336" y="248405"/>
                  </a:lnTo>
                  <a:lnTo>
                    <a:pt x="2687174" y="249027"/>
                  </a:lnTo>
                  <a:lnTo>
                    <a:pt x="2699011" y="249751"/>
                  </a:lnTo>
                  <a:lnTo>
                    <a:pt x="2710849" y="250589"/>
                  </a:lnTo>
                  <a:lnTo>
                    <a:pt x="2722687" y="251560"/>
                  </a:lnTo>
                  <a:lnTo>
                    <a:pt x="2734525" y="252681"/>
                  </a:lnTo>
                  <a:lnTo>
                    <a:pt x="2746362" y="253971"/>
                  </a:lnTo>
                  <a:lnTo>
                    <a:pt x="2758200" y="255450"/>
                  </a:lnTo>
                  <a:lnTo>
                    <a:pt x="2770038" y="257141"/>
                  </a:lnTo>
                  <a:lnTo>
                    <a:pt x="2781876" y="259063"/>
                  </a:lnTo>
                  <a:lnTo>
                    <a:pt x="2793713" y="261238"/>
                  </a:lnTo>
                  <a:lnTo>
                    <a:pt x="2805551" y="263686"/>
                  </a:lnTo>
                  <a:lnTo>
                    <a:pt x="2817389" y="266422"/>
                  </a:lnTo>
                  <a:lnTo>
                    <a:pt x="2829227" y="269459"/>
                  </a:lnTo>
                  <a:lnTo>
                    <a:pt x="2841065" y="272803"/>
                  </a:lnTo>
                  <a:lnTo>
                    <a:pt x="2852902" y="276451"/>
                  </a:lnTo>
                  <a:lnTo>
                    <a:pt x="2864740" y="280395"/>
                  </a:lnTo>
                  <a:lnTo>
                    <a:pt x="2876578" y="284613"/>
                  </a:lnTo>
                  <a:lnTo>
                    <a:pt x="2888416" y="289075"/>
                  </a:lnTo>
                  <a:lnTo>
                    <a:pt x="2900253" y="293739"/>
                  </a:lnTo>
                  <a:lnTo>
                    <a:pt x="2912091" y="298556"/>
                  </a:lnTo>
                  <a:lnTo>
                    <a:pt x="2923929" y="303468"/>
                  </a:lnTo>
                  <a:lnTo>
                    <a:pt x="2935767" y="308412"/>
                  </a:lnTo>
                  <a:lnTo>
                    <a:pt x="2947604" y="313324"/>
                  </a:lnTo>
                  <a:lnTo>
                    <a:pt x="2959442" y="318141"/>
                  </a:lnTo>
                  <a:lnTo>
                    <a:pt x="2971280" y="322805"/>
                  </a:lnTo>
                  <a:lnTo>
                    <a:pt x="2983118" y="327267"/>
                  </a:lnTo>
                  <a:lnTo>
                    <a:pt x="2994956" y="331485"/>
                  </a:lnTo>
                  <a:lnTo>
                    <a:pt x="3006793" y="335429"/>
                  </a:lnTo>
                  <a:lnTo>
                    <a:pt x="3018631" y="339077"/>
                  </a:lnTo>
                  <a:lnTo>
                    <a:pt x="3030469" y="342421"/>
                  </a:lnTo>
                  <a:lnTo>
                    <a:pt x="3042307" y="345457"/>
                  </a:lnTo>
                  <a:lnTo>
                    <a:pt x="3054144" y="348194"/>
                  </a:lnTo>
                  <a:lnTo>
                    <a:pt x="3065982" y="350641"/>
                  </a:lnTo>
                  <a:lnTo>
                    <a:pt x="3077820" y="352817"/>
                  </a:lnTo>
                  <a:lnTo>
                    <a:pt x="3089658" y="354739"/>
                  </a:lnTo>
                  <a:lnTo>
                    <a:pt x="3101496" y="356429"/>
                  </a:lnTo>
                  <a:lnTo>
                    <a:pt x="3113333" y="357909"/>
                  </a:lnTo>
                  <a:lnTo>
                    <a:pt x="3125171" y="359199"/>
                  </a:lnTo>
                  <a:lnTo>
                    <a:pt x="3137009" y="360319"/>
                  </a:lnTo>
                  <a:lnTo>
                    <a:pt x="3148847" y="361290"/>
                  </a:lnTo>
                  <a:lnTo>
                    <a:pt x="3160684" y="362129"/>
                  </a:lnTo>
                  <a:lnTo>
                    <a:pt x="3172522" y="362853"/>
                  </a:lnTo>
                  <a:lnTo>
                    <a:pt x="3184360" y="363475"/>
                  </a:lnTo>
                  <a:lnTo>
                    <a:pt x="3196198" y="364010"/>
                  </a:lnTo>
                  <a:lnTo>
                    <a:pt x="3208035" y="364469"/>
                  </a:lnTo>
                  <a:lnTo>
                    <a:pt x="3219873" y="364862"/>
                  </a:lnTo>
                  <a:lnTo>
                    <a:pt x="3231711" y="365198"/>
                  </a:lnTo>
                  <a:lnTo>
                    <a:pt x="3243549" y="365486"/>
                  </a:lnTo>
                  <a:lnTo>
                    <a:pt x="3255387" y="365732"/>
                  </a:lnTo>
                  <a:lnTo>
                    <a:pt x="3267224" y="365942"/>
                  </a:lnTo>
                  <a:lnTo>
                    <a:pt x="3279062" y="366121"/>
                  </a:lnTo>
                  <a:lnTo>
                    <a:pt x="3290900" y="366274"/>
                  </a:lnTo>
                  <a:lnTo>
                    <a:pt x="3302738" y="366404"/>
                  </a:lnTo>
                  <a:lnTo>
                    <a:pt x="3314575" y="366515"/>
                  </a:lnTo>
                  <a:lnTo>
                    <a:pt x="3326413" y="366610"/>
                  </a:lnTo>
                  <a:lnTo>
                    <a:pt x="3338251" y="366691"/>
                  </a:lnTo>
                  <a:lnTo>
                    <a:pt x="3350089" y="366759"/>
                  </a:lnTo>
                  <a:lnTo>
                    <a:pt x="3361926" y="366818"/>
                  </a:lnTo>
                  <a:lnTo>
                    <a:pt x="3373764" y="366868"/>
                  </a:lnTo>
                  <a:lnTo>
                    <a:pt x="3385602" y="366910"/>
                  </a:lnTo>
                  <a:lnTo>
                    <a:pt x="3397440" y="366946"/>
                  </a:lnTo>
                  <a:lnTo>
                    <a:pt x="3409278" y="366977"/>
                  </a:lnTo>
                  <a:lnTo>
                    <a:pt x="3421115" y="367003"/>
                  </a:lnTo>
                  <a:lnTo>
                    <a:pt x="3432953" y="367025"/>
                  </a:lnTo>
                  <a:lnTo>
                    <a:pt x="3444791" y="367044"/>
                  </a:lnTo>
                  <a:lnTo>
                    <a:pt x="3456629" y="367061"/>
                  </a:lnTo>
                  <a:lnTo>
                    <a:pt x="3468466" y="367074"/>
                  </a:lnTo>
                  <a:lnTo>
                    <a:pt x="3480304" y="367086"/>
                  </a:lnTo>
                  <a:lnTo>
                    <a:pt x="3492142" y="367096"/>
                  </a:lnTo>
                  <a:lnTo>
                    <a:pt x="3503980" y="367104"/>
                  </a:lnTo>
                  <a:lnTo>
                    <a:pt x="3515818" y="367112"/>
                  </a:lnTo>
                  <a:lnTo>
                    <a:pt x="3515818" y="367153"/>
                  </a:lnTo>
                  <a:lnTo>
                    <a:pt x="3527655" y="367153"/>
                  </a:lnTo>
                  <a:lnTo>
                    <a:pt x="3539493" y="367153"/>
                  </a:lnTo>
                  <a:lnTo>
                    <a:pt x="3551331" y="367153"/>
                  </a:lnTo>
                  <a:lnTo>
                    <a:pt x="3563169" y="367153"/>
                  </a:lnTo>
                  <a:lnTo>
                    <a:pt x="3575006" y="367153"/>
                  </a:lnTo>
                  <a:lnTo>
                    <a:pt x="3586844" y="367153"/>
                  </a:lnTo>
                  <a:lnTo>
                    <a:pt x="3598682" y="367153"/>
                  </a:lnTo>
                  <a:lnTo>
                    <a:pt x="3610520" y="367153"/>
                  </a:lnTo>
                  <a:lnTo>
                    <a:pt x="3622357" y="367153"/>
                  </a:lnTo>
                  <a:lnTo>
                    <a:pt x="3634195" y="367153"/>
                  </a:lnTo>
                  <a:lnTo>
                    <a:pt x="3646033" y="367153"/>
                  </a:lnTo>
                  <a:lnTo>
                    <a:pt x="3657871" y="367153"/>
                  </a:lnTo>
                  <a:lnTo>
                    <a:pt x="3669709" y="367153"/>
                  </a:lnTo>
                  <a:lnTo>
                    <a:pt x="3681546" y="367153"/>
                  </a:lnTo>
                  <a:lnTo>
                    <a:pt x="3693384" y="367153"/>
                  </a:lnTo>
                  <a:lnTo>
                    <a:pt x="3705222" y="367153"/>
                  </a:lnTo>
                  <a:lnTo>
                    <a:pt x="3717060" y="367153"/>
                  </a:lnTo>
                  <a:lnTo>
                    <a:pt x="3728897" y="367153"/>
                  </a:lnTo>
                  <a:lnTo>
                    <a:pt x="3740735" y="367153"/>
                  </a:lnTo>
                  <a:lnTo>
                    <a:pt x="3752573" y="367153"/>
                  </a:lnTo>
                  <a:lnTo>
                    <a:pt x="3764411" y="367153"/>
                  </a:lnTo>
                  <a:lnTo>
                    <a:pt x="3776248" y="367153"/>
                  </a:lnTo>
                  <a:lnTo>
                    <a:pt x="3788086" y="367153"/>
                  </a:lnTo>
                  <a:lnTo>
                    <a:pt x="3799924" y="367153"/>
                  </a:lnTo>
                  <a:lnTo>
                    <a:pt x="3811762" y="367153"/>
                  </a:lnTo>
                  <a:lnTo>
                    <a:pt x="3823600" y="367153"/>
                  </a:lnTo>
                  <a:lnTo>
                    <a:pt x="3835437" y="367153"/>
                  </a:lnTo>
                  <a:lnTo>
                    <a:pt x="3847275" y="367153"/>
                  </a:lnTo>
                  <a:lnTo>
                    <a:pt x="3859113" y="367153"/>
                  </a:lnTo>
                  <a:lnTo>
                    <a:pt x="3870951" y="367153"/>
                  </a:lnTo>
                  <a:lnTo>
                    <a:pt x="3882788" y="367153"/>
                  </a:lnTo>
                  <a:lnTo>
                    <a:pt x="3894626" y="367153"/>
                  </a:lnTo>
                  <a:lnTo>
                    <a:pt x="3906464" y="367153"/>
                  </a:lnTo>
                  <a:lnTo>
                    <a:pt x="3918302" y="367153"/>
                  </a:lnTo>
                  <a:lnTo>
                    <a:pt x="3930139" y="367153"/>
                  </a:lnTo>
                  <a:lnTo>
                    <a:pt x="3941977" y="367153"/>
                  </a:lnTo>
                  <a:lnTo>
                    <a:pt x="3953815" y="367153"/>
                  </a:lnTo>
                  <a:lnTo>
                    <a:pt x="3965653" y="367153"/>
                  </a:lnTo>
                  <a:lnTo>
                    <a:pt x="3977491" y="367153"/>
                  </a:lnTo>
                  <a:lnTo>
                    <a:pt x="3989328" y="367153"/>
                  </a:lnTo>
                  <a:lnTo>
                    <a:pt x="4001166" y="367153"/>
                  </a:lnTo>
                  <a:lnTo>
                    <a:pt x="4013004" y="367153"/>
                  </a:lnTo>
                  <a:lnTo>
                    <a:pt x="4024842" y="367153"/>
                  </a:lnTo>
                  <a:lnTo>
                    <a:pt x="4036679" y="367153"/>
                  </a:lnTo>
                  <a:lnTo>
                    <a:pt x="4048517" y="367153"/>
                  </a:lnTo>
                  <a:lnTo>
                    <a:pt x="4060355" y="367153"/>
                  </a:lnTo>
                  <a:lnTo>
                    <a:pt x="4072193" y="367153"/>
                  </a:lnTo>
                  <a:lnTo>
                    <a:pt x="4084031" y="367153"/>
                  </a:lnTo>
                  <a:lnTo>
                    <a:pt x="4095868" y="367153"/>
                  </a:lnTo>
                  <a:lnTo>
                    <a:pt x="4107706" y="367153"/>
                  </a:lnTo>
                  <a:lnTo>
                    <a:pt x="4119544" y="367153"/>
                  </a:lnTo>
                  <a:lnTo>
                    <a:pt x="4131382" y="367153"/>
                  </a:lnTo>
                  <a:lnTo>
                    <a:pt x="4143219" y="367153"/>
                  </a:lnTo>
                  <a:lnTo>
                    <a:pt x="4155057" y="367153"/>
                  </a:lnTo>
                  <a:lnTo>
                    <a:pt x="4166895" y="367153"/>
                  </a:lnTo>
                  <a:lnTo>
                    <a:pt x="4178733" y="367153"/>
                  </a:lnTo>
                  <a:lnTo>
                    <a:pt x="4190570" y="367153"/>
                  </a:lnTo>
                  <a:lnTo>
                    <a:pt x="4202408" y="367153"/>
                  </a:lnTo>
                  <a:lnTo>
                    <a:pt x="4214246" y="367153"/>
                  </a:lnTo>
                  <a:lnTo>
                    <a:pt x="4226084" y="367153"/>
                  </a:lnTo>
                  <a:lnTo>
                    <a:pt x="4237922" y="367153"/>
                  </a:lnTo>
                  <a:lnTo>
                    <a:pt x="4249759" y="367153"/>
                  </a:lnTo>
                  <a:lnTo>
                    <a:pt x="4261597" y="367153"/>
                  </a:lnTo>
                  <a:lnTo>
                    <a:pt x="4273435" y="367153"/>
                  </a:lnTo>
                  <a:lnTo>
                    <a:pt x="4285273" y="367153"/>
                  </a:lnTo>
                  <a:lnTo>
                    <a:pt x="4297110" y="367153"/>
                  </a:lnTo>
                  <a:lnTo>
                    <a:pt x="4308948" y="367153"/>
                  </a:lnTo>
                  <a:lnTo>
                    <a:pt x="4320786" y="367153"/>
                  </a:lnTo>
                  <a:lnTo>
                    <a:pt x="4332624" y="367153"/>
                  </a:lnTo>
                  <a:lnTo>
                    <a:pt x="4344461" y="367153"/>
                  </a:lnTo>
                  <a:lnTo>
                    <a:pt x="4356299" y="367153"/>
                  </a:lnTo>
                  <a:lnTo>
                    <a:pt x="4368137" y="367153"/>
                  </a:lnTo>
                  <a:lnTo>
                    <a:pt x="4379975" y="367153"/>
                  </a:lnTo>
                  <a:lnTo>
                    <a:pt x="4391813" y="367153"/>
                  </a:lnTo>
                  <a:lnTo>
                    <a:pt x="4403650" y="367153"/>
                  </a:lnTo>
                  <a:lnTo>
                    <a:pt x="4415488" y="367153"/>
                  </a:lnTo>
                  <a:lnTo>
                    <a:pt x="4427326" y="367153"/>
                  </a:lnTo>
                  <a:lnTo>
                    <a:pt x="4439164" y="367153"/>
                  </a:lnTo>
                  <a:lnTo>
                    <a:pt x="4451001" y="367153"/>
                  </a:lnTo>
                  <a:lnTo>
                    <a:pt x="4462839" y="367153"/>
                  </a:lnTo>
                  <a:lnTo>
                    <a:pt x="4474677" y="367153"/>
                  </a:lnTo>
                  <a:lnTo>
                    <a:pt x="4486515" y="367153"/>
                  </a:lnTo>
                  <a:lnTo>
                    <a:pt x="4498352" y="367153"/>
                  </a:lnTo>
                  <a:lnTo>
                    <a:pt x="4510190" y="367153"/>
                  </a:lnTo>
                  <a:lnTo>
                    <a:pt x="4522028" y="367153"/>
                  </a:lnTo>
                  <a:lnTo>
                    <a:pt x="4533866" y="367153"/>
                  </a:lnTo>
                  <a:lnTo>
                    <a:pt x="4545704" y="367153"/>
                  </a:lnTo>
                  <a:lnTo>
                    <a:pt x="4557541" y="367153"/>
                  </a:lnTo>
                  <a:lnTo>
                    <a:pt x="4569379" y="367153"/>
                  </a:lnTo>
                  <a:lnTo>
                    <a:pt x="4581217" y="367153"/>
                  </a:lnTo>
                  <a:lnTo>
                    <a:pt x="4593055" y="367153"/>
                  </a:lnTo>
                  <a:lnTo>
                    <a:pt x="4604892" y="367153"/>
                  </a:lnTo>
                  <a:lnTo>
                    <a:pt x="4616730" y="367153"/>
                  </a:lnTo>
                  <a:lnTo>
                    <a:pt x="4628568" y="367153"/>
                  </a:lnTo>
                  <a:lnTo>
                    <a:pt x="4640406" y="367153"/>
                  </a:lnTo>
                  <a:lnTo>
                    <a:pt x="4652244" y="367153"/>
                  </a:lnTo>
                  <a:lnTo>
                    <a:pt x="4664081" y="367153"/>
                  </a:lnTo>
                  <a:lnTo>
                    <a:pt x="4675919" y="367153"/>
                  </a:lnTo>
                  <a:lnTo>
                    <a:pt x="4687757" y="367153"/>
                  </a:lnTo>
                </a:path>
              </a:pathLst>
            </a:custGeom>
            <a:ln w="40651" cap="flat">
              <a:solidFill>
                <a:srgbClr val="E8E8E8">
                  <a:alpha val="100000"/>
                </a:srgbClr>
              </a:solidFill>
              <a:prstDash val="solid"/>
              <a:round/>
            </a:ln>
          </p:spPr>
          <p:txBody>
            <a:bodyPr/>
            <a:lstStyle/>
            <a:p/>
          </p:txBody>
        </p:sp>
        <p:sp>
          <p:nvSpPr>
            <p:cNvPr id="64" name="pl64"/>
            <p:cNvSpPr/>
            <p:nvPr/>
          </p:nvSpPr>
          <p:spPr>
            <a:xfrm>
              <a:off x="2482252" y="3476043"/>
              <a:ext cx="4687757" cy="367153"/>
            </a:xfrm>
            <a:custGeom>
              <a:avLst/>
              <a:pathLst>
                <a:path w="4687757" h="367153">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66"/>
                  </a:lnTo>
                  <a:lnTo>
                    <a:pt x="1183777" y="122480"/>
                  </a:lnTo>
                  <a:lnTo>
                    <a:pt x="1195614" y="122497"/>
                  </a:lnTo>
                  <a:lnTo>
                    <a:pt x="1207452" y="122517"/>
                  </a:lnTo>
                  <a:lnTo>
                    <a:pt x="1219290" y="122541"/>
                  </a:lnTo>
                  <a:lnTo>
                    <a:pt x="1231128" y="122568"/>
                  </a:lnTo>
                  <a:lnTo>
                    <a:pt x="1242965" y="122600"/>
                  </a:lnTo>
                  <a:lnTo>
                    <a:pt x="1254803" y="122638"/>
                  </a:lnTo>
                  <a:lnTo>
                    <a:pt x="1266641" y="122683"/>
                  </a:lnTo>
                  <a:lnTo>
                    <a:pt x="1278479" y="122735"/>
                  </a:lnTo>
                  <a:lnTo>
                    <a:pt x="1290317" y="122797"/>
                  </a:lnTo>
                  <a:lnTo>
                    <a:pt x="1302154" y="122869"/>
                  </a:lnTo>
                  <a:lnTo>
                    <a:pt x="1313992" y="122954"/>
                  </a:lnTo>
                  <a:lnTo>
                    <a:pt x="1325830" y="123053"/>
                  </a:lnTo>
                  <a:lnTo>
                    <a:pt x="1337668" y="123171"/>
                  </a:lnTo>
                  <a:lnTo>
                    <a:pt x="1349505" y="123308"/>
                  </a:lnTo>
                  <a:lnTo>
                    <a:pt x="1361343" y="123469"/>
                  </a:lnTo>
                  <a:lnTo>
                    <a:pt x="1373181" y="123659"/>
                  </a:lnTo>
                  <a:lnTo>
                    <a:pt x="1385019" y="123881"/>
                  </a:lnTo>
                  <a:lnTo>
                    <a:pt x="1396856" y="124142"/>
                  </a:lnTo>
                  <a:lnTo>
                    <a:pt x="1408694" y="124448"/>
                  </a:lnTo>
                  <a:lnTo>
                    <a:pt x="1420532" y="124806"/>
                  </a:lnTo>
                  <a:lnTo>
                    <a:pt x="1432370" y="125226"/>
                  </a:lnTo>
                  <a:lnTo>
                    <a:pt x="1444208" y="125718"/>
                  </a:lnTo>
                  <a:lnTo>
                    <a:pt x="1456045" y="126293"/>
                  </a:lnTo>
                  <a:lnTo>
                    <a:pt x="1467883" y="126966"/>
                  </a:lnTo>
                  <a:lnTo>
                    <a:pt x="1479721" y="127752"/>
                  </a:lnTo>
                  <a:lnTo>
                    <a:pt x="1491559" y="128670"/>
                  </a:lnTo>
                  <a:lnTo>
                    <a:pt x="1503396" y="129739"/>
                  </a:lnTo>
                  <a:lnTo>
                    <a:pt x="1515234" y="130984"/>
                  </a:lnTo>
                  <a:lnTo>
                    <a:pt x="1527072" y="132431"/>
                  </a:lnTo>
                  <a:lnTo>
                    <a:pt x="1538910" y="134108"/>
                  </a:lnTo>
                  <a:lnTo>
                    <a:pt x="1550748" y="136050"/>
                  </a:lnTo>
                  <a:lnTo>
                    <a:pt x="1562585" y="138292"/>
                  </a:lnTo>
                  <a:lnTo>
                    <a:pt x="1574423" y="140871"/>
                  </a:lnTo>
                  <a:lnTo>
                    <a:pt x="1586261" y="143830"/>
                  </a:lnTo>
                  <a:lnTo>
                    <a:pt x="1598099" y="147211"/>
                  </a:lnTo>
                  <a:lnTo>
                    <a:pt x="1609936" y="151055"/>
                  </a:lnTo>
                  <a:lnTo>
                    <a:pt x="1621774" y="155406"/>
                  </a:lnTo>
                  <a:lnTo>
                    <a:pt x="1633612" y="160302"/>
                  </a:lnTo>
                  <a:lnTo>
                    <a:pt x="1645450" y="165774"/>
                  </a:lnTo>
                  <a:lnTo>
                    <a:pt x="1657287" y="171848"/>
                  </a:lnTo>
                  <a:lnTo>
                    <a:pt x="1669125" y="178535"/>
                  </a:lnTo>
                  <a:lnTo>
                    <a:pt x="1680963" y="185832"/>
                  </a:lnTo>
                  <a:lnTo>
                    <a:pt x="1692801" y="193719"/>
                  </a:lnTo>
                  <a:lnTo>
                    <a:pt x="1704639" y="202155"/>
                  </a:lnTo>
                  <a:lnTo>
                    <a:pt x="1716476" y="211079"/>
                  </a:lnTo>
                  <a:lnTo>
                    <a:pt x="1728314" y="220408"/>
                  </a:lnTo>
                  <a:lnTo>
                    <a:pt x="1740152" y="230042"/>
                  </a:lnTo>
                  <a:lnTo>
                    <a:pt x="1751990" y="239866"/>
                  </a:lnTo>
                  <a:lnTo>
                    <a:pt x="1763827" y="249753"/>
                  </a:lnTo>
                  <a:lnTo>
                    <a:pt x="1775665" y="259577"/>
                  </a:lnTo>
                  <a:lnTo>
                    <a:pt x="1787503" y="269211"/>
                  </a:lnTo>
                  <a:lnTo>
                    <a:pt x="1799341" y="278540"/>
                  </a:lnTo>
                  <a:lnTo>
                    <a:pt x="1811178" y="287464"/>
                  </a:lnTo>
                  <a:lnTo>
                    <a:pt x="1823016" y="295900"/>
                  </a:lnTo>
                  <a:lnTo>
                    <a:pt x="1834854" y="303787"/>
                  </a:lnTo>
                  <a:lnTo>
                    <a:pt x="1846692" y="311084"/>
                  </a:lnTo>
                  <a:lnTo>
                    <a:pt x="1858530" y="317771"/>
                  </a:lnTo>
                  <a:lnTo>
                    <a:pt x="1870367" y="323844"/>
                  </a:lnTo>
                  <a:lnTo>
                    <a:pt x="1882205" y="329317"/>
                  </a:lnTo>
                  <a:lnTo>
                    <a:pt x="1894043" y="334212"/>
                  </a:lnTo>
                  <a:lnTo>
                    <a:pt x="1905881" y="338563"/>
                  </a:lnTo>
                  <a:lnTo>
                    <a:pt x="1917718" y="342408"/>
                  </a:lnTo>
                  <a:lnTo>
                    <a:pt x="1929556" y="345788"/>
                  </a:lnTo>
                  <a:lnTo>
                    <a:pt x="1941394" y="348747"/>
                  </a:lnTo>
                  <a:lnTo>
                    <a:pt x="1953232" y="351327"/>
                  </a:lnTo>
                  <a:lnTo>
                    <a:pt x="1965069" y="353568"/>
                  </a:lnTo>
                  <a:lnTo>
                    <a:pt x="1976907" y="355510"/>
                  </a:lnTo>
                  <a:lnTo>
                    <a:pt x="1988745" y="357188"/>
                  </a:lnTo>
                  <a:lnTo>
                    <a:pt x="2000583" y="358635"/>
                  </a:lnTo>
                  <a:lnTo>
                    <a:pt x="2012421" y="359880"/>
                  </a:lnTo>
                  <a:lnTo>
                    <a:pt x="2024258" y="360949"/>
                  </a:lnTo>
                  <a:lnTo>
                    <a:pt x="2036096" y="361866"/>
                  </a:lnTo>
                  <a:lnTo>
                    <a:pt x="2047934" y="362653"/>
                  </a:lnTo>
                  <a:lnTo>
                    <a:pt x="2059772" y="363325"/>
                  </a:lnTo>
                  <a:lnTo>
                    <a:pt x="2071609" y="363901"/>
                  </a:lnTo>
                  <a:lnTo>
                    <a:pt x="2083447" y="364393"/>
                  </a:lnTo>
                  <a:lnTo>
                    <a:pt x="2095285" y="364813"/>
                  </a:lnTo>
                  <a:lnTo>
                    <a:pt x="2107123" y="365171"/>
                  </a:lnTo>
                  <a:lnTo>
                    <a:pt x="2118961" y="365477"/>
                  </a:lnTo>
                  <a:lnTo>
                    <a:pt x="2130798" y="365738"/>
                  </a:lnTo>
                  <a:lnTo>
                    <a:pt x="2142636" y="365960"/>
                  </a:lnTo>
                  <a:lnTo>
                    <a:pt x="2154474" y="366149"/>
                  </a:lnTo>
                  <a:lnTo>
                    <a:pt x="2166312" y="366311"/>
                  </a:lnTo>
                  <a:lnTo>
                    <a:pt x="2178149" y="366448"/>
                  </a:lnTo>
                  <a:lnTo>
                    <a:pt x="2189987" y="366565"/>
                  </a:lnTo>
                  <a:lnTo>
                    <a:pt x="2201825" y="366665"/>
                  </a:lnTo>
                  <a:lnTo>
                    <a:pt x="2213663" y="366750"/>
                  </a:lnTo>
                  <a:lnTo>
                    <a:pt x="2225500" y="366822"/>
                  </a:lnTo>
                  <a:lnTo>
                    <a:pt x="2237338" y="366883"/>
                  </a:lnTo>
                  <a:lnTo>
                    <a:pt x="2249176" y="366936"/>
                  </a:lnTo>
                  <a:lnTo>
                    <a:pt x="2261014" y="366980"/>
                  </a:lnTo>
                  <a:lnTo>
                    <a:pt x="2272852" y="367018"/>
                  </a:lnTo>
                  <a:lnTo>
                    <a:pt x="2284689" y="367051"/>
                  </a:lnTo>
                  <a:lnTo>
                    <a:pt x="2296527" y="367078"/>
                  </a:lnTo>
                  <a:lnTo>
                    <a:pt x="2308365" y="367101"/>
                  </a:lnTo>
                  <a:lnTo>
                    <a:pt x="2320203" y="367121"/>
                  </a:lnTo>
                  <a:lnTo>
                    <a:pt x="2332040" y="367138"/>
                  </a:lnTo>
                  <a:lnTo>
                    <a:pt x="2343878" y="367153"/>
                  </a:lnTo>
                  <a:lnTo>
                    <a:pt x="2343878" y="367153"/>
                  </a:lnTo>
                  <a:lnTo>
                    <a:pt x="2355716" y="367138"/>
                  </a:lnTo>
                  <a:lnTo>
                    <a:pt x="2367554" y="367121"/>
                  </a:lnTo>
                  <a:lnTo>
                    <a:pt x="2379391" y="367101"/>
                  </a:lnTo>
                  <a:lnTo>
                    <a:pt x="2391229" y="367078"/>
                  </a:lnTo>
                  <a:lnTo>
                    <a:pt x="2403067" y="367051"/>
                  </a:lnTo>
                  <a:lnTo>
                    <a:pt x="2414905" y="367018"/>
                  </a:lnTo>
                  <a:lnTo>
                    <a:pt x="2426743" y="366980"/>
                  </a:lnTo>
                  <a:lnTo>
                    <a:pt x="2438580" y="366936"/>
                  </a:lnTo>
                  <a:lnTo>
                    <a:pt x="2450418" y="366883"/>
                  </a:lnTo>
                  <a:lnTo>
                    <a:pt x="2462256" y="366822"/>
                  </a:lnTo>
                  <a:lnTo>
                    <a:pt x="2474094" y="366750"/>
                  </a:lnTo>
                  <a:lnTo>
                    <a:pt x="2485931" y="366665"/>
                  </a:lnTo>
                  <a:lnTo>
                    <a:pt x="2497769" y="366565"/>
                  </a:lnTo>
                  <a:lnTo>
                    <a:pt x="2509607" y="366448"/>
                  </a:lnTo>
                  <a:lnTo>
                    <a:pt x="2521445" y="366311"/>
                  </a:lnTo>
                  <a:lnTo>
                    <a:pt x="2533283" y="366149"/>
                  </a:lnTo>
                  <a:lnTo>
                    <a:pt x="2545120" y="365960"/>
                  </a:lnTo>
                  <a:lnTo>
                    <a:pt x="2556958" y="365738"/>
                  </a:lnTo>
                  <a:lnTo>
                    <a:pt x="2568796" y="365477"/>
                  </a:lnTo>
                  <a:lnTo>
                    <a:pt x="2580634" y="365171"/>
                  </a:lnTo>
                  <a:lnTo>
                    <a:pt x="2592471" y="364813"/>
                  </a:lnTo>
                  <a:lnTo>
                    <a:pt x="2604309" y="364393"/>
                  </a:lnTo>
                  <a:lnTo>
                    <a:pt x="2616147" y="363901"/>
                  </a:lnTo>
                  <a:lnTo>
                    <a:pt x="2627985" y="363325"/>
                  </a:lnTo>
                  <a:lnTo>
                    <a:pt x="2639822" y="362653"/>
                  </a:lnTo>
                  <a:lnTo>
                    <a:pt x="2651660" y="361866"/>
                  </a:lnTo>
                  <a:lnTo>
                    <a:pt x="2663498" y="360949"/>
                  </a:lnTo>
                  <a:lnTo>
                    <a:pt x="2675336" y="359880"/>
                  </a:lnTo>
                  <a:lnTo>
                    <a:pt x="2687174" y="358635"/>
                  </a:lnTo>
                  <a:lnTo>
                    <a:pt x="2699011" y="357188"/>
                  </a:lnTo>
                  <a:lnTo>
                    <a:pt x="2710849" y="355510"/>
                  </a:lnTo>
                  <a:lnTo>
                    <a:pt x="2722687" y="353568"/>
                  </a:lnTo>
                  <a:lnTo>
                    <a:pt x="2734525" y="351327"/>
                  </a:lnTo>
                  <a:lnTo>
                    <a:pt x="2746362" y="348747"/>
                  </a:lnTo>
                  <a:lnTo>
                    <a:pt x="2758200" y="345788"/>
                  </a:lnTo>
                  <a:lnTo>
                    <a:pt x="2770038" y="342408"/>
                  </a:lnTo>
                  <a:lnTo>
                    <a:pt x="2781876" y="338563"/>
                  </a:lnTo>
                  <a:lnTo>
                    <a:pt x="2793713" y="334212"/>
                  </a:lnTo>
                  <a:lnTo>
                    <a:pt x="2805551" y="329317"/>
                  </a:lnTo>
                  <a:lnTo>
                    <a:pt x="2817389" y="323844"/>
                  </a:lnTo>
                  <a:lnTo>
                    <a:pt x="2829227" y="317771"/>
                  </a:lnTo>
                  <a:lnTo>
                    <a:pt x="2841065" y="311084"/>
                  </a:lnTo>
                  <a:lnTo>
                    <a:pt x="2852902" y="303787"/>
                  </a:lnTo>
                  <a:lnTo>
                    <a:pt x="2864740" y="295900"/>
                  </a:lnTo>
                  <a:lnTo>
                    <a:pt x="2876578" y="287464"/>
                  </a:lnTo>
                  <a:lnTo>
                    <a:pt x="2888416" y="278540"/>
                  </a:lnTo>
                  <a:lnTo>
                    <a:pt x="2900253" y="269211"/>
                  </a:lnTo>
                  <a:lnTo>
                    <a:pt x="2912091" y="259577"/>
                  </a:lnTo>
                  <a:lnTo>
                    <a:pt x="2923929" y="249753"/>
                  </a:lnTo>
                  <a:lnTo>
                    <a:pt x="2935767" y="239866"/>
                  </a:lnTo>
                  <a:lnTo>
                    <a:pt x="2947604" y="230042"/>
                  </a:lnTo>
                  <a:lnTo>
                    <a:pt x="2959442" y="220408"/>
                  </a:lnTo>
                  <a:lnTo>
                    <a:pt x="2971280" y="211079"/>
                  </a:lnTo>
                  <a:lnTo>
                    <a:pt x="2983118" y="202155"/>
                  </a:lnTo>
                  <a:lnTo>
                    <a:pt x="2994956" y="193719"/>
                  </a:lnTo>
                  <a:lnTo>
                    <a:pt x="3006793" y="185832"/>
                  </a:lnTo>
                  <a:lnTo>
                    <a:pt x="3018631" y="178535"/>
                  </a:lnTo>
                  <a:lnTo>
                    <a:pt x="3030469" y="171848"/>
                  </a:lnTo>
                  <a:lnTo>
                    <a:pt x="3042307" y="165774"/>
                  </a:lnTo>
                  <a:lnTo>
                    <a:pt x="3054144" y="160302"/>
                  </a:lnTo>
                  <a:lnTo>
                    <a:pt x="3065982" y="155406"/>
                  </a:lnTo>
                  <a:lnTo>
                    <a:pt x="3077820" y="151055"/>
                  </a:lnTo>
                  <a:lnTo>
                    <a:pt x="3089658" y="147211"/>
                  </a:lnTo>
                  <a:lnTo>
                    <a:pt x="3101496" y="143830"/>
                  </a:lnTo>
                  <a:lnTo>
                    <a:pt x="3113333" y="140871"/>
                  </a:lnTo>
                  <a:lnTo>
                    <a:pt x="3125171" y="138292"/>
                  </a:lnTo>
                  <a:lnTo>
                    <a:pt x="3137009" y="136050"/>
                  </a:lnTo>
                  <a:lnTo>
                    <a:pt x="3148847" y="134108"/>
                  </a:lnTo>
                  <a:lnTo>
                    <a:pt x="3160684" y="132431"/>
                  </a:lnTo>
                  <a:lnTo>
                    <a:pt x="3172522" y="130984"/>
                  </a:lnTo>
                  <a:lnTo>
                    <a:pt x="3184360" y="129739"/>
                  </a:lnTo>
                  <a:lnTo>
                    <a:pt x="3196198" y="128670"/>
                  </a:lnTo>
                  <a:lnTo>
                    <a:pt x="3208035" y="127752"/>
                  </a:lnTo>
                  <a:lnTo>
                    <a:pt x="3219873" y="126966"/>
                  </a:lnTo>
                  <a:lnTo>
                    <a:pt x="3231711" y="126293"/>
                  </a:lnTo>
                  <a:lnTo>
                    <a:pt x="3243549" y="125718"/>
                  </a:lnTo>
                  <a:lnTo>
                    <a:pt x="3255387" y="125226"/>
                  </a:lnTo>
                  <a:lnTo>
                    <a:pt x="3267224" y="124806"/>
                  </a:lnTo>
                  <a:lnTo>
                    <a:pt x="3279062" y="124448"/>
                  </a:lnTo>
                  <a:lnTo>
                    <a:pt x="3290900" y="124142"/>
                  </a:lnTo>
                  <a:lnTo>
                    <a:pt x="3302738" y="123881"/>
                  </a:lnTo>
                  <a:lnTo>
                    <a:pt x="3314575" y="123659"/>
                  </a:lnTo>
                  <a:lnTo>
                    <a:pt x="3326413" y="123469"/>
                  </a:lnTo>
                  <a:lnTo>
                    <a:pt x="3338251" y="123308"/>
                  </a:lnTo>
                  <a:lnTo>
                    <a:pt x="3350089" y="123171"/>
                  </a:lnTo>
                  <a:lnTo>
                    <a:pt x="3361926" y="123053"/>
                  </a:lnTo>
                  <a:lnTo>
                    <a:pt x="3373764" y="122954"/>
                  </a:lnTo>
                  <a:lnTo>
                    <a:pt x="3385602" y="122869"/>
                  </a:lnTo>
                  <a:lnTo>
                    <a:pt x="3397440" y="122797"/>
                  </a:lnTo>
                  <a:lnTo>
                    <a:pt x="3409278" y="122735"/>
                  </a:lnTo>
                  <a:lnTo>
                    <a:pt x="3421115" y="122683"/>
                  </a:lnTo>
                  <a:lnTo>
                    <a:pt x="3432953" y="122638"/>
                  </a:lnTo>
                  <a:lnTo>
                    <a:pt x="3444791" y="122600"/>
                  </a:lnTo>
                  <a:lnTo>
                    <a:pt x="3456629" y="122568"/>
                  </a:lnTo>
                  <a:lnTo>
                    <a:pt x="3468466" y="122541"/>
                  </a:lnTo>
                  <a:lnTo>
                    <a:pt x="3480304" y="122517"/>
                  </a:lnTo>
                  <a:lnTo>
                    <a:pt x="3492142" y="122497"/>
                  </a:lnTo>
                  <a:lnTo>
                    <a:pt x="3503980" y="122480"/>
                  </a:lnTo>
                  <a:lnTo>
                    <a:pt x="3515818" y="122466"/>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8995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5312384"/>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67" name="pl67"/>
            <p:cNvSpPr/>
            <p:nvPr/>
          </p:nvSpPr>
          <p:spPr>
            <a:xfrm>
              <a:off x="2482252" y="4577872"/>
              <a:ext cx="4687757" cy="122384"/>
            </a:xfrm>
            <a:custGeom>
              <a:avLst/>
              <a:pathLst>
                <a:path w="4687757" h="122384">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84"/>
                  </a:lnTo>
                  <a:lnTo>
                    <a:pt x="3527655" y="122384"/>
                  </a:lnTo>
                  <a:lnTo>
                    <a:pt x="3539493" y="122384"/>
                  </a:lnTo>
                  <a:lnTo>
                    <a:pt x="3551331" y="122384"/>
                  </a:lnTo>
                  <a:lnTo>
                    <a:pt x="3563169" y="122384"/>
                  </a:lnTo>
                  <a:lnTo>
                    <a:pt x="3575006" y="122384"/>
                  </a:lnTo>
                  <a:lnTo>
                    <a:pt x="3586844" y="122384"/>
                  </a:lnTo>
                  <a:lnTo>
                    <a:pt x="3598682" y="122384"/>
                  </a:lnTo>
                  <a:lnTo>
                    <a:pt x="3610520" y="122384"/>
                  </a:lnTo>
                  <a:lnTo>
                    <a:pt x="3622357" y="122384"/>
                  </a:lnTo>
                  <a:lnTo>
                    <a:pt x="3634195" y="122384"/>
                  </a:lnTo>
                  <a:lnTo>
                    <a:pt x="3646033" y="122384"/>
                  </a:lnTo>
                  <a:lnTo>
                    <a:pt x="3657871" y="122384"/>
                  </a:lnTo>
                  <a:lnTo>
                    <a:pt x="3669709" y="122384"/>
                  </a:lnTo>
                  <a:lnTo>
                    <a:pt x="3681546" y="122384"/>
                  </a:lnTo>
                  <a:lnTo>
                    <a:pt x="3693384" y="122384"/>
                  </a:lnTo>
                  <a:lnTo>
                    <a:pt x="3705222" y="122384"/>
                  </a:lnTo>
                  <a:lnTo>
                    <a:pt x="3717060" y="122384"/>
                  </a:lnTo>
                  <a:lnTo>
                    <a:pt x="3728897" y="122384"/>
                  </a:lnTo>
                  <a:lnTo>
                    <a:pt x="3740735" y="122384"/>
                  </a:lnTo>
                  <a:lnTo>
                    <a:pt x="3752573" y="122384"/>
                  </a:lnTo>
                  <a:lnTo>
                    <a:pt x="3764411" y="122384"/>
                  </a:lnTo>
                  <a:lnTo>
                    <a:pt x="3776248" y="122384"/>
                  </a:lnTo>
                  <a:lnTo>
                    <a:pt x="3788086" y="122384"/>
                  </a:lnTo>
                  <a:lnTo>
                    <a:pt x="3799924" y="122384"/>
                  </a:lnTo>
                  <a:lnTo>
                    <a:pt x="3811762" y="122384"/>
                  </a:lnTo>
                  <a:lnTo>
                    <a:pt x="3823600" y="122384"/>
                  </a:lnTo>
                  <a:lnTo>
                    <a:pt x="3835437" y="122384"/>
                  </a:lnTo>
                  <a:lnTo>
                    <a:pt x="3847275" y="122384"/>
                  </a:lnTo>
                  <a:lnTo>
                    <a:pt x="3859113" y="122384"/>
                  </a:lnTo>
                  <a:lnTo>
                    <a:pt x="3870951" y="122384"/>
                  </a:lnTo>
                  <a:lnTo>
                    <a:pt x="3882788" y="122384"/>
                  </a:lnTo>
                  <a:lnTo>
                    <a:pt x="3894626" y="122384"/>
                  </a:lnTo>
                  <a:lnTo>
                    <a:pt x="3906464" y="122384"/>
                  </a:lnTo>
                  <a:lnTo>
                    <a:pt x="3918302" y="122384"/>
                  </a:lnTo>
                  <a:lnTo>
                    <a:pt x="3930139" y="122384"/>
                  </a:lnTo>
                  <a:lnTo>
                    <a:pt x="3941977" y="122384"/>
                  </a:lnTo>
                  <a:lnTo>
                    <a:pt x="3953815" y="122384"/>
                  </a:lnTo>
                  <a:lnTo>
                    <a:pt x="3965653" y="122384"/>
                  </a:lnTo>
                  <a:lnTo>
                    <a:pt x="3977491" y="122384"/>
                  </a:lnTo>
                  <a:lnTo>
                    <a:pt x="3989328" y="122384"/>
                  </a:lnTo>
                  <a:lnTo>
                    <a:pt x="4001166" y="122384"/>
                  </a:lnTo>
                  <a:lnTo>
                    <a:pt x="4013004" y="122384"/>
                  </a:lnTo>
                  <a:lnTo>
                    <a:pt x="4024842" y="122384"/>
                  </a:lnTo>
                  <a:lnTo>
                    <a:pt x="4036679" y="122384"/>
                  </a:lnTo>
                  <a:lnTo>
                    <a:pt x="4048517" y="122384"/>
                  </a:lnTo>
                  <a:lnTo>
                    <a:pt x="4060355" y="122384"/>
                  </a:lnTo>
                  <a:lnTo>
                    <a:pt x="4072193" y="122384"/>
                  </a:lnTo>
                  <a:lnTo>
                    <a:pt x="4084031" y="122384"/>
                  </a:lnTo>
                  <a:lnTo>
                    <a:pt x="4095868" y="122384"/>
                  </a:lnTo>
                  <a:lnTo>
                    <a:pt x="4107706" y="122384"/>
                  </a:lnTo>
                  <a:lnTo>
                    <a:pt x="4119544" y="122384"/>
                  </a:lnTo>
                  <a:lnTo>
                    <a:pt x="4131382" y="122384"/>
                  </a:lnTo>
                  <a:lnTo>
                    <a:pt x="4143219" y="122384"/>
                  </a:lnTo>
                  <a:lnTo>
                    <a:pt x="4155057" y="122384"/>
                  </a:lnTo>
                  <a:lnTo>
                    <a:pt x="4166895" y="122384"/>
                  </a:lnTo>
                  <a:lnTo>
                    <a:pt x="4178733" y="122384"/>
                  </a:lnTo>
                  <a:lnTo>
                    <a:pt x="4190570" y="122384"/>
                  </a:lnTo>
                  <a:lnTo>
                    <a:pt x="4202408" y="122384"/>
                  </a:lnTo>
                  <a:lnTo>
                    <a:pt x="4214246" y="122384"/>
                  </a:lnTo>
                  <a:lnTo>
                    <a:pt x="4226084" y="122384"/>
                  </a:lnTo>
                  <a:lnTo>
                    <a:pt x="4237922" y="122384"/>
                  </a:lnTo>
                  <a:lnTo>
                    <a:pt x="4249759" y="122384"/>
                  </a:lnTo>
                  <a:lnTo>
                    <a:pt x="4261597" y="122384"/>
                  </a:lnTo>
                  <a:lnTo>
                    <a:pt x="4273435" y="122384"/>
                  </a:lnTo>
                  <a:lnTo>
                    <a:pt x="4285273" y="122384"/>
                  </a:lnTo>
                  <a:lnTo>
                    <a:pt x="4297110" y="122384"/>
                  </a:lnTo>
                  <a:lnTo>
                    <a:pt x="4308948" y="122384"/>
                  </a:lnTo>
                  <a:lnTo>
                    <a:pt x="4320786" y="122384"/>
                  </a:lnTo>
                  <a:lnTo>
                    <a:pt x="4332624" y="122384"/>
                  </a:lnTo>
                  <a:lnTo>
                    <a:pt x="4344461" y="122384"/>
                  </a:lnTo>
                  <a:lnTo>
                    <a:pt x="4356299" y="122384"/>
                  </a:lnTo>
                  <a:lnTo>
                    <a:pt x="4368137" y="122384"/>
                  </a:lnTo>
                  <a:lnTo>
                    <a:pt x="4379975" y="122384"/>
                  </a:lnTo>
                  <a:lnTo>
                    <a:pt x="4391813" y="122384"/>
                  </a:lnTo>
                  <a:lnTo>
                    <a:pt x="4403650" y="122384"/>
                  </a:lnTo>
                  <a:lnTo>
                    <a:pt x="4415488" y="122384"/>
                  </a:lnTo>
                  <a:lnTo>
                    <a:pt x="4427326" y="122384"/>
                  </a:lnTo>
                  <a:lnTo>
                    <a:pt x="4439164" y="122384"/>
                  </a:lnTo>
                  <a:lnTo>
                    <a:pt x="4451001" y="122384"/>
                  </a:lnTo>
                  <a:lnTo>
                    <a:pt x="4462839" y="122384"/>
                  </a:lnTo>
                  <a:lnTo>
                    <a:pt x="4474677" y="122384"/>
                  </a:lnTo>
                  <a:lnTo>
                    <a:pt x="4486515" y="122384"/>
                  </a:lnTo>
                  <a:lnTo>
                    <a:pt x="4498352" y="122384"/>
                  </a:lnTo>
                  <a:lnTo>
                    <a:pt x="4510190" y="122384"/>
                  </a:lnTo>
                  <a:lnTo>
                    <a:pt x="4522028" y="122384"/>
                  </a:lnTo>
                  <a:lnTo>
                    <a:pt x="4533866" y="122384"/>
                  </a:lnTo>
                  <a:lnTo>
                    <a:pt x="4545704" y="122384"/>
                  </a:lnTo>
                  <a:lnTo>
                    <a:pt x="4557541" y="122384"/>
                  </a:lnTo>
                  <a:lnTo>
                    <a:pt x="4569379" y="122384"/>
                  </a:lnTo>
                  <a:lnTo>
                    <a:pt x="4581217" y="122384"/>
                  </a:lnTo>
                  <a:lnTo>
                    <a:pt x="4593055" y="122384"/>
                  </a:lnTo>
                  <a:lnTo>
                    <a:pt x="4604892" y="122384"/>
                  </a:lnTo>
                  <a:lnTo>
                    <a:pt x="4616730" y="122384"/>
                  </a:lnTo>
                  <a:lnTo>
                    <a:pt x="4628568" y="122384"/>
                  </a:lnTo>
                  <a:lnTo>
                    <a:pt x="4640406" y="122384"/>
                  </a:lnTo>
                  <a:lnTo>
                    <a:pt x="4652244" y="122384"/>
                  </a:lnTo>
                  <a:lnTo>
                    <a:pt x="4664081" y="122384"/>
                  </a:lnTo>
                  <a:lnTo>
                    <a:pt x="4675919" y="122384"/>
                  </a:lnTo>
                  <a:lnTo>
                    <a:pt x="4687757" y="1223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5802086"/>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762087"/>
              <a:ext cx="4687757" cy="122343"/>
            </a:xfrm>
            <a:custGeom>
              <a:avLst/>
              <a:pathLst>
                <a:path w="4687757" h="122343">
                  <a:moveTo>
                    <a:pt x="0" y="122343"/>
                  </a:moveTo>
                  <a:lnTo>
                    <a:pt x="11837" y="122336"/>
                  </a:lnTo>
                  <a:lnTo>
                    <a:pt x="23675" y="122327"/>
                  </a:lnTo>
                  <a:lnTo>
                    <a:pt x="35513" y="122317"/>
                  </a:lnTo>
                  <a:lnTo>
                    <a:pt x="47351" y="122306"/>
                  </a:lnTo>
                  <a:lnTo>
                    <a:pt x="59188" y="122292"/>
                  </a:lnTo>
                  <a:lnTo>
                    <a:pt x="71026" y="122276"/>
                  </a:lnTo>
                  <a:lnTo>
                    <a:pt x="82864" y="122257"/>
                  </a:lnTo>
                  <a:lnTo>
                    <a:pt x="94702" y="122234"/>
                  </a:lnTo>
                  <a:lnTo>
                    <a:pt x="106539" y="122208"/>
                  </a:lnTo>
                  <a:lnTo>
                    <a:pt x="118377" y="122177"/>
                  </a:lnTo>
                  <a:lnTo>
                    <a:pt x="130215" y="122141"/>
                  </a:lnTo>
                  <a:lnTo>
                    <a:pt x="142053" y="122099"/>
                  </a:lnTo>
                  <a:lnTo>
                    <a:pt x="153891" y="122049"/>
                  </a:lnTo>
                  <a:lnTo>
                    <a:pt x="165728" y="121991"/>
                  </a:lnTo>
                  <a:lnTo>
                    <a:pt x="177566" y="121922"/>
                  </a:lnTo>
                  <a:lnTo>
                    <a:pt x="189404" y="121841"/>
                  </a:lnTo>
                  <a:lnTo>
                    <a:pt x="201242" y="121746"/>
                  </a:lnTo>
                  <a:lnTo>
                    <a:pt x="213079" y="121635"/>
                  </a:lnTo>
                  <a:lnTo>
                    <a:pt x="224917" y="121505"/>
                  </a:lnTo>
                  <a:lnTo>
                    <a:pt x="236755" y="121352"/>
                  </a:lnTo>
                  <a:lnTo>
                    <a:pt x="248593" y="121173"/>
                  </a:lnTo>
                  <a:lnTo>
                    <a:pt x="260430" y="120963"/>
                  </a:lnTo>
                  <a:lnTo>
                    <a:pt x="272268" y="120717"/>
                  </a:lnTo>
                  <a:lnTo>
                    <a:pt x="284106" y="120429"/>
                  </a:lnTo>
                  <a:lnTo>
                    <a:pt x="295944" y="120093"/>
                  </a:lnTo>
                  <a:lnTo>
                    <a:pt x="307782" y="119700"/>
                  </a:lnTo>
                  <a:lnTo>
                    <a:pt x="319619" y="119241"/>
                  </a:lnTo>
                  <a:lnTo>
                    <a:pt x="331457" y="118706"/>
                  </a:lnTo>
                  <a:lnTo>
                    <a:pt x="343295" y="118084"/>
                  </a:lnTo>
                  <a:lnTo>
                    <a:pt x="355133" y="117361"/>
                  </a:lnTo>
                  <a:lnTo>
                    <a:pt x="366970" y="116522"/>
                  </a:lnTo>
                  <a:lnTo>
                    <a:pt x="378808" y="115551"/>
                  </a:lnTo>
                  <a:lnTo>
                    <a:pt x="390646" y="114430"/>
                  </a:lnTo>
                  <a:lnTo>
                    <a:pt x="402484" y="113140"/>
                  </a:lnTo>
                  <a:lnTo>
                    <a:pt x="414321" y="111661"/>
                  </a:lnTo>
                  <a:lnTo>
                    <a:pt x="426159" y="109971"/>
                  </a:lnTo>
                  <a:lnTo>
                    <a:pt x="437997" y="108048"/>
                  </a:lnTo>
                  <a:lnTo>
                    <a:pt x="449835" y="105873"/>
                  </a:lnTo>
                  <a:lnTo>
                    <a:pt x="461673" y="103425"/>
                  </a:lnTo>
                  <a:lnTo>
                    <a:pt x="473510" y="100689"/>
                  </a:lnTo>
                  <a:lnTo>
                    <a:pt x="485348" y="97652"/>
                  </a:lnTo>
                  <a:lnTo>
                    <a:pt x="497186" y="94309"/>
                  </a:lnTo>
                  <a:lnTo>
                    <a:pt x="509024" y="90660"/>
                  </a:lnTo>
                  <a:lnTo>
                    <a:pt x="520861" y="86717"/>
                  </a:lnTo>
                  <a:lnTo>
                    <a:pt x="532699" y="82498"/>
                  </a:lnTo>
                  <a:lnTo>
                    <a:pt x="544537" y="78037"/>
                  </a:lnTo>
                  <a:lnTo>
                    <a:pt x="556375" y="73372"/>
                  </a:lnTo>
                  <a:lnTo>
                    <a:pt x="568213" y="68555"/>
                  </a:lnTo>
                  <a:lnTo>
                    <a:pt x="580050" y="63643"/>
                  </a:lnTo>
                  <a:lnTo>
                    <a:pt x="591888" y="58699"/>
                  </a:lnTo>
                  <a:lnTo>
                    <a:pt x="603726" y="53788"/>
                  </a:lnTo>
                  <a:lnTo>
                    <a:pt x="615564" y="48970"/>
                  </a:lnTo>
                  <a:lnTo>
                    <a:pt x="627401" y="44306"/>
                  </a:lnTo>
                  <a:lnTo>
                    <a:pt x="639239" y="39844"/>
                  </a:lnTo>
                  <a:lnTo>
                    <a:pt x="651077" y="35626"/>
                  </a:lnTo>
                  <a:lnTo>
                    <a:pt x="662915" y="31682"/>
                  </a:lnTo>
                  <a:lnTo>
                    <a:pt x="674752" y="28034"/>
                  </a:lnTo>
                  <a:lnTo>
                    <a:pt x="686590" y="24690"/>
                  </a:lnTo>
                  <a:lnTo>
                    <a:pt x="698428" y="21654"/>
                  </a:lnTo>
                  <a:lnTo>
                    <a:pt x="710266" y="18917"/>
                  </a:lnTo>
                  <a:lnTo>
                    <a:pt x="722104" y="16470"/>
                  </a:lnTo>
                  <a:lnTo>
                    <a:pt x="733941" y="14294"/>
                  </a:lnTo>
                  <a:lnTo>
                    <a:pt x="745779" y="12372"/>
                  </a:lnTo>
                  <a:lnTo>
                    <a:pt x="757617" y="10682"/>
                  </a:lnTo>
                  <a:lnTo>
                    <a:pt x="769455" y="9202"/>
                  </a:lnTo>
                  <a:lnTo>
                    <a:pt x="781292" y="7912"/>
                  </a:lnTo>
                  <a:lnTo>
                    <a:pt x="793130" y="6792"/>
                  </a:lnTo>
                  <a:lnTo>
                    <a:pt x="804968" y="5821"/>
                  </a:lnTo>
                  <a:lnTo>
                    <a:pt x="816806" y="4982"/>
                  </a:lnTo>
                  <a:lnTo>
                    <a:pt x="828643" y="4258"/>
                  </a:lnTo>
                  <a:lnTo>
                    <a:pt x="840481" y="3636"/>
                  </a:lnTo>
                  <a:lnTo>
                    <a:pt x="852319" y="3101"/>
                  </a:lnTo>
                  <a:lnTo>
                    <a:pt x="864157" y="2643"/>
                  </a:lnTo>
                  <a:lnTo>
                    <a:pt x="875995" y="2250"/>
                  </a:lnTo>
                  <a:lnTo>
                    <a:pt x="887832" y="1913"/>
                  </a:lnTo>
                  <a:lnTo>
                    <a:pt x="899670" y="1625"/>
                  </a:lnTo>
                  <a:lnTo>
                    <a:pt x="911508" y="1379"/>
                  </a:lnTo>
                  <a:lnTo>
                    <a:pt x="923346" y="1170"/>
                  </a:lnTo>
                  <a:lnTo>
                    <a:pt x="935183" y="990"/>
                  </a:lnTo>
                  <a:lnTo>
                    <a:pt x="947021" y="837"/>
                  </a:lnTo>
                  <a:lnTo>
                    <a:pt x="958859" y="707"/>
                  </a:lnTo>
                  <a:lnTo>
                    <a:pt x="970697" y="596"/>
                  </a:lnTo>
                  <a:lnTo>
                    <a:pt x="982534" y="501"/>
                  </a:lnTo>
                  <a:lnTo>
                    <a:pt x="994372" y="421"/>
                  </a:lnTo>
                  <a:lnTo>
                    <a:pt x="1006210" y="352"/>
                  </a:lnTo>
                  <a:lnTo>
                    <a:pt x="1018048" y="293"/>
                  </a:lnTo>
                  <a:lnTo>
                    <a:pt x="1029886" y="243"/>
                  </a:lnTo>
                  <a:lnTo>
                    <a:pt x="1041723" y="201"/>
                  </a:lnTo>
                  <a:lnTo>
                    <a:pt x="1053561" y="165"/>
                  </a:lnTo>
                  <a:lnTo>
                    <a:pt x="1065399" y="134"/>
                  </a:lnTo>
                  <a:lnTo>
                    <a:pt x="1077237" y="108"/>
                  </a:lnTo>
                  <a:lnTo>
                    <a:pt x="1089074" y="86"/>
                  </a:lnTo>
                  <a:lnTo>
                    <a:pt x="1100912" y="67"/>
                  </a:lnTo>
                  <a:lnTo>
                    <a:pt x="1112750" y="51"/>
                  </a:lnTo>
                  <a:lnTo>
                    <a:pt x="1124588" y="37"/>
                  </a:lnTo>
                  <a:lnTo>
                    <a:pt x="1136426" y="25"/>
                  </a:lnTo>
                  <a:lnTo>
                    <a:pt x="1148263" y="15"/>
                  </a:lnTo>
                  <a:lnTo>
                    <a:pt x="1160101" y="7"/>
                  </a:lnTo>
                  <a:lnTo>
                    <a:pt x="1171939" y="0"/>
                  </a:lnTo>
                  <a:lnTo>
                    <a:pt x="1171939" y="0"/>
                  </a:lnTo>
                  <a:lnTo>
                    <a:pt x="1183777" y="7"/>
                  </a:lnTo>
                  <a:lnTo>
                    <a:pt x="1195614" y="15"/>
                  </a:lnTo>
                  <a:lnTo>
                    <a:pt x="1207452" y="25"/>
                  </a:lnTo>
                  <a:lnTo>
                    <a:pt x="1219290" y="37"/>
                  </a:lnTo>
                  <a:lnTo>
                    <a:pt x="1231128" y="51"/>
                  </a:lnTo>
                  <a:lnTo>
                    <a:pt x="1242965" y="67"/>
                  </a:lnTo>
                  <a:lnTo>
                    <a:pt x="1254803" y="86"/>
                  </a:lnTo>
                  <a:lnTo>
                    <a:pt x="1266641" y="108"/>
                  </a:lnTo>
                  <a:lnTo>
                    <a:pt x="1278479" y="134"/>
                  </a:lnTo>
                  <a:lnTo>
                    <a:pt x="1290317" y="165"/>
                  </a:lnTo>
                  <a:lnTo>
                    <a:pt x="1302154" y="201"/>
                  </a:lnTo>
                  <a:lnTo>
                    <a:pt x="1313992" y="243"/>
                  </a:lnTo>
                  <a:lnTo>
                    <a:pt x="1325830" y="293"/>
                  </a:lnTo>
                  <a:lnTo>
                    <a:pt x="1337668" y="352"/>
                  </a:lnTo>
                  <a:lnTo>
                    <a:pt x="1349505" y="421"/>
                  </a:lnTo>
                  <a:lnTo>
                    <a:pt x="1361343" y="501"/>
                  </a:lnTo>
                  <a:lnTo>
                    <a:pt x="1373181" y="596"/>
                  </a:lnTo>
                  <a:lnTo>
                    <a:pt x="1385019" y="707"/>
                  </a:lnTo>
                  <a:lnTo>
                    <a:pt x="1396856" y="837"/>
                  </a:lnTo>
                  <a:lnTo>
                    <a:pt x="1408694" y="990"/>
                  </a:lnTo>
                  <a:lnTo>
                    <a:pt x="1420532" y="1170"/>
                  </a:lnTo>
                  <a:lnTo>
                    <a:pt x="1432370" y="1379"/>
                  </a:lnTo>
                  <a:lnTo>
                    <a:pt x="1444208" y="1625"/>
                  </a:lnTo>
                  <a:lnTo>
                    <a:pt x="1456045" y="1913"/>
                  </a:lnTo>
                  <a:lnTo>
                    <a:pt x="1467883" y="2250"/>
                  </a:lnTo>
                  <a:lnTo>
                    <a:pt x="1479721" y="2643"/>
                  </a:lnTo>
                  <a:lnTo>
                    <a:pt x="1491559" y="3101"/>
                  </a:lnTo>
                  <a:lnTo>
                    <a:pt x="1503396" y="3636"/>
                  </a:lnTo>
                  <a:lnTo>
                    <a:pt x="1515234" y="4258"/>
                  </a:lnTo>
                  <a:lnTo>
                    <a:pt x="1527072" y="4982"/>
                  </a:lnTo>
                  <a:lnTo>
                    <a:pt x="1538910" y="5821"/>
                  </a:lnTo>
                  <a:lnTo>
                    <a:pt x="1550748" y="6792"/>
                  </a:lnTo>
                  <a:lnTo>
                    <a:pt x="1562585" y="7912"/>
                  </a:lnTo>
                  <a:lnTo>
                    <a:pt x="1574423" y="9202"/>
                  </a:lnTo>
                  <a:lnTo>
                    <a:pt x="1586261" y="10682"/>
                  </a:lnTo>
                  <a:lnTo>
                    <a:pt x="1598099" y="12372"/>
                  </a:lnTo>
                  <a:lnTo>
                    <a:pt x="1609936" y="14294"/>
                  </a:lnTo>
                  <a:lnTo>
                    <a:pt x="1621774" y="16470"/>
                  </a:lnTo>
                  <a:lnTo>
                    <a:pt x="1633612" y="18917"/>
                  </a:lnTo>
                  <a:lnTo>
                    <a:pt x="1645450" y="21654"/>
                  </a:lnTo>
                  <a:lnTo>
                    <a:pt x="1657287" y="24690"/>
                  </a:lnTo>
                  <a:lnTo>
                    <a:pt x="1669125" y="28034"/>
                  </a:lnTo>
                  <a:lnTo>
                    <a:pt x="1680963" y="31682"/>
                  </a:lnTo>
                  <a:lnTo>
                    <a:pt x="1692801" y="35626"/>
                  </a:lnTo>
                  <a:lnTo>
                    <a:pt x="1704639" y="39844"/>
                  </a:lnTo>
                  <a:lnTo>
                    <a:pt x="1716476" y="44306"/>
                  </a:lnTo>
                  <a:lnTo>
                    <a:pt x="1728314" y="48970"/>
                  </a:lnTo>
                  <a:lnTo>
                    <a:pt x="1740152" y="53788"/>
                  </a:lnTo>
                  <a:lnTo>
                    <a:pt x="1751990" y="58699"/>
                  </a:lnTo>
                  <a:lnTo>
                    <a:pt x="1763827" y="63643"/>
                  </a:lnTo>
                  <a:lnTo>
                    <a:pt x="1775665" y="68555"/>
                  </a:lnTo>
                  <a:lnTo>
                    <a:pt x="1787503" y="73372"/>
                  </a:lnTo>
                  <a:lnTo>
                    <a:pt x="1799341" y="78037"/>
                  </a:lnTo>
                  <a:lnTo>
                    <a:pt x="1811178" y="82498"/>
                  </a:lnTo>
                  <a:lnTo>
                    <a:pt x="1823016" y="86717"/>
                  </a:lnTo>
                  <a:lnTo>
                    <a:pt x="1834854" y="90660"/>
                  </a:lnTo>
                  <a:lnTo>
                    <a:pt x="1846692" y="94309"/>
                  </a:lnTo>
                  <a:lnTo>
                    <a:pt x="1858530" y="97652"/>
                  </a:lnTo>
                  <a:lnTo>
                    <a:pt x="1870367" y="100689"/>
                  </a:lnTo>
                  <a:lnTo>
                    <a:pt x="1882205" y="103425"/>
                  </a:lnTo>
                  <a:lnTo>
                    <a:pt x="1894043" y="105873"/>
                  </a:lnTo>
                  <a:lnTo>
                    <a:pt x="1905881" y="108048"/>
                  </a:lnTo>
                  <a:lnTo>
                    <a:pt x="1917718" y="109971"/>
                  </a:lnTo>
                  <a:lnTo>
                    <a:pt x="1929556" y="111661"/>
                  </a:lnTo>
                  <a:lnTo>
                    <a:pt x="1941394" y="113140"/>
                  </a:lnTo>
                  <a:lnTo>
                    <a:pt x="1953232" y="114430"/>
                  </a:lnTo>
                  <a:lnTo>
                    <a:pt x="1965069" y="115551"/>
                  </a:lnTo>
                  <a:lnTo>
                    <a:pt x="1976907" y="116522"/>
                  </a:lnTo>
                  <a:lnTo>
                    <a:pt x="1988745" y="117361"/>
                  </a:lnTo>
                  <a:lnTo>
                    <a:pt x="2000583" y="118084"/>
                  </a:lnTo>
                  <a:lnTo>
                    <a:pt x="2012421" y="118706"/>
                  </a:lnTo>
                  <a:lnTo>
                    <a:pt x="2024258" y="119241"/>
                  </a:lnTo>
                  <a:lnTo>
                    <a:pt x="2036096" y="119700"/>
                  </a:lnTo>
                  <a:lnTo>
                    <a:pt x="2047934" y="120093"/>
                  </a:lnTo>
                  <a:lnTo>
                    <a:pt x="2059772" y="120429"/>
                  </a:lnTo>
                  <a:lnTo>
                    <a:pt x="2071609" y="120717"/>
                  </a:lnTo>
                  <a:lnTo>
                    <a:pt x="2083447" y="120963"/>
                  </a:lnTo>
                  <a:lnTo>
                    <a:pt x="2095285" y="121173"/>
                  </a:lnTo>
                  <a:lnTo>
                    <a:pt x="2107123" y="121352"/>
                  </a:lnTo>
                  <a:lnTo>
                    <a:pt x="2118961" y="121505"/>
                  </a:lnTo>
                  <a:lnTo>
                    <a:pt x="2130798" y="121635"/>
                  </a:lnTo>
                  <a:lnTo>
                    <a:pt x="2142636" y="121746"/>
                  </a:lnTo>
                  <a:lnTo>
                    <a:pt x="2154474" y="121841"/>
                  </a:lnTo>
                  <a:lnTo>
                    <a:pt x="2166312" y="121922"/>
                  </a:lnTo>
                  <a:lnTo>
                    <a:pt x="2178149" y="121991"/>
                  </a:lnTo>
                  <a:lnTo>
                    <a:pt x="2189987" y="122049"/>
                  </a:lnTo>
                  <a:lnTo>
                    <a:pt x="2201825" y="122099"/>
                  </a:lnTo>
                  <a:lnTo>
                    <a:pt x="2213663" y="122141"/>
                  </a:lnTo>
                  <a:lnTo>
                    <a:pt x="2225500" y="122177"/>
                  </a:lnTo>
                  <a:lnTo>
                    <a:pt x="2237338" y="122208"/>
                  </a:lnTo>
                  <a:lnTo>
                    <a:pt x="2249176" y="122234"/>
                  </a:lnTo>
                  <a:lnTo>
                    <a:pt x="2261014" y="122257"/>
                  </a:lnTo>
                  <a:lnTo>
                    <a:pt x="2272852" y="122276"/>
                  </a:lnTo>
                  <a:lnTo>
                    <a:pt x="2284689" y="122292"/>
                  </a:lnTo>
                  <a:lnTo>
                    <a:pt x="2296527" y="122306"/>
                  </a:lnTo>
                  <a:lnTo>
                    <a:pt x="2308365" y="122317"/>
                  </a:lnTo>
                  <a:lnTo>
                    <a:pt x="2320203" y="122327"/>
                  </a:lnTo>
                  <a:lnTo>
                    <a:pt x="2332040" y="122336"/>
                  </a:lnTo>
                  <a:lnTo>
                    <a:pt x="2343878" y="122343"/>
                  </a:lnTo>
                  <a:lnTo>
                    <a:pt x="2343878" y="122343"/>
                  </a:lnTo>
                  <a:lnTo>
                    <a:pt x="2355716" y="122336"/>
                  </a:lnTo>
                  <a:lnTo>
                    <a:pt x="2367554" y="122327"/>
                  </a:lnTo>
                  <a:lnTo>
                    <a:pt x="2379391" y="122317"/>
                  </a:lnTo>
                  <a:lnTo>
                    <a:pt x="2391229" y="122306"/>
                  </a:lnTo>
                  <a:lnTo>
                    <a:pt x="2403067" y="122292"/>
                  </a:lnTo>
                  <a:lnTo>
                    <a:pt x="2414905" y="122276"/>
                  </a:lnTo>
                  <a:lnTo>
                    <a:pt x="2426743" y="122257"/>
                  </a:lnTo>
                  <a:lnTo>
                    <a:pt x="2438580" y="122234"/>
                  </a:lnTo>
                  <a:lnTo>
                    <a:pt x="2450418" y="122208"/>
                  </a:lnTo>
                  <a:lnTo>
                    <a:pt x="2462256" y="122177"/>
                  </a:lnTo>
                  <a:lnTo>
                    <a:pt x="2474094" y="122141"/>
                  </a:lnTo>
                  <a:lnTo>
                    <a:pt x="2485931" y="122099"/>
                  </a:lnTo>
                  <a:lnTo>
                    <a:pt x="2497769" y="122049"/>
                  </a:lnTo>
                  <a:lnTo>
                    <a:pt x="2509607" y="121991"/>
                  </a:lnTo>
                  <a:lnTo>
                    <a:pt x="2521445" y="121922"/>
                  </a:lnTo>
                  <a:lnTo>
                    <a:pt x="2533283" y="121841"/>
                  </a:lnTo>
                  <a:lnTo>
                    <a:pt x="2545120" y="121746"/>
                  </a:lnTo>
                  <a:lnTo>
                    <a:pt x="2556958" y="121635"/>
                  </a:lnTo>
                  <a:lnTo>
                    <a:pt x="2568796" y="121505"/>
                  </a:lnTo>
                  <a:lnTo>
                    <a:pt x="2580634" y="121352"/>
                  </a:lnTo>
                  <a:lnTo>
                    <a:pt x="2592471" y="121173"/>
                  </a:lnTo>
                  <a:lnTo>
                    <a:pt x="2604309" y="120963"/>
                  </a:lnTo>
                  <a:lnTo>
                    <a:pt x="2616147" y="120717"/>
                  </a:lnTo>
                  <a:lnTo>
                    <a:pt x="2627985" y="120429"/>
                  </a:lnTo>
                  <a:lnTo>
                    <a:pt x="2639822" y="120093"/>
                  </a:lnTo>
                  <a:lnTo>
                    <a:pt x="2651660" y="119700"/>
                  </a:lnTo>
                  <a:lnTo>
                    <a:pt x="2663498" y="119241"/>
                  </a:lnTo>
                  <a:lnTo>
                    <a:pt x="2675336" y="118706"/>
                  </a:lnTo>
                  <a:lnTo>
                    <a:pt x="2687174" y="118084"/>
                  </a:lnTo>
                  <a:lnTo>
                    <a:pt x="2699011" y="117361"/>
                  </a:lnTo>
                  <a:lnTo>
                    <a:pt x="2710849" y="116522"/>
                  </a:lnTo>
                  <a:lnTo>
                    <a:pt x="2722687" y="115551"/>
                  </a:lnTo>
                  <a:lnTo>
                    <a:pt x="2734525" y="114430"/>
                  </a:lnTo>
                  <a:lnTo>
                    <a:pt x="2746362" y="113140"/>
                  </a:lnTo>
                  <a:lnTo>
                    <a:pt x="2758200" y="111661"/>
                  </a:lnTo>
                  <a:lnTo>
                    <a:pt x="2770038" y="109971"/>
                  </a:lnTo>
                  <a:lnTo>
                    <a:pt x="2781876" y="108048"/>
                  </a:lnTo>
                  <a:lnTo>
                    <a:pt x="2793713" y="105873"/>
                  </a:lnTo>
                  <a:lnTo>
                    <a:pt x="2805551" y="103425"/>
                  </a:lnTo>
                  <a:lnTo>
                    <a:pt x="2817389" y="100689"/>
                  </a:lnTo>
                  <a:lnTo>
                    <a:pt x="2829227" y="97652"/>
                  </a:lnTo>
                  <a:lnTo>
                    <a:pt x="2841065" y="94309"/>
                  </a:lnTo>
                  <a:lnTo>
                    <a:pt x="2852902" y="90660"/>
                  </a:lnTo>
                  <a:lnTo>
                    <a:pt x="2864740" y="86717"/>
                  </a:lnTo>
                  <a:lnTo>
                    <a:pt x="2876578" y="82498"/>
                  </a:lnTo>
                  <a:lnTo>
                    <a:pt x="2888416" y="78037"/>
                  </a:lnTo>
                  <a:lnTo>
                    <a:pt x="2900253" y="73372"/>
                  </a:lnTo>
                  <a:lnTo>
                    <a:pt x="2912091" y="68555"/>
                  </a:lnTo>
                  <a:lnTo>
                    <a:pt x="2923929" y="63643"/>
                  </a:lnTo>
                  <a:lnTo>
                    <a:pt x="2935767" y="58699"/>
                  </a:lnTo>
                  <a:lnTo>
                    <a:pt x="2947604" y="53788"/>
                  </a:lnTo>
                  <a:lnTo>
                    <a:pt x="2959442" y="48970"/>
                  </a:lnTo>
                  <a:lnTo>
                    <a:pt x="2971280" y="44306"/>
                  </a:lnTo>
                  <a:lnTo>
                    <a:pt x="2983118" y="39844"/>
                  </a:lnTo>
                  <a:lnTo>
                    <a:pt x="2994956" y="35626"/>
                  </a:lnTo>
                  <a:lnTo>
                    <a:pt x="3006793" y="31682"/>
                  </a:lnTo>
                  <a:lnTo>
                    <a:pt x="3018631" y="28034"/>
                  </a:lnTo>
                  <a:lnTo>
                    <a:pt x="3030469" y="24690"/>
                  </a:lnTo>
                  <a:lnTo>
                    <a:pt x="3042307" y="21654"/>
                  </a:lnTo>
                  <a:lnTo>
                    <a:pt x="3054144" y="18917"/>
                  </a:lnTo>
                  <a:lnTo>
                    <a:pt x="3065982" y="16470"/>
                  </a:lnTo>
                  <a:lnTo>
                    <a:pt x="3077820" y="14294"/>
                  </a:lnTo>
                  <a:lnTo>
                    <a:pt x="3089658" y="12372"/>
                  </a:lnTo>
                  <a:lnTo>
                    <a:pt x="3101496" y="10682"/>
                  </a:lnTo>
                  <a:lnTo>
                    <a:pt x="3113333" y="9202"/>
                  </a:lnTo>
                  <a:lnTo>
                    <a:pt x="3125171" y="7912"/>
                  </a:lnTo>
                  <a:lnTo>
                    <a:pt x="3137009" y="6792"/>
                  </a:lnTo>
                  <a:lnTo>
                    <a:pt x="3148847" y="5821"/>
                  </a:lnTo>
                  <a:lnTo>
                    <a:pt x="3160684" y="4982"/>
                  </a:lnTo>
                  <a:lnTo>
                    <a:pt x="3172522" y="4258"/>
                  </a:lnTo>
                  <a:lnTo>
                    <a:pt x="3184360" y="3636"/>
                  </a:lnTo>
                  <a:lnTo>
                    <a:pt x="3196198" y="3101"/>
                  </a:lnTo>
                  <a:lnTo>
                    <a:pt x="3208035" y="2643"/>
                  </a:lnTo>
                  <a:lnTo>
                    <a:pt x="3219873" y="2250"/>
                  </a:lnTo>
                  <a:lnTo>
                    <a:pt x="3231711" y="1913"/>
                  </a:lnTo>
                  <a:lnTo>
                    <a:pt x="3243549" y="1625"/>
                  </a:lnTo>
                  <a:lnTo>
                    <a:pt x="3255387" y="1379"/>
                  </a:lnTo>
                  <a:lnTo>
                    <a:pt x="3267224" y="1170"/>
                  </a:lnTo>
                  <a:lnTo>
                    <a:pt x="3279062" y="990"/>
                  </a:lnTo>
                  <a:lnTo>
                    <a:pt x="3290900" y="837"/>
                  </a:lnTo>
                  <a:lnTo>
                    <a:pt x="3302738" y="707"/>
                  </a:lnTo>
                  <a:lnTo>
                    <a:pt x="3314575" y="596"/>
                  </a:lnTo>
                  <a:lnTo>
                    <a:pt x="3326413" y="501"/>
                  </a:lnTo>
                  <a:lnTo>
                    <a:pt x="3338251" y="421"/>
                  </a:lnTo>
                  <a:lnTo>
                    <a:pt x="3350089" y="352"/>
                  </a:lnTo>
                  <a:lnTo>
                    <a:pt x="3361926" y="293"/>
                  </a:lnTo>
                  <a:lnTo>
                    <a:pt x="3373764" y="243"/>
                  </a:lnTo>
                  <a:lnTo>
                    <a:pt x="3385602" y="201"/>
                  </a:lnTo>
                  <a:lnTo>
                    <a:pt x="3397440" y="165"/>
                  </a:lnTo>
                  <a:lnTo>
                    <a:pt x="3409278" y="134"/>
                  </a:lnTo>
                  <a:lnTo>
                    <a:pt x="3421115" y="108"/>
                  </a:lnTo>
                  <a:lnTo>
                    <a:pt x="3432953" y="86"/>
                  </a:lnTo>
                  <a:lnTo>
                    <a:pt x="3444791" y="67"/>
                  </a:lnTo>
                  <a:lnTo>
                    <a:pt x="3456629" y="51"/>
                  </a:lnTo>
                  <a:lnTo>
                    <a:pt x="3468466" y="37"/>
                  </a:lnTo>
                  <a:lnTo>
                    <a:pt x="3480304" y="25"/>
                  </a:lnTo>
                  <a:lnTo>
                    <a:pt x="3492142" y="15"/>
                  </a:lnTo>
                  <a:lnTo>
                    <a:pt x="3503980" y="7"/>
                  </a:lnTo>
                  <a:lnTo>
                    <a:pt x="3515818" y="0"/>
                  </a:lnTo>
                  <a:lnTo>
                    <a:pt x="3515818" y="0"/>
                  </a:lnTo>
                  <a:lnTo>
                    <a:pt x="3527655" y="7"/>
                  </a:lnTo>
                  <a:lnTo>
                    <a:pt x="3539493" y="15"/>
                  </a:lnTo>
                  <a:lnTo>
                    <a:pt x="3551331" y="25"/>
                  </a:lnTo>
                  <a:lnTo>
                    <a:pt x="3563169" y="37"/>
                  </a:lnTo>
                  <a:lnTo>
                    <a:pt x="3575006" y="51"/>
                  </a:lnTo>
                  <a:lnTo>
                    <a:pt x="3586844" y="67"/>
                  </a:lnTo>
                  <a:lnTo>
                    <a:pt x="3598682" y="86"/>
                  </a:lnTo>
                  <a:lnTo>
                    <a:pt x="3610520" y="108"/>
                  </a:lnTo>
                  <a:lnTo>
                    <a:pt x="3622357" y="134"/>
                  </a:lnTo>
                  <a:lnTo>
                    <a:pt x="3634195" y="165"/>
                  </a:lnTo>
                  <a:lnTo>
                    <a:pt x="3646033" y="201"/>
                  </a:lnTo>
                  <a:lnTo>
                    <a:pt x="3657871" y="243"/>
                  </a:lnTo>
                  <a:lnTo>
                    <a:pt x="3669709" y="293"/>
                  </a:lnTo>
                  <a:lnTo>
                    <a:pt x="3681546" y="352"/>
                  </a:lnTo>
                  <a:lnTo>
                    <a:pt x="3693384" y="421"/>
                  </a:lnTo>
                  <a:lnTo>
                    <a:pt x="3705222" y="501"/>
                  </a:lnTo>
                  <a:lnTo>
                    <a:pt x="3717060" y="596"/>
                  </a:lnTo>
                  <a:lnTo>
                    <a:pt x="3728897" y="707"/>
                  </a:lnTo>
                  <a:lnTo>
                    <a:pt x="3740735" y="837"/>
                  </a:lnTo>
                  <a:lnTo>
                    <a:pt x="3752573" y="990"/>
                  </a:lnTo>
                  <a:lnTo>
                    <a:pt x="3764411" y="1170"/>
                  </a:lnTo>
                  <a:lnTo>
                    <a:pt x="3776248" y="1379"/>
                  </a:lnTo>
                  <a:lnTo>
                    <a:pt x="3788086" y="1625"/>
                  </a:lnTo>
                  <a:lnTo>
                    <a:pt x="3799924" y="1913"/>
                  </a:lnTo>
                  <a:lnTo>
                    <a:pt x="3811762" y="2250"/>
                  </a:lnTo>
                  <a:lnTo>
                    <a:pt x="3823600" y="2643"/>
                  </a:lnTo>
                  <a:lnTo>
                    <a:pt x="3835437" y="3101"/>
                  </a:lnTo>
                  <a:lnTo>
                    <a:pt x="3847275" y="3636"/>
                  </a:lnTo>
                  <a:lnTo>
                    <a:pt x="3859113" y="4258"/>
                  </a:lnTo>
                  <a:lnTo>
                    <a:pt x="3870951" y="4982"/>
                  </a:lnTo>
                  <a:lnTo>
                    <a:pt x="3882788" y="5821"/>
                  </a:lnTo>
                  <a:lnTo>
                    <a:pt x="3894626" y="6792"/>
                  </a:lnTo>
                  <a:lnTo>
                    <a:pt x="3906464" y="7912"/>
                  </a:lnTo>
                  <a:lnTo>
                    <a:pt x="3918302" y="9202"/>
                  </a:lnTo>
                  <a:lnTo>
                    <a:pt x="3930139" y="10682"/>
                  </a:lnTo>
                  <a:lnTo>
                    <a:pt x="3941977" y="12372"/>
                  </a:lnTo>
                  <a:lnTo>
                    <a:pt x="3953815" y="14294"/>
                  </a:lnTo>
                  <a:lnTo>
                    <a:pt x="3965653" y="16470"/>
                  </a:lnTo>
                  <a:lnTo>
                    <a:pt x="3977491" y="18917"/>
                  </a:lnTo>
                  <a:lnTo>
                    <a:pt x="3989328" y="21654"/>
                  </a:lnTo>
                  <a:lnTo>
                    <a:pt x="4001166" y="24690"/>
                  </a:lnTo>
                  <a:lnTo>
                    <a:pt x="4013004" y="28034"/>
                  </a:lnTo>
                  <a:lnTo>
                    <a:pt x="4024842" y="31682"/>
                  </a:lnTo>
                  <a:lnTo>
                    <a:pt x="4036679" y="35626"/>
                  </a:lnTo>
                  <a:lnTo>
                    <a:pt x="4048517" y="39844"/>
                  </a:lnTo>
                  <a:lnTo>
                    <a:pt x="4060355" y="44306"/>
                  </a:lnTo>
                  <a:lnTo>
                    <a:pt x="4072193" y="48970"/>
                  </a:lnTo>
                  <a:lnTo>
                    <a:pt x="4084031" y="53788"/>
                  </a:lnTo>
                  <a:lnTo>
                    <a:pt x="4095868" y="58699"/>
                  </a:lnTo>
                  <a:lnTo>
                    <a:pt x="4107706" y="63643"/>
                  </a:lnTo>
                  <a:lnTo>
                    <a:pt x="4119544" y="68555"/>
                  </a:lnTo>
                  <a:lnTo>
                    <a:pt x="4131382" y="73372"/>
                  </a:lnTo>
                  <a:lnTo>
                    <a:pt x="4143219" y="78037"/>
                  </a:lnTo>
                  <a:lnTo>
                    <a:pt x="4155057" y="82498"/>
                  </a:lnTo>
                  <a:lnTo>
                    <a:pt x="4166895" y="86717"/>
                  </a:lnTo>
                  <a:lnTo>
                    <a:pt x="4178733" y="90660"/>
                  </a:lnTo>
                  <a:lnTo>
                    <a:pt x="4190570" y="94309"/>
                  </a:lnTo>
                  <a:lnTo>
                    <a:pt x="4202408" y="97652"/>
                  </a:lnTo>
                  <a:lnTo>
                    <a:pt x="4214246" y="100689"/>
                  </a:lnTo>
                  <a:lnTo>
                    <a:pt x="4226084" y="103425"/>
                  </a:lnTo>
                  <a:lnTo>
                    <a:pt x="4237922" y="105873"/>
                  </a:lnTo>
                  <a:lnTo>
                    <a:pt x="4249759" y="108048"/>
                  </a:lnTo>
                  <a:lnTo>
                    <a:pt x="4261597" y="109971"/>
                  </a:lnTo>
                  <a:lnTo>
                    <a:pt x="4273435" y="111661"/>
                  </a:lnTo>
                  <a:lnTo>
                    <a:pt x="4285273" y="113140"/>
                  </a:lnTo>
                  <a:lnTo>
                    <a:pt x="4297110" y="114430"/>
                  </a:lnTo>
                  <a:lnTo>
                    <a:pt x="4308948" y="115551"/>
                  </a:lnTo>
                  <a:lnTo>
                    <a:pt x="4320786" y="116522"/>
                  </a:lnTo>
                  <a:lnTo>
                    <a:pt x="4332624" y="117361"/>
                  </a:lnTo>
                  <a:lnTo>
                    <a:pt x="4344461" y="118084"/>
                  </a:lnTo>
                  <a:lnTo>
                    <a:pt x="4356299" y="118706"/>
                  </a:lnTo>
                  <a:lnTo>
                    <a:pt x="4368137" y="119241"/>
                  </a:lnTo>
                  <a:lnTo>
                    <a:pt x="4379975" y="119700"/>
                  </a:lnTo>
                  <a:lnTo>
                    <a:pt x="4391813" y="120093"/>
                  </a:lnTo>
                  <a:lnTo>
                    <a:pt x="4403650" y="120429"/>
                  </a:lnTo>
                  <a:lnTo>
                    <a:pt x="4415488" y="120717"/>
                  </a:lnTo>
                  <a:lnTo>
                    <a:pt x="4427326" y="120963"/>
                  </a:lnTo>
                  <a:lnTo>
                    <a:pt x="4439164" y="121173"/>
                  </a:lnTo>
                  <a:lnTo>
                    <a:pt x="4451001" y="121352"/>
                  </a:lnTo>
                  <a:lnTo>
                    <a:pt x="4462839" y="121505"/>
                  </a:lnTo>
                  <a:lnTo>
                    <a:pt x="4474677" y="121635"/>
                  </a:lnTo>
                  <a:lnTo>
                    <a:pt x="4486515" y="121746"/>
                  </a:lnTo>
                  <a:lnTo>
                    <a:pt x="4498352" y="121841"/>
                  </a:lnTo>
                  <a:lnTo>
                    <a:pt x="4510190" y="121922"/>
                  </a:lnTo>
                  <a:lnTo>
                    <a:pt x="4522028" y="121991"/>
                  </a:lnTo>
                  <a:lnTo>
                    <a:pt x="4533866" y="122049"/>
                  </a:lnTo>
                  <a:lnTo>
                    <a:pt x="4545704" y="122099"/>
                  </a:lnTo>
                  <a:lnTo>
                    <a:pt x="4557541" y="122141"/>
                  </a:lnTo>
                  <a:lnTo>
                    <a:pt x="4569379" y="122177"/>
                  </a:lnTo>
                  <a:lnTo>
                    <a:pt x="4581217" y="122208"/>
                  </a:lnTo>
                  <a:lnTo>
                    <a:pt x="4593055" y="122234"/>
                  </a:lnTo>
                  <a:lnTo>
                    <a:pt x="4604892" y="122257"/>
                  </a:lnTo>
                  <a:lnTo>
                    <a:pt x="4616730" y="122276"/>
                  </a:lnTo>
                  <a:lnTo>
                    <a:pt x="4628568" y="122292"/>
                  </a:lnTo>
                  <a:lnTo>
                    <a:pt x="4640406" y="122306"/>
                  </a:lnTo>
                  <a:lnTo>
                    <a:pt x="4652244" y="122317"/>
                  </a:lnTo>
                  <a:lnTo>
                    <a:pt x="4664081" y="122327"/>
                  </a:lnTo>
                  <a:lnTo>
                    <a:pt x="4675919" y="122336"/>
                  </a:lnTo>
                  <a:lnTo>
                    <a:pt x="4687757" y="122343"/>
                  </a:lnTo>
                </a:path>
              </a:pathLst>
            </a:custGeom>
            <a:ln w="40651" cap="flat">
              <a:solidFill>
                <a:srgbClr val="E8E8E8">
                  <a:alpha val="100000"/>
                </a:srgbClr>
              </a:solidFill>
              <a:prstDash val="solid"/>
              <a:round/>
            </a:ln>
          </p:spPr>
          <p:txBody>
            <a:bodyPr/>
            <a:lstStyle/>
            <a:p/>
          </p:txBody>
        </p:sp>
        <p:sp>
          <p:nvSpPr>
            <p:cNvPr id="70" name="pl70"/>
            <p:cNvSpPr/>
            <p:nvPr/>
          </p:nvSpPr>
          <p:spPr>
            <a:xfrm>
              <a:off x="2482252" y="2374256"/>
              <a:ext cx="4687757" cy="244727"/>
            </a:xfrm>
            <a:custGeom>
              <a:avLst/>
              <a:pathLst>
                <a:path w="4687757" h="244727">
                  <a:moveTo>
                    <a:pt x="0" y="122384"/>
                  </a:moveTo>
                  <a:lnTo>
                    <a:pt x="11837" y="122391"/>
                  </a:lnTo>
                  <a:lnTo>
                    <a:pt x="23675" y="122400"/>
                  </a:lnTo>
                  <a:lnTo>
                    <a:pt x="35513" y="122409"/>
                  </a:lnTo>
                  <a:lnTo>
                    <a:pt x="47351" y="122421"/>
                  </a:lnTo>
                  <a:lnTo>
                    <a:pt x="59188" y="122435"/>
                  </a:lnTo>
                  <a:lnTo>
                    <a:pt x="71026" y="122451"/>
                  </a:lnTo>
                  <a:lnTo>
                    <a:pt x="82864" y="122470"/>
                  </a:lnTo>
                  <a:lnTo>
                    <a:pt x="94702" y="122492"/>
                  </a:lnTo>
                  <a:lnTo>
                    <a:pt x="106539" y="122518"/>
                  </a:lnTo>
                  <a:lnTo>
                    <a:pt x="118377" y="122549"/>
                  </a:lnTo>
                  <a:lnTo>
                    <a:pt x="130215" y="122585"/>
                  </a:lnTo>
                  <a:lnTo>
                    <a:pt x="142053" y="122628"/>
                  </a:lnTo>
                  <a:lnTo>
                    <a:pt x="153891" y="122678"/>
                  </a:lnTo>
                  <a:lnTo>
                    <a:pt x="165728" y="122736"/>
                  </a:lnTo>
                  <a:lnTo>
                    <a:pt x="177566" y="122805"/>
                  </a:lnTo>
                  <a:lnTo>
                    <a:pt x="189404" y="122886"/>
                  </a:lnTo>
                  <a:lnTo>
                    <a:pt x="201242" y="122980"/>
                  </a:lnTo>
                  <a:lnTo>
                    <a:pt x="213079" y="123091"/>
                  </a:lnTo>
                  <a:lnTo>
                    <a:pt x="224917" y="123222"/>
                  </a:lnTo>
                  <a:lnTo>
                    <a:pt x="236755" y="123375"/>
                  </a:lnTo>
                  <a:lnTo>
                    <a:pt x="248593" y="123554"/>
                  </a:lnTo>
                  <a:lnTo>
                    <a:pt x="260430" y="123764"/>
                  </a:lnTo>
                  <a:lnTo>
                    <a:pt x="272268" y="124010"/>
                  </a:lnTo>
                  <a:lnTo>
                    <a:pt x="284106" y="124297"/>
                  </a:lnTo>
                  <a:lnTo>
                    <a:pt x="295944" y="124634"/>
                  </a:lnTo>
                  <a:lnTo>
                    <a:pt x="307782" y="125027"/>
                  </a:lnTo>
                  <a:lnTo>
                    <a:pt x="319619" y="125486"/>
                  </a:lnTo>
                  <a:lnTo>
                    <a:pt x="331457" y="126020"/>
                  </a:lnTo>
                  <a:lnTo>
                    <a:pt x="343295" y="126643"/>
                  </a:lnTo>
                  <a:lnTo>
                    <a:pt x="355133" y="127366"/>
                  </a:lnTo>
                  <a:lnTo>
                    <a:pt x="366970" y="128205"/>
                  </a:lnTo>
                  <a:lnTo>
                    <a:pt x="378808" y="129176"/>
                  </a:lnTo>
                  <a:lnTo>
                    <a:pt x="390646" y="130297"/>
                  </a:lnTo>
                  <a:lnTo>
                    <a:pt x="402484" y="131587"/>
                  </a:lnTo>
                  <a:lnTo>
                    <a:pt x="414321" y="133066"/>
                  </a:lnTo>
                  <a:lnTo>
                    <a:pt x="426159" y="134756"/>
                  </a:lnTo>
                  <a:lnTo>
                    <a:pt x="437997" y="136679"/>
                  </a:lnTo>
                  <a:lnTo>
                    <a:pt x="449835" y="138854"/>
                  </a:lnTo>
                  <a:lnTo>
                    <a:pt x="461673" y="141302"/>
                  </a:lnTo>
                  <a:lnTo>
                    <a:pt x="473510" y="144038"/>
                  </a:lnTo>
                  <a:lnTo>
                    <a:pt x="485348" y="147075"/>
                  </a:lnTo>
                  <a:lnTo>
                    <a:pt x="497186" y="150418"/>
                  </a:lnTo>
                  <a:lnTo>
                    <a:pt x="509024" y="154067"/>
                  </a:lnTo>
                  <a:lnTo>
                    <a:pt x="520861" y="158010"/>
                  </a:lnTo>
                  <a:lnTo>
                    <a:pt x="532699" y="162228"/>
                  </a:lnTo>
                  <a:lnTo>
                    <a:pt x="544537" y="166690"/>
                  </a:lnTo>
                  <a:lnTo>
                    <a:pt x="556375" y="171355"/>
                  </a:lnTo>
                  <a:lnTo>
                    <a:pt x="568213" y="176172"/>
                  </a:lnTo>
                  <a:lnTo>
                    <a:pt x="580050" y="181084"/>
                  </a:lnTo>
                  <a:lnTo>
                    <a:pt x="591888" y="186027"/>
                  </a:lnTo>
                  <a:lnTo>
                    <a:pt x="603726" y="190939"/>
                  </a:lnTo>
                  <a:lnTo>
                    <a:pt x="615564" y="195756"/>
                  </a:lnTo>
                  <a:lnTo>
                    <a:pt x="627401" y="200421"/>
                  </a:lnTo>
                  <a:lnTo>
                    <a:pt x="639239" y="204883"/>
                  </a:lnTo>
                  <a:lnTo>
                    <a:pt x="651077" y="209101"/>
                  </a:lnTo>
                  <a:lnTo>
                    <a:pt x="662915" y="213044"/>
                  </a:lnTo>
                  <a:lnTo>
                    <a:pt x="674752" y="216693"/>
                  </a:lnTo>
                  <a:lnTo>
                    <a:pt x="686590" y="220036"/>
                  </a:lnTo>
                  <a:lnTo>
                    <a:pt x="698428" y="223073"/>
                  </a:lnTo>
                  <a:lnTo>
                    <a:pt x="710266" y="225809"/>
                  </a:lnTo>
                  <a:lnTo>
                    <a:pt x="722104" y="228257"/>
                  </a:lnTo>
                  <a:lnTo>
                    <a:pt x="733941" y="230432"/>
                  </a:lnTo>
                  <a:lnTo>
                    <a:pt x="745779" y="232355"/>
                  </a:lnTo>
                  <a:lnTo>
                    <a:pt x="757617" y="234045"/>
                  </a:lnTo>
                  <a:lnTo>
                    <a:pt x="769455" y="235525"/>
                  </a:lnTo>
                  <a:lnTo>
                    <a:pt x="781292" y="236814"/>
                  </a:lnTo>
                  <a:lnTo>
                    <a:pt x="793130" y="237935"/>
                  </a:lnTo>
                  <a:lnTo>
                    <a:pt x="804968" y="238906"/>
                  </a:lnTo>
                  <a:lnTo>
                    <a:pt x="816806" y="239745"/>
                  </a:lnTo>
                  <a:lnTo>
                    <a:pt x="828643" y="240468"/>
                  </a:lnTo>
                  <a:lnTo>
                    <a:pt x="840481" y="241091"/>
                  </a:lnTo>
                  <a:lnTo>
                    <a:pt x="852319" y="241625"/>
                  </a:lnTo>
                  <a:lnTo>
                    <a:pt x="864157" y="242084"/>
                  </a:lnTo>
                  <a:lnTo>
                    <a:pt x="875995" y="242477"/>
                  </a:lnTo>
                  <a:lnTo>
                    <a:pt x="887832" y="242814"/>
                  </a:lnTo>
                  <a:lnTo>
                    <a:pt x="899670" y="243101"/>
                  </a:lnTo>
                  <a:lnTo>
                    <a:pt x="911508" y="243347"/>
                  </a:lnTo>
                  <a:lnTo>
                    <a:pt x="923346" y="243557"/>
                  </a:lnTo>
                  <a:lnTo>
                    <a:pt x="935183" y="243736"/>
                  </a:lnTo>
                  <a:lnTo>
                    <a:pt x="947021" y="243889"/>
                  </a:lnTo>
                  <a:lnTo>
                    <a:pt x="958859" y="244020"/>
                  </a:lnTo>
                  <a:lnTo>
                    <a:pt x="970697" y="244131"/>
                  </a:lnTo>
                  <a:lnTo>
                    <a:pt x="982534" y="244225"/>
                  </a:lnTo>
                  <a:lnTo>
                    <a:pt x="994372" y="244306"/>
                  </a:lnTo>
                  <a:lnTo>
                    <a:pt x="1006210" y="244375"/>
                  </a:lnTo>
                  <a:lnTo>
                    <a:pt x="1018048" y="244433"/>
                  </a:lnTo>
                  <a:lnTo>
                    <a:pt x="1029886" y="244483"/>
                  </a:lnTo>
                  <a:lnTo>
                    <a:pt x="1041723" y="244526"/>
                  </a:lnTo>
                  <a:lnTo>
                    <a:pt x="1053561" y="244562"/>
                  </a:lnTo>
                  <a:lnTo>
                    <a:pt x="1065399" y="244593"/>
                  </a:lnTo>
                  <a:lnTo>
                    <a:pt x="1077237" y="244619"/>
                  </a:lnTo>
                  <a:lnTo>
                    <a:pt x="1089074" y="244641"/>
                  </a:lnTo>
                  <a:lnTo>
                    <a:pt x="1100912" y="244660"/>
                  </a:lnTo>
                  <a:lnTo>
                    <a:pt x="1112750" y="244676"/>
                  </a:lnTo>
                  <a:lnTo>
                    <a:pt x="1124588" y="244690"/>
                  </a:lnTo>
                  <a:lnTo>
                    <a:pt x="1136426" y="244702"/>
                  </a:lnTo>
                  <a:lnTo>
                    <a:pt x="1148263" y="244712"/>
                  </a:lnTo>
                  <a:lnTo>
                    <a:pt x="1160101" y="244720"/>
                  </a:lnTo>
                  <a:lnTo>
                    <a:pt x="1171939" y="244727"/>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0"/>
                  </a:lnTo>
                  <a:lnTo>
                    <a:pt x="2355716" y="14"/>
                  </a:lnTo>
                  <a:lnTo>
                    <a:pt x="2367554" y="31"/>
                  </a:lnTo>
                  <a:lnTo>
                    <a:pt x="2379391" y="51"/>
                  </a:lnTo>
                  <a:lnTo>
                    <a:pt x="2391229" y="74"/>
                  </a:lnTo>
                  <a:lnTo>
                    <a:pt x="2403067" y="102"/>
                  </a:lnTo>
                  <a:lnTo>
                    <a:pt x="2414905" y="134"/>
                  </a:lnTo>
                  <a:lnTo>
                    <a:pt x="2426743" y="172"/>
                  </a:lnTo>
                  <a:lnTo>
                    <a:pt x="2438580" y="216"/>
                  </a:lnTo>
                  <a:lnTo>
                    <a:pt x="2450418" y="269"/>
                  </a:lnTo>
                  <a:lnTo>
                    <a:pt x="2462256" y="330"/>
                  </a:lnTo>
                  <a:lnTo>
                    <a:pt x="2474094" y="402"/>
                  </a:lnTo>
                  <a:lnTo>
                    <a:pt x="2485931" y="487"/>
                  </a:lnTo>
                  <a:lnTo>
                    <a:pt x="2497769" y="587"/>
                  </a:lnTo>
                  <a:lnTo>
                    <a:pt x="2509607" y="704"/>
                  </a:lnTo>
                  <a:lnTo>
                    <a:pt x="2521445" y="842"/>
                  </a:lnTo>
                  <a:lnTo>
                    <a:pt x="2533283" y="1003"/>
                  </a:lnTo>
                  <a:lnTo>
                    <a:pt x="2545120" y="1192"/>
                  </a:lnTo>
                  <a:lnTo>
                    <a:pt x="2556958" y="1415"/>
                  </a:lnTo>
                  <a:lnTo>
                    <a:pt x="2568796" y="1675"/>
                  </a:lnTo>
                  <a:lnTo>
                    <a:pt x="2580634" y="1981"/>
                  </a:lnTo>
                  <a:lnTo>
                    <a:pt x="2592471" y="2340"/>
                  </a:lnTo>
                  <a:lnTo>
                    <a:pt x="2604309" y="2759"/>
                  </a:lnTo>
                  <a:lnTo>
                    <a:pt x="2616147" y="3251"/>
                  </a:lnTo>
                  <a:lnTo>
                    <a:pt x="2627985" y="3827"/>
                  </a:lnTo>
                  <a:lnTo>
                    <a:pt x="2639822" y="4500"/>
                  </a:lnTo>
                  <a:lnTo>
                    <a:pt x="2651660" y="5286"/>
                  </a:lnTo>
                  <a:lnTo>
                    <a:pt x="2663498" y="6203"/>
                  </a:lnTo>
                  <a:lnTo>
                    <a:pt x="2675336" y="7273"/>
                  </a:lnTo>
                  <a:lnTo>
                    <a:pt x="2687174" y="8517"/>
                  </a:lnTo>
                  <a:lnTo>
                    <a:pt x="2699011" y="9964"/>
                  </a:lnTo>
                  <a:lnTo>
                    <a:pt x="2710849" y="11642"/>
                  </a:lnTo>
                  <a:lnTo>
                    <a:pt x="2722687" y="13584"/>
                  </a:lnTo>
                  <a:lnTo>
                    <a:pt x="2734525" y="15825"/>
                  </a:lnTo>
                  <a:lnTo>
                    <a:pt x="2746362" y="18405"/>
                  </a:lnTo>
                  <a:lnTo>
                    <a:pt x="2758200" y="21364"/>
                  </a:lnTo>
                  <a:lnTo>
                    <a:pt x="2770038" y="24744"/>
                  </a:lnTo>
                  <a:lnTo>
                    <a:pt x="2781876" y="28589"/>
                  </a:lnTo>
                  <a:lnTo>
                    <a:pt x="2793713" y="32940"/>
                  </a:lnTo>
                  <a:lnTo>
                    <a:pt x="2805551" y="37835"/>
                  </a:lnTo>
                  <a:lnTo>
                    <a:pt x="2817389" y="43308"/>
                  </a:lnTo>
                  <a:lnTo>
                    <a:pt x="2829227" y="49381"/>
                  </a:lnTo>
                  <a:lnTo>
                    <a:pt x="2841065" y="56068"/>
                  </a:lnTo>
                  <a:lnTo>
                    <a:pt x="2852902" y="63365"/>
                  </a:lnTo>
                  <a:lnTo>
                    <a:pt x="2864740" y="71252"/>
                  </a:lnTo>
                  <a:lnTo>
                    <a:pt x="2876578" y="79688"/>
                  </a:lnTo>
                  <a:lnTo>
                    <a:pt x="2888416" y="88612"/>
                  </a:lnTo>
                  <a:lnTo>
                    <a:pt x="2900253" y="97941"/>
                  </a:lnTo>
                  <a:lnTo>
                    <a:pt x="2912091" y="107576"/>
                  </a:lnTo>
                  <a:lnTo>
                    <a:pt x="2923929" y="117399"/>
                  </a:lnTo>
                  <a:lnTo>
                    <a:pt x="2935767" y="127287"/>
                  </a:lnTo>
                  <a:lnTo>
                    <a:pt x="2947604" y="137110"/>
                  </a:lnTo>
                  <a:lnTo>
                    <a:pt x="2959442" y="146744"/>
                  </a:lnTo>
                  <a:lnTo>
                    <a:pt x="2971280" y="156074"/>
                  </a:lnTo>
                  <a:lnTo>
                    <a:pt x="2983118" y="164997"/>
                  </a:lnTo>
                  <a:lnTo>
                    <a:pt x="2994956" y="173434"/>
                  </a:lnTo>
                  <a:lnTo>
                    <a:pt x="3006793" y="181321"/>
                  </a:lnTo>
                  <a:lnTo>
                    <a:pt x="3018631" y="188618"/>
                  </a:lnTo>
                  <a:lnTo>
                    <a:pt x="3030469" y="195304"/>
                  </a:lnTo>
                  <a:lnTo>
                    <a:pt x="3042307" y="201378"/>
                  </a:lnTo>
                  <a:lnTo>
                    <a:pt x="3054144" y="206850"/>
                  </a:lnTo>
                  <a:lnTo>
                    <a:pt x="3065982" y="211746"/>
                  </a:lnTo>
                  <a:lnTo>
                    <a:pt x="3077820" y="216097"/>
                  </a:lnTo>
                  <a:lnTo>
                    <a:pt x="3089658" y="219942"/>
                  </a:lnTo>
                  <a:lnTo>
                    <a:pt x="3101496" y="223322"/>
                  </a:lnTo>
                  <a:lnTo>
                    <a:pt x="3113333" y="226281"/>
                  </a:lnTo>
                  <a:lnTo>
                    <a:pt x="3125171" y="228860"/>
                  </a:lnTo>
                  <a:lnTo>
                    <a:pt x="3137009" y="231102"/>
                  </a:lnTo>
                  <a:lnTo>
                    <a:pt x="3148847" y="233044"/>
                  </a:lnTo>
                  <a:lnTo>
                    <a:pt x="3160684" y="234722"/>
                  </a:lnTo>
                  <a:lnTo>
                    <a:pt x="3172522" y="236168"/>
                  </a:lnTo>
                  <a:lnTo>
                    <a:pt x="3184360" y="237413"/>
                  </a:lnTo>
                  <a:lnTo>
                    <a:pt x="3196198" y="238483"/>
                  </a:lnTo>
                  <a:lnTo>
                    <a:pt x="3208035" y="239400"/>
                  </a:lnTo>
                  <a:lnTo>
                    <a:pt x="3219873" y="240186"/>
                  </a:lnTo>
                  <a:lnTo>
                    <a:pt x="3231711" y="240859"/>
                  </a:lnTo>
                  <a:lnTo>
                    <a:pt x="3243549" y="241434"/>
                  </a:lnTo>
                  <a:lnTo>
                    <a:pt x="3255387" y="241926"/>
                  </a:lnTo>
                  <a:lnTo>
                    <a:pt x="3267224" y="242346"/>
                  </a:lnTo>
                  <a:lnTo>
                    <a:pt x="3279062" y="242705"/>
                  </a:lnTo>
                  <a:lnTo>
                    <a:pt x="3290900" y="243010"/>
                  </a:lnTo>
                  <a:lnTo>
                    <a:pt x="3302738" y="243271"/>
                  </a:lnTo>
                  <a:lnTo>
                    <a:pt x="3314575" y="243493"/>
                  </a:lnTo>
                  <a:lnTo>
                    <a:pt x="3326413" y="243683"/>
                  </a:lnTo>
                  <a:lnTo>
                    <a:pt x="3338251" y="243844"/>
                  </a:lnTo>
                  <a:lnTo>
                    <a:pt x="3350089" y="243982"/>
                  </a:lnTo>
                  <a:lnTo>
                    <a:pt x="3361926" y="244099"/>
                  </a:lnTo>
                  <a:lnTo>
                    <a:pt x="3373764" y="244198"/>
                  </a:lnTo>
                  <a:lnTo>
                    <a:pt x="3385602" y="244283"/>
                  </a:lnTo>
                  <a:lnTo>
                    <a:pt x="3397440" y="244355"/>
                  </a:lnTo>
                  <a:lnTo>
                    <a:pt x="3409278" y="244417"/>
                  </a:lnTo>
                  <a:lnTo>
                    <a:pt x="3421115" y="244469"/>
                  </a:lnTo>
                  <a:lnTo>
                    <a:pt x="3432953" y="244514"/>
                  </a:lnTo>
                  <a:lnTo>
                    <a:pt x="3444791" y="244552"/>
                  </a:lnTo>
                  <a:lnTo>
                    <a:pt x="3456629" y="244584"/>
                  </a:lnTo>
                  <a:lnTo>
                    <a:pt x="3468466" y="244612"/>
                  </a:lnTo>
                  <a:lnTo>
                    <a:pt x="3480304" y="244635"/>
                  </a:lnTo>
                  <a:lnTo>
                    <a:pt x="3492142" y="244655"/>
                  </a:lnTo>
                  <a:lnTo>
                    <a:pt x="3503980" y="244672"/>
                  </a:lnTo>
                  <a:lnTo>
                    <a:pt x="3515818" y="244686"/>
                  </a:lnTo>
                  <a:lnTo>
                    <a:pt x="3515818" y="244727"/>
                  </a:lnTo>
                  <a:lnTo>
                    <a:pt x="3527655" y="244720"/>
                  </a:lnTo>
                  <a:lnTo>
                    <a:pt x="3539493" y="244712"/>
                  </a:lnTo>
                  <a:lnTo>
                    <a:pt x="3551331" y="244702"/>
                  </a:lnTo>
                  <a:lnTo>
                    <a:pt x="3563169" y="244690"/>
                  </a:lnTo>
                  <a:lnTo>
                    <a:pt x="3575006" y="244676"/>
                  </a:lnTo>
                  <a:lnTo>
                    <a:pt x="3586844" y="244660"/>
                  </a:lnTo>
                  <a:lnTo>
                    <a:pt x="3598682" y="244641"/>
                  </a:lnTo>
                  <a:lnTo>
                    <a:pt x="3610520" y="244619"/>
                  </a:lnTo>
                  <a:lnTo>
                    <a:pt x="3622357" y="244593"/>
                  </a:lnTo>
                  <a:lnTo>
                    <a:pt x="3634195" y="244562"/>
                  </a:lnTo>
                  <a:lnTo>
                    <a:pt x="3646033" y="244526"/>
                  </a:lnTo>
                  <a:lnTo>
                    <a:pt x="3657871" y="244483"/>
                  </a:lnTo>
                  <a:lnTo>
                    <a:pt x="3669709" y="244433"/>
                  </a:lnTo>
                  <a:lnTo>
                    <a:pt x="3681546" y="244375"/>
                  </a:lnTo>
                  <a:lnTo>
                    <a:pt x="3693384" y="244306"/>
                  </a:lnTo>
                  <a:lnTo>
                    <a:pt x="3705222" y="244225"/>
                  </a:lnTo>
                  <a:lnTo>
                    <a:pt x="3717060" y="244131"/>
                  </a:lnTo>
                  <a:lnTo>
                    <a:pt x="3728897" y="244020"/>
                  </a:lnTo>
                  <a:lnTo>
                    <a:pt x="3740735" y="243889"/>
                  </a:lnTo>
                  <a:lnTo>
                    <a:pt x="3752573" y="243736"/>
                  </a:lnTo>
                  <a:lnTo>
                    <a:pt x="3764411" y="243557"/>
                  </a:lnTo>
                  <a:lnTo>
                    <a:pt x="3776248" y="243347"/>
                  </a:lnTo>
                  <a:lnTo>
                    <a:pt x="3788086" y="243101"/>
                  </a:lnTo>
                  <a:lnTo>
                    <a:pt x="3799924" y="242814"/>
                  </a:lnTo>
                  <a:lnTo>
                    <a:pt x="3811762" y="242477"/>
                  </a:lnTo>
                  <a:lnTo>
                    <a:pt x="3823600" y="242084"/>
                  </a:lnTo>
                  <a:lnTo>
                    <a:pt x="3835437" y="241625"/>
                  </a:lnTo>
                  <a:lnTo>
                    <a:pt x="3847275" y="241091"/>
                  </a:lnTo>
                  <a:lnTo>
                    <a:pt x="3859113" y="240468"/>
                  </a:lnTo>
                  <a:lnTo>
                    <a:pt x="3870951" y="239745"/>
                  </a:lnTo>
                  <a:lnTo>
                    <a:pt x="3882788" y="238906"/>
                  </a:lnTo>
                  <a:lnTo>
                    <a:pt x="3894626" y="237935"/>
                  </a:lnTo>
                  <a:lnTo>
                    <a:pt x="3906464" y="236814"/>
                  </a:lnTo>
                  <a:lnTo>
                    <a:pt x="3918302" y="235525"/>
                  </a:lnTo>
                  <a:lnTo>
                    <a:pt x="3930139" y="234045"/>
                  </a:lnTo>
                  <a:lnTo>
                    <a:pt x="3941977" y="232355"/>
                  </a:lnTo>
                  <a:lnTo>
                    <a:pt x="3953815" y="230432"/>
                  </a:lnTo>
                  <a:lnTo>
                    <a:pt x="3965653" y="228257"/>
                  </a:lnTo>
                  <a:lnTo>
                    <a:pt x="3977491" y="225809"/>
                  </a:lnTo>
                  <a:lnTo>
                    <a:pt x="3989328" y="223073"/>
                  </a:lnTo>
                  <a:lnTo>
                    <a:pt x="4001166" y="220036"/>
                  </a:lnTo>
                  <a:lnTo>
                    <a:pt x="4013004" y="216693"/>
                  </a:lnTo>
                  <a:lnTo>
                    <a:pt x="4024842" y="213044"/>
                  </a:lnTo>
                  <a:lnTo>
                    <a:pt x="4036679" y="209101"/>
                  </a:lnTo>
                  <a:lnTo>
                    <a:pt x="4048517" y="204883"/>
                  </a:lnTo>
                  <a:lnTo>
                    <a:pt x="4060355" y="200421"/>
                  </a:lnTo>
                  <a:lnTo>
                    <a:pt x="4072193" y="195756"/>
                  </a:lnTo>
                  <a:lnTo>
                    <a:pt x="4084031" y="190939"/>
                  </a:lnTo>
                  <a:lnTo>
                    <a:pt x="4095868" y="186027"/>
                  </a:lnTo>
                  <a:lnTo>
                    <a:pt x="4107706" y="181084"/>
                  </a:lnTo>
                  <a:lnTo>
                    <a:pt x="4119544" y="176172"/>
                  </a:lnTo>
                  <a:lnTo>
                    <a:pt x="4131382" y="171355"/>
                  </a:lnTo>
                  <a:lnTo>
                    <a:pt x="4143219" y="166690"/>
                  </a:lnTo>
                  <a:lnTo>
                    <a:pt x="4155057" y="162228"/>
                  </a:lnTo>
                  <a:lnTo>
                    <a:pt x="4166895" y="158010"/>
                  </a:lnTo>
                  <a:lnTo>
                    <a:pt x="4178733" y="154067"/>
                  </a:lnTo>
                  <a:lnTo>
                    <a:pt x="4190570" y="150418"/>
                  </a:lnTo>
                  <a:lnTo>
                    <a:pt x="4202408" y="147075"/>
                  </a:lnTo>
                  <a:lnTo>
                    <a:pt x="4214246" y="144038"/>
                  </a:lnTo>
                  <a:lnTo>
                    <a:pt x="4226084" y="141302"/>
                  </a:lnTo>
                  <a:lnTo>
                    <a:pt x="4237922" y="138854"/>
                  </a:lnTo>
                  <a:lnTo>
                    <a:pt x="4249759" y="136679"/>
                  </a:lnTo>
                  <a:lnTo>
                    <a:pt x="4261597" y="134756"/>
                  </a:lnTo>
                  <a:lnTo>
                    <a:pt x="4273435" y="133066"/>
                  </a:lnTo>
                  <a:lnTo>
                    <a:pt x="4285273" y="131587"/>
                  </a:lnTo>
                  <a:lnTo>
                    <a:pt x="4297110" y="130297"/>
                  </a:lnTo>
                  <a:lnTo>
                    <a:pt x="4308948" y="129176"/>
                  </a:lnTo>
                  <a:lnTo>
                    <a:pt x="4320786" y="128205"/>
                  </a:lnTo>
                  <a:lnTo>
                    <a:pt x="4332624" y="127366"/>
                  </a:lnTo>
                  <a:lnTo>
                    <a:pt x="4344461" y="126643"/>
                  </a:lnTo>
                  <a:lnTo>
                    <a:pt x="4356299" y="126020"/>
                  </a:lnTo>
                  <a:lnTo>
                    <a:pt x="4368137" y="125486"/>
                  </a:lnTo>
                  <a:lnTo>
                    <a:pt x="4379975" y="125027"/>
                  </a:lnTo>
                  <a:lnTo>
                    <a:pt x="4391813" y="124634"/>
                  </a:lnTo>
                  <a:lnTo>
                    <a:pt x="4403650" y="124297"/>
                  </a:lnTo>
                  <a:lnTo>
                    <a:pt x="4415488" y="124010"/>
                  </a:lnTo>
                  <a:lnTo>
                    <a:pt x="4427326" y="123764"/>
                  </a:lnTo>
                  <a:lnTo>
                    <a:pt x="4439164" y="123554"/>
                  </a:lnTo>
                  <a:lnTo>
                    <a:pt x="4451001" y="123375"/>
                  </a:lnTo>
                  <a:lnTo>
                    <a:pt x="4462839" y="123222"/>
                  </a:lnTo>
                  <a:lnTo>
                    <a:pt x="4474677" y="123091"/>
                  </a:lnTo>
                  <a:lnTo>
                    <a:pt x="4486515" y="122980"/>
                  </a:lnTo>
                  <a:lnTo>
                    <a:pt x="4498352" y="122886"/>
                  </a:lnTo>
                  <a:lnTo>
                    <a:pt x="4510190" y="122805"/>
                  </a:lnTo>
                  <a:lnTo>
                    <a:pt x="4522028" y="122736"/>
                  </a:lnTo>
                  <a:lnTo>
                    <a:pt x="4533866" y="122678"/>
                  </a:lnTo>
                  <a:lnTo>
                    <a:pt x="4545704" y="122628"/>
                  </a:lnTo>
                  <a:lnTo>
                    <a:pt x="4557541" y="122585"/>
                  </a:lnTo>
                  <a:lnTo>
                    <a:pt x="4569379" y="122549"/>
                  </a:lnTo>
                  <a:lnTo>
                    <a:pt x="4581217" y="122518"/>
                  </a:lnTo>
                  <a:lnTo>
                    <a:pt x="4593055" y="122492"/>
                  </a:lnTo>
                  <a:lnTo>
                    <a:pt x="4604892" y="122470"/>
                  </a:lnTo>
                  <a:lnTo>
                    <a:pt x="4616730" y="122451"/>
                  </a:lnTo>
                  <a:lnTo>
                    <a:pt x="4628568" y="122435"/>
                  </a:lnTo>
                  <a:lnTo>
                    <a:pt x="4640406" y="122421"/>
                  </a:lnTo>
                  <a:lnTo>
                    <a:pt x="4652244" y="122409"/>
                  </a:lnTo>
                  <a:lnTo>
                    <a:pt x="4664081" y="122400"/>
                  </a:lnTo>
                  <a:lnTo>
                    <a:pt x="4675919" y="122391"/>
                  </a:lnTo>
                  <a:lnTo>
                    <a:pt x="4687757" y="122384"/>
                  </a:lnTo>
                </a:path>
              </a:pathLst>
            </a:custGeom>
            <a:ln w="40651" cap="flat">
              <a:solidFill>
                <a:srgbClr val="E8E8E8">
                  <a:alpha val="100000"/>
                </a:srgbClr>
              </a:solidFill>
              <a:prstDash val="solid"/>
              <a:round/>
            </a:ln>
          </p:spPr>
          <p:txBody>
            <a:bodyPr/>
            <a:lstStyle/>
            <a:p/>
          </p:txBody>
        </p:sp>
        <p:sp>
          <p:nvSpPr>
            <p:cNvPr id="71" name="pl71"/>
            <p:cNvSpPr/>
            <p:nvPr/>
          </p:nvSpPr>
          <p:spPr>
            <a:xfrm>
              <a:off x="2482252" y="3965745"/>
              <a:ext cx="4687757" cy="612086"/>
            </a:xfrm>
            <a:custGeom>
              <a:avLst/>
              <a:pathLst>
                <a:path w="4687757" h="612086">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548"/>
                  </a:lnTo>
                  <a:lnTo>
                    <a:pt x="1183777" y="122577"/>
                  </a:lnTo>
                  <a:lnTo>
                    <a:pt x="1195614" y="122611"/>
                  </a:lnTo>
                  <a:lnTo>
                    <a:pt x="1207452" y="122651"/>
                  </a:lnTo>
                  <a:lnTo>
                    <a:pt x="1219290" y="122697"/>
                  </a:lnTo>
                  <a:lnTo>
                    <a:pt x="1231128" y="122752"/>
                  </a:lnTo>
                  <a:lnTo>
                    <a:pt x="1242965" y="122817"/>
                  </a:lnTo>
                  <a:lnTo>
                    <a:pt x="1254803" y="122893"/>
                  </a:lnTo>
                  <a:lnTo>
                    <a:pt x="1266641" y="122982"/>
                  </a:lnTo>
                  <a:lnTo>
                    <a:pt x="1278479" y="123086"/>
                  </a:lnTo>
                  <a:lnTo>
                    <a:pt x="1290317" y="123209"/>
                  </a:lnTo>
                  <a:lnTo>
                    <a:pt x="1302154" y="123354"/>
                  </a:lnTo>
                  <a:lnTo>
                    <a:pt x="1313992" y="123524"/>
                  </a:lnTo>
                  <a:lnTo>
                    <a:pt x="1325830" y="123723"/>
                  </a:lnTo>
                  <a:lnTo>
                    <a:pt x="1337668" y="123957"/>
                  </a:lnTo>
                  <a:lnTo>
                    <a:pt x="1349505" y="124232"/>
                  </a:lnTo>
                  <a:lnTo>
                    <a:pt x="1361343" y="124555"/>
                  </a:lnTo>
                  <a:lnTo>
                    <a:pt x="1373181" y="124934"/>
                  </a:lnTo>
                  <a:lnTo>
                    <a:pt x="1385019" y="125378"/>
                  </a:lnTo>
                  <a:lnTo>
                    <a:pt x="1396856" y="125900"/>
                  </a:lnTo>
                  <a:lnTo>
                    <a:pt x="1408694" y="126511"/>
                  </a:lnTo>
                  <a:lnTo>
                    <a:pt x="1420532" y="127228"/>
                  </a:lnTo>
                  <a:lnTo>
                    <a:pt x="1432370" y="128068"/>
                  </a:lnTo>
                  <a:lnTo>
                    <a:pt x="1444208" y="129051"/>
                  </a:lnTo>
                  <a:lnTo>
                    <a:pt x="1456045" y="130202"/>
                  </a:lnTo>
                  <a:lnTo>
                    <a:pt x="1467883" y="131548"/>
                  </a:lnTo>
                  <a:lnTo>
                    <a:pt x="1479721" y="133120"/>
                  </a:lnTo>
                  <a:lnTo>
                    <a:pt x="1491559" y="134955"/>
                  </a:lnTo>
                  <a:lnTo>
                    <a:pt x="1503396" y="137094"/>
                  </a:lnTo>
                  <a:lnTo>
                    <a:pt x="1515234" y="139584"/>
                  </a:lnTo>
                  <a:lnTo>
                    <a:pt x="1527072" y="142477"/>
                  </a:lnTo>
                  <a:lnTo>
                    <a:pt x="1538910" y="145833"/>
                  </a:lnTo>
                  <a:lnTo>
                    <a:pt x="1550748" y="149716"/>
                  </a:lnTo>
                  <a:lnTo>
                    <a:pt x="1562585" y="154199"/>
                  </a:lnTo>
                  <a:lnTo>
                    <a:pt x="1574423" y="159359"/>
                  </a:lnTo>
                  <a:lnTo>
                    <a:pt x="1586261" y="165276"/>
                  </a:lnTo>
                  <a:lnTo>
                    <a:pt x="1598099" y="172037"/>
                  </a:lnTo>
                  <a:lnTo>
                    <a:pt x="1609936" y="179727"/>
                  </a:lnTo>
                  <a:lnTo>
                    <a:pt x="1621774" y="188429"/>
                  </a:lnTo>
                  <a:lnTo>
                    <a:pt x="1633612" y="198220"/>
                  </a:lnTo>
                  <a:lnTo>
                    <a:pt x="1645450" y="209165"/>
                  </a:lnTo>
                  <a:lnTo>
                    <a:pt x="1657287" y="221312"/>
                  </a:lnTo>
                  <a:lnTo>
                    <a:pt x="1669125" y="234685"/>
                  </a:lnTo>
                  <a:lnTo>
                    <a:pt x="1680963" y="249279"/>
                  </a:lnTo>
                  <a:lnTo>
                    <a:pt x="1692801" y="265053"/>
                  </a:lnTo>
                  <a:lnTo>
                    <a:pt x="1704639" y="281926"/>
                  </a:lnTo>
                  <a:lnTo>
                    <a:pt x="1716476" y="299773"/>
                  </a:lnTo>
                  <a:lnTo>
                    <a:pt x="1728314" y="318432"/>
                  </a:lnTo>
                  <a:lnTo>
                    <a:pt x="1740152" y="337700"/>
                  </a:lnTo>
                  <a:lnTo>
                    <a:pt x="1751990" y="357347"/>
                  </a:lnTo>
                  <a:lnTo>
                    <a:pt x="1763827" y="377122"/>
                  </a:lnTo>
                  <a:lnTo>
                    <a:pt x="1775665" y="396769"/>
                  </a:lnTo>
                  <a:lnTo>
                    <a:pt x="1787503" y="416037"/>
                  </a:lnTo>
                  <a:lnTo>
                    <a:pt x="1799341" y="434696"/>
                  </a:lnTo>
                  <a:lnTo>
                    <a:pt x="1811178" y="452544"/>
                  </a:lnTo>
                  <a:lnTo>
                    <a:pt x="1823016" y="469416"/>
                  </a:lnTo>
                  <a:lnTo>
                    <a:pt x="1834854" y="485190"/>
                  </a:lnTo>
                  <a:lnTo>
                    <a:pt x="1846692" y="499784"/>
                  </a:lnTo>
                  <a:lnTo>
                    <a:pt x="1858530" y="513158"/>
                  </a:lnTo>
                  <a:lnTo>
                    <a:pt x="1870367" y="525305"/>
                  </a:lnTo>
                  <a:lnTo>
                    <a:pt x="1882205" y="536250"/>
                  </a:lnTo>
                  <a:lnTo>
                    <a:pt x="1894043" y="546041"/>
                  </a:lnTo>
                  <a:lnTo>
                    <a:pt x="1905881" y="554742"/>
                  </a:lnTo>
                  <a:lnTo>
                    <a:pt x="1917718" y="562432"/>
                  </a:lnTo>
                  <a:lnTo>
                    <a:pt x="1929556" y="569193"/>
                  </a:lnTo>
                  <a:lnTo>
                    <a:pt x="1941394" y="575111"/>
                  </a:lnTo>
                  <a:lnTo>
                    <a:pt x="1953232" y="580270"/>
                  </a:lnTo>
                  <a:lnTo>
                    <a:pt x="1965069" y="584753"/>
                  </a:lnTo>
                  <a:lnTo>
                    <a:pt x="1976907" y="588637"/>
                  </a:lnTo>
                  <a:lnTo>
                    <a:pt x="1988745" y="591992"/>
                  </a:lnTo>
                  <a:lnTo>
                    <a:pt x="2000583" y="594886"/>
                  </a:lnTo>
                  <a:lnTo>
                    <a:pt x="2012421" y="597375"/>
                  </a:lnTo>
                  <a:lnTo>
                    <a:pt x="2024258" y="599514"/>
                  </a:lnTo>
                  <a:lnTo>
                    <a:pt x="2036096" y="601349"/>
                  </a:lnTo>
                  <a:lnTo>
                    <a:pt x="2047934" y="602921"/>
                  </a:lnTo>
                  <a:lnTo>
                    <a:pt x="2059772" y="604267"/>
                  </a:lnTo>
                  <a:lnTo>
                    <a:pt x="2071609" y="605418"/>
                  </a:lnTo>
                  <a:lnTo>
                    <a:pt x="2083447" y="606401"/>
                  </a:lnTo>
                  <a:lnTo>
                    <a:pt x="2095285" y="607241"/>
                  </a:lnTo>
                  <a:lnTo>
                    <a:pt x="2107123" y="607958"/>
                  </a:lnTo>
                  <a:lnTo>
                    <a:pt x="2118961" y="608570"/>
                  </a:lnTo>
                  <a:lnTo>
                    <a:pt x="2130798" y="609091"/>
                  </a:lnTo>
                  <a:lnTo>
                    <a:pt x="2142636" y="609536"/>
                  </a:lnTo>
                  <a:lnTo>
                    <a:pt x="2154474" y="609915"/>
                  </a:lnTo>
                  <a:lnTo>
                    <a:pt x="2166312" y="610237"/>
                  </a:lnTo>
                  <a:lnTo>
                    <a:pt x="2178149" y="610512"/>
                  </a:lnTo>
                  <a:lnTo>
                    <a:pt x="2189987" y="610746"/>
                  </a:lnTo>
                  <a:lnTo>
                    <a:pt x="2201825" y="610946"/>
                  </a:lnTo>
                  <a:lnTo>
                    <a:pt x="2213663" y="611116"/>
                  </a:lnTo>
                  <a:lnTo>
                    <a:pt x="2225500" y="611260"/>
                  </a:lnTo>
                  <a:lnTo>
                    <a:pt x="2237338" y="611383"/>
                  </a:lnTo>
                  <a:lnTo>
                    <a:pt x="2249176" y="611488"/>
                  </a:lnTo>
                  <a:lnTo>
                    <a:pt x="2261014" y="611577"/>
                  </a:lnTo>
                  <a:lnTo>
                    <a:pt x="2272852" y="611653"/>
                  </a:lnTo>
                  <a:lnTo>
                    <a:pt x="2284689" y="611717"/>
                  </a:lnTo>
                  <a:lnTo>
                    <a:pt x="2296527" y="611772"/>
                  </a:lnTo>
                  <a:lnTo>
                    <a:pt x="2308365" y="611819"/>
                  </a:lnTo>
                  <a:lnTo>
                    <a:pt x="2320203" y="611859"/>
                  </a:lnTo>
                  <a:lnTo>
                    <a:pt x="2332040" y="611893"/>
                  </a:lnTo>
                  <a:lnTo>
                    <a:pt x="2343878" y="611921"/>
                  </a:lnTo>
                  <a:lnTo>
                    <a:pt x="2343878" y="612086"/>
                  </a:lnTo>
                  <a:lnTo>
                    <a:pt x="2355716" y="612086"/>
                  </a:lnTo>
                  <a:lnTo>
                    <a:pt x="2367554" y="612086"/>
                  </a:lnTo>
                  <a:lnTo>
                    <a:pt x="2379391" y="612086"/>
                  </a:lnTo>
                  <a:lnTo>
                    <a:pt x="2391229" y="612086"/>
                  </a:lnTo>
                  <a:lnTo>
                    <a:pt x="2403067" y="612086"/>
                  </a:lnTo>
                  <a:lnTo>
                    <a:pt x="2414905" y="612086"/>
                  </a:lnTo>
                  <a:lnTo>
                    <a:pt x="2426743" y="612086"/>
                  </a:lnTo>
                  <a:lnTo>
                    <a:pt x="2438580" y="612086"/>
                  </a:lnTo>
                  <a:lnTo>
                    <a:pt x="2450418" y="612086"/>
                  </a:lnTo>
                  <a:lnTo>
                    <a:pt x="2462256" y="612086"/>
                  </a:lnTo>
                  <a:lnTo>
                    <a:pt x="2474094" y="612086"/>
                  </a:lnTo>
                  <a:lnTo>
                    <a:pt x="2485931" y="612086"/>
                  </a:lnTo>
                  <a:lnTo>
                    <a:pt x="2497769" y="612086"/>
                  </a:lnTo>
                  <a:lnTo>
                    <a:pt x="2509607" y="612086"/>
                  </a:lnTo>
                  <a:lnTo>
                    <a:pt x="2521445" y="612086"/>
                  </a:lnTo>
                  <a:lnTo>
                    <a:pt x="2533283" y="612086"/>
                  </a:lnTo>
                  <a:lnTo>
                    <a:pt x="2545120" y="612086"/>
                  </a:lnTo>
                  <a:lnTo>
                    <a:pt x="2556958" y="612086"/>
                  </a:lnTo>
                  <a:lnTo>
                    <a:pt x="2568796" y="612086"/>
                  </a:lnTo>
                  <a:lnTo>
                    <a:pt x="2580634" y="612086"/>
                  </a:lnTo>
                  <a:lnTo>
                    <a:pt x="2592471" y="612086"/>
                  </a:lnTo>
                  <a:lnTo>
                    <a:pt x="2604309" y="612086"/>
                  </a:lnTo>
                  <a:lnTo>
                    <a:pt x="2616147" y="612086"/>
                  </a:lnTo>
                  <a:lnTo>
                    <a:pt x="2627985" y="612086"/>
                  </a:lnTo>
                  <a:lnTo>
                    <a:pt x="2639822" y="612086"/>
                  </a:lnTo>
                  <a:lnTo>
                    <a:pt x="2651660" y="612086"/>
                  </a:lnTo>
                  <a:lnTo>
                    <a:pt x="2663498" y="612086"/>
                  </a:lnTo>
                  <a:lnTo>
                    <a:pt x="2675336" y="612086"/>
                  </a:lnTo>
                  <a:lnTo>
                    <a:pt x="2687174" y="612086"/>
                  </a:lnTo>
                  <a:lnTo>
                    <a:pt x="2699011" y="612086"/>
                  </a:lnTo>
                  <a:lnTo>
                    <a:pt x="2710849" y="612086"/>
                  </a:lnTo>
                  <a:lnTo>
                    <a:pt x="2722687" y="612086"/>
                  </a:lnTo>
                  <a:lnTo>
                    <a:pt x="2734525" y="612086"/>
                  </a:lnTo>
                  <a:lnTo>
                    <a:pt x="2746362" y="612086"/>
                  </a:lnTo>
                  <a:lnTo>
                    <a:pt x="2758200" y="612086"/>
                  </a:lnTo>
                  <a:lnTo>
                    <a:pt x="2770038" y="612086"/>
                  </a:lnTo>
                  <a:lnTo>
                    <a:pt x="2781876" y="612086"/>
                  </a:lnTo>
                  <a:lnTo>
                    <a:pt x="2793713" y="612086"/>
                  </a:lnTo>
                  <a:lnTo>
                    <a:pt x="2805551" y="612086"/>
                  </a:lnTo>
                  <a:lnTo>
                    <a:pt x="2817389" y="612086"/>
                  </a:lnTo>
                  <a:lnTo>
                    <a:pt x="2829227" y="612086"/>
                  </a:lnTo>
                  <a:lnTo>
                    <a:pt x="2841065" y="612086"/>
                  </a:lnTo>
                  <a:lnTo>
                    <a:pt x="2852902" y="612086"/>
                  </a:lnTo>
                  <a:lnTo>
                    <a:pt x="2864740" y="612086"/>
                  </a:lnTo>
                  <a:lnTo>
                    <a:pt x="2876578" y="612086"/>
                  </a:lnTo>
                  <a:lnTo>
                    <a:pt x="2888416" y="612086"/>
                  </a:lnTo>
                  <a:lnTo>
                    <a:pt x="2900253" y="612086"/>
                  </a:lnTo>
                  <a:lnTo>
                    <a:pt x="2912091" y="612086"/>
                  </a:lnTo>
                  <a:lnTo>
                    <a:pt x="2923929" y="612086"/>
                  </a:lnTo>
                  <a:lnTo>
                    <a:pt x="2935767" y="612086"/>
                  </a:lnTo>
                  <a:lnTo>
                    <a:pt x="2947604" y="612086"/>
                  </a:lnTo>
                  <a:lnTo>
                    <a:pt x="2959442" y="612086"/>
                  </a:lnTo>
                  <a:lnTo>
                    <a:pt x="2971280" y="612086"/>
                  </a:lnTo>
                  <a:lnTo>
                    <a:pt x="2983118" y="612086"/>
                  </a:lnTo>
                  <a:lnTo>
                    <a:pt x="2994956" y="612086"/>
                  </a:lnTo>
                  <a:lnTo>
                    <a:pt x="3006793" y="612086"/>
                  </a:lnTo>
                  <a:lnTo>
                    <a:pt x="3018631" y="612086"/>
                  </a:lnTo>
                  <a:lnTo>
                    <a:pt x="3030469" y="612086"/>
                  </a:lnTo>
                  <a:lnTo>
                    <a:pt x="3042307" y="612086"/>
                  </a:lnTo>
                  <a:lnTo>
                    <a:pt x="3054144" y="612086"/>
                  </a:lnTo>
                  <a:lnTo>
                    <a:pt x="3065982" y="612086"/>
                  </a:lnTo>
                  <a:lnTo>
                    <a:pt x="3077820" y="612086"/>
                  </a:lnTo>
                  <a:lnTo>
                    <a:pt x="3089658" y="612086"/>
                  </a:lnTo>
                  <a:lnTo>
                    <a:pt x="3101496" y="612086"/>
                  </a:lnTo>
                  <a:lnTo>
                    <a:pt x="3113333" y="612086"/>
                  </a:lnTo>
                  <a:lnTo>
                    <a:pt x="3125171" y="612086"/>
                  </a:lnTo>
                  <a:lnTo>
                    <a:pt x="3137009" y="612086"/>
                  </a:lnTo>
                  <a:lnTo>
                    <a:pt x="3148847" y="612086"/>
                  </a:lnTo>
                  <a:lnTo>
                    <a:pt x="3160684" y="612086"/>
                  </a:lnTo>
                  <a:lnTo>
                    <a:pt x="3172522" y="612086"/>
                  </a:lnTo>
                  <a:lnTo>
                    <a:pt x="3184360" y="612086"/>
                  </a:lnTo>
                  <a:lnTo>
                    <a:pt x="3196198" y="612086"/>
                  </a:lnTo>
                  <a:lnTo>
                    <a:pt x="3208035" y="612086"/>
                  </a:lnTo>
                  <a:lnTo>
                    <a:pt x="3219873" y="612086"/>
                  </a:lnTo>
                  <a:lnTo>
                    <a:pt x="3231711" y="612086"/>
                  </a:lnTo>
                  <a:lnTo>
                    <a:pt x="3243549" y="612086"/>
                  </a:lnTo>
                  <a:lnTo>
                    <a:pt x="3255387" y="612086"/>
                  </a:lnTo>
                  <a:lnTo>
                    <a:pt x="3267224" y="612086"/>
                  </a:lnTo>
                  <a:lnTo>
                    <a:pt x="3279062" y="612086"/>
                  </a:lnTo>
                  <a:lnTo>
                    <a:pt x="3290900" y="612086"/>
                  </a:lnTo>
                  <a:lnTo>
                    <a:pt x="3302738" y="612086"/>
                  </a:lnTo>
                  <a:lnTo>
                    <a:pt x="3314575" y="612086"/>
                  </a:lnTo>
                  <a:lnTo>
                    <a:pt x="3326413" y="612086"/>
                  </a:lnTo>
                  <a:lnTo>
                    <a:pt x="3338251" y="612086"/>
                  </a:lnTo>
                  <a:lnTo>
                    <a:pt x="3350089" y="612086"/>
                  </a:lnTo>
                  <a:lnTo>
                    <a:pt x="3361926" y="612086"/>
                  </a:lnTo>
                  <a:lnTo>
                    <a:pt x="3373764" y="612086"/>
                  </a:lnTo>
                  <a:lnTo>
                    <a:pt x="3385602" y="612086"/>
                  </a:lnTo>
                  <a:lnTo>
                    <a:pt x="3397440" y="612086"/>
                  </a:lnTo>
                  <a:lnTo>
                    <a:pt x="3409278" y="612086"/>
                  </a:lnTo>
                  <a:lnTo>
                    <a:pt x="3421115" y="612086"/>
                  </a:lnTo>
                  <a:lnTo>
                    <a:pt x="3432953" y="612086"/>
                  </a:lnTo>
                  <a:lnTo>
                    <a:pt x="3444791" y="612086"/>
                  </a:lnTo>
                  <a:lnTo>
                    <a:pt x="3456629" y="612086"/>
                  </a:lnTo>
                  <a:lnTo>
                    <a:pt x="3468466" y="612086"/>
                  </a:lnTo>
                  <a:lnTo>
                    <a:pt x="3480304" y="612086"/>
                  </a:lnTo>
                  <a:lnTo>
                    <a:pt x="3492142" y="612086"/>
                  </a:lnTo>
                  <a:lnTo>
                    <a:pt x="3503980" y="612086"/>
                  </a:lnTo>
                  <a:lnTo>
                    <a:pt x="3515818" y="612086"/>
                  </a:lnTo>
                  <a:lnTo>
                    <a:pt x="3515818" y="612086"/>
                  </a:lnTo>
                  <a:lnTo>
                    <a:pt x="3527655" y="612086"/>
                  </a:lnTo>
                  <a:lnTo>
                    <a:pt x="3539493" y="612086"/>
                  </a:lnTo>
                  <a:lnTo>
                    <a:pt x="3551331" y="612086"/>
                  </a:lnTo>
                  <a:lnTo>
                    <a:pt x="3563169" y="612086"/>
                  </a:lnTo>
                  <a:lnTo>
                    <a:pt x="3575006" y="612086"/>
                  </a:lnTo>
                  <a:lnTo>
                    <a:pt x="3586844" y="612086"/>
                  </a:lnTo>
                  <a:lnTo>
                    <a:pt x="3598682" y="612086"/>
                  </a:lnTo>
                  <a:lnTo>
                    <a:pt x="3610520" y="612086"/>
                  </a:lnTo>
                  <a:lnTo>
                    <a:pt x="3622357" y="612086"/>
                  </a:lnTo>
                  <a:lnTo>
                    <a:pt x="3634195" y="612086"/>
                  </a:lnTo>
                  <a:lnTo>
                    <a:pt x="3646033" y="612086"/>
                  </a:lnTo>
                  <a:lnTo>
                    <a:pt x="3657871" y="612086"/>
                  </a:lnTo>
                  <a:lnTo>
                    <a:pt x="3669709" y="612086"/>
                  </a:lnTo>
                  <a:lnTo>
                    <a:pt x="3681546" y="612086"/>
                  </a:lnTo>
                  <a:lnTo>
                    <a:pt x="3693384" y="612086"/>
                  </a:lnTo>
                  <a:lnTo>
                    <a:pt x="3705222" y="612086"/>
                  </a:lnTo>
                  <a:lnTo>
                    <a:pt x="3717060" y="612086"/>
                  </a:lnTo>
                  <a:lnTo>
                    <a:pt x="3728897" y="612086"/>
                  </a:lnTo>
                  <a:lnTo>
                    <a:pt x="3740735" y="612086"/>
                  </a:lnTo>
                  <a:lnTo>
                    <a:pt x="3752573" y="612086"/>
                  </a:lnTo>
                  <a:lnTo>
                    <a:pt x="3764411" y="612086"/>
                  </a:lnTo>
                  <a:lnTo>
                    <a:pt x="3776248" y="612086"/>
                  </a:lnTo>
                  <a:lnTo>
                    <a:pt x="3788086" y="612086"/>
                  </a:lnTo>
                  <a:lnTo>
                    <a:pt x="3799924" y="612086"/>
                  </a:lnTo>
                  <a:lnTo>
                    <a:pt x="3811762" y="612086"/>
                  </a:lnTo>
                  <a:lnTo>
                    <a:pt x="3823600" y="612086"/>
                  </a:lnTo>
                  <a:lnTo>
                    <a:pt x="3835437" y="612086"/>
                  </a:lnTo>
                  <a:lnTo>
                    <a:pt x="3847275" y="612086"/>
                  </a:lnTo>
                  <a:lnTo>
                    <a:pt x="3859113" y="612086"/>
                  </a:lnTo>
                  <a:lnTo>
                    <a:pt x="3870951" y="612086"/>
                  </a:lnTo>
                  <a:lnTo>
                    <a:pt x="3882788" y="612086"/>
                  </a:lnTo>
                  <a:lnTo>
                    <a:pt x="3894626" y="612086"/>
                  </a:lnTo>
                  <a:lnTo>
                    <a:pt x="3906464" y="612086"/>
                  </a:lnTo>
                  <a:lnTo>
                    <a:pt x="3918302" y="612086"/>
                  </a:lnTo>
                  <a:lnTo>
                    <a:pt x="3930139" y="612086"/>
                  </a:lnTo>
                  <a:lnTo>
                    <a:pt x="3941977" y="612086"/>
                  </a:lnTo>
                  <a:lnTo>
                    <a:pt x="3953815" y="612086"/>
                  </a:lnTo>
                  <a:lnTo>
                    <a:pt x="3965653" y="612086"/>
                  </a:lnTo>
                  <a:lnTo>
                    <a:pt x="3977491" y="612086"/>
                  </a:lnTo>
                  <a:lnTo>
                    <a:pt x="3989328" y="612086"/>
                  </a:lnTo>
                  <a:lnTo>
                    <a:pt x="4001166" y="612086"/>
                  </a:lnTo>
                  <a:lnTo>
                    <a:pt x="4013004" y="612086"/>
                  </a:lnTo>
                  <a:lnTo>
                    <a:pt x="4024842" y="612086"/>
                  </a:lnTo>
                  <a:lnTo>
                    <a:pt x="4036679" y="612086"/>
                  </a:lnTo>
                  <a:lnTo>
                    <a:pt x="4048517" y="612086"/>
                  </a:lnTo>
                  <a:lnTo>
                    <a:pt x="4060355" y="612086"/>
                  </a:lnTo>
                  <a:lnTo>
                    <a:pt x="4072193" y="612086"/>
                  </a:lnTo>
                  <a:lnTo>
                    <a:pt x="4084031" y="612086"/>
                  </a:lnTo>
                  <a:lnTo>
                    <a:pt x="4095868" y="612086"/>
                  </a:lnTo>
                  <a:lnTo>
                    <a:pt x="4107706" y="612086"/>
                  </a:lnTo>
                  <a:lnTo>
                    <a:pt x="4119544" y="612086"/>
                  </a:lnTo>
                  <a:lnTo>
                    <a:pt x="4131382" y="612086"/>
                  </a:lnTo>
                  <a:lnTo>
                    <a:pt x="4143219" y="612086"/>
                  </a:lnTo>
                  <a:lnTo>
                    <a:pt x="4155057" y="612086"/>
                  </a:lnTo>
                  <a:lnTo>
                    <a:pt x="4166895" y="612086"/>
                  </a:lnTo>
                  <a:lnTo>
                    <a:pt x="4178733" y="612086"/>
                  </a:lnTo>
                  <a:lnTo>
                    <a:pt x="4190570" y="612086"/>
                  </a:lnTo>
                  <a:lnTo>
                    <a:pt x="4202408" y="612086"/>
                  </a:lnTo>
                  <a:lnTo>
                    <a:pt x="4214246" y="612086"/>
                  </a:lnTo>
                  <a:lnTo>
                    <a:pt x="4226084" y="612086"/>
                  </a:lnTo>
                  <a:lnTo>
                    <a:pt x="4237922" y="612086"/>
                  </a:lnTo>
                  <a:lnTo>
                    <a:pt x="4249759" y="612086"/>
                  </a:lnTo>
                  <a:lnTo>
                    <a:pt x="4261597" y="612086"/>
                  </a:lnTo>
                  <a:lnTo>
                    <a:pt x="4273435" y="612086"/>
                  </a:lnTo>
                  <a:lnTo>
                    <a:pt x="4285273" y="612086"/>
                  </a:lnTo>
                  <a:lnTo>
                    <a:pt x="4297110" y="612086"/>
                  </a:lnTo>
                  <a:lnTo>
                    <a:pt x="4308948" y="612086"/>
                  </a:lnTo>
                  <a:lnTo>
                    <a:pt x="4320786" y="612086"/>
                  </a:lnTo>
                  <a:lnTo>
                    <a:pt x="4332624" y="612086"/>
                  </a:lnTo>
                  <a:lnTo>
                    <a:pt x="4344461" y="612086"/>
                  </a:lnTo>
                  <a:lnTo>
                    <a:pt x="4356299" y="612086"/>
                  </a:lnTo>
                  <a:lnTo>
                    <a:pt x="4368137" y="612086"/>
                  </a:lnTo>
                  <a:lnTo>
                    <a:pt x="4379975" y="612086"/>
                  </a:lnTo>
                  <a:lnTo>
                    <a:pt x="4391813" y="612086"/>
                  </a:lnTo>
                  <a:lnTo>
                    <a:pt x="4403650" y="612086"/>
                  </a:lnTo>
                  <a:lnTo>
                    <a:pt x="4415488" y="612086"/>
                  </a:lnTo>
                  <a:lnTo>
                    <a:pt x="4427326" y="612086"/>
                  </a:lnTo>
                  <a:lnTo>
                    <a:pt x="4439164" y="612086"/>
                  </a:lnTo>
                  <a:lnTo>
                    <a:pt x="4451001" y="612086"/>
                  </a:lnTo>
                  <a:lnTo>
                    <a:pt x="4462839" y="612086"/>
                  </a:lnTo>
                  <a:lnTo>
                    <a:pt x="4474677" y="612086"/>
                  </a:lnTo>
                  <a:lnTo>
                    <a:pt x="4486515" y="612086"/>
                  </a:lnTo>
                  <a:lnTo>
                    <a:pt x="4498352" y="612086"/>
                  </a:lnTo>
                  <a:lnTo>
                    <a:pt x="4510190" y="612086"/>
                  </a:lnTo>
                  <a:lnTo>
                    <a:pt x="4522028" y="612086"/>
                  </a:lnTo>
                  <a:lnTo>
                    <a:pt x="4533866" y="612086"/>
                  </a:lnTo>
                  <a:lnTo>
                    <a:pt x="4545704" y="612086"/>
                  </a:lnTo>
                  <a:lnTo>
                    <a:pt x="4557541" y="612086"/>
                  </a:lnTo>
                  <a:lnTo>
                    <a:pt x="4569379" y="612086"/>
                  </a:lnTo>
                  <a:lnTo>
                    <a:pt x="4581217" y="612086"/>
                  </a:lnTo>
                  <a:lnTo>
                    <a:pt x="4593055" y="612086"/>
                  </a:lnTo>
                  <a:lnTo>
                    <a:pt x="4604892" y="612086"/>
                  </a:lnTo>
                  <a:lnTo>
                    <a:pt x="4616730" y="612086"/>
                  </a:lnTo>
                  <a:lnTo>
                    <a:pt x="4628568" y="612086"/>
                  </a:lnTo>
                  <a:lnTo>
                    <a:pt x="4640406" y="612086"/>
                  </a:lnTo>
                  <a:lnTo>
                    <a:pt x="4652244" y="612086"/>
                  </a:lnTo>
                  <a:lnTo>
                    <a:pt x="4664081" y="612086"/>
                  </a:lnTo>
                  <a:lnTo>
                    <a:pt x="4675919" y="612086"/>
                  </a:lnTo>
                  <a:lnTo>
                    <a:pt x="4687757" y="612086"/>
                  </a:lnTo>
                </a:path>
              </a:pathLst>
            </a:custGeom>
            <a:ln w="40651" cap="flat">
              <a:solidFill>
                <a:srgbClr val="E8E8E8">
                  <a:alpha val="100000"/>
                </a:srgbClr>
              </a:solidFill>
              <a:prstDash val="solid"/>
              <a:round/>
            </a:ln>
          </p:spPr>
          <p:txBody>
            <a:bodyPr/>
            <a:lstStyle/>
            <a:p/>
          </p:txBody>
        </p:sp>
        <p:sp>
          <p:nvSpPr>
            <p:cNvPr id="72" name="pl72"/>
            <p:cNvSpPr/>
            <p:nvPr/>
          </p:nvSpPr>
          <p:spPr>
            <a:xfrm>
              <a:off x="2482252" y="2741450"/>
              <a:ext cx="4687757" cy="244809"/>
            </a:xfrm>
            <a:custGeom>
              <a:avLst/>
              <a:pathLst>
                <a:path w="4687757" h="244809">
                  <a:moveTo>
                    <a:pt x="0" y="41"/>
                  </a:moveTo>
                  <a:lnTo>
                    <a:pt x="11837" y="48"/>
                  </a:lnTo>
                  <a:lnTo>
                    <a:pt x="23675" y="56"/>
                  </a:lnTo>
                  <a:lnTo>
                    <a:pt x="35513" y="66"/>
                  </a:lnTo>
                  <a:lnTo>
                    <a:pt x="47351" y="78"/>
                  </a:lnTo>
                  <a:lnTo>
                    <a:pt x="59188" y="92"/>
                  </a:lnTo>
                  <a:lnTo>
                    <a:pt x="71026" y="108"/>
                  </a:lnTo>
                  <a:lnTo>
                    <a:pt x="82864" y="127"/>
                  </a:lnTo>
                  <a:lnTo>
                    <a:pt x="94702" y="149"/>
                  </a:lnTo>
                  <a:lnTo>
                    <a:pt x="106539" y="175"/>
                  </a:lnTo>
                  <a:lnTo>
                    <a:pt x="118377" y="206"/>
                  </a:lnTo>
                  <a:lnTo>
                    <a:pt x="130215" y="242"/>
                  </a:lnTo>
                  <a:lnTo>
                    <a:pt x="142053" y="284"/>
                  </a:lnTo>
                  <a:lnTo>
                    <a:pt x="153891" y="334"/>
                  </a:lnTo>
                  <a:lnTo>
                    <a:pt x="165728" y="393"/>
                  </a:lnTo>
                  <a:lnTo>
                    <a:pt x="177566" y="462"/>
                  </a:lnTo>
                  <a:lnTo>
                    <a:pt x="189404" y="542"/>
                  </a:lnTo>
                  <a:lnTo>
                    <a:pt x="201242" y="637"/>
                  </a:lnTo>
                  <a:lnTo>
                    <a:pt x="213079" y="748"/>
                  </a:lnTo>
                  <a:lnTo>
                    <a:pt x="224917" y="878"/>
                  </a:lnTo>
                  <a:lnTo>
                    <a:pt x="236755" y="1031"/>
                  </a:lnTo>
                  <a:lnTo>
                    <a:pt x="248593" y="1211"/>
                  </a:lnTo>
                  <a:lnTo>
                    <a:pt x="260430" y="1421"/>
                  </a:lnTo>
                  <a:lnTo>
                    <a:pt x="272268" y="1666"/>
                  </a:lnTo>
                  <a:lnTo>
                    <a:pt x="284106" y="1954"/>
                  </a:lnTo>
                  <a:lnTo>
                    <a:pt x="295944" y="2291"/>
                  </a:lnTo>
                  <a:lnTo>
                    <a:pt x="307782" y="2684"/>
                  </a:lnTo>
                  <a:lnTo>
                    <a:pt x="319619" y="3142"/>
                  </a:lnTo>
                  <a:lnTo>
                    <a:pt x="331457" y="3677"/>
                  </a:lnTo>
                  <a:lnTo>
                    <a:pt x="343295" y="4300"/>
                  </a:lnTo>
                  <a:lnTo>
                    <a:pt x="355133" y="5023"/>
                  </a:lnTo>
                  <a:lnTo>
                    <a:pt x="366970" y="5862"/>
                  </a:lnTo>
                  <a:lnTo>
                    <a:pt x="378808" y="6833"/>
                  </a:lnTo>
                  <a:lnTo>
                    <a:pt x="390646" y="7953"/>
                  </a:lnTo>
                  <a:lnTo>
                    <a:pt x="402484" y="9243"/>
                  </a:lnTo>
                  <a:lnTo>
                    <a:pt x="414321" y="10723"/>
                  </a:lnTo>
                  <a:lnTo>
                    <a:pt x="426159" y="12413"/>
                  </a:lnTo>
                  <a:lnTo>
                    <a:pt x="437997" y="14335"/>
                  </a:lnTo>
                  <a:lnTo>
                    <a:pt x="449835" y="16511"/>
                  </a:lnTo>
                  <a:lnTo>
                    <a:pt x="461673" y="18958"/>
                  </a:lnTo>
                  <a:lnTo>
                    <a:pt x="473510" y="21695"/>
                  </a:lnTo>
                  <a:lnTo>
                    <a:pt x="485348" y="24731"/>
                  </a:lnTo>
                  <a:lnTo>
                    <a:pt x="497186" y="28075"/>
                  </a:lnTo>
                  <a:lnTo>
                    <a:pt x="509024" y="31723"/>
                  </a:lnTo>
                  <a:lnTo>
                    <a:pt x="520861" y="35667"/>
                  </a:lnTo>
                  <a:lnTo>
                    <a:pt x="532699" y="39885"/>
                  </a:lnTo>
                  <a:lnTo>
                    <a:pt x="544537" y="44347"/>
                  </a:lnTo>
                  <a:lnTo>
                    <a:pt x="556375" y="49012"/>
                  </a:lnTo>
                  <a:lnTo>
                    <a:pt x="568213" y="53829"/>
                  </a:lnTo>
                  <a:lnTo>
                    <a:pt x="580050" y="58740"/>
                  </a:lnTo>
                  <a:lnTo>
                    <a:pt x="591888" y="63684"/>
                  </a:lnTo>
                  <a:lnTo>
                    <a:pt x="603726" y="68596"/>
                  </a:lnTo>
                  <a:lnTo>
                    <a:pt x="615564" y="73413"/>
                  </a:lnTo>
                  <a:lnTo>
                    <a:pt x="627401" y="78078"/>
                  </a:lnTo>
                  <a:lnTo>
                    <a:pt x="639239" y="82540"/>
                  </a:lnTo>
                  <a:lnTo>
                    <a:pt x="651077" y="86758"/>
                  </a:lnTo>
                  <a:lnTo>
                    <a:pt x="662915" y="90701"/>
                  </a:lnTo>
                  <a:lnTo>
                    <a:pt x="674752" y="94350"/>
                  </a:lnTo>
                  <a:lnTo>
                    <a:pt x="686590" y="97693"/>
                  </a:lnTo>
                  <a:lnTo>
                    <a:pt x="698428" y="100730"/>
                  </a:lnTo>
                  <a:lnTo>
                    <a:pt x="710266" y="103466"/>
                  </a:lnTo>
                  <a:lnTo>
                    <a:pt x="722104" y="105914"/>
                  </a:lnTo>
                  <a:lnTo>
                    <a:pt x="733941" y="108089"/>
                  </a:lnTo>
                  <a:lnTo>
                    <a:pt x="745779" y="110012"/>
                  </a:lnTo>
                  <a:lnTo>
                    <a:pt x="757617" y="111702"/>
                  </a:lnTo>
                  <a:lnTo>
                    <a:pt x="769455" y="113181"/>
                  </a:lnTo>
                  <a:lnTo>
                    <a:pt x="781292" y="114471"/>
                  </a:lnTo>
                  <a:lnTo>
                    <a:pt x="793130" y="115592"/>
                  </a:lnTo>
                  <a:lnTo>
                    <a:pt x="804968" y="116563"/>
                  </a:lnTo>
                  <a:lnTo>
                    <a:pt x="816806" y="117402"/>
                  </a:lnTo>
                  <a:lnTo>
                    <a:pt x="828643" y="118125"/>
                  </a:lnTo>
                  <a:lnTo>
                    <a:pt x="840481" y="118747"/>
                  </a:lnTo>
                  <a:lnTo>
                    <a:pt x="852319" y="119282"/>
                  </a:lnTo>
                  <a:lnTo>
                    <a:pt x="864157" y="119741"/>
                  </a:lnTo>
                  <a:lnTo>
                    <a:pt x="875995" y="120134"/>
                  </a:lnTo>
                  <a:lnTo>
                    <a:pt x="887832" y="120470"/>
                  </a:lnTo>
                  <a:lnTo>
                    <a:pt x="899670" y="120758"/>
                  </a:lnTo>
                  <a:lnTo>
                    <a:pt x="911508" y="121004"/>
                  </a:lnTo>
                  <a:lnTo>
                    <a:pt x="923346" y="121214"/>
                  </a:lnTo>
                  <a:lnTo>
                    <a:pt x="935183" y="121393"/>
                  </a:lnTo>
                  <a:lnTo>
                    <a:pt x="947021" y="121546"/>
                  </a:lnTo>
                  <a:lnTo>
                    <a:pt x="958859" y="121676"/>
                  </a:lnTo>
                  <a:lnTo>
                    <a:pt x="970697" y="121787"/>
                  </a:lnTo>
                  <a:lnTo>
                    <a:pt x="982534" y="121882"/>
                  </a:lnTo>
                  <a:lnTo>
                    <a:pt x="994372" y="121963"/>
                  </a:lnTo>
                  <a:lnTo>
                    <a:pt x="1006210" y="122032"/>
                  </a:lnTo>
                  <a:lnTo>
                    <a:pt x="1018048" y="122090"/>
                  </a:lnTo>
                  <a:lnTo>
                    <a:pt x="1029886" y="122140"/>
                  </a:lnTo>
                  <a:lnTo>
                    <a:pt x="1041723" y="122182"/>
                  </a:lnTo>
                  <a:lnTo>
                    <a:pt x="1053561" y="122219"/>
                  </a:lnTo>
                  <a:lnTo>
                    <a:pt x="1065399" y="122249"/>
                  </a:lnTo>
                  <a:lnTo>
                    <a:pt x="1077237" y="122275"/>
                  </a:lnTo>
                  <a:lnTo>
                    <a:pt x="1089074" y="122298"/>
                  </a:lnTo>
                  <a:lnTo>
                    <a:pt x="1100912" y="122317"/>
                  </a:lnTo>
                  <a:lnTo>
                    <a:pt x="1112750" y="122333"/>
                  </a:lnTo>
                  <a:lnTo>
                    <a:pt x="1124588" y="122347"/>
                  </a:lnTo>
                  <a:lnTo>
                    <a:pt x="1136426" y="122358"/>
                  </a:lnTo>
                  <a:lnTo>
                    <a:pt x="1148263" y="122368"/>
                  </a:lnTo>
                  <a:lnTo>
                    <a:pt x="1160101" y="122377"/>
                  </a:lnTo>
                  <a:lnTo>
                    <a:pt x="1171939" y="122384"/>
                  </a:lnTo>
                  <a:lnTo>
                    <a:pt x="1171939" y="122466"/>
                  </a:lnTo>
                  <a:lnTo>
                    <a:pt x="1183777" y="122473"/>
                  </a:lnTo>
                  <a:lnTo>
                    <a:pt x="1195614" y="122482"/>
                  </a:lnTo>
                  <a:lnTo>
                    <a:pt x="1207452" y="122492"/>
                  </a:lnTo>
                  <a:lnTo>
                    <a:pt x="1219290" y="122503"/>
                  </a:lnTo>
                  <a:lnTo>
                    <a:pt x="1231128" y="122517"/>
                  </a:lnTo>
                  <a:lnTo>
                    <a:pt x="1242965" y="122533"/>
                  </a:lnTo>
                  <a:lnTo>
                    <a:pt x="1254803" y="122552"/>
                  </a:lnTo>
                  <a:lnTo>
                    <a:pt x="1266641" y="122574"/>
                  </a:lnTo>
                  <a:lnTo>
                    <a:pt x="1278479" y="122601"/>
                  </a:lnTo>
                  <a:lnTo>
                    <a:pt x="1290317" y="122631"/>
                  </a:lnTo>
                  <a:lnTo>
                    <a:pt x="1302154" y="122667"/>
                  </a:lnTo>
                  <a:lnTo>
                    <a:pt x="1313992" y="122710"/>
                  </a:lnTo>
                  <a:lnTo>
                    <a:pt x="1325830" y="122760"/>
                  </a:lnTo>
                  <a:lnTo>
                    <a:pt x="1337668" y="122818"/>
                  </a:lnTo>
                  <a:lnTo>
                    <a:pt x="1349505" y="122887"/>
                  </a:lnTo>
                  <a:lnTo>
                    <a:pt x="1361343" y="122968"/>
                  </a:lnTo>
                  <a:lnTo>
                    <a:pt x="1373181" y="123062"/>
                  </a:lnTo>
                  <a:lnTo>
                    <a:pt x="1385019" y="123174"/>
                  </a:lnTo>
                  <a:lnTo>
                    <a:pt x="1396856" y="123304"/>
                  </a:lnTo>
                  <a:lnTo>
                    <a:pt x="1408694" y="123457"/>
                  </a:lnTo>
                  <a:lnTo>
                    <a:pt x="1420532" y="123636"/>
                  </a:lnTo>
                  <a:lnTo>
                    <a:pt x="1432370" y="123846"/>
                  </a:lnTo>
                  <a:lnTo>
                    <a:pt x="1444208" y="124092"/>
                  </a:lnTo>
                  <a:lnTo>
                    <a:pt x="1456045" y="124380"/>
                  </a:lnTo>
                  <a:lnTo>
                    <a:pt x="1467883" y="124716"/>
                  </a:lnTo>
                  <a:lnTo>
                    <a:pt x="1479721" y="125109"/>
                  </a:lnTo>
                  <a:lnTo>
                    <a:pt x="1491559" y="125568"/>
                  </a:lnTo>
                  <a:lnTo>
                    <a:pt x="1503396" y="126103"/>
                  </a:lnTo>
                  <a:lnTo>
                    <a:pt x="1515234" y="126725"/>
                  </a:lnTo>
                  <a:lnTo>
                    <a:pt x="1527072" y="127448"/>
                  </a:lnTo>
                  <a:lnTo>
                    <a:pt x="1538910" y="128287"/>
                  </a:lnTo>
                  <a:lnTo>
                    <a:pt x="1550748" y="129258"/>
                  </a:lnTo>
                  <a:lnTo>
                    <a:pt x="1562585" y="130379"/>
                  </a:lnTo>
                  <a:lnTo>
                    <a:pt x="1574423" y="131669"/>
                  </a:lnTo>
                  <a:lnTo>
                    <a:pt x="1586261" y="133148"/>
                  </a:lnTo>
                  <a:lnTo>
                    <a:pt x="1598099" y="134838"/>
                  </a:lnTo>
                  <a:lnTo>
                    <a:pt x="1609936" y="136761"/>
                  </a:lnTo>
                  <a:lnTo>
                    <a:pt x="1621774" y="138936"/>
                  </a:lnTo>
                  <a:lnTo>
                    <a:pt x="1633612" y="141384"/>
                  </a:lnTo>
                  <a:lnTo>
                    <a:pt x="1645450" y="144120"/>
                  </a:lnTo>
                  <a:lnTo>
                    <a:pt x="1657287" y="147157"/>
                  </a:lnTo>
                  <a:lnTo>
                    <a:pt x="1669125" y="150500"/>
                  </a:lnTo>
                  <a:lnTo>
                    <a:pt x="1680963" y="154149"/>
                  </a:lnTo>
                  <a:lnTo>
                    <a:pt x="1692801" y="158092"/>
                  </a:lnTo>
                  <a:lnTo>
                    <a:pt x="1704639" y="162310"/>
                  </a:lnTo>
                  <a:lnTo>
                    <a:pt x="1716476" y="166772"/>
                  </a:lnTo>
                  <a:lnTo>
                    <a:pt x="1728314" y="171437"/>
                  </a:lnTo>
                  <a:lnTo>
                    <a:pt x="1740152" y="176254"/>
                  </a:lnTo>
                  <a:lnTo>
                    <a:pt x="1751990" y="181166"/>
                  </a:lnTo>
                  <a:lnTo>
                    <a:pt x="1763827" y="186110"/>
                  </a:lnTo>
                  <a:lnTo>
                    <a:pt x="1775665" y="191021"/>
                  </a:lnTo>
                  <a:lnTo>
                    <a:pt x="1787503" y="195838"/>
                  </a:lnTo>
                  <a:lnTo>
                    <a:pt x="1799341" y="200503"/>
                  </a:lnTo>
                  <a:lnTo>
                    <a:pt x="1811178" y="204965"/>
                  </a:lnTo>
                  <a:lnTo>
                    <a:pt x="1823016" y="209183"/>
                  </a:lnTo>
                  <a:lnTo>
                    <a:pt x="1834854" y="213126"/>
                  </a:lnTo>
                  <a:lnTo>
                    <a:pt x="1846692" y="216775"/>
                  </a:lnTo>
                  <a:lnTo>
                    <a:pt x="1858530" y="220118"/>
                  </a:lnTo>
                  <a:lnTo>
                    <a:pt x="1870367" y="223155"/>
                  </a:lnTo>
                  <a:lnTo>
                    <a:pt x="1882205" y="225891"/>
                  </a:lnTo>
                  <a:lnTo>
                    <a:pt x="1894043" y="228339"/>
                  </a:lnTo>
                  <a:lnTo>
                    <a:pt x="1905881" y="230515"/>
                  </a:lnTo>
                  <a:lnTo>
                    <a:pt x="1917718" y="232437"/>
                  </a:lnTo>
                  <a:lnTo>
                    <a:pt x="1929556" y="234127"/>
                  </a:lnTo>
                  <a:lnTo>
                    <a:pt x="1941394" y="235607"/>
                  </a:lnTo>
                  <a:lnTo>
                    <a:pt x="1953232" y="236896"/>
                  </a:lnTo>
                  <a:lnTo>
                    <a:pt x="1965069" y="238017"/>
                  </a:lnTo>
                  <a:lnTo>
                    <a:pt x="1976907" y="238988"/>
                  </a:lnTo>
                  <a:lnTo>
                    <a:pt x="1988745" y="239827"/>
                  </a:lnTo>
                  <a:lnTo>
                    <a:pt x="2000583" y="240550"/>
                  </a:lnTo>
                  <a:lnTo>
                    <a:pt x="2012421" y="241173"/>
                  </a:lnTo>
                  <a:lnTo>
                    <a:pt x="2024258" y="241708"/>
                  </a:lnTo>
                  <a:lnTo>
                    <a:pt x="2036096" y="242166"/>
                  </a:lnTo>
                  <a:lnTo>
                    <a:pt x="2047934" y="242559"/>
                  </a:lnTo>
                  <a:lnTo>
                    <a:pt x="2059772" y="242896"/>
                  </a:lnTo>
                  <a:lnTo>
                    <a:pt x="2071609" y="243183"/>
                  </a:lnTo>
                  <a:lnTo>
                    <a:pt x="2083447" y="243429"/>
                  </a:lnTo>
                  <a:lnTo>
                    <a:pt x="2095285" y="243639"/>
                  </a:lnTo>
                  <a:lnTo>
                    <a:pt x="2107123" y="243819"/>
                  </a:lnTo>
                  <a:lnTo>
                    <a:pt x="2118961" y="243971"/>
                  </a:lnTo>
                  <a:lnTo>
                    <a:pt x="2130798" y="244102"/>
                  </a:lnTo>
                  <a:lnTo>
                    <a:pt x="2142636" y="244213"/>
                  </a:lnTo>
                  <a:lnTo>
                    <a:pt x="2154474" y="244308"/>
                  </a:lnTo>
                  <a:lnTo>
                    <a:pt x="2166312" y="244388"/>
                  </a:lnTo>
                  <a:lnTo>
                    <a:pt x="2178149" y="244457"/>
                  </a:lnTo>
                  <a:lnTo>
                    <a:pt x="2189987" y="244516"/>
                  </a:lnTo>
                  <a:lnTo>
                    <a:pt x="2201825" y="244565"/>
                  </a:lnTo>
                  <a:lnTo>
                    <a:pt x="2213663" y="244608"/>
                  </a:lnTo>
                  <a:lnTo>
                    <a:pt x="2225500" y="244644"/>
                  </a:lnTo>
                  <a:lnTo>
                    <a:pt x="2237338" y="244675"/>
                  </a:lnTo>
                  <a:lnTo>
                    <a:pt x="2249176" y="244701"/>
                  </a:lnTo>
                  <a:lnTo>
                    <a:pt x="2261014" y="244723"/>
                  </a:lnTo>
                  <a:lnTo>
                    <a:pt x="2272852" y="244742"/>
                  </a:lnTo>
                  <a:lnTo>
                    <a:pt x="2284689" y="244758"/>
                  </a:lnTo>
                  <a:lnTo>
                    <a:pt x="2296527" y="244772"/>
                  </a:lnTo>
                  <a:lnTo>
                    <a:pt x="2308365" y="244784"/>
                  </a:lnTo>
                  <a:lnTo>
                    <a:pt x="2320203" y="244794"/>
                  </a:lnTo>
                  <a:lnTo>
                    <a:pt x="2332040" y="244802"/>
                  </a:lnTo>
                  <a:lnTo>
                    <a:pt x="2343878" y="244809"/>
                  </a:lnTo>
                  <a:lnTo>
                    <a:pt x="2343878" y="244768"/>
                  </a:lnTo>
                  <a:lnTo>
                    <a:pt x="2355716" y="244754"/>
                  </a:lnTo>
                  <a:lnTo>
                    <a:pt x="2367554" y="244737"/>
                  </a:lnTo>
                  <a:lnTo>
                    <a:pt x="2379391" y="244717"/>
                  </a:lnTo>
                  <a:lnTo>
                    <a:pt x="2391229" y="244694"/>
                  </a:lnTo>
                  <a:lnTo>
                    <a:pt x="2403067" y="244666"/>
                  </a:lnTo>
                  <a:lnTo>
                    <a:pt x="2414905" y="244634"/>
                  </a:lnTo>
                  <a:lnTo>
                    <a:pt x="2426743" y="244596"/>
                  </a:lnTo>
                  <a:lnTo>
                    <a:pt x="2438580" y="244551"/>
                  </a:lnTo>
                  <a:lnTo>
                    <a:pt x="2450418" y="244499"/>
                  </a:lnTo>
                  <a:lnTo>
                    <a:pt x="2462256" y="244438"/>
                  </a:lnTo>
                  <a:lnTo>
                    <a:pt x="2474094" y="244365"/>
                  </a:lnTo>
                  <a:lnTo>
                    <a:pt x="2485931" y="244280"/>
                  </a:lnTo>
                  <a:lnTo>
                    <a:pt x="2497769" y="244181"/>
                  </a:lnTo>
                  <a:lnTo>
                    <a:pt x="2509607" y="244064"/>
                  </a:lnTo>
                  <a:lnTo>
                    <a:pt x="2521445" y="243926"/>
                  </a:lnTo>
                  <a:lnTo>
                    <a:pt x="2533283" y="243765"/>
                  </a:lnTo>
                  <a:lnTo>
                    <a:pt x="2545120" y="243575"/>
                  </a:lnTo>
                  <a:lnTo>
                    <a:pt x="2556958" y="243353"/>
                  </a:lnTo>
                  <a:lnTo>
                    <a:pt x="2568796" y="243092"/>
                  </a:lnTo>
                  <a:lnTo>
                    <a:pt x="2580634" y="242787"/>
                  </a:lnTo>
                  <a:lnTo>
                    <a:pt x="2592471" y="242428"/>
                  </a:lnTo>
                  <a:lnTo>
                    <a:pt x="2604309" y="242008"/>
                  </a:lnTo>
                  <a:lnTo>
                    <a:pt x="2616147" y="241517"/>
                  </a:lnTo>
                  <a:lnTo>
                    <a:pt x="2627985" y="240941"/>
                  </a:lnTo>
                  <a:lnTo>
                    <a:pt x="2639822" y="240268"/>
                  </a:lnTo>
                  <a:lnTo>
                    <a:pt x="2651660" y="239482"/>
                  </a:lnTo>
                  <a:lnTo>
                    <a:pt x="2663498" y="238565"/>
                  </a:lnTo>
                  <a:lnTo>
                    <a:pt x="2675336" y="237495"/>
                  </a:lnTo>
                  <a:lnTo>
                    <a:pt x="2687174" y="236250"/>
                  </a:lnTo>
                  <a:lnTo>
                    <a:pt x="2699011" y="234804"/>
                  </a:lnTo>
                  <a:lnTo>
                    <a:pt x="2710849" y="233126"/>
                  </a:lnTo>
                  <a:lnTo>
                    <a:pt x="2722687" y="231184"/>
                  </a:lnTo>
                  <a:lnTo>
                    <a:pt x="2734525" y="228943"/>
                  </a:lnTo>
                  <a:lnTo>
                    <a:pt x="2746362" y="226363"/>
                  </a:lnTo>
                  <a:lnTo>
                    <a:pt x="2758200" y="223404"/>
                  </a:lnTo>
                  <a:lnTo>
                    <a:pt x="2770038" y="220024"/>
                  </a:lnTo>
                  <a:lnTo>
                    <a:pt x="2781876" y="216179"/>
                  </a:lnTo>
                  <a:lnTo>
                    <a:pt x="2793713" y="211828"/>
                  </a:lnTo>
                  <a:lnTo>
                    <a:pt x="2805551" y="206932"/>
                  </a:lnTo>
                  <a:lnTo>
                    <a:pt x="2817389" y="201460"/>
                  </a:lnTo>
                  <a:lnTo>
                    <a:pt x="2829227" y="195386"/>
                  </a:lnTo>
                  <a:lnTo>
                    <a:pt x="2841065" y="188700"/>
                  </a:lnTo>
                  <a:lnTo>
                    <a:pt x="2852902" y="181403"/>
                  </a:lnTo>
                  <a:lnTo>
                    <a:pt x="2864740" y="173516"/>
                  </a:lnTo>
                  <a:lnTo>
                    <a:pt x="2876578" y="165080"/>
                  </a:lnTo>
                  <a:lnTo>
                    <a:pt x="2888416" y="156156"/>
                  </a:lnTo>
                  <a:lnTo>
                    <a:pt x="2900253" y="146826"/>
                  </a:lnTo>
                  <a:lnTo>
                    <a:pt x="2912091" y="137192"/>
                  </a:lnTo>
                  <a:lnTo>
                    <a:pt x="2923929" y="127369"/>
                  </a:lnTo>
                  <a:lnTo>
                    <a:pt x="2935767" y="117481"/>
                  </a:lnTo>
                  <a:lnTo>
                    <a:pt x="2947604" y="107658"/>
                  </a:lnTo>
                  <a:lnTo>
                    <a:pt x="2959442" y="98024"/>
                  </a:lnTo>
                  <a:lnTo>
                    <a:pt x="2971280" y="88694"/>
                  </a:lnTo>
                  <a:lnTo>
                    <a:pt x="2983118" y="79770"/>
                  </a:lnTo>
                  <a:lnTo>
                    <a:pt x="2994956" y="71334"/>
                  </a:lnTo>
                  <a:lnTo>
                    <a:pt x="3006793" y="63447"/>
                  </a:lnTo>
                  <a:lnTo>
                    <a:pt x="3018631" y="56150"/>
                  </a:lnTo>
                  <a:lnTo>
                    <a:pt x="3030469" y="49463"/>
                  </a:lnTo>
                  <a:lnTo>
                    <a:pt x="3042307" y="43390"/>
                  </a:lnTo>
                  <a:lnTo>
                    <a:pt x="3054144" y="37917"/>
                  </a:lnTo>
                  <a:lnTo>
                    <a:pt x="3065982" y="33022"/>
                  </a:lnTo>
                  <a:lnTo>
                    <a:pt x="3077820" y="28671"/>
                  </a:lnTo>
                  <a:lnTo>
                    <a:pt x="3089658" y="24826"/>
                  </a:lnTo>
                  <a:lnTo>
                    <a:pt x="3101496" y="21446"/>
                  </a:lnTo>
                  <a:lnTo>
                    <a:pt x="3113333" y="18487"/>
                  </a:lnTo>
                  <a:lnTo>
                    <a:pt x="3125171" y="15907"/>
                  </a:lnTo>
                  <a:lnTo>
                    <a:pt x="3137009" y="13666"/>
                  </a:lnTo>
                  <a:lnTo>
                    <a:pt x="3148847" y="11724"/>
                  </a:lnTo>
                  <a:lnTo>
                    <a:pt x="3160684" y="10046"/>
                  </a:lnTo>
                  <a:lnTo>
                    <a:pt x="3172522" y="8600"/>
                  </a:lnTo>
                  <a:lnTo>
                    <a:pt x="3184360" y="7355"/>
                  </a:lnTo>
                  <a:lnTo>
                    <a:pt x="3196198" y="6285"/>
                  </a:lnTo>
                  <a:lnTo>
                    <a:pt x="3208035" y="5368"/>
                  </a:lnTo>
                  <a:lnTo>
                    <a:pt x="3219873" y="4582"/>
                  </a:lnTo>
                  <a:lnTo>
                    <a:pt x="3231711" y="3909"/>
                  </a:lnTo>
                  <a:lnTo>
                    <a:pt x="3243549" y="3333"/>
                  </a:lnTo>
                  <a:lnTo>
                    <a:pt x="3255387" y="2842"/>
                  </a:lnTo>
                  <a:lnTo>
                    <a:pt x="3267224" y="2422"/>
                  </a:lnTo>
                  <a:lnTo>
                    <a:pt x="3279062" y="2063"/>
                  </a:lnTo>
                  <a:lnTo>
                    <a:pt x="3290900" y="1757"/>
                  </a:lnTo>
                  <a:lnTo>
                    <a:pt x="3302738" y="1497"/>
                  </a:lnTo>
                  <a:lnTo>
                    <a:pt x="3314575" y="1274"/>
                  </a:lnTo>
                  <a:lnTo>
                    <a:pt x="3326413" y="1085"/>
                  </a:lnTo>
                  <a:lnTo>
                    <a:pt x="3338251" y="924"/>
                  </a:lnTo>
                  <a:lnTo>
                    <a:pt x="3350089" y="786"/>
                  </a:lnTo>
                  <a:lnTo>
                    <a:pt x="3361926" y="669"/>
                  </a:lnTo>
                  <a:lnTo>
                    <a:pt x="3373764" y="569"/>
                  </a:lnTo>
                  <a:lnTo>
                    <a:pt x="3385602" y="485"/>
                  </a:lnTo>
                  <a:lnTo>
                    <a:pt x="3397440" y="412"/>
                  </a:lnTo>
                  <a:lnTo>
                    <a:pt x="3409278" y="351"/>
                  </a:lnTo>
                  <a:lnTo>
                    <a:pt x="3421115" y="298"/>
                  </a:lnTo>
                  <a:lnTo>
                    <a:pt x="3432953" y="254"/>
                  </a:lnTo>
                  <a:lnTo>
                    <a:pt x="3444791" y="216"/>
                  </a:lnTo>
                  <a:lnTo>
                    <a:pt x="3456629" y="184"/>
                  </a:lnTo>
                  <a:lnTo>
                    <a:pt x="3468466" y="156"/>
                  </a:lnTo>
                  <a:lnTo>
                    <a:pt x="3480304" y="133"/>
                  </a:lnTo>
                  <a:lnTo>
                    <a:pt x="3492142" y="113"/>
                  </a:lnTo>
                  <a:lnTo>
                    <a:pt x="3503980" y="96"/>
                  </a:lnTo>
                  <a:lnTo>
                    <a:pt x="3515818" y="82"/>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3" name="pl73"/>
            <p:cNvSpPr/>
            <p:nvPr/>
          </p:nvSpPr>
          <p:spPr>
            <a:xfrm>
              <a:off x="2482252" y="4332980"/>
              <a:ext cx="4687757" cy="122425"/>
            </a:xfrm>
            <a:custGeom>
              <a:avLst/>
              <a:pathLst>
                <a:path w="4687757" h="122425">
                  <a:moveTo>
                    <a:pt x="0" y="122425"/>
                  </a:moveTo>
                  <a:lnTo>
                    <a:pt x="11837" y="122425"/>
                  </a:lnTo>
                  <a:lnTo>
                    <a:pt x="23675" y="122425"/>
                  </a:lnTo>
                  <a:lnTo>
                    <a:pt x="35513" y="122425"/>
                  </a:lnTo>
                  <a:lnTo>
                    <a:pt x="47351" y="122425"/>
                  </a:lnTo>
                  <a:lnTo>
                    <a:pt x="59188" y="122425"/>
                  </a:lnTo>
                  <a:lnTo>
                    <a:pt x="71026" y="122425"/>
                  </a:lnTo>
                  <a:lnTo>
                    <a:pt x="82864" y="122425"/>
                  </a:lnTo>
                  <a:lnTo>
                    <a:pt x="94702" y="122425"/>
                  </a:lnTo>
                  <a:lnTo>
                    <a:pt x="106539" y="122425"/>
                  </a:lnTo>
                  <a:lnTo>
                    <a:pt x="118377" y="122425"/>
                  </a:lnTo>
                  <a:lnTo>
                    <a:pt x="130215" y="122425"/>
                  </a:lnTo>
                  <a:lnTo>
                    <a:pt x="142053" y="122425"/>
                  </a:lnTo>
                  <a:lnTo>
                    <a:pt x="153891" y="122425"/>
                  </a:lnTo>
                  <a:lnTo>
                    <a:pt x="165728" y="122425"/>
                  </a:lnTo>
                  <a:lnTo>
                    <a:pt x="177566" y="122425"/>
                  </a:lnTo>
                  <a:lnTo>
                    <a:pt x="189404" y="122425"/>
                  </a:lnTo>
                  <a:lnTo>
                    <a:pt x="201242" y="122425"/>
                  </a:lnTo>
                  <a:lnTo>
                    <a:pt x="213079" y="122425"/>
                  </a:lnTo>
                  <a:lnTo>
                    <a:pt x="224917" y="122425"/>
                  </a:lnTo>
                  <a:lnTo>
                    <a:pt x="236755" y="122425"/>
                  </a:lnTo>
                  <a:lnTo>
                    <a:pt x="248593" y="122425"/>
                  </a:lnTo>
                  <a:lnTo>
                    <a:pt x="260430" y="122425"/>
                  </a:lnTo>
                  <a:lnTo>
                    <a:pt x="272268" y="122425"/>
                  </a:lnTo>
                  <a:lnTo>
                    <a:pt x="284106" y="122425"/>
                  </a:lnTo>
                  <a:lnTo>
                    <a:pt x="295944" y="122425"/>
                  </a:lnTo>
                  <a:lnTo>
                    <a:pt x="307782" y="122425"/>
                  </a:lnTo>
                  <a:lnTo>
                    <a:pt x="319619" y="122425"/>
                  </a:lnTo>
                  <a:lnTo>
                    <a:pt x="331457" y="122425"/>
                  </a:lnTo>
                  <a:lnTo>
                    <a:pt x="343295" y="122425"/>
                  </a:lnTo>
                  <a:lnTo>
                    <a:pt x="355133" y="122425"/>
                  </a:lnTo>
                  <a:lnTo>
                    <a:pt x="366970" y="122425"/>
                  </a:lnTo>
                  <a:lnTo>
                    <a:pt x="378808" y="122425"/>
                  </a:lnTo>
                  <a:lnTo>
                    <a:pt x="390646" y="122425"/>
                  </a:lnTo>
                  <a:lnTo>
                    <a:pt x="402484" y="122425"/>
                  </a:lnTo>
                  <a:lnTo>
                    <a:pt x="414321" y="122425"/>
                  </a:lnTo>
                  <a:lnTo>
                    <a:pt x="426159" y="122425"/>
                  </a:lnTo>
                  <a:lnTo>
                    <a:pt x="437997" y="122425"/>
                  </a:lnTo>
                  <a:lnTo>
                    <a:pt x="449835" y="122425"/>
                  </a:lnTo>
                  <a:lnTo>
                    <a:pt x="461673" y="122425"/>
                  </a:lnTo>
                  <a:lnTo>
                    <a:pt x="473510" y="122425"/>
                  </a:lnTo>
                  <a:lnTo>
                    <a:pt x="485348" y="122425"/>
                  </a:lnTo>
                  <a:lnTo>
                    <a:pt x="497186" y="122425"/>
                  </a:lnTo>
                  <a:lnTo>
                    <a:pt x="509024" y="122425"/>
                  </a:lnTo>
                  <a:lnTo>
                    <a:pt x="520861" y="122425"/>
                  </a:lnTo>
                  <a:lnTo>
                    <a:pt x="532699" y="122425"/>
                  </a:lnTo>
                  <a:lnTo>
                    <a:pt x="544537" y="122425"/>
                  </a:lnTo>
                  <a:lnTo>
                    <a:pt x="556375" y="122425"/>
                  </a:lnTo>
                  <a:lnTo>
                    <a:pt x="568213" y="122425"/>
                  </a:lnTo>
                  <a:lnTo>
                    <a:pt x="580050" y="122425"/>
                  </a:lnTo>
                  <a:lnTo>
                    <a:pt x="591888" y="122425"/>
                  </a:lnTo>
                  <a:lnTo>
                    <a:pt x="603726" y="122425"/>
                  </a:lnTo>
                  <a:lnTo>
                    <a:pt x="615564" y="122425"/>
                  </a:lnTo>
                  <a:lnTo>
                    <a:pt x="627401" y="122425"/>
                  </a:lnTo>
                  <a:lnTo>
                    <a:pt x="639239" y="122425"/>
                  </a:lnTo>
                  <a:lnTo>
                    <a:pt x="651077" y="122425"/>
                  </a:lnTo>
                  <a:lnTo>
                    <a:pt x="662915" y="122425"/>
                  </a:lnTo>
                  <a:lnTo>
                    <a:pt x="674752" y="122425"/>
                  </a:lnTo>
                  <a:lnTo>
                    <a:pt x="686590" y="122425"/>
                  </a:lnTo>
                  <a:lnTo>
                    <a:pt x="698428" y="122425"/>
                  </a:lnTo>
                  <a:lnTo>
                    <a:pt x="710266" y="122425"/>
                  </a:lnTo>
                  <a:lnTo>
                    <a:pt x="722104" y="122425"/>
                  </a:lnTo>
                  <a:lnTo>
                    <a:pt x="733941" y="122425"/>
                  </a:lnTo>
                  <a:lnTo>
                    <a:pt x="745779" y="122425"/>
                  </a:lnTo>
                  <a:lnTo>
                    <a:pt x="757617" y="122425"/>
                  </a:lnTo>
                  <a:lnTo>
                    <a:pt x="769455" y="122425"/>
                  </a:lnTo>
                  <a:lnTo>
                    <a:pt x="781292" y="122425"/>
                  </a:lnTo>
                  <a:lnTo>
                    <a:pt x="793130" y="122425"/>
                  </a:lnTo>
                  <a:lnTo>
                    <a:pt x="804968" y="122425"/>
                  </a:lnTo>
                  <a:lnTo>
                    <a:pt x="816806" y="122425"/>
                  </a:lnTo>
                  <a:lnTo>
                    <a:pt x="828643" y="122425"/>
                  </a:lnTo>
                  <a:lnTo>
                    <a:pt x="840481" y="122425"/>
                  </a:lnTo>
                  <a:lnTo>
                    <a:pt x="852319" y="122425"/>
                  </a:lnTo>
                  <a:lnTo>
                    <a:pt x="864157" y="122425"/>
                  </a:lnTo>
                  <a:lnTo>
                    <a:pt x="875995" y="122425"/>
                  </a:lnTo>
                  <a:lnTo>
                    <a:pt x="887832" y="122425"/>
                  </a:lnTo>
                  <a:lnTo>
                    <a:pt x="899670" y="122425"/>
                  </a:lnTo>
                  <a:lnTo>
                    <a:pt x="911508" y="122425"/>
                  </a:lnTo>
                  <a:lnTo>
                    <a:pt x="923346" y="122425"/>
                  </a:lnTo>
                  <a:lnTo>
                    <a:pt x="935183" y="122425"/>
                  </a:lnTo>
                  <a:lnTo>
                    <a:pt x="947021" y="122425"/>
                  </a:lnTo>
                  <a:lnTo>
                    <a:pt x="958859" y="122425"/>
                  </a:lnTo>
                  <a:lnTo>
                    <a:pt x="970697" y="122425"/>
                  </a:lnTo>
                  <a:lnTo>
                    <a:pt x="982534" y="122425"/>
                  </a:lnTo>
                  <a:lnTo>
                    <a:pt x="994372" y="122425"/>
                  </a:lnTo>
                  <a:lnTo>
                    <a:pt x="1006210" y="122425"/>
                  </a:lnTo>
                  <a:lnTo>
                    <a:pt x="1018048" y="122425"/>
                  </a:lnTo>
                  <a:lnTo>
                    <a:pt x="1029886" y="122425"/>
                  </a:lnTo>
                  <a:lnTo>
                    <a:pt x="1041723" y="122425"/>
                  </a:lnTo>
                  <a:lnTo>
                    <a:pt x="1053561" y="122425"/>
                  </a:lnTo>
                  <a:lnTo>
                    <a:pt x="1065399" y="122425"/>
                  </a:lnTo>
                  <a:lnTo>
                    <a:pt x="1077237" y="122425"/>
                  </a:lnTo>
                  <a:lnTo>
                    <a:pt x="1089074" y="122425"/>
                  </a:lnTo>
                  <a:lnTo>
                    <a:pt x="1100912" y="122425"/>
                  </a:lnTo>
                  <a:lnTo>
                    <a:pt x="1112750" y="122425"/>
                  </a:lnTo>
                  <a:lnTo>
                    <a:pt x="1124588" y="122425"/>
                  </a:lnTo>
                  <a:lnTo>
                    <a:pt x="1136426" y="122425"/>
                  </a:lnTo>
                  <a:lnTo>
                    <a:pt x="1148263" y="122425"/>
                  </a:lnTo>
                  <a:lnTo>
                    <a:pt x="1160101" y="122425"/>
                  </a:lnTo>
                  <a:lnTo>
                    <a:pt x="1171939" y="122425"/>
                  </a:lnTo>
                  <a:lnTo>
                    <a:pt x="1171939" y="122384"/>
                  </a:lnTo>
                  <a:lnTo>
                    <a:pt x="1183777" y="122377"/>
                  </a:lnTo>
                  <a:lnTo>
                    <a:pt x="1195614" y="122368"/>
                  </a:lnTo>
                  <a:lnTo>
                    <a:pt x="1207452" y="122358"/>
                  </a:lnTo>
                  <a:lnTo>
                    <a:pt x="1219290" y="122347"/>
                  </a:lnTo>
                  <a:lnTo>
                    <a:pt x="1231128" y="122333"/>
                  </a:lnTo>
                  <a:lnTo>
                    <a:pt x="1242965" y="122317"/>
                  </a:lnTo>
                  <a:lnTo>
                    <a:pt x="1254803" y="122298"/>
                  </a:lnTo>
                  <a:lnTo>
                    <a:pt x="1266641" y="122275"/>
                  </a:lnTo>
                  <a:lnTo>
                    <a:pt x="1278479" y="122249"/>
                  </a:lnTo>
                  <a:lnTo>
                    <a:pt x="1290317" y="122219"/>
                  </a:lnTo>
                  <a:lnTo>
                    <a:pt x="1302154" y="122182"/>
                  </a:lnTo>
                  <a:lnTo>
                    <a:pt x="1313992" y="122140"/>
                  </a:lnTo>
                  <a:lnTo>
                    <a:pt x="1325830" y="122090"/>
                  </a:lnTo>
                  <a:lnTo>
                    <a:pt x="1337668" y="122032"/>
                  </a:lnTo>
                  <a:lnTo>
                    <a:pt x="1349505" y="121963"/>
                  </a:lnTo>
                  <a:lnTo>
                    <a:pt x="1361343" y="121882"/>
                  </a:lnTo>
                  <a:lnTo>
                    <a:pt x="1373181" y="121787"/>
                  </a:lnTo>
                  <a:lnTo>
                    <a:pt x="1385019" y="121676"/>
                  </a:lnTo>
                  <a:lnTo>
                    <a:pt x="1396856" y="121546"/>
                  </a:lnTo>
                  <a:lnTo>
                    <a:pt x="1408694" y="121393"/>
                  </a:lnTo>
                  <a:lnTo>
                    <a:pt x="1420532" y="121214"/>
                  </a:lnTo>
                  <a:lnTo>
                    <a:pt x="1432370" y="121004"/>
                  </a:lnTo>
                  <a:lnTo>
                    <a:pt x="1444208" y="120758"/>
                  </a:lnTo>
                  <a:lnTo>
                    <a:pt x="1456045" y="120470"/>
                  </a:lnTo>
                  <a:lnTo>
                    <a:pt x="1467883" y="120134"/>
                  </a:lnTo>
                  <a:lnTo>
                    <a:pt x="1479721" y="119741"/>
                  </a:lnTo>
                  <a:lnTo>
                    <a:pt x="1491559" y="119282"/>
                  </a:lnTo>
                  <a:lnTo>
                    <a:pt x="1503396" y="118747"/>
                  </a:lnTo>
                  <a:lnTo>
                    <a:pt x="1515234" y="118125"/>
                  </a:lnTo>
                  <a:lnTo>
                    <a:pt x="1527072" y="117402"/>
                  </a:lnTo>
                  <a:lnTo>
                    <a:pt x="1538910" y="116563"/>
                  </a:lnTo>
                  <a:lnTo>
                    <a:pt x="1550748" y="115592"/>
                  </a:lnTo>
                  <a:lnTo>
                    <a:pt x="1562585" y="114471"/>
                  </a:lnTo>
                  <a:lnTo>
                    <a:pt x="1574423" y="113181"/>
                  </a:lnTo>
                  <a:lnTo>
                    <a:pt x="1586261" y="111702"/>
                  </a:lnTo>
                  <a:lnTo>
                    <a:pt x="1598099" y="110012"/>
                  </a:lnTo>
                  <a:lnTo>
                    <a:pt x="1609936" y="108089"/>
                  </a:lnTo>
                  <a:lnTo>
                    <a:pt x="1621774" y="105914"/>
                  </a:lnTo>
                  <a:lnTo>
                    <a:pt x="1633612" y="103466"/>
                  </a:lnTo>
                  <a:lnTo>
                    <a:pt x="1645450" y="100730"/>
                  </a:lnTo>
                  <a:lnTo>
                    <a:pt x="1657287" y="97693"/>
                  </a:lnTo>
                  <a:lnTo>
                    <a:pt x="1669125" y="94350"/>
                  </a:lnTo>
                  <a:lnTo>
                    <a:pt x="1680963" y="90701"/>
                  </a:lnTo>
                  <a:lnTo>
                    <a:pt x="1692801" y="86758"/>
                  </a:lnTo>
                  <a:lnTo>
                    <a:pt x="1704639" y="82540"/>
                  </a:lnTo>
                  <a:lnTo>
                    <a:pt x="1716476" y="78078"/>
                  </a:lnTo>
                  <a:lnTo>
                    <a:pt x="1728314" y="73413"/>
                  </a:lnTo>
                  <a:lnTo>
                    <a:pt x="1740152" y="68596"/>
                  </a:lnTo>
                  <a:lnTo>
                    <a:pt x="1751990" y="63684"/>
                  </a:lnTo>
                  <a:lnTo>
                    <a:pt x="1763827" y="58740"/>
                  </a:lnTo>
                  <a:lnTo>
                    <a:pt x="1775665" y="53829"/>
                  </a:lnTo>
                  <a:lnTo>
                    <a:pt x="1787503" y="49012"/>
                  </a:lnTo>
                  <a:lnTo>
                    <a:pt x="1799341" y="44347"/>
                  </a:lnTo>
                  <a:lnTo>
                    <a:pt x="1811178" y="39885"/>
                  </a:lnTo>
                  <a:lnTo>
                    <a:pt x="1823016" y="35667"/>
                  </a:lnTo>
                  <a:lnTo>
                    <a:pt x="1834854" y="31723"/>
                  </a:lnTo>
                  <a:lnTo>
                    <a:pt x="1846692" y="28075"/>
                  </a:lnTo>
                  <a:lnTo>
                    <a:pt x="1858530" y="24731"/>
                  </a:lnTo>
                  <a:lnTo>
                    <a:pt x="1870367" y="21695"/>
                  </a:lnTo>
                  <a:lnTo>
                    <a:pt x="1882205" y="18958"/>
                  </a:lnTo>
                  <a:lnTo>
                    <a:pt x="1894043" y="16511"/>
                  </a:lnTo>
                  <a:lnTo>
                    <a:pt x="1905881" y="14335"/>
                  </a:lnTo>
                  <a:lnTo>
                    <a:pt x="1917718" y="12413"/>
                  </a:lnTo>
                  <a:lnTo>
                    <a:pt x="1929556" y="10723"/>
                  </a:lnTo>
                  <a:lnTo>
                    <a:pt x="1941394" y="9243"/>
                  </a:lnTo>
                  <a:lnTo>
                    <a:pt x="1953232" y="7953"/>
                  </a:lnTo>
                  <a:lnTo>
                    <a:pt x="1965069" y="6833"/>
                  </a:lnTo>
                  <a:lnTo>
                    <a:pt x="1976907" y="5862"/>
                  </a:lnTo>
                  <a:lnTo>
                    <a:pt x="1988745" y="5023"/>
                  </a:lnTo>
                  <a:lnTo>
                    <a:pt x="2000583" y="4300"/>
                  </a:lnTo>
                  <a:lnTo>
                    <a:pt x="2012421" y="3677"/>
                  </a:lnTo>
                  <a:lnTo>
                    <a:pt x="2024258" y="3142"/>
                  </a:lnTo>
                  <a:lnTo>
                    <a:pt x="2036096" y="2684"/>
                  </a:lnTo>
                  <a:lnTo>
                    <a:pt x="2047934" y="2291"/>
                  </a:lnTo>
                  <a:lnTo>
                    <a:pt x="2059772" y="1954"/>
                  </a:lnTo>
                  <a:lnTo>
                    <a:pt x="2071609" y="1666"/>
                  </a:lnTo>
                  <a:lnTo>
                    <a:pt x="2083447" y="1421"/>
                  </a:lnTo>
                  <a:lnTo>
                    <a:pt x="2095285" y="1211"/>
                  </a:lnTo>
                  <a:lnTo>
                    <a:pt x="2107123" y="1031"/>
                  </a:lnTo>
                  <a:lnTo>
                    <a:pt x="2118961" y="878"/>
                  </a:lnTo>
                  <a:lnTo>
                    <a:pt x="2130798" y="748"/>
                  </a:lnTo>
                  <a:lnTo>
                    <a:pt x="2142636" y="637"/>
                  </a:lnTo>
                  <a:lnTo>
                    <a:pt x="2154474" y="542"/>
                  </a:lnTo>
                  <a:lnTo>
                    <a:pt x="2166312" y="462"/>
                  </a:lnTo>
                  <a:lnTo>
                    <a:pt x="2178149" y="393"/>
                  </a:lnTo>
                  <a:lnTo>
                    <a:pt x="2189987" y="334"/>
                  </a:lnTo>
                  <a:lnTo>
                    <a:pt x="2201825" y="284"/>
                  </a:lnTo>
                  <a:lnTo>
                    <a:pt x="2213663" y="242"/>
                  </a:lnTo>
                  <a:lnTo>
                    <a:pt x="2225500" y="206"/>
                  </a:lnTo>
                  <a:lnTo>
                    <a:pt x="2237338" y="175"/>
                  </a:lnTo>
                  <a:lnTo>
                    <a:pt x="2249176" y="149"/>
                  </a:lnTo>
                  <a:lnTo>
                    <a:pt x="2261014" y="127"/>
                  </a:lnTo>
                  <a:lnTo>
                    <a:pt x="2272852" y="108"/>
                  </a:lnTo>
                  <a:lnTo>
                    <a:pt x="2284689" y="92"/>
                  </a:lnTo>
                  <a:lnTo>
                    <a:pt x="2296527" y="78"/>
                  </a:lnTo>
                  <a:lnTo>
                    <a:pt x="2308365" y="66"/>
                  </a:lnTo>
                  <a:lnTo>
                    <a:pt x="2320203" y="56"/>
                  </a:lnTo>
                  <a:lnTo>
                    <a:pt x="2332040" y="48"/>
                  </a:lnTo>
                  <a:lnTo>
                    <a:pt x="2343878" y="41"/>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4" name="pl74"/>
            <p:cNvSpPr/>
            <p:nvPr/>
          </p:nvSpPr>
          <p:spPr>
            <a:xfrm>
              <a:off x="2482252" y="2251748"/>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5" name="pl75"/>
            <p:cNvSpPr/>
            <p:nvPr/>
          </p:nvSpPr>
          <p:spPr>
            <a:xfrm>
              <a:off x="2482252" y="1149919"/>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6" name="pl76"/>
            <p:cNvSpPr/>
            <p:nvPr/>
          </p:nvSpPr>
          <p:spPr>
            <a:xfrm>
              <a:off x="2482252" y="5434850"/>
              <a:ext cx="4687757" cy="122384"/>
            </a:xfrm>
            <a:custGeom>
              <a:avLst/>
              <a:pathLst>
                <a:path w="4687757" h="122384">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384"/>
                  </a:lnTo>
                  <a:lnTo>
                    <a:pt x="1183777" y="122384"/>
                  </a:lnTo>
                  <a:lnTo>
                    <a:pt x="1195614" y="122384"/>
                  </a:lnTo>
                  <a:lnTo>
                    <a:pt x="1207452" y="122384"/>
                  </a:lnTo>
                  <a:lnTo>
                    <a:pt x="1219290" y="122384"/>
                  </a:lnTo>
                  <a:lnTo>
                    <a:pt x="1231128" y="122384"/>
                  </a:lnTo>
                  <a:lnTo>
                    <a:pt x="1242965" y="122384"/>
                  </a:lnTo>
                  <a:lnTo>
                    <a:pt x="1254803" y="122384"/>
                  </a:lnTo>
                  <a:lnTo>
                    <a:pt x="1266641" y="122384"/>
                  </a:lnTo>
                  <a:lnTo>
                    <a:pt x="1278479" y="122384"/>
                  </a:lnTo>
                  <a:lnTo>
                    <a:pt x="1290317" y="122384"/>
                  </a:lnTo>
                  <a:lnTo>
                    <a:pt x="1302154" y="122384"/>
                  </a:lnTo>
                  <a:lnTo>
                    <a:pt x="1313992" y="122384"/>
                  </a:lnTo>
                  <a:lnTo>
                    <a:pt x="1325830" y="122384"/>
                  </a:lnTo>
                  <a:lnTo>
                    <a:pt x="1337668" y="122384"/>
                  </a:lnTo>
                  <a:lnTo>
                    <a:pt x="1349505" y="122384"/>
                  </a:lnTo>
                  <a:lnTo>
                    <a:pt x="1361343" y="122384"/>
                  </a:lnTo>
                  <a:lnTo>
                    <a:pt x="1373181" y="122384"/>
                  </a:lnTo>
                  <a:lnTo>
                    <a:pt x="1385019" y="122384"/>
                  </a:lnTo>
                  <a:lnTo>
                    <a:pt x="1396856" y="122384"/>
                  </a:lnTo>
                  <a:lnTo>
                    <a:pt x="1408694" y="122384"/>
                  </a:lnTo>
                  <a:lnTo>
                    <a:pt x="1420532" y="122384"/>
                  </a:lnTo>
                  <a:lnTo>
                    <a:pt x="1432370" y="122384"/>
                  </a:lnTo>
                  <a:lnTo>
                    <a:pt x="1444208" y="122384"/>
                  </a:lnTo>
                  <a:lnTo>
                    <a:pt x="1456045" y="122384"/>
                  </a:lnTo>
                  <a:lnTo>
                    <a:pt x="1467883" y="122384"/>
                  </a:lnTo>
                  <a:lnTo>
                    <a:pt x="1479721" y="122384"/>
                  </a:lnTo>
                  <a:lnTo>
                    <a:pt x="1491559" y="122384"/>
                  </a:lnTo>
                  <a:lnTo>
                    <a:pt x="1503396" y="122384"/>
                  </a:lnTo>
                  <a:lnTo>
                    <a:pt x="1515234" y="122384"/>
                  </a:lnTo>
                  <a:lnTo>
                    <a:pt x="1527072" y="122384"/>
                  </a:lnTo>
                  <a:lnTo>
                    <a:pt x="1538910" y="122384"/>
                  </a:lnTo>
                  <a:lnTo>
                    <a:pt x="1550748" y="122384"/>
                  </a:lnTo>
                  <a:lnTo>
                    <a:pt x="1562585" y="122384"/>
                  </a:lnTo>
                  <a:lnTo>
                    <a:pt x="1574423" y="122384"/>
                  </a:lnTo>
                  <a:lnTo>
                    <a:pt x="1586261" y="122384"/>
                  </a:lnTo>
                  <a:lnTo>
                    <a:pt x="1598099" y="122384"/>
                  </a:lnTo>
                  <a:lnTo>
                    <a:pt x="1609936" y="122384"/>
                  </a:lnTo>
                  <a:lnTo>
                    <a:pt x="1621774" y="122384"/>
                  </a:lnTo>
                  <a:lnTo>
                    <a:pt x="1633612" y="122384"/>
                  </a:lnTo>
                  <a:lnTo>
                    <a:pt x="1645450" y="122384"/>
                  </a:lnTo>
                  <a:lnTo>
                    <a:pt x="1657287" y="122384"/>
                  </a:lnTo>
                  <a:lnTo>
                    <a:pt x="1669125" y="122384"/>
                  </a:lnTo>
                  <a:lnTo>
                    <a:pt x="1680963" y="122384"/>
                  </a:lnTo>
                  <a:lnTo>
                    <a:pt x="1692801" y="122384"/>
                  </a:lnTo>
                  <a:lnTo>
                    <a:pt x="1704639" y="122384"/>
                  </a:lnTo>
                  <a:lnTo>
                    <a:pt x="1716476" y="122384"/>
                  </a:lnTo>
                  <a:lnTo>
                    <a:pt x="1728314" y="122384"/>
                  </a:lnTo>
                  <a:lnTo>
                    <a:pt x="1740152" y="122384"/>
                  </a:lnTo>
                  <a:lnTo>
                    <a:pt x="1751990" y="122384"/>
                  </a:lnTo>
                  <a:lnTo>
                    <a:pt x="1763827" y="122384"/>
                  </a:lnTo>
                  <a:lnTo>
                    <a:pt x="1775665" y="122384"/>
                  </a:lnTo>
                  <a:lnTo>
                    <a:pt x="1787503" y="122384"/>
                  </a:lnTo>
                  <a:lnTo>
                    <a:pt x="1799341" y="122384"/>
                  </a:lnTo>
                  <a:lnTo>
                    <a:pt x="1811178" y="122384"/>
                  </a:lnTo>
                  <a:lnTo>
                    <a:pt x="1823016" y="122384"/>
                  </a:lnTo>
                  <a:lnTo>
                    <a:pt x="1834854" y="122384"/>
                  </a:lnTo>
                  <a:lnTo>
                    <a:pt x="1846692" y="122384"/>
                  </a:lnTo>
                  <a:lnTo>
                    <a:pt x="1858530" y="122384"/>
                  </a:lnTo>
                  <a:lnTo>
                    <a:pt x="1870367" y="122384"/>
                  </a:lnTo>
                  <a:lnTo>
                    <a:pt x="1882205" y="122384"/>
                  </a:lnTo>
                  <a:lnTo>
                    <a:pt x="1894043" y="122384"/>
                  </a:lnTo>
                  <a:lnTo>
                    <a:pt x="1905881" y="122384"/>
                  </a:lnTo>
                  <a:lnTo>
                    <a:pt x="1917718" y="122384"/>
                  </a:lnTo>
                  <a:lnTo>
                    <a:pt x="1929556" y="122384"/>
                  </a:lnTo>
                  <a:lnTo>
                    <a:pt x="1941394" y="122384"/>
                  </a:lnTo>
                  <a:lnTo>
                    <a:pt x="1953232" y="122384"/>
                  </a:lnTo>
                  <a:lnTo>
                    <a:pt x="1965069" y="122384"/>
                  </a:lnTo>
                  <a:lnTo>
                    <a:pt x="1976907" y="122384"/>
                  </a:lnTo>
                  <a:lnTo>
                    <a:pt x="1988745" y="122384"/>
                  </a:lnTo>
                  <a:lnTo>
                    <a:pt x="2000583" y="122384"/>
                  </a:lnTo>
                  <a:lnTo>
                    <a:pt x="2012421" y="122384"/>
                  </a:lnTo>
                  <a:lnTo>
                    <a:pt x="2024258" y="122384"/>
                  </a:lnTo>
                  <a:lnTo>
                    <a:pt x="2036096" y="122384"/>
                  </a:lnTo>
                  <a:lnTo>
                    <a:pt x="2047934" y="122384"/>
                  </a:lnTo>
                  <a:lnTo>
                    <a:pt x="2059772" y="122384"/>
                  </a:lnTo>
                  <a:lnTo>
                    <a:pt x="2071609" y="122384"/>
                  </a:lnTo>
                  <a:lnTo>
                    <a:pt x="2083447" y="122384"/>
                  </a:lnTo>
                  <a:lnTo>
                    <a:pt x="2095285" y="122384"/>
                  </a:lnTo>
                  <a:lnTo>
                    <a:pt x="2107123" y="122384"/>
                  </a:lnTo>
                  <a:lnTo>
                    <a:pt x="2118961" y="122384"/>
                  </a:lnTo>
                  <a:lnTo>
                    <a:pt x="2130798" y="122384"/>
                  </a:lnTo>
                  <a:lnTo>
                    <a:pt x="2142636" y="122384"/>
                  </a:lnTo>
                  <a:lnTo>
                    <a:pt x="2154474" y="122384"/>
                  </a:lnTo>
                  <a:lnTo>
                    <a:pt x="2166312" y="122384"/>
                  </a:lnTo>
                  <a:lnTo>
                    <a:pt x="2178149" y="122384"/>
                  </a:lnTo>
                  <a:lnTo>
                    <a:pt x="2189987" y="122384"/>
                  </a:lnTo>
                  <a:lnTo>
                    <a:pt x="2201825" y="122384"/>
                  </a:lnTo>
                  <a:lnTo>
                    <a:pt x="2213663" y="122384"/>
                  </a:lnTo>
                  <a:lnTo>
                    <a:pt x="2225500" y="122384"/>
                  </a:lnTo>
                  <a:lnTo>
                    <a:pt x="2237338" y="122384"/>
                  </a:lnTo>
                  <a:lnTo>
                    <a:pt x="2249176" y="122384"/>
                  </a:lnTo>
                  <a:lnTo>
                    <a:pt x="2261014" y="122384"/>
                  </a:lnTo>
                  <a:lnTo>
                    <a:pt x="2272852" y="122384"/>
                  </a:lnTo>
                  <a:lnTo>
                    <a:pt x="2284689" y="122384"/>
                  </a:lnTo>
                  <a:lnTo>
                    <a:pt x="2296527" y="122384"/>
                  </a:lnTo>
                  <a:lnTo>
                    <a:pt x="2308365" y="122384"/>
                  </a:lnTo>
                  <a:lnTo>
                    <a:pt x="2320203" y="122384"/>
                  </a:lnTo>
                  <a:lnTo>
                    <a:pt x="2332040" y="122384"/>
                  </a:lnTo>
                  <a:lnTo>
                    <a:pt x="2343878" y="122384"/>
                  </a:lnTo>
                  <a:lnTo>
                    <a:pt x="2343878" y="122384"/>
                  </a:lnTo>
                  <a:lnTo>
                    <a:pt x="2355716" y="122384"/>
                  </a:lnTo>
                  <a:lnTo>
                    <a:pt x="2367554" y="122384"/>
                  </a:lnTo>
                  <a:lnTo>
                    <a:pt x="2379391" y="122384"/>
                  </a:lnTo>
                  <a:lnTo>
                    <a:pt x="2391229" y="122384"/>
                  </a:lnTo>
                  <a:lnTo>
                    <a:pt x="2403067" y="122384"/>
                  </a:lnTo>
                  <a:lnTo>
                    <a:pt x="2414905" y="122384"/>
                  </a:lnTo>
                  <a:lnTo>
                    <a:pt x="2426743" y="122384"/>
                  </a:lnTo>
                  <a:lnTo>
                    <a:pt x="2438580" y="122384"/>
                  </a:lnTo>
                  <a:lnTo>
                    <a:pt x="2450418" y="122384"/>
                  </a:lnTo>
                  <a:lnTo>
                    <a:pt x="2462256" y="122384"/>
                  </a:lnTo>
                  <a:lnTo>
                    <a:pt x="2474094" y="122384"/>
                  </a:lnTo>
                  <a:lnTo>
                    <a:pt x="2485931" y="122384"/>
                  </a:lnTo>
                  <a:lnTo>
                    <a:pt x="2497769" y="122384"/>
                  </a:lnTo>
                  <a:lnTo>
                    <a:pt x="2509607" y="122384"/>
                  </a:lnTo>
                  <a:lnTo>
                    <a:pt x="2521445" y="122384"/>
                  </a:lnTo>
                  <a:lnTo>
                    <a:pt x="2533283" y="122384"/>
                  </a:lnTo>
                  <a:lnTo>
                    <a:pt x="2545120" y="122384"/>
                  </a:lnTo>
                  <a:lnTo>
                    <a:pt x="2556958" y="122384"/>
                  </a:lnTo>
                  <a:lnTo>
                    <a:pt x="2568796" y="122384"/>
                  </a:lnTo>
                  <a:lnTo>
                    <a:pt x="2580634" y="122384"/>
                  </a:lnTo>
                  <a:lnTo>
                    <a:pt x="2592471" y="122384"/>
                  </a:lnTo>
                  <a:lnTo>
                    <a:pt x="2604309" y="122384"/>
                  </a:lnTo>
                  <a:lnTo>
                    <a:pt x="2616147" y="122384"/>
                  </a:lnTo>
                  <a:lnTo>
                    <a:pt x="2627985" y="122384"/>
                  </a:lnTo>
                  <a:lnTo>
                    <a:pt x="2639822" y="122384"/>
                  </a:lnTo>
                  <a:lnTo>
                    <a:pt x="2651660" y="122384"/>
                  </a:lnTo>
                  <a:lnTo>
                    <a:pt x="2663498" y="122384"/>
                  </a:lnTo>
                  <a:lnTo>
                    <a:pt x="2675336" y="122384"/>
                  </a:lnTo>
                  <a:lnTo>
                    <a:pt x="2687174" y="122384"/>
                  </a:lnTo>
                  <a:lnTo>
                    <a:pt x="2699011" y="122384"/>
                  </a:lnTo>
                  <a:lnTo>
                    <a:pt x="2710849" y="122384"/>
                  </a:lnTo>
                  <a:lnTo>
                    <a:pt x="2722687" y="122384"/>
                  </a:lnTo>
                  <a:lnTo>
                    <a:pt x="2734525" y="122384"/>
                  </a:lnTo>
                  <a:lnTo>
                    <a:pt x="2746362" y="122384"/>
                  </a:lnTo>
                  <a:lnTo>
                    <a:pt x="2758200" y="122384"/>
                  </a:lnTo>
                  <a:lnTo>
                    <a:pt x="2770038" y="122384"/>
                  </a:lnTo>
                  <a:lnTo>
                    <a:pt x="2781876" y="122384"/>
                  </a:lnTo>
                  <a:lnTo>
                    <a:pt x="2793713" y="122384"/>
                  </a:lnTo>
                  <a:lnTo>
                    <a:pt x="2805551" y="122384"/>
                  </a:lnTo>
                  <a:lnTo>
                    <a:pt x="2817389" y="122384"/>
                  </a:lnTo>
                  <a:lnTo>
                    <a:pt x="2829227" y="122384"/>
                  </a:lnTo>
                  <a:lnTo>
                    <a:pt x="2841065" y="122384"/>
                  </a:lnTo>
                  <a:lnTo>
                    <a:pt x="2852902" y="122384"/>
                  </a:lnTo>
                  <a:lnTo>
                    <a:pt x="2864740" y="122384"/>
                  </a:lnTo>
                  <a:lnTo>
                    <a:pt x="2876578" y="122384"/>
                  </a:lnTo>
                  <a:lnTo>
                    <a:pt x="2888416" y="122384"/>
                  </a:lnTo>
                  <a:lnTo>
                    <a:pt x="2900253" y="122384"/>
                  </a:lnTo>
                  <a:lnTo>
                    <a:pt x="2912091" y="122384"/>
                  </a:lnTo>
                  <a:lnTo>
                    <a:pt x="2923929" y="122384"/>
                  </a:lnTo>
                  <a:lnTo>
                    <a:pt x="2935767" y="122384"/>
                  </a:lnTo>
                  <a:lnTo>
                    <a:pt x="2947604" y="122384"/>
                  </a:lnTo>
                  <a:lnTo>
                    <a:pt x="2959442" y="122384"/>
                  </a:lnTo>
                  <a:lnTo>
                    <a:pt x="2971280" y="122384"/>
                  </a:lnTo>
                  <a:lnTo>
                    <a:pt x="2983118" y="122384"/>
                  </a:lnTo>
                  <a:lnTo>
                    <a:pt x="2994956" y="122384"/>
                  </a:lnTo>
                  <a:lnTo>
                    <a:pt x="3006793" y="122384"/>
                  </a:lnTo>
                  <a:lnTo>
                    <a:pt x="3018631" y="122384"/>
                  </a:lnTo>
                  <a:lnTo>
                    <a:pt x="3030469" y="122384"/>
                  </a:lnTo>
                  <a:lnTo>
                    <a:pt x="3042307" y="122384"/>
                  </a:lnTo>
                  <a:lnTo>
                    <a:pt x="3054144" y="122384"/>
                  </a:lnTo>
                  <a:lnTo>
                    <a:pt x="3065982" y="122384"/>
                  </a:lnTo>
                  <a:lnTo>
                    <a:pt x="3077820" y="122384"/>
                  </a:lnTo>
                  <a:lnTo>
                    <a:pt x="3089658" y="122384"/>
                  </a:lnTo>
                  <a:lnTo>
                    <a:pt x="3101496" y="122384"/>
                  </a:lnTo>
                  <a:lnTo>
                    <a:pt x="3113333" y="122384"/>
                  </a:lnTo>
                  <a:lnTo>
                    <a:pt x="3125171" y="122384"/>
                  </a:lnTo>
                  <a:lnTo>
                    <a:pt x="3137009" y="122384"/>
                  </a:lnTo>
                  <a:lnTo>
                    <a:pt x="3148847" y="122384"/>
                  </a:lnTo>
                  <a:lnTo>
                    <a:pt x="3160684" y="122384"/>
                  </a:lnTo>
                  <a:lnTo>
                    <a:pt x="3172522" y="122384"/>
                  </a:lnTo>
                  <a:lnTo>
                    <a:pt x="3184360" y="122384"/>
                  </a:lnTo>
                  <a:lnTo>
                    <a:pt x="3196198" y="122384"/>
                  </a:lnTo>
                  <a:lnTo>
                    <a:pt x="3208035" y="122384"/>
                  </a:lnTo>
                  <a:lnTo>
                    <a:pt x="3219873" y="122384"/>
                  </a:lnTo>
                  <a:lnTo>
                    <a:pt x="3231711" y="122384"/>
                  </a:lnTo>
                  <a:lnTo>
                    <a:pt x="3243549" y="122384"/>
                  </a:lnTo>
                  <a:lnTo>
                    <a:pt x="3255387" y="122384"/>
                  </a:lnTo>
                  <a:lnTo>
                    <a:pt x="3267224" y="122384"/>
                  </a:lnTo>
                  <a:lnTo>
                    <a:pt x="3279062" y="122384"/>
                  </a:lnTo>
                  <a:lnTo>
                    <a:pt x="3290900" y="122384"/>
                  </a:lnTo>
                  <a:lnTo>
                    <a:pt x="3302738" y="122384"/>
                  </a:lnTo>
                  <a:lnTo>
                    <a:pt x="3314575" y="122384"/>
                  </a:lnTo>
                  <a:lnTo>
                    <a:pt x="3326413" y="122384"/>
                  </a:lnTo>
                  <a:lnTo>
                    <a:pt x="3338251" y="122384"/>
                  </a:lnTo>
                  <a:lnTo>
                    <a:pt x="3350089" y="122384"/>
                  </a:lnTo>
                  <a:lnTo>
                    <a:pt x="3361926" y="122384"/>
                  </a:lnTo>
                  <a:lnTo>
                    <a:pt x="3373764" y="122384"/>
                  </a:lnTo>
                  <a:lnTo>
                    <a:pt x="3385602" y="122384"/>
                  </a:lnTo>
                  <a:lnTo>
                    <a:pt x="3397440" y="122384"/>
                  </a:lnTo>
                  <a:lnTo>
                    <a:pt x="3409278" y="122384"/>
                  </a:lnTo>
                  <a:lnTo>
                    <a:pt x="3421115" y="122384"/>
                  </a:lnTo>
                  <a:lnTo>
                    <a:pt x="3432953" y="122384"/>
                  </a:lnTo>
                  <a:lnTo>
                    <a:pt x="3444791" y="122384"/>
                  </a:lnTo>
                  <a:lnTo>
                    <a:pt x="3456629" y="122384"/>
                  </a:lnTo>
                  <a:lnTo>
                    <a:pt x="3468466" y="122384"/>
                  </a:lnTo>
                  <a:lnTo>
                    <a:pt x="3480304" y="122384"/>
                  </a:lnTo>
                  <a:lnTo>
                    <a:pt x="3492142" y="122384"/>
                  </a:lnTo>
                  <a:lnTo>
                    <a:pt x="3503980" y="122384"/>
                  </a:lnTo>
                  <a:lnTo>
                    <a:pt x="3515818" y="122384"/>
                  </a:lnTo>
                  <a:lnTo>
                    <a:pt x="3515818" y="122343"/>
                  </a:lnTo>
                  <a:lnTo>
                    <a:pt x="3527655" y="122336"/>
                  </a:lnTo>
                  <a:lnTo>
                    <a:pt x="3539493" y="122327"/>
                  </a:lnTo>
                  <a:lnTo>
                    <a:pt x="3551331" y="122317"/>
                  </a:lnTo>
                  <a:lnTo>
                    <a:pt x="3563169" y="122306"/>
                  </a:lnTo>
                  <a:lnTo>
                    <a:pt x="3575006" y="122292"/>
                  </a:lnTo>
                  <a:lnTo>
                    <a:pt x="3586844" y="122276"/>
                  </a:lnTo>
                  <a:lnTo>
                    <a:pt x="3598682" y="122257"/>
                  </a:lnTo>
                  <a:lnTo>
                    <a:pt x="3610520" y="122234"/>
                  </a:lnTo>
                  <a:lnTo>
                    <a:pt x="3622357" y="122208"/>
                  </a:lnTo>
                  <a:lnTo>
                    <a:pt x="3634195" y="122177"/>
                  </a:lnTo>
                  <a:lnTo>
                    <a:pt x="3646033" y="122141"/>
                  </a:lnTo>
                  <a:lnTo>
                    <a:pt x="3657871" y="122099"/>
                  </a:lnTo>
                  <a:lnTo>
                    <a:pt x="3669709" y="122049"/>
                  </a:lnTo>
                  <a:lnTo>
                    <a:pt x="3681546" y="121991"/>
                  </a:lnTo>
                  <a:lnTo>
                    <a:pt x="3693384" y="121922"/>
                  </a:lnTo>
                  <a:lnTo>
                    <a:pt x="3705222" y="121841"/>
                  </a:lnTo>
                  <a:lnTo>
                    <a:pt x="3717060" y="121746"/>
                  </a:lnTo>
                  <a:lnTo>
                    <a:pt x="3728897" y="121635"/>
                  </a:lnTo>
                  <a:lnTo>
                    <a:pt x="3740735" y="121505"/>
                  </a:lnTo>
                  <a:lnTo>
                    <a:pt x="3752573" y="121352"/>
                  </a:lnTo>
                  <a:lnTo>
                    <a:pt x="3764411" y="121173"/>
                  </a:lnTo>
                  <a:lnTo>
                    <a:pt x="3776248" y="120963"/>
                  </a:lnTo>
                  <a:lnTo>
                    <a:pt x="3788086" y="120717"/>
                  </a:lnTo>
                  <a:lnTo>
                    <a:pt x="3799924" y="120429"/>
                  </a:lnTo>
                  <a:lnTo>
                    <a:pt x="3811762" y="120093"/>
                  </a:lnTo>
                  <a:lnTo>
                    <a:pt x="3823600" y="119700"/>
                  </a:lnTo>
                  <a:lnTo>
                    <a:pt x="3835437" y="119241"/>
                  </a:lnTo>
                  <a:lnTo>
                    <a:pt x="3847275" y="118706"/>
                  </a:lnTo>
                  <a:lnTo>
                    <a:pt x="3859113" y="118084"/>
                  </a:lnTo>
                  <a:lnTo>
                    <a:pt x="3870951" y="117361"/>
                  </a:lnTo>
                  <a:lnTo>
                    <a:pt x="3882788" y="116522"/>
                  </a:lnTo>
                  <a:lnTo>
                    <a:pt x="3894626" y="115551"/>
                  </a:lnTo>
                  <a:lnTo>
                    <a:pt x="3906464" y="114430"/>
                  </a:lnTo>
                  <a:lnTo>
                    <a:pt x="3918302" y="113140"/>
                  </a:lnTo>
                  <a:lnTo>
                    <a:pt x="3930139" y="111661"/>
                  </a:lnTo>
                  <a:lnTo>
                    <a:pt x="3941977" y="109971"/>
                  </a:lnTo>
                  <a:lnTo>
                    <a:pt x="3953815" y="108048"/>
                  </a:lnTo>
                  <a:lnTo>
                    <a:pt x="3965653" y="105873"/>
                  </a:lnTo>
                  <a:lnTo>
                    <a:pt x="3977491" y="103425"/>
                  </a:lnTo>
                  <a:lnTo>
                    <a:pt x="3989328" y="100689"/>
                  </a:lnTo>
                  <a:lnTo>
                    <a:pt x="4001166" y="97652"/>
                  </a:lnTo>
                  <a:lnTo>
                    <a:pt x="4013004" y="94309"/>
                  </a:lnTo>
                  <a:lnTo>
                    <a:pt x="4024842" y="90660"/>
                  </a:lnTo>
                  <a:lnTo>
                    <a:pt x="4036679" y="86717"/>
                  </a:lnTo>
                  <a:lnTo>
                    <a:pt x="4048517" y="82498"/>
                  </a:lnTo>
                  <a:lnTo>
                    <a:pt x="4060355" y="78037"/>
                  </a:lnTo>
                  <a:lnTo>
                    <a:pt x="4072193" y="73372"/>
                  </a:lnTo>
                  <a:lnTo>
                    <a:pt x="4084031" y="68555"/>
                  </a:lnTo>
                  <a:lnTo>
                    <a:pt x="4095868" y="63643"/>
                  </a:lnTo>
                  <a:lnTo>
                    <a:pt x="4107706" y="58699"/>
                  </a:lnTo>
                  <a:lnTo>
                    <a:pt x="4119544" y="53788"/>
                  </a:lnTo>
                  <a:lnTo>
                    <a:pt x="4131382" y="48970"/>
                  </a:lnTo>
                  <a:lnTo>
                    <a:pt x="4143219" y="44306"/>
                  </a:lnTo>
                  <a:lnTo>
                    <a:pt x="4155057" y="39844"/>
                  </a:lnTo>
                  <a:lnTo>
                    <a:pt x="4166895" y="35626"/>
                  </a:lnTo>
                  <a:lnTo>
                    <a:pt x="4178733" y="31682"/>
                  </a:lnTo>
                  <a:lnTo>
                    <a:pt x="4190570" y="28034"/>
                  </a:lnTo>
                  <a:lnTo>
                    <a:pt x="4202408" y="24690"/>
                  </a:lnTo>
                  <a:lnTo>
                    <a:pt x="4214246" y="21654"/>
                  </a:lnTo>
                  <a:lnTo>
                    <a:pt x="4226084" y="18917"/>
                  </a:lnTo>
                  <a:lnTo>
                    <a:pt x="4237922" y="16470"/>
                  </a:lnTo>
                  <a:lnTo>
                    <a:pt x="4249759" y="14294"/>
                  </a:lnTo>
                  <a:lnTo>
                    <a:pt x="4261597" y="12372"/>
                  </a:lnTo>
                  <a:lnTo>
                    <a:pt x="4273435" y="10682"/>
                  </a:lnTo>
                  <a:lnTo>
                    <a:pt x="4285273" y="9202"/>
                  </a:lnTo>
                  <a:lnTo>
                    <a:pt x="4297110" y="7912"/>
                  </a:lnTo>
                  <a:lnTo>
                    <a:pt x="4308948" y="6792"/>
                  </a:lnTo>
                  <a:lnTo>
                    <a:pt x="4320786" y="5821"/>
                  </a:lnTo>
                  <a:lnTo>
                    <a:pt x="4332624" y="4982"/>
                  </a:lnTo>
                  <a:lnTo>
                    <a:pt x="4344461" y="4258"/>
                  </a:lnTo>
                  <a:lnTo>
                    <a:pt x="4356299" y="3636"/>
                  </a:lnTo>
                  <a:lnTo>
                    <a:pt x="4368137" y="3101"/>
                  </a:lnTo>
                  <a:lnTo>
                    <a:pt x="4379975" y="2643"/>
                  </a:lnTo>
                  <a:lnTo>
                    <a:pt x="4391813" y="2250"/>
                  </a:lnTo>
                  <a:lnTo>
                    <a:pt x="4403650" y="1913"/>
                  </a:lnTo>
                  <a:lnTo>
                    <a:pt x="4415488" y="1625"/>
                  </a:lnTo>
                  <a:lnTo>
                    <a:pt x="4427326" y="1379"/>
                  </a:lnTo>
                  <a:lnTo>
                    <a:pt x="4439164" y="1170"/>
                  </a:lnTo>
                  <a:lnTo>
                    <a:pt x="4451001" y="990"/>
                  </a:lnTo>
                  <a:lnTo>
                    <a:pt x="4462839" y="837"/>
                  </a:lnTo>
                  <a:lnTo>
                    <a:pt x="4474677" y="707"/>
                  </a:lnTo>
                  <a:lnTo>
                    <a:pt x="4486515" y="596"/>
                  </a:lnTo>
                  <a:lnTo>
                    <a:pt x="4498352" y="501"/>
                  </a:lnTo>
                  <a:lnTo>
                    <a:pt x="4510190" y="421"/>
                  </a:lnTo>
                  <a:lnTo>
                    <a:pt x="4522028" y="352"/>
                  </a:lnTo>
                  <a:lnTo>
                    <a:pt x="4533866" y="293"/>
                  </a:lnTo>
                  <a:lnTo>
                    <a:pt x="4545704" y="243"/>
                  </a:lnTo>
                  <a:lnTo>
                    <a:pt x="4557541" y="201"/>
                  </a:lnTo>
                  <a:lnTo>
                    <a:pt x="4569379" y="165"/>
                  </a:lnTo>
                  <a:lnTo>
                    <a:pt x="4581217" y="134"/>
                  </a:lnTo>
                  <a:lnTo>
                    <a:pt x="4593055" y="108"/>
                  </a:lnTo>
                  <a:lnTo>
                    <a:pt x="4604892" y="86"/>
                  </a:lnTo>
                  <a:lnTo>
                    <a:pt x="4616730" y="67"/>
                  </a:lnTo>
                  <a:lnTo>
                    <a:pt x="4628568" y="51"/>
                  </a:lnTo>
                  <a:lnTo>
                    <a:pt x="4640406" y="37"/>
                  </a:lnTo>
                  <a:lnTo>
                    <a:pt x="4652244" y="25"/>
                  </a:lnTo>
                  <a:lnTo>
                    <a:pt x="4664081" y="15"/>
                  </a:lnTo>
                  <a:lnTo>
                    <a:pt x="4675919" y="7"/>
                  </a:lnTo>
                  <a:lnTo>
                    <a:pt x="4687757" y="0"/>
                  </a:lnTo>
                </a:path>
              </a:pathLst>
            </a:custGeom>
            <a:ln w="40651" cap="flat">
              <a:solidFill>
                <a:srgbClr val="E8E8E8">
                  <a:alpha val="100000"/>
                </a:srgbClr>
              </a:solidFill>
              <a:prstDash val="solid"/>
              <a:round/>
            </a:ln>
          </p:spPr>
          <p:txBody>
            <a:bodyPr/>
            <a:lstStyle/>
            <a:p/>
          </p:txBody>
        </p:sp>
        <p:sp>
          <p:nvSpPr>
            <p:cNvPr id="77" name="pl77"/>
            <p:cNvSpPr/>
            <p:nvPr/>
          </p:nvSpPr>
          <p:spPr>
            <a:xfrm>
              <a:off x="2482252" y="5434809"/>
              <a:ext cx="4687757" cy="122384"/>
            </a:xfrm>
            <a:custGeom>
              <a:avLst/>
              <a:pathLst>
                <a:path w="4687757" h="122384">
                  <a:moveTo>
                    <a:pt x="0" y="122384"/>
                  </a:moveTo>
                  <a:lnTo>
                    <a:pt x="11837" y="122377"/>
                  </a:lnTo>
                  <a:lnTo>
                    <a:pt x="23675" y="122368"/>
                  </a:lnTo>
                  <a:lnTo>
                    <a:pt x="35513" y="122358"/>
                  </a:lnTo>
                  <a:lnTo>
                    <a:pt x="47351" y="122347"/>
                  </a:lnTo>
                  <a:lnTo>
                    <a:pt x="59188" y="122333"/>
                  </a:lnTo>
                  <a:lnTo>
                    <a:pt x="71026" y="122317"/>
                  </a:lnTo>
                  <a:lnTo>
                    <a:pt x="82864" y="122298"/>
                  </a:lnTo>
                  <a:lnTo>
                    <a:pt x="94702" y="122275"/>
                  </a:lnTo>
                  <a:lnTo>
                    <a:pt x="106539" y="122249"/>
                  </a:lnTo>
                  <a:lnTo>
                    <a:pt x="118377" y="122219"/>
                  </a:lnTo>
                  <a:lnTo>
                    <a:pt x="130215" y="122182"/>
                  </a:lnTo>
                  <a:lnTo>
                    <a:pt x="142053" y="122140"/>
                  </a:lnTo>
                  <a:lnTo>
                    <a:pt x="153891" y="122090"/>
                  </a:lnTo>
                  <a:lnTo>
                    <a:pt x="165728" y="122032"/>
                  </a:lnTo>
                  <a:lnTo>
                    <a:pt x="177566" y="121963"/>
                  </a:lnTo>
                  <a:lnTo>
                    <a:pt x="189404" y="121882"/>
                  </a:lnTo>
                  <a:lnTo>
                    <a:pt x="201242" y="121787"/>
                  </a:lnTo>
                  <a:lnTo>
                    <a:pt x="213079" y="121676"/>
                  </a:lnTo>
                  <a:lnTo>
                    <a:pt x="224917" y="121546"/>
                  </a:lnTo>
                  <a:lnTo>
                    <a:pt x="236755" y="121393"/>
                  </a:lnTo>
                  <a:lnTo>
                    <a:pt x="248593" y="121214"/>
                  </a:lnTo>
                  <a:lnTo>
                    <a:pt x="260430" y="121004"/>
                  </a:lnTo>
                  <a:lnTo>
                    <a:pt x="272268" y="120758"/>
                  </a:lnTo>
                  <a:lnTo>
                    <a:pt x="284106" y="120470"/>
                  </a:lnTo>
                  <a:lnTo>
                    <a:pt x="295944" y="120134"/>
                  </a:lnTo>
                  <a:lnTo>
                    <a:pt x="307782" y="119741"/>
                  </a:lnTo>
                  <a:lnTo>
                    <a:pt x="319619" y="119282"/>
                  </a:lnTo>
                  <a:lnTo>
                    <a:pt x="331457" y="118747"/>
                  </a:lnTo>
                  <a:lnTo>
                    <a:pt x="343295" y="118125"/>
                  </a:lnTo>
                  <a:lnTo>
                    <a:pt x="355133" y="117402"/>
                  </a:lnTo>
                  <a:lnTo>
                    <a:pt x="366970" y="116563"/>
                  </a:lnTo>
                  <a:lnTo>
                    <a:pt x="378808" y="115592"/>
                  </a:lnTo>
                  <a:lnTo>
                    <a:pt x="390646" y="114471"/>
                  </a:lnTo>
                  <a:lnTo>
                    <a:pt x="402484" y="113181"/>
                  </a:lnTo>
                  <a:lnTo>
                    <a:pt x="414321" y="111702"/>
                  </a:lnTo>
                  <a:lnTo>
                    <a:pt x="426159" y="110012"/>
                  </a:lnTo>
                  <a:lnTo>
                    <a:pt x="437997" y="108089"/>
                  </a:lnTo>
                  <a:lnTo>
                    <a:pt x="449835" y="105914"/>
                  </a:lnTo>
                  <a:lnTo>
                    <a:pt x="461673" y="103466"/>
                  </a:lnTo>
                  <a:lnTo>
                    <a:pt x="473510" y="100730"/>
                  </a:lnTo>
                  <a:lnTo>
                    <a:pt x="485348" y="97693"/>
                  </a:lnTo>
                  <a:lnTo>
                    <a:pt x="497186" y="94350"/>
                  </a:lnTo>
                  <a:lnTo>
                    <a:pt x="509024" y="90701"/>
                  </a:lnTo>
                  <a:lnTo>
                    <a:pt x="520861" y="86758"/>
                  </a:lnTo>
                  <a:lnTo>
                    <a:pt x="532699" y="82540"/>
                  </a:lnTo>
                  <a:lnTo>
                    <a:pt x="544537" y="78078"/>
                  </a:lnTo>
                  <a:lnTo>
                    <a:pt x="556375" y="73413"/>
                  </a:lnTo>
                  <a:lnTo>
                    <a:pt x="568213" y="68596"/>
                  </a:lnTo>
                  <a:lnTo>
                    <a:pt x="580050" y="63684"/>
                  </a:lnTo>
                  <a:lnTo>
                    <a:pt x="591888" y="58740"/>
                  </a:lnTo>
                  <a:lnTo>
                    <a:pt x="603726" y="53829"/>
                  </a:lnTo>
                  <a:lnTo>
                    <a:pt x="615564" y="49012"/>
                  </a:lnTo>
                  <a:lnTo>
                    <a:pt x="627401" y="44347"/>
                  </a:lnTo>
                  <a:lnTo>
                    <a:pt x="639239" y="39885"/>
                  </a:lnTo>
                  <a:lnTo>
                    <a:pt x="651077" y="35667"/>
                  </a:lnTo>
                  <a:lnTo>
                    <a:pt x="662915" y="31723"/>
                  </a:lnTo>
                  <a:lnTo>
                    <a:pt x="674752" y="28075"/>
                  </a:lnTo>
                  <a:lnTo>
                    <a:pt x="686590" y="24731"/>
                  </a:lnTo>
                  <a:lnTo>
                    <a:pt x="698428" y="21695"/>
                  </a:lnTo>
                  <a:lnTo>
                    <a:pt x="710266" y="18958"/>
                  </a:lnTo>
                  <a:lnTo>
                    <a:pt x="722104" y="16511"/>
                  </a:lnTo>
                  <a:lnTo>
                    <a:pt x="733941" y="14335"/>
                  </a:lnTo>
                  <a:lnTo>
                    <a:pt x="745779" y="12413"/>
                  </a:lnTo>
                  <a:lnTo>
                    <a:pt x="757617" y="10723"/>
                  </a:lnTo>
                  <a:lnTo>
                    <a:pt x="769455" y="9243"/>
                  </a:lnTo>
                  <a:lnTo>
                    <a:pt x="781292" y="7953"/>
                  </a:lnTo>
                  <a:lnTo>
                    <a:pt x="793130" y="6833"/>
                  </a:lnTo>
                  <a:lnTo>
                    <a:pt x="804968" y="5862"/>
                  </a:lnTo>
                  <a:lnTo>
                    <a:pt x="816806" y="5023"/>
                  </a:lnTo>
                  <a:lnTo>
                    <a:pt x="828643" y="4300"/>
                  </a:lnTo>
                  <a:lnTo>
                    <a:pt x="840481" y="3677"/>
                  </a:lnTo>
                  <a:lnTo>
                    <a:pt x="852319" y="3142"/>
                  </a:lnTo>
                  <a:lnTo>
                    <a:pt x="864157" y="2684"/>
                  </a:lnTo>
                  <a:lnTo>
                    <a:pt x="875995" y="2291"/>
                  </a:lnTo>
                  <a:lnTo>
                    <a:pt x="887832" y="1954"/>
                  </a:lnTo>
                  <a:lnTo>
                    <a:pt x="899670" y="1666"/>
                  </a:lnTo>
                  <a:lnTo>
                    <a:pt x="911508" y="1421"/>
                  </a:lnTo>
                  <a:lnTo>
                    <a:pt x="923346" y="1211"/>
                  </a:lnTo>
                  <a:lnTo>
                    <a:pt x="935183" y="1031"/>
                  </a:lnTo>
                  <a:lnTo>
                    <a:pt x="947021" y="878"/>
                  </a:lnTo>
                  <a:lnTo>
                    <a:pt x="958859" y="748"/>
                  </a:lnTo>
                  <a:lnTo>
                    <a:pt x="970697" y="637"/>
                  </a:lnTo>
                  <a:lnTo>
                    <a:pt x="982534" y="542"/>
                  </a:lnTo>
                  <a:lnTo>
                    <a:pt x="994372" y="462"/>
                  </a:lnTo>
                  <a:lnTo>
                    <a:pt x="1006210" y="393"/>
                  </a:lnTo>
                  <a:lnTo>
                    <a:pt x="1018048" y="334"/>
                  </a:lnTo>
                  <a:lnTo>
                    <a:pt x="1029886" y="284"/>
                  </a:lnTo>
                  <a:lnTo>
                    <a:pt x="1041723" y="242"/>
                  </a:lnTo>
                  <a:lnTo>
                    <a:pt x="1053561" y="206"/>
                  </a:lnTo>
                  <a:lnTo>
                    <a:pt x="1065399" y="175"/>
                  </a:lnTo>
                  <a:lnTo>
                    <a:pt x="1077237" y="149"/>
                  </a:lnTo>
                  <a:lnTo>
                    <a:pt x="1089074" y="127"/>
                  </a:lnTo>
                  <a:lnTo>
                    <a:pt x="1100912" y="108"/>
                  </a:lnTo>
                  <a:lnTo>
                    <a:pt x="1112750" y="92"/>
                  </a:lnTo>
                  <a:lnTo>
                    <a:pt x="1124588" y="78"/>
                  </a:lnTo>
                  <a:lnTo>
                    <a:pt x="1136426" y="66"/>
                  </a:lnTo>
                  <a:lnTo>
                    <a:pt x="1148263" y="56"/>
                  </a:lnTo>
                  <a:lnTo>
                    <a:pt x="1160101" y="48"/>
                  </a:lnTo>
                  <a:lnTo>
                    <a:pt x="1171939" y="4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78" name="pl78"/>
            <p:cNvSpPr/>
            <p:nvPr/>
          </p:nvSpPr>
          <p:spPr>
            <a:xfrm>
              <a:off x="2482252" y="4088129"/>
              <a:ext cx="4687757" cy="734511"/>
            </a:xfrm>
            <a:custGeom>
              <a:avLst/>
              <a:pathLst>
                <a:path w="4687757" h="734511">
                  <a:moveTo>
                    <a:pt x="0" y="734511"/>
                  </a:moveTo>
                  <a:lnTo>
                    <a:pt x="11837" y="734504"/>
                  </a:lnTo>
                  <a:lnTo>
                    <a:pt x="23675" y="734495"/>
                  </a:lnTo>
                  <a:lnTo>
                    <a:pt x="35513" y="734485"/>
                  </a:lnTo>
                  <a:lnTo>
                    <a:pt x="47351" y="734474"/>
                  </a:lnTo>
                  <a:lnTo>
                    <a:pt x="59188" y="734460"/>
                  </a:lnTo>
                  <a:lnTo>
                    <a:pt x="71026" y="734444"/>
                  </a:lnTo>
                  <a:lnTo>
                    <a:pt x="82864" y="734425"/>
                  </a:lnTo>
                  <a:lnTo>
                    <a:pt x="94702" y="734403"/>
                  </a:lnTo>
                  <a:lnTo>
                    <a:pt x="106539" y="734376"/>
                  </a:lnTo>
                  <a:lnTo>
                    <a:pt x="118377" y="734346"/>
                  </a:lnTo>
                  <a:lnTo>
                    <a:pt x="130215" y="734310"/>
                  </a:lnTo>
                  <a:lnTo>
                    <a:pt x="142053" y="734267"/>
                  </a:lnTo>
                  <a:lnTo>
                    <a:pt x="153891" y="734217"/>
                  </a:lnTo>
                  <a:lnTo>
                    <a:pt x="165728" y="734159"/>
                  </a:lnTo>
                  <a:lnTo>
                    <a:pt x="177566" y="734090"/>
                  </a:lnTo>
                  <a:lnTo>
                    <a:pt x="189404" y="734009"/>
                  </a:lnTo>
                  <a:lnTo>
                    <a:pt x="201242" y="733915"/>
                  </a:lnTo>
                  <a:lnTo>
                    <a:pt x="213079" y="733803"/>
                  </a:lnTo>
                  <a:lnTo>
                    <a:pt x="224917" y="733673"/>
                  </a:lnTo>
                  <a:lnTo>
                    <a:pt x="236755" y="733520"/>
                  </a:lnTo>
                  <a:lnTo>
                    <a:pt x="248593" y="733341"/>
                  </a:lnTo>
                  <a:lnTo>
                    <a:pt x="260430" y="733131"/>
                  </a:lnTo>
                  <a:lnTo>
                    <a:pt x="272268" y="732885"/>
                  </a:lnTo>
                  <a:lnTo>
                    <a:pt x="284106" y="732597"/>
                  </a:lnTo>
                  <a:lnTo>
                    <a:pt x="295944" y="732261"/>
                  </a:lnTo>
                  <a:lnTo>
                    <a:pt x="307782" y="731868"/>
                  </a:lnTo>
                  <a:lnTo>
                    <a:pt x="319619" y="731409"/>
                  </a:lnTo>
                  <a:lnTo>
                    <a:pt x="331457" y="730875"/>
                  </a:lnTo>
                  <a:lnTo>
                    <a:pt x="343295" y="730252"/>
                  </a:lnTo>
                  <a:lnTo>
                    <a:pt x="355133" y="729529"/>
                  </a:lnTo>
                  <a:lnTo>
                    <a:pt x="366970" y="728690"/>
                  </a:lnTo>
                  <a:lnTo>
                    <a:pt x="378808" y="727719"/>
                  </a:lnTo>
                  <a:lnTo>
                    <a:pt x="390646" y="726598"/>
                  </a:lnTo>
                  <a:lnTo>
                    <a:pt x="402484" y="725308"/>
                  </a:lnTo>
                  <a:lnTo>
                    <a:pt x="414321" y="723829"/>
                  </a:lnTo>
                  <a:lnTo>
                    <a:pt x="426159" y="722139"/>
                  </a:lnTo>
                  <a:lnTo>
                    <a:pt x="437997" y="720216"/>
                  </a:lnTo>
                  <a:lnTo>
                    <a:pt x="449835" y="718041"/>
                  </a:lnTo>
                  <a:lnTo>
                    <a:pt x="461673" y="715593"/>
                  </a:lnTo>
                  <a:lnTo>
                    <a:pt x="473510" y="712857"/>
                  </a:lnTo>
                  <a:lnTo>
                    <a:pt x="485348" y="709820"/>
                  </a:lnTo>
                  <a:lnTo>
                    <a:pt x="497186" y="706477"/>
                  </a:lnTo>
                  <a:lnTo>
                    <a:pt x="509024" y="702828"/>
                  </a:lnTo>
                  <a:lnTo>
                    <a:pt x="520861" y="698885"/>
                  </a:lnTo>
                  <a:lnTo>
                    <a:pt x="532699" y="694667"/>
                  </a:lnTo>
                  <a:lnTo>
                    <a:pt x="544537" y="690205"/>
                  </a:lnTo>
                  <a:lnTo>
                    <a:pt x="556375" y="685540"/>
                  </a:lnTo>
                  <a:lnTo>
                    <a:pt x="568213" y="680723"/>
                  </a:lnTo>
                  <a:lnTo>
                    <a:pt x="580050" y="675811"/>
                  </a:lnTo>
                  <a:lnTo>
                    <a:pt x="591888" y="670867"/>
                  </a:lnTo>
                  <a:lnTo>
                    <a:pt x="603726" y="665956"/>
                  </a:lnTo>
                  <a:lnTo>
                    <a:pt x="615564" y="661139"/>
                  </a:lnTo>
                  <a:lnTo>
                    <a:pt x="627401" y="656474"/>
                  </a:lnTo>
                  <a:lnTo>
                    <a:pt x="639239" y="652012"/>
                  </a:lnTo>
                  <a:lnTo>
                    <a:pt x="651077" y="647794"/>
                  </a:lnTo>
                  <a:lnTo>
                    <a:pt x="662915" y="643851"/>
                  </a:lnTo>
                  <a:lnTo>
                    <a:pt x="674752" y="640202"/>
                  </a:lnTo>
                  <a:lnTo>
                    <a:pt x="686590" y="636859"/>
                  </a:lnTo>
                  <a:lnTo>
                    <a:pt x="698428" y="633822"/>
                  </a:lnTo>
                  <a:lnTo>
                    <a:pt x="710266" y="631086"/>
                  </a:lnTo>
                  <a:lnTo>
                    <a:pt x="722104" y="628638"/>
                  </a:lnTo>
                  <a:lnTo>
                    <a:pt x="733941" y="626462"/>
                  </a:lnTo>
                  <a:lnTo>
                    <a:pt x="745779" y="624540"/>
                  </a:lnTo>
                  <a:lnTo>
                    <a:pt x="757617" y="622850"/>
                  </a:lnTo>
                  <a:lnTo>
                    <a:pt x="769455" y="621370"/>
                  </a:lnTo>
                  <a:lnTo>
                    <a:pt x="781292" y="620081"/>
                  </a:lnTo>
                  <a:lnTo>
                    <a:pt x="793130" y="618960"/>
                  </a:lnTo>
                  <a:lnTo>
                    <a:pt x="804968" y="617989"/>
                  </a:lnTo>
                  <a:lnTo>
                    <a:pt x="816806" y="617150"/>
                  </a:lnTo>
                  <a:lnTo>
                    <a:pt x="828643" y="616427"/>
                  </a:lnTo>
                  <a:lnTo>
                    <a:pt x="840481" y="615804"/>
                  </a:lnTo>
                  <a:lnTo>
                    <a:pt x="852319" y="615270"/>
                  </a:lnTo>
                  <a:lnTo>
                    <a:pt x="864157" y="614811"/>
                  </a:lnTo>
                  <a:lnTo>
                    <a:pt x="875995" y="614418"/>
                  </a:lnTo>
                  <a:lnTo>
                    <a:pt x="887832" y="614081"/>
                  </a:lnTo>
                  <a:lnTo>
                    <a:pt x="899670" y="613794"/>
                  </a:lnTo>
                  <a:lnTo>
                    <a:pt x="911508" y="613548"/>
                  </a:lnTo>
                  <a:lnTo>
                    <a:pt x="923346" y="613338"/>
                  </a:lnTo>
                  <a:lnTo>
                    <a:pt x="935183" y="613159"/>
                  </a:lnTo>
                  <a:lnTo>
                    <a:pt x="947021" y="613006"/>
                  </a:lnTo>
                  <a:lnTo>
                    <a:pt x="958859" y="612875"/>
                  </a:lnTo>
                  <a:lnTo>
                    <a:pt x="970697" y="612764"/>
                  </a:lnTo>
                  <a:lnTo>
                    <a:pt x="982534" y="612669"/>
                  </a:lnTo>
                  <a:lnTo>
                    <a:pt x="994372" y="612589"/>
                  </a:lnTo>
                  <a:lnTo>
                    <a:pt x="1006210" y="612520"/>
                  </a:lnTo>
                  <a:lnTo>
                    <a:pt x="1018048" y="612461"/>
                  </a:lnTo>
                  <a:lnTo>
                    <a:pt x="1029886" y="612412"/>
                  </a:lnTo>
                  <a:lnTo>
                    <a:pt x="1041723" y="612369"/>
                  </a:lnTo>
                  <a:lnTo>
                    <a:pt x="1053561" y="612333"/>
                  </a:lnTo>
                  <a:lnTo>
                    <a:pt x="1065399" y="612302"/>
                  </a:lnTo>
                  <a:lnTo>
                    <a:pt x="1077237" y="612276"/>
                  </a:lnTo>
                  <a:lnTo>
                    <a:pt x="1089074" y="612254"/>
                  </a:lnTo>
                  <a:lnTo>
                    <a:pt x="1100912" y="612235"/>
                  </a:lnTo>
                  <a:lnTo>
                    <a:pt x="1112750" y="612219"/>
                  </a:lnTo>
                  <a:lnTo>
                    <a:pt x="1124588" y="612205"/>
                  </a:lnTo>
                  <a:lnTo>
                    <a:pt x="1136426" y="612193"/>
                  </a:lnTo>
                  <a:lnTo>
                    <a:pt x="1148263" y="612183"/>
                  </a:lnTo>
                  <a:lnTo>
                    <a:pt x="1160101" y="612175"/>
                  </a:lnTo>
                  <a:lnTo>
                    <a:pt x="1171939" y="612168"/>
                  </a:lnTo>
                  <a:lnTo>
                    <a:pt x="1171939" y="611962"/>
                  </a:lnTo>
                  <a:lnTo>
                    <a:pt x="1183777" y="611934"/>
                  </a:lnTo>
                  <a:lnTo>
                    <a:pt x="1195614" y="611900"/>
                  </a:lnTo>
                  <a:lnTo>
                    <a:pt x="1207452" y="611860"/>
                  </a:lnTo>
                  <a:lnTo>
                    <a:pt x="1219290" y="611813"/>
                  </a:lnTo>
                  <a:lnTo>
                    <a:pt x="1231128" y="611758"/>
                  </a:lnTo>
                  <a:lnTo>
                    <a:pt x="1242965" y="611694"/>
                  </a:lnTo>
                  <a:lnTo>
                    <a:pt x="1254803" y="611618"/>
                  </a:lnTo>
                  <a:lnTo>
                    <a:pt x="1266641" y="611529"/>
                  </a:lnTo>
                  <a:lnTo>
                    <a:pt x="1278479" y="611424"/>
                  </a:lnTo>
                  <a:lnTo>
                    <a:pt x="1290317" y="611301"/>
                  </a:lnTo>
                  <a:lnTo>
                    <a:pt x="1302154" y="611157"/>
                  </a:lnTo>
                  <a:lnTo>
                    <a:pt x="1313992" y="610987"/>
                  </a:lnTo>
                  <a:lnTo>
                    <a:pt x="1325830" y="610787"/>
                  </a:lnTo>
                  <a:lnTo>
                    <a:pt x="1337668" y="610553"/>
                  </a:lnTo>
                  <a:lnTo>
                    <a:pt x="1349505" y="610278"/>
                  </a:lnTo>
                  <a:lnTo>
                    <a:pt x="1361343" y="609956"/>
                  </a:lnTo>
                  <a:lnTo>
                    <a:pt x="1373181" y="609577"/>
                  </a:lnTo>
                  <a:lnTo>
                    <a:pt x="1385019" y="609132"/>
                  </a:lnTo>
                  <a:lnTo>
                    <a:pt x="1396856" y="608611"/>
                  </a:lnTo>
                  <a:lnTo>
                    <a:pt x="1408694" y="607999"/>
                  </a:lnTo>
                  <a:lnTo>
                    <a:pt x="1420532" y="607282"/>
                  </a:lnTo>
                  <a:lnTo>
                    <a:pt x="1432370" y="606443"/>
                  </a:lnTo>
                  <a:lnTo>
                    <a:pt x="1444208" y="605459"/>
                  </a:lnTo>
                  <a:lnTo>
                    <a:pt x="1456045" y="604308"/>
                  </a:lnTo>
                  <a:lnTo>
                    <a:pt x="1467883" y="602962"/>
                  </a:lnTo>
                  <a:lnTo>
                    <a:pt x="1479721" y="601390"/>
                  </a:lnTo>
                  <a:lnTo>
                    <a:pt x="1491559" y="599555"/>
                  </a:lnTo>
                  <a:lnTo>
                    <a:pt x="1503396" y="597416"/>
                  </a:lnTo>
                  <a:lnTo>
                    <a:pt x="1515234" y="594927"/>
                  </a:lnTo>
                  <a:lnTo>
                    <a:pt x="1527072" y="592033"/>
                  </a:lnTo>
                  <a:lnTo>
                    <a:pt x="1538910" y="588678"/>
                  </a:lnTo>
                  <a:lnTo>
                    <a:pt x="1550748" y="584794"/>
                  </a:lnTo>
                  <a:lnTo>
                    <a:pt x="1562585" y="580311"/>
                  </a:lnTo>
                  <a:lnTo>
                    <a:pt x="1574423" y="575152"/>
                  </a:lnTo>
                  <a:lnTo>
                    <a:pt x="1586261" y="569234"/>
                  </a:lnTo>
                  <a:lnTo>
                    <a:pt x="1598099" y="562473"/>
                  </a:lnTo>
                  <a:lnTo>
                    <a:pt x="1609936" y="554784"/>
                  </a:lnTo>
                  <a:lnTo>
                    <a:pt x="1621774" y="546082"/>
                  </a:lnTo>
                  <a:lnTo>
                    <a:pt x="1633612" y="536291"/>
                  </a:lnTo>
                  <a:lnTo>
                    <a:pt x="1645450" y="525346"/>
                  </a:lnTo>
                  <a:lnTo>
                    <a:pt x="1657287" y="513199"/>
                  </a:lnTo>
                  <a:lnTo>
                    <a:pt x="1669125" y="499825"/>
                  </a:lnTo>
                  <a:lnTo>
                    <a:pt x="1680963" y="485231"/>
                  </a:lnTo>
                  <a:lnTo>
                    <a:pt x="1692801" y="469457"/>
                  </a:lnTo>
                  <a:lnTo>
                    <a:pt x="1704639" y="452585"/>
                  </a:lnTo>
                  <a:lnTo>
                    <a:pt x="1716476" y="434737"/>
                  </a:lnTo>
                  <a:lnTo>
                    <a:pt x="1728314" y="416078"/>
                  </a:lnTo>
                  <a:lnTo>
                    <a:pt x="1740152" y="396810"/>
                  </a:lnTo>
                  <a:lnTo>
                    <a:pt x="1751990" y="377163"/>
                  </a:lnTo>
                  <a:lnTo>
                    <a:pt x="1763827" y="357388"/>
                  </a:lnTo>
                  <a:lnTo>
                    <a:pt x="1775665" y="337741"/>
                  </a:lnTo>
                  <a:lnTo>
                    <a:pt x="1787503" y="318473"/>
                  </a:lnTo>
                  <a:lnTo>
                    <a:pt x="1799341" y="299814"/>
                  </a:lnTo>
                  <a:lnTo>
                    <a:pt x="1811178" y="281967"/>
                  </a:lnTo>
                  <a:lnTo>
                    <a:pt x="1823016" y="265094"/>
                  </a:lnTo>
                  <a:lnTo>
                    <a:pt x="1834854" y="249320"/>
                  </a:lnTo>
                  <a:lnTo>
                    <a:pt x="1846692" y="234726"/>
                  </a:lnTo>
                  <a:lnTo>
                    <a:pt x="1858530" y="221353"/>
                  </a:lnTo>
                  <a:lnTo>
                    <a:pt x="1870367" y="209206"/>
                  </a:lnTo>
                  <a:lnTo>
                    <a:pt x="1882205" y="198261"/>
                  </a:lnTo>
                  <a:lnTo>
                    <a:pt x="1894043" y="188470"/>
                  </a:lnTo>
                  <a:lnTo>
                    <a:pt x="1905881" y="179768"/>
                  </a:lnTo>
                  <a:lnTo>
                    <a:pt x="1917718" y="172078"/>
                  </a:lnTo>
                  <a:lnTo>
                    <a:pt x="1929556" y="165317"/>
                  </a:lnTo>
                  <a:lnTo>
                    <a:pt x="1941394" y="159400"/>
                  </a:lnTo>
                  <a:lnTo>
                    <a:pt x="1953232" y="154240"/>
                  </a:lnTo>
                  <a:lnTo>
                    <a:pt x="1965069" y="149758"/>
                  </a:lnTo>
                  <a:lnTo>
                    <a:pt x="1976907" y="145874"/>
                  </a:lnTo>
                  <a:lnTo>
                    <a:pt x="1988745" y="142518"/>
                  </a:lnTo>
                  <a:lnTo>
                    <a:pt x="2000583" y="139625"/>
                  </a:lnTo>
                  <a:lnTo>
                    <a:pt x="2012421" y="137135"/>
                  </a:lnTo>
                  <a:lnTo>
                    <a:pt x="2024258" y="134996"/>
                  </a:lnTo>
                  <a:lnTo>
                    <a:pt x="2036096" y="133161"/>
                  </a:lnTo>
                  <a:lnTo>
                    <a:pt x="2047934" y="131589"/>
                  </a:lnTo>
                  <a:lnTo>
                    <a:pt x="2059772" y="130243"/>
                  </a:lnTo>
                  <a:lnTo>
                    <a:pt x="2071609" y="129093"/>
                  </a:lnTo>
                  <a:lnTo>
                    <a:pt x="2083447" y="128109"/>
                  </a:lnTo>
                  <a:lnTo>
                    <a:pt x="2095285" y="127269"/>
                  </a:lnTo>
                  <a:lnTo>
                    <a:pt x="2107123" y="126552"/>
                  </a:lnTo>
                  <a:lnTo>
                    <a:pt x="2118961" y="125941"/>
                  </a:lnTo>
                  <a:lnTo>
                    <a:pt x="2130798" y="125419"/>
                  </a:lnTo>
                  <a:lnTo>
                    <a:pt x="2142636" y="124975"/>
                  </a:lnTo>
                  <a:lnTo>
                    <a:pt x="2154474" y="124596"/>
                  </a:lnTo>
                  <a:lnTo>
                    <a:pt x="2166312" y="124273"/>
                  </a:lnTo>
                  <a:lnTo>
                    <a:pt x="2178149" y="123998"/>
                  </a:lnTo>
                  <a:lnTo>
                    <a:pt x="2189987" y="123764"/>
                  </a:lnTo>
                  <a:lnTo>
                    <a:pt x="2201825" y="123565"/>
                  </a:lnTo>
                  <a:lnTo>
                    <a:pt x="2213663" y="123395"/>
                  </a:lnTo>
                  <a:lnTo>
                    <a:pt x="2225500" y="123250"/>
                  </a:lnTo>
                  <a:lnTo>
                    <a:pt x="2237338" y="123127"/>
                  </a:lnTo>
                  <a:lnTo>
                    <a:pt x="2249176" y="123023"/>
                  </a:lnTo>
                  <a:lnTo>
                    <a:pt x="2261014" y="122934"/>
                  </a:lnTo>
                  <a:lnTo>
                    <a:pt x="2272852" y="122858"/>
                  </a:lnTo>
                  <a:lnTo>
                    <a:pt x="2284689" y="122793"/>
                  </a:lnTo>
                  <a:lnTo>
                    <a:pt x="2296527" y="122738"/>
                  </a:lnTo>
                  <a:lnTo>
                    <a:pt x="2308365" y="122692"/>
                  </a:lnTo>
                  <a:lnTo>
                    <a:pt x="2320203" y="122652"/>
                  </a:lnTo>
                  <a:lnTo>
                    <a:pt x="2332040" y="122618"/>
                  </a:lnTo>
                  <a:lnTo>
                    <a:pt x="2343878" y="122589"/>
                  </a:lnTo>
                  <a:lnTo>
                    <a:pt x="2343878" y="122384"/>
                  </a:lnTo>
                  <a:lnTo>
                    <a:pt x="2355716" y="122377"/>
                  </a:lnTo>
                  <a:lnTo>
                    <a:pt x="2367554" y="122368"/>
                  </a:lnTo>
                  <a:lnTo>
                    <a:pt x="2379391" y="122358"/>
                  </a:lnTo>
                  <a:lnTo>
                    <a:pt x="2391229" y="122347"/>
                  </a:lnTo>
                  <a:lnTo>
                    <a:pt x="2403067" y="122333"/>
                  </a:lnTo>
                  <a:lnTo>
                    <a:pt x="2414905" y="122317"/>
                  </a:lnTo>
                  <a:lnTo>
                    <a:pt x="2426743" y="122298"/>
                  </a:lnTo>
                  <a:lnTo>
                    <a:pt x="2438580" y="122275"/>
                  </a:lnTo>
                  <a:lnTo>
                    <a:pt x="2450418" y="122249"/>
                  </a:lnTo>
                  <a:lnTo>
                    <a:pt x="2462256" y="122219"/>
                  </a:lnTo>
                  <a:lnTo>
                    <a:pt x="2474094" y="122182"/>
                  </a:lnTo>
                  <a:lnTo>
                    <a:pt x="2485931" y="122140"/>
                  </a:lnTo>
                  <a:lnTo>
                    <a:pt x="2497769" y="122090"/>
                  </a:lnTo>
                  <a:lnTo>
                    <a:pt x="2509607" y="122032"/>
                  </a:lnTo>
                  <a:lnTo>
                    <a:pt x="2521445" y="121963"/>
                  </a:lnTo>
                  <a:lnTo>
                    <a:pt x="2533283" y="121882"/>
                  </a:lnTo>
                  <a:lnTo>
                    <a:pt x="2545120" y="121787"/>
                  </a:lnTo>
                  <a:lnTo>
                    <a:pt x="2556958" y="121676"/>
                  </a:lnTo>
                  <a:lnTo>
                    <a:pt x="2568796" y="121546"/>
                  </a:lnTo>
                  <a:lnTo>
                    <a:pt x="2580634" y="121393"/>
                  </a:lnTo>
                  <a:lnTo>
                    <a:pt x="2592471" y="121214"/>
                  </a:lnTo>
                  <a:lnTo>
                    <a:pt x="2604309" y="121004"/>
                  </a:lnTo>
                  <a:lnTo>
                    <a:pt x="2616147" y="120758"/>
                  </a:lnTo>
                  <a:lnTo>
                    <a:pt x="2627985" y="120470"/>
                  </a:lnTo>
                  <a:lnTo>
                    <a:pt x="2639822" y="120134"/>
                  </a:lnTo>
                  <a:lnTo>
                    <a:pt x="2651660" y="119741"/>
                  </a:lnTo>
                  <a:lnTo>
                    <a:pt x="2663498" y="119282"/>
                  </a:lnTo>
                  <a:lnTo>
                    <a:pt x="2675336" y="118747"/>
                  </a:lnTo>
                  <a:lnTo>
                    <a:pt x="2687174" y="118125"/>
                  </a:lnTo>
                  <a:lnTo>
                    <a:pt x="2699011" y="117402"/>
                  </a:lnTo>
                  <a:lnTo>
                    <a:pt x="2710849" y="116563"/>
                  </a:lnTo>
                  <a:lnTo>
                    <a:pt x="2722687" y="115592"/>
                  </a:lnTo>
                  <a:lnTo>
                    <a:pt x="2734525" y="114471"/>
                  </a:lnTo>
                  <a:lnTo>
                    <a:pt x="2746362" y="113181"/>
                  </a:lnTo>
                  <a:lnTo>
                    <a:pt x="2758200" y="111702"/>
                  </a:lnTo>
                  <a:lnTo>
                    <a:pt x="2770038" y="110012"/>
                  </a:lnTo>
                  <a:lnTo>
                    <a:pt x="2781876" y="108089"/>
                  </a:lnTo>
                  <a:lnTo>
                    <a:pt x="2793713" y="105914"/>
                  </a:lnTo>
                  <a:lnTo>
                    <a:pt x="2805551" y="103466"/>
                  </a:lnTo>
                  <a:lnTo>
                    <a:pt x="2817389" y="100730"/>
                  </a:lnTo>
                  <a:lnTo>
                    <a:pt x="2829227" y="97693"/>
                  </a:lnTo>
                  <a:lnTo>
                    <a:pt x="2841065" y="94350"/>
                  </a:lnTo>
                  <a:lnTo>
                    <a:pt x="2852902" y="90701"/>
                  </a:lnTo>
                  <a:lnTo>
                    <a:pt x="2864740" y="86758"/>
                  </a:lnTo>
                  <a:lnTo>
                    <a:pt x="2876578" y="82540"/>
                  </a:lnTo>
                  <a:lnTo>
                    <a:pt x="2888416" y="78078"/>
                  </a:lnTo>
                  <a:lnTo>
                    <a:pt x="2900253" y="73413"/>
                  </a:lnTo>
                  <a:lnTo>
                    <a:pt x="2912091" y="68596"/>
                  </a:lnTo>
                  <a:lnTo>
                    <a:pt x="2923929" y="63684"/>
                  </a:lnTo>
                  <a:lnTo>
                    <a:pt x="2935767" y="58740"/>
                  </a:lnTo>
                  <a:lnTo>
                    <a:pt x="2947604" y="53829"/>
                  </a:lnTo>
                  <a:lnTo>
                    <a:pt x="2959442" y="49012"/>
                  </a:lnTo>
                  <a:lnTo>
                    <a:pt x="2971280" y="44347"/>
                  </a:lnTo>
                  <a:lnTo>
                    <a:pt x="2983118" y="39885"/>
                  </a:lnTo>
                  <a:lnTo>
                    <a:pt x="2994956" y="35667"/>
                  </a:lnTo>
                  <a:lnTo>
                    <a:pt x="3006793" y="31723"/>
                  </a:lnTo>
                  <a:lnTo>
                    <a:pt x="3018631" y="28075"/>
                  </a:lnTo>
                  <a:lnTo>
                    <a:pt x="3030469" y="24731"/>
                  </a:lnTo>
                  <a:lnTo>
                    <a:pt x="3042307" y="21695"/>
                  </a:lnTo>
                  <a:lnTo>
                    <a:pt x="3054144" y="18958"/>
                  </a:lnTo>
                  <a:lnTo>
                    <a:pt x="3065982" y="16511"/>
                  </a:lnTo>
                  <a:lnTo>
                    <a:pt x="3077820" y="14335"/>
                  </a:lnTo>
                  <a:lnTo>
                    <a:pt x="3089658" y="12413"/>
                  </a:lnTo>
                  <a:lnTo>
                    <a:pt x="3101496" y="10723"/>
                  </a:lnTo>
                  <a:lnTo>
                    <a:pt x="3113333" y="9243"/>
                  </a:lnTo>
                  <a:lnTo>
                    <a:pt x="3125171" y="7953"/>
                  </a:lnTo>
                  <a:lnTo>
                    <a:pt x="3137009" y="6833"/>
                  </a:lnTo>
                  <a:lnTo>
                    <a:pt x="3148847" y="5862"/>
                  </a:lnTo>
                  <a:lnTo>
                    <a:pt x="3160684" y="5023"/>
                  </a:lnTo>
                  <a:lnTo>
                    <a:pt x="3172522" y="4300"/>
                  </a:lnTo>
                  <a:lnTo>
                    <a:pt x="3184360" y="3677"/>
                  </a:lnTo>
                  <a:lnTo>
                    <a:pt x="3196198" y="3142"/>
                  </a:lnTo>
                  <a:lnTo>
                    <a:pt x="3208035" y="2684"/>
                  </a:lnTo>
                  <a:lnTo>
                    <a:pt x="3219873" y="2291"/>
                  </a:lnTo>
                  <a:lnTo>
                    <a:pt x="3231711" y="1954"/>
                  </a:lnTo>
                  <a:lnTo>
                    <a:pt x="3243549" y="1666"/>
                  </a:lnTo>
                  <a:lnTo>
                    <a:pt x="3255387" y="1421"/>
                  </a:lnTo>
                  <a:lnTo>
                    <a:pt x="3267224" y="1211"/>
                  </a:lnTo>
                  <a:lnTo>
                    <a:pt x="3279062" y="1031"/>
                  </a:lnTo>
                  <a:lnTo>
                    <a:pt x="3290900" y="878"/>
                  </a:lnTo>
                  <a:lnTo>
                    <a:pt x="3302738" y="748"/>
                  </a:lnTo>
                  <a:lnTo>
                    <a:pt x="3314575" y="637"/>
                  </a:lnTo>
                  <a:lnTo>
                    <a:pt x="3326413" y="542"/>
                  </a:lnTo>
                  <a:lnTo>
                    <a:pt x="3338251" y="462"/>
                  </a:lnTo>
                  <a:lnTo>
                    <a:pt x="3350089" y="393"/>
                  </a:lnTo>
                  <a:lnTo>
                    <a:pt x="3361926" y="334"/>
                  </a:lnTo>
                  <a:lnTo>
                    <a:pt x="3373764" y="284"/>
                  </a:lnTo>
                  <a:lnTo>
                    <a:pt x="3385602" y="242"/>
                  </a:lnTo>
                  <a:lnTo>
                    <a:pt x="3397440" y="206"/>
                  </a:lnTo>
                  <a:lnTo>
                    <a:pt x="3409278" y="175"/>
                  </a:lnTo>
                  <a:lnTo>
                    <a:pt x="3421115" y="149"/>
                  </a:lnTo>
                  <a:lnTo>
                    <a:pt x="3432953" y="127"/>
                  </a:lnTo>
                  <a:lnTo>
                    <a:pt x="3444791" y="108"/>
                  </a:lnTo>
                  <a:lnTo>
                    <a:pt x="3456629" y="92"/>
                  </a:lnTo>
                  <a:lnTo>
                    <a:pt x="3468466" y="78"/>
                  </a:lnTo>
                  <a:lnTo>
                    <a:pt x="3480304" y="66"/>
                  </a:lnTo>
                  <a:lnTo>
                    <a:pt x="3492142" y="56"/>
                  </a:lnTo>
                  <a:lnTo>
                    <a:pt x="3503980" y="48"/>
                  </a:lnTo>
                  <a:lnTo>
                    <a:pt x="3515818" y="4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79" name="pl79"/>
            <p:cNvSpPr/>
            <p:nvPr/>
          </p:nvSpPr>
          <p:spPr>
            <a:xfrm>
              <a:off x="2482252" y="3231151"/>
              <a:ext cx="4687757" cy="244809"/>
            </a:xfrm>
            <a:custGeom>
              <a:avLst/>
              <a:pathLst>
                <a:path w="4687757" h="244809">
                  <a:moveTo>
                    <a:pt x="0" y="122466"/>
                  </a:moveTo>
                  <a:lnTo>
                    <a:pt x="11837" y="122473"/>
                  </a:lnTo>
                  <a:lnTo>
                    <a:pt x="23675" y="122482"/>
                  </a:lnTo>
                  <a:lnTo>
                    <a:pt x="35513" y="122492"/>
                  </a:lnTo>
                  <a:lnTo>
                    <a:pt x="47351" y="122503"/>
                  </a:lnTo>
                  <a:lnTo>
                    <a:pt x="59188" y="122517"/>
                  </a:lnTo>
                  <a:lnTo>
                    <a:pt x="71026" y="122533"/>
                  </a:lnTo>
                  <a:lnTo>
                    <a:pt x="82864" y="122552"/>
                  </a:lnTo>
                  <a:lnTo>
                    <a:pt x="94702" y="122574"/>
                  </a:lnTo>
                  <a:lnTo>
                    <a:pt x="106539" y="122601"/>
                  </a:lnTo>
                  <a:lnTo>
                    <a:pt x="118377" y="122631"/>
                  </a:lnTo>
                  <a:lnTo>
                    <a:pt x="130215" y="122667"/>
                  </a:lnTo>
                  <a:lnTo>
                    <a:pt x="142053" y="122710"/>
                  </a:lnTo>
                  <a:lnTo>
                    <a:pt x="153891" y="122760"/>
                  </a:lnTo>
                  <a:lnTo>
                    <a:pt x="165728" y="122818"/>
                  </a:lnTo>
                  <a:lnTo>
                    <a:pt x="177566" y="122887"/>
                  </a:lnTo>
                  <a:lnTo>
                    <a:pt x="189404" y="122968"/>
                  </a:lnTo>
                  <a:lnTo>
                    <a:pt x="201242" y="123062"/>
                  </a:lnTo>
                  <a:lnTo>
                    <a:pt x="213079" y="123174"/>
                  </a:lnTo>
                  <a:lnTo>
                    <a:pt x="224917" y="123304"/>
                  </a:lnTo>
                  <a:lnTo>
                    <a:pt x="236755" y="123457"/>
                  </a:lnTo>
                  <a:lnTo>
                    <a:pt x="248593" y="123636"/>
                  </a:lnTo>
                  <a:lnTo>
                    <a:pt x="260430" y="123846"/>
                  </a:lnTo>
                  <a:lnTo>
                    <a:pt x="272268" y="124092"/>
                  </a:lnTo>
                  <a:lnTo>
                    <a:pt x="284106" y="124380"/>
                  </a:lnTo>
                  <a:lnTo>
                    <a:pt x="295944" y="124716"/>
                  </a:lnTo>
                  <a:lnTo>
                    <a:pt x="307782" y="125109"/>
                  </a:lnTo>
                  <a:lnTo>
                    <a:pt x="319619" y="125568"/>
                  </a:lnTo>
                  <a:lnTo>
                    <a:pt x="331457" y="126103"/>
                  </a:lnTo>
                  <a:lnTo>
                    <a:pt x="343295" y="126725"/>
                  </a:lnTo>
                  <a:lnTo>
                    <a:pt x="355133" y="127448"/>
                  </a:lnTo>
                  <a:lnTo>
                    <a:pt x="366970" y="128287"/>
                  </a:lnTo>
                  <a:lnTo>
                    <a:pt x="378808" y="129258"/>
                  </a:lnTo>
                  <a:lnTo>
                    <a:pt x="390646" y="130379"/>
                  </a:lnTo>
                  <a:lnTo>
                    <a:pt x="402484" y="131669"/>
                  </a:lnTo>
                  <a:lnTo>
                    <a:pt x="414321" y="133148"/>
                  </a:lnTo>
                  <a:lnTo>
                    <a:pt x="426159" y="134838"/>
                  </a:lnTo>
                  <a:lnTo>
                    <a:pt x="437997" y="136761"/>
                  </a:lnTo>
                  <a:lnTo>
                    <a:pt x="449835" y="138936"/>
                  </a:lnTo>
                  <a:lnTo>
                    <a:pt x="461673" y="141384"/>
                  </a:lnTo>
                  <a:lnTo>
                    <a:pt x="473510" y="144120"/>
                  </a:lnTo>
                  <a:lnTo>
                    <a:pt x="485348" y="147157"/>
                  </a:lnTo>
                  <a:lnTo>
                    <a:pt x="497186" y="150500"/>
                  </a:lnTo>
                  <a:lnTo>
                    <a:pt x="509024" y="154149"/>
                  </a:lnTo>
                  <a:lnTo>
                    <a:pt x="520861" y="158092"/>
                  </a:lnTo>
                  <a:lnTo>
                    <a:pt x="532699" y="162310"/>
                  </a:lnTo>
                  <a:lnTo>
                    <a:pt x="544537" y="166772"/>
                  </a:lnTo>
                  <a:lnTo>
                    <a:pt x="556375" y="171437"/>
                  </a:lnTo>
                  <a:lnTo>
                    <a:pt x="568213" y="176254"/>
                  </a:lnTo>
                  <a:lnTo>
                    <a:pt x="580050" y="181166"/>
                  </a:lnTo>
                  <a:lnTo>
                    <a:pt x="591888" y="186110"/>
                  </a:lnTo>
                  <a:lnTo>
                    <a:pt x="603726" y="191021"/>
                  </a:lnTo>
                  <a:lnTo>
                    <a:pt x="615564" y="195838"/>
                  </a:lnTo>
                  <a:lnTo>
                    <a:pt x="627401" y="200503"/>
                  </a:lnTo>
                  <a:lnTo>
                    <a:pt x="639239" y="204965"/>
                  </a:lnTo>
                  <a:lnTo>
                    <a:pt x="651077" y="209183"/>
                  </a:lnTo>
                  <a:lnTo>
                    <a:pt x="662915" y="213126"/>
                  </a:lnTo>
                  <a:lnTo>
                    <a:pt x="674752" y="216775"/>
                  </a:lnTo>
                  <a:lnTo>
                    <a:pt x="686590" y="220118"/>
                  </a:lnTo>
                  <a:lnTo>
                    <a:pt x="698428" y="223155"/>
                  </a:lnTo>
                  <a:lnTo>
                    <a:pt x="710266" y="225891"/>
                  </a:lnTo>
                  <a:lnTo>
                    <a:pt x="722104" y="228339"/>
                  </a:lnTo>
                  <a:lnTo>
                    <a:pt x="733941" y="230515"/>
                  </a:lnTo>
                  <a:lnTo>
                    <a:pt x="745779" y="232437"/>
                  </a:lnTo>
                  <a:lnTo>
                    <a:pt x="757617" y="234127"/>
                  </a:lnTo>
                  <a:lnTo>
                    <a:pt x="769455" y="235607"/>
                  </a:lnTo>
                  <a:lnTo>
                    <a:pt x="781292" y="236896"/>
                  </a:lnTo>
                  <a:lnTo>
                    <a:pt x="793130" y="238017"/>
                  </a:lnTo>
                  <a:lnTo>
                    <a:pt x="804968" y="238988"/>
                  </a:lnTo>
                  <a:lnTo>
                    <a:pt x="816806" y="239827"/>
                  </a:lnTo>
                  <a:lnTo>
                    <a:pt x="828643" y="240550"/>
                  </a:lnTo>
                  <a:lnTo>
                    <a:pt x="840481" y="241173"/>
                  </a:lnTo>
                  <a:lnTo>
                    <a:pt x="852319" y="241708"/>
                  </a:lnTo>
                  <a:lnTo>
                    <a:pt x="864157" y="242166"/>
                  </a:lnTo>
                  <a:lnTo>
                    <a:pt x="875995" y="242559"/>
                  </a:lnTo>
                  <a:lnTo>
                    <a:pt x="887832" y="242896"/>
                  </a:lnTo>
                  <a:lnTo>
                    <a:pt x="899670" y="243183"/>
                  </a:lnTo>
                  <a:lnTo>
                    <a:pt x="911508" y="243429"/>
                  </a:lnTo>
                  <a:lnTo>
                    <a:pt x="923346" y="243639"/>
                  </a:lnTo>
                  <a:lnTo>
                    <a:pt x="935183" y="243819"/>
                  </a:lnTo>
                  <a:lnTo>
                    <a:pt x="947021" y="243971"/>
                  </a:lnTo>
                  <a:lnTo>
                    <a:pt x="958859" y="244102"/>
                  </a:lnTo>
                  <a:lnTo>
                    <a:pt x="970697" y="244213"/>
                  </a:lnTo>
                  <a:lnTo>
                    <a:pt x="982534" y="244308"/>
                  </a:lnTo>
                  <a:lnTo>
                    <a:pt x="994372" y="244388"/>
                  </a:lnTo>
                  <a:lnTo>
                    <a:pt x="1006210" y="244457"/>
                  </a:lnTo>
                  <a:lnTo>
                    <a:pt x="1018048" y="244516"/>
                  </a:lnTo>
                  <a:lnTo>
                    <a:pt x="1029886" y="244565"/>
                  </a:lnTo>
                  <a:lnTo>
                    <a:pt x="1041723" y="244608"/>
                  </a:lnTo>
                  <a:lnTo>
                    <a:pt x="1053561" y="244644"/>
                  </a:lnTo>
                  <a:lnTo>
                    <a:pt x="1065399" y="244675"/>
                  </a:lnTo>
                  <a:lnTo>
                    <a:pt x="1077237" y="244701"/>
                  </a:lnTo>
                  <a:lnTo>
                    <a:pt x="1089074" y="244723"/>
                  </a:lnTo>
                  <a:lnTo>
                    <a:pt x="1100912" y="244742"/>
                  </a:lnTo>
                  <a:lnTo>
                    <a:pt x="1112750" y="244758"/>
                  </a:lnTo>
                  <a:lnTo>
                    <a:pt x="1124588" y="244772"/>
                  </a:lnTo>
                  <a:lnTo>
                    <a:pt x="1136426" y="244784"/>
                  </a:lnTo>
                  <a:lnTo>
                    <a:pt x="1148263" y="244794"/>
                  </a:lnTo>
                  <a:lnTo>
                    <a:pt x="1160101" y="244802"/>
                  </a:lnTo>
                  <a:lnTo>
                    <a:pt x="1171939" y="244809"/>
                  </a:lnTo>
                  <a:lnTo>
                    <a:pt x="1171939" y="244768"/>
                  </a:lnTo>
                  <a:lnTo>
                    <a:pt x="1183777" y="244754"/>
                  </a:lnTo>
                  <a:lnTo>
                    <a:pt x="1195614" y="244737"/>
                  </a:lnTo>
                  <a:lnTo>
                    <a:pt x="1207452" y="244717"/>
                  </a:lnTo>
                  <a:lnTo>
                    <a:pt x="1219290" y="244694"/>
                  </a:lnTo>
                  <a:lnTo>
                    <a:pt x="1231128" y="244666"/>
                  </a:lnTo>
                  <a:lnTo>
                    <a:pt x="1242965" y="244634"/>
                  </a:lnTo>
                  <a:lnTo>
                    <a:pt x="1254803" y="244596"/>
                  </a:lnTo>
                  <a:lnTo>
                    <a:pt x="1266641" y="244551"/>
                  </a:lnTo>
                  <a:lnTo>
                    <a:pt x="1278479" y="244499"/>
                  </a:lnTo>
                  <a:lnTo>
                    <a:pt x="1290317" y="244438"/>
                  </a:lnTo>
                  <a:lnTo>
                    <a:pt x="1302154" y="244365"/>
                  </a:lnTo>
                  <a:lnTo>
                    <a:pt x="1313992" y="244280"/>
                  </a:lnTo>
                  <a:lnTo>
                    <a:pt x="1325830" y="244181"/>
                  </a:lnTo>
                  <a:lnTo>
                    <a:pt x="1337668" y="244064"/>
                  </a:lnTo>
                  <a:lnTo>
                    <a:pt x="1349505" y="243926"/>
                  </a:lnTo>
                  <a:lnTo>
                    <a:pt x="1361343" y="243765"/>
                  </a:lnTo>
                  <a:lnTo>
                    <a:pt x="1373181" y="243575"/>
                  </a:lnTo>
                  <a:lnTo>
                    <a:pt x="1385019" y="243353"/>
                  </a:lnTo>
                  <a:lnTo>
                    <a:pt x="1396856" y="243092"/>
                  </a:lnTo>
                  <a:lnTo>
                    <a:pt x="1408694" y="242787"/>
                  </a:lnTo>
                  <a:lnTo>
                    <a:pt x="1420532" y="242428"/>
                  </a:lnTo>
                  <a:lnTo>
                    <a:pt x="1432370" y="242008"/>
                  </a:lnTo>
                  <a:lnTo>
                    <a:pt x="1444208" y="241517"/>
                  </a:lnTo>
                  <a:lnTo>
                    <a:pt x="1456045" y="240941"/>
                  </a:lnTo>
                  <a:lnTo>
                    <a:pt x="1467883" y="240268"/>
                  </a:lnTo>
                  <a:lnTo>
                    <a:pt x="1479721" y="239482"/>
                  </a:lnTo>
                  <a:lnTo>
                    <a:pt x="1491559" y="238565"/>
                  </a:lnTo>
                  <a:lnTo>
                    <a:pt x="1503396" y="237495"/>
                  </a:lnTo>
                  <a:lnTo>
                    <a:pt x="1515234" y="236250"/>
                  </a:lnTo>
                  <a:lnTo>
                    <a:pt x="1527072" y="234804"/>
                  </a:lnTo>
                  <a:lnTo>
                    <a:pt x="1538910" y="233126"/>
                  </a:lnTo>
                  <a:lnTo>
                    <a:pt x="1550748" y="231184"/>
                  </a:lnTo>
                  <a:lnTo>
                    <a:pt x="1562585" y="228943"/>
                  </a:lnTo>
                  <a:lnTo>
                    <a:pt x="1574423" y="226363"/>
                  </a:lnTo>
                  <a:lnTo>
                    <a:pt x="1586261" y="223404"/>
                  </a:lnTo>
                  <a:lnTo>
                    <a:pt x="1598099" y="220024"/>
                  </a:lnTo>
                  <a:lnTo>
                    <a:pt x="1609936" y="216179"/>
                  </a:lnTo>
                  <a:lnTo>
                    <a:pt x="1621774" y="211828"/>
                  </a:lnTo>
                  <a:lnTo>
                    <a:pt x="1633612" y="206932"/>
                  </a:lnTo>
                  <a:lnTo>
                    <a:pt x="1645450" y="201460"/>
                  </a:lnTo>
                  <a:lnTo>
                    <a:pt x="1657287" y="195386"/>
                  </a:lnTo>
                  <a:lnTo>
                    <a:pt x="1669125" y="188700"/>
                  </a:lnTo>
                  <a:lnTo>
                    <a:pt x="1680963" y="181403"/>
                  </a:lnTo>
                  <a:lnTo>
                    <a:pt x="1692801" y="173516"/>
                  </a:lnTo>
                  <a:lnTo>
                    <a:pt x="1704639" y="165080"/>
                  </a:lnTo>
                  <a:lnTo>
                    <a:pt x="1716476" y="156156"/>
                  </a:lnTo>
                  <a:lnTo>
                    <a:pt x="1728314" y="146826"/>
                  </a:lnTo>
                  <a:lnTo>
                    <a:pt x="1740152" y="137192"/>
                  </a:lnTo>
                  <a:lnTo>
                    <a:pt x="1751990" y="127369"/>
                  </a:lnTo>
                  <a:lnTo>
                    <a:pt x="1763827" y="117481"/>
                  </a:lnTo>
                  <a:lnTo>
                    <a:pt x="1775665" y="107658"/>
                  </a:lnTo>
                  <a:lnTo>
                    <a:pt x="1787503" y="98024"/>
                  </a:lnTo>
                  <a:lnTo>
                    <a:pt x="1799341" y="88694"/>
                  </a:lnTo>
                  <a:lnTo>
                    <a:pt x="1811178" y="79770"/>
                  </a:lnTo>
                  <a:lnTo>
                    <a:pt x="1823016" y="71334"/>
                  </a:lnTo>
                  <a:lnTo>
                    <a:pt x="1834854" y="63447"/>
                  </a:lnTo>
                  <a:lnTo>
                    <a:pt x="1846692" y="56150"/>
                  </a:lnTo>
                  <a:lnTo>
                    <a:pt x="1858530" y="49463"/>
                  </a:lnTo>
                  <a:lnTo>
                    <a:pt x="1870367" y="43390"/>
                  </a:lnTo>
                  <a:lnTo>
                    <a:pt x="1882205" y="37917"/>
                  </a:lnTo>
                  <a:lnTo>
                    <a:pt x="1894043" y="33022"/>
                  </a:lnTo>
                  <a:lnTo>
                    <a:pt x="1905881" y="28671"/>
                  </a:lnTo>
                  <a:lnTo>
                    <a:pt x="1917718" y="24826"/>
                  </a:lnTo>
                  <a:lnTo>
                    <a:pt x="1929556" y="21446"/>
                  </a:lnTo>
                  <a:lnTo>
                    <a:pt x="1941394" y="18487"/>
                  </a:lnTo>
                  <a:lnTo>
                    <a:pt x="1953232" y="15907"/>
                  </a:lnTo>
                  <a:lnTo>
                    <a:pt x="1965069" y="13666"/>
                  </a:lnTo>
                  <a:lnTo>
                    <a:pt x="1976907" y="11724"/>
                  </a:lnTo>
                  <a:lnTo>
                    <a:pt x="1988745" y="10046"/>
                  </a:lnTo>
                  <a:lnTo>
                    <a:pt x="2000583" y="8600"/>
                  </a:lnTo>
                  <a:lnTo>
                    <a:pt x="2012421" y="7355"/>
                  </a:lnTo>
                  <a:lnTo>
                    <a:pt x="2024258" y="6285"/>
                  </a:lnTo>
                  <a:lnTo>
                    <a:pt x="2036096" y="5368"/>
                  </a:lnTo>
                  <a:lnTo>
                    <a:pt x="2047934" y="4582"/>
                  </a:lnTo>
                  <a:lnTo>
                    <a:pt x="2059772" y="3909"/>
                  </a:lnTo>
                  <a:lnTo>
                    <a:pt x="2071609" y="3333"/>
                  </a:lnTo>
                  <a:lnTo>
                    <a:pt x="2083447" y="2842"/>
                  </a:lnTo>
                  <a:lnTo>
                    <a:pt x="2095285" y="2422"/>
                  </a:lnTo>
                  <a:lnTo>
                    <a:pt x="2107123" y="2063"/>
                  </a:lnTo>
                  <a:lnTo>
                    <a:pt x="2118961" y="1757"/>
                  </a:lnTo>
                  <a:lnTo>
                    <a:pt x="2130798" y="1497"/>
                  </a:lnTo>
                  <a:lnTo>
                    <a:pt x="2142636" y="1274"/>
                  </a:lnTo>
                  <a:lnTo>
                    <a:pt x="2154474" y="1085"/>
                  </a:lnTo>
                  <a:lnTo>
                    <a:pt x="2166312" y="924"/>
                  </a:lnTo>
                  <a:lnTo>
                    <a:pt x="2178149" y="786"/>
                  </a:lnTo>
                  <a:lnTo>
                    <a:pt x="2189987" y="669"/>
                  </a:lnTo>
                  <a:lnTo>
                    <a:pt x="2201825" y="569"/>
                  </a:lnTo>
                  <a:lnTo>
                    <a:pt x="2213663" y="485"/>
                  </a:lnTo>
                  <a:lnTo>
                    <a:pt x="2225500" y="412"/>
                  </a:lnTo>
                  <a:lnTo>
                    <a:pt x="2237338" y="351"/>
                  </a:lnTo>
                  <a:lnTo>
                    <a:pt x="2249176" y="298"/>
                  </a:lnTo>
                  <a:lnTo>
                    <a:pt x="2261014" y="254"/>
                  </a:lnTo>
                  <a:lnTo>
                    <a:pt x="2272852" y="216"/>
                  </a:lnTo>
                  <a:lnTo>
                    <a:pt x="2284689" y="184"/>
                  </a:lnTo>
                  <a:lnTo>
                    <a:pt x="2296527" y="156"/>
                  </a:lnTo>
                  <a:lnTo>
                    <a:pt x="2308365" y="133"/>
                  </a:lnTo>
                  <a:lnTo>
                    <a:pt x="2320203" y="113"/>
                  </a:lnTo>
                  <a:lnTo>
                    <a:pt x="2332040" y="96"/>
                  </a:lnTo>
                  <a:lnTo>
                    <a:pt x="2343878" y="82"/>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0" name="pl80"/>
            <p:cNvSpPr/>
            <p:nvPr/>
          </p:nvSpPr>
          <p:spPr>
            <a:xfrm>
              <a:off x="2482252" y="3231234"/>
              <a:ext cx="4687757" cy="612003"/>
            </a:xfrm>
            <a:custGeom>
              <a:avLst/>
              <a:pathLst>
                <a:path w="4687757" h="612003">
                  <a:moveTo>
                    <a:pt x="0" y="367071"/>
                  </a:moveTo>
                  <a:lnTo>
                    <a:pt x="11837" y="367049"/>
                  </a:lnTo>
                  <a:lnTo>
                    <a:pt x="23675" y="367024"/>
                  </a:lnTo>
                  <a:lnTo>
                    <a:pt x="35513" y="366994"/>
                  </a:lnTo>
                  <a:lnTo>
                    <a:pt x="47351" y="366959"/>
                  </a:lnTo>
                  <a:lnTo>
                    <a:pt x="59188" y="366917"/>
                  </a:lnTo>
                  <a:lnTo>
                    <a:pt x="71026" y="366869"/>
                  </a:lnTo>
                  <a:lnTo>
                    <a:pt x="82864" y="366812"/>
                  </a:lnTo>
                  <a:lnTo>
                    <a:pt x="94702" y="366745"/>
                  </a:lnTo>
                  <a:lnTo>
                    <a:pt x="106539" y="366667"/>
                  </a:lnTo>
                  <a:lnTo>
                    <a:pt x="118377" y="366575"/>
                  </a:lnTo>
                  <a:lnTo>
                    <a:pt x="130215" y="366466"/>
                  </a:lnTo>
                  <a:lnTo>
                    <a:pt x="142053" y="366339"/>
                  </a:lnTo>
                  <a:lnTo>
                    <a:pt x="153891" y="366189"/>
                  </a:lnTo>
                  <a:lnTo>
                    <a:pt x="165728" y="366014"/>
                  </a:lnTo>
                  <a:lnTo>
                    <a:pt x="177566" y="365807"/>
                  </a:lnTo>
                  <a:lnTo>
                    <a:pt x="189404" y="365565"/>
                  </a:lnTo>
                  <a:lnTo>
                    <a:pt x="201242" y="365281"/>
                  </a:lnTo>
                  <a:lnTo>
                    <a:pt x="213079" y="364948"/>
                  </a:lnTo>
                  <a:lnTo>
                    <a:pt x="224917" y="364557"/>
                  </a:lnTo>
                  <a:lnTo>
                    <a:pt x="236755" y="364098"/>
                  </a:lnTo>
                  <a:lnTo>
                    <a:pt x="248593" y="363560"/>
                  </a:lnTo>
                  <a:lnTo>
                    <a:pt x="260430" y="362931"/>
                  </a:lnTo>
                  <a:lnTo>
                    <a:pt x="272268" y="362193"/>
                  </a:lnTo>
                  <a:lnTo>
                    <a:pt x="284106" y="361330"/>
                  </a:lnTo>
                  <a:lnTo>
                    <a:pt x="295944" y="360321"/>
                  </a:lnTo>
                  <a:lnTo>
                    <a:pt x="307782" y="359141"/>
                  </a:lnTo>
                  <a:lnTo>
                    <a:pt x="319619" y="357765"/>
                  </a:lnTo>
                  <a:lnTo>
                    <a:pt x="331457" y="356161"/>
                  </a:lnTo>
                  <a:lnTo>
                    <a:pt x="343295" y="354294"/>
                  </a:lnTo>
                  <a:lnTo>
                    <a:pt x="355133" y="352124"/>
                  </a:lnTo>
                  <a:lnTo>
                    <a:pt x="366970" y="349607"/>
                  </a:lnTo>
                  <a:lnTo>
                    <a:pt x="378808" y="346694"/>
                  </a:lnTo>
                  <a:lnTo>
                    <a:pt x="390646" y="343332"/>
                  </a:lnTo>
                  <a:lnTo>
                    <a:pt x="402484" y="339463"/>
                  </a:lnTo>
                  <a:lnTo>
                    <a:pt x="414321" y="335024"/>
                  </a:lnTo>
                  <a:lnTo>
                    <a:pt x="426159" y="329954"/>
                  </a:lnTo>
                  <a:lnTo>
                    <a:pt x="437997" y="324186"/>
                  </a:lnTo>
                  <a:lnTo>
                    <a:pt x="449835" y="317660"/>
                  </a:lnTo>
                  <a:lnTo>
                    <a:pt x="461673" y="310317"/>
                  </a:lnTo>
                  <a:lnTo>
                    <a:pt x="473510" y="302108"/>
                  </a:lnTo>
                  <a:lnTo>
                    <a:pt x="485348" y="292998"/>
                  </a:lnTo>
                  <a:lnTo>
                    <a:pt x="497186" y="282968"/>
                  </a:lnTo>
                  <a:lnTo>
                    <a:pt x="509024" y="272022"/>
                  </a:lnTo>
                  <a:lnTo>
                    <a:pt x="520861" y="260192"/>
                  </a:lnTo>
                  <a:lnTo>
                    <a:pt x="532699" y="247537"/>
                  </a:lnTo>
                  <a:lnTo>
                    <a:pt x="544537" y="234152"/>
                  </a:lnTo>
                  <a:lnTo>
                    <a:pt x="556375" y="220158"/>
                  </a:lnTo>
                  <a:lnTo>
                    <a:pt x="568213" y="205706"/>
                  </a:lnTo>
                  <a:lnTo>
                    <a:pt x="580050" y="190971"/>
                  </a:lnTo>
                  <a:lnTo>
                    <a:pt x="591888" y="176140"/>
                  </a:lnTo>
                  <a:lnTo>
                    <a:pt x="603726" y="161405"/>
                  </a:lnTo>
                  <a:lnTo>
                    <a:pt x="615564" y="146954"/>
                  </a:lnTo>
                  <a:lnTo>
                    <a:pt x="627401" y="132959"/>
                  </a:lnTo>
                  <a:lnTo>
                    <a:pt x="639239" y="119574"/>
                  </a:lnTo>
                  <a:lnTo>
                    <a:pt x="651077" y="106919"/>
                  </a:lnTo>
                  <a:lnTo>
                    <a:pt x="662915" y="95089"/>
                  </a:lnTo>
                  <a:lnTo>
                    <a:pt x="674752" y="84143"/>
                  </a:lnTo>
                  <a:lnTo>
                    <a:pt x="686590" y="74113"/>
                  </a:lnTo>
                  <a:lnTo>
                    <a:pt x="698428" y="65003"/>
                  </a:lnTo>
                  <a:lnTo>
                    <a:pt x="710266" y="56794"/>
                  </a:lnTo>
                  <a:lnTo>
                    <a:pt x="722104" y="49451"/>
                  </a:lnTo>
                  <a:lnTo>
                    <a:pt x="733941" y="42925"/>
                  </a:lnTo>
                  <a:lnTo>
                    <a:pt x="745779" y="37157"/>
                  </a:lnTo>
                  <a:lnTo>
                    <a:pt x="757617" y="32087"/>
                  </a:lnTo>
                  <a:lnTo>
                    <a:pt x="769455" y="27649"/>
                  </a:lnTo>
                  <a:lnTo>
                    <a:pt x="781292" y="23779"/>
                  </a:lnTo>
                  <a:lnTo>
                    <a:pt x="793130" y="20417"/>
                  </a:lnTo>
                  <a:lnTo>
                    <a:pt x="804968" y="17504"/>
                  </a:lnTo>
                  <a:lnTo>
                    <a:pt x="816806" y="14987"/>
                  </a:lnTo>
                  <a:lnTo>
                    <a:pt x="828643" y="12817"/>
                  </a:lnTo>
                  <a:lnTo>
                    <a:pt x="840481" y="10950"/>
                  </a:lnTo>
                  <a:lnTo>
                    <a:pt x="852319" y="9346"/>
                  </a:lnTo>
                  <a:lnTo>
                    <a:pt x="864157" y="7970"/>
                  </a:lnTo>
                  <a:lnTo>
                    <a:pt x="875995" y="6791"/>
                  </a:lnTo>
                  <a:lnTo>
                    <a:pt x="887832" y="5781"/>
                  </a:lnTo>
                  <a:lnTo>
                    <a:pt x="899670" y="4918"/>
                  </a:lnTo>
                  <a:lnTo>
                    <a:pt x="911508" y="4180"/>
                  </a:lnTo>
                  <a:lnTo>
                    <a:pt x="923346" y="3551"/>
                  </a:lnTo>
                  <a:lnTo>
                    <a:pt x="935183" y="3013"/>
                  </a:lnTo>
                  <a:lnTo>
                    <a:pt x="947021" y="2554"/>
                  </a:lnTo>
                  <a:lnTo>
                    <a:pt x="958859" y="2163"/>
                  </a:lnTo>
                  <a:lnTo>
                    <a:pt x="970697" y="1830"/>
                  </a:lnTo>
                  <a:lnTo>
                    <a:pt x="982534" y="1546"/>
                  </a:lnTo>
                  <a:lnTo>
                    <a:pt x="994372" y="1304"/>
                  </a:lnTo>
                  <a:lnTo>
                    <a:pt x="1006210" y="1097"/>
                  </a:lnTo>
                  <a:lnTo>
                    <a:pt x="1018048" y="922"/>
                  </a:lnTo>
                  <a:lnTo>
                    <a:pt x="1029886" y="772"/>
                  </a:lnTo>
                  <a:lnTo>
                    <a:pt x="1041723" y="645"/>
                  </a:lnTo>
                  <a:lnTo>
                    <a:pt x="1053561" y="537"/>
                  </a:lnTo>
                  <a:lnTo>
                    <a:pt x="1065399" y="444"/>
                  </a:lnTo>
                  <a:lnTo>
                    <a:pt x="1077237" y="366"/>
                  </a:lnTo>
                  <a:lnTo>
                    <a:pt x="1089074" y="299"/>
                  </a:lnTo>
                  <a:lnTo>
                    <a:pt x="1100912" y="242"/>
                  </a:lnTo>
                  <a:lnTo>
                    <a:pt x="1112750" y="194"/>
                  </a:lnTo>
                  <a:lnTo>
                    <a:pt x="1124588" y="152"/>
                  </a:lnTo>
                  <a:lnTo>
                    <a:pt x="1136426" y="117"/>
                  </a:lnTo>
                  <a:lnTo>
                    <a:pt x="1148263" y="88"/>
                  </a:lnTo>
                  <a:lnTo>
                    <a:pt x="1160101" y="62"/>
                  </a:lnTo>
                  <a:lnTo>
                    <a:pt x="1171939" y="41"/>
                  </a:lnTo>
                  <a:lnTo>
                    <a:pt x="1171939" y="0"/>
                  </a:lnTo>
                  <a:lnTo>
                    <a:pt x="1183777" y="14"/>
                  </a:lnTo>
                  <a:lnTo>
                    <a:pt x="1195614" y="31"/>
                  </a:lnTo>
                  <a:lnTo>
                    <a:pt x="1207452" y="51"/>
                  </a:lnTo>
                  <a:lnTo>
                    <a:pt x="1219290" y="74"/>
                  </a:lnTo>
                  <a:lnTo>
                    <a:pt x="1231128" y="102"/>
                  </a:lnTo>
                  <a:lnTo>
                    <a:pt x="1242965" y="134"/>
                  </a:lnTo>
                  <a:lnTo>
                    <a:pt x="1254803" y="172"/>
                  </a:lnTo>
                  <a:lnTo>
                    <a:pt x="1266641" y="216"/>
                  </a:lnTo>
                  <a:lnTo>
                    <a:pt x="1278479" y="269"/>
                  </a:lnTo>
                  <a:lnTo>
                    <a:pt x="1290317" y="330"/>
                  </a:lnTo>
                  <a:lnTo>
                    <a:pt x="1302154" y="402"/>
                  </a:lnTo>
                  <a:lnTo>
                    <a:pt x="1313992" y="487"/>
                  </a:lnTo>
                  <a:lnTo>
                    <a:pt x="1325830" y="587"/>
                  </a:lnTo>
                  <a:lnTo>
                    <a:pt x="1337668" y="704"/>
                  </a:lnTo>
                  <a:lnTo>
                    <a:pt x="1349505" y="842"/>
                  </a:lnTo>
                  <a:lnTo>
                    <a:pt x="1361343" y="1003"/>
                  </a:lnTo>
                  <a:lnTo>
                    <a:pt x="1373181" y="1192"/>
                  </a:lnTo>
                  <a:lnTo>
                    <a:pt x="1385019" y="1415"/>
                  </a:lnTo>
                  <a:lnTo>
                    <a:pt x="1396856" y="1675"/>
                  </a:lnTo>
                  <a:lnTo>
                    <a:pt x="1408694" y="1981"/>
                  </a:lnTo>
                  <a:lnTo>
                    <a:pt x="1420532" y="2340"/>
                  </a:lnTo>
                  <a:lnTo>
                    <a:pt x="1432370" y="2759"/>
                  </a:lnTo>
                  <a:lnTo>
                    <a:pt x="1444208" y="3251"/>
                  </a:lnTo>
                  <a:lnTo>
                    <a:pt x="1456045" y="3827"/>
                  </a:lnTo>
                  <a:lnTo>
                    <a:pt x="1467883" y="4500"/>
                  </a:lnTo>
                  <a:lnTo>
                    <a:pt x="1479721" y="5286"/>
                  </a:lnTo>
                  <a:lnTo>
                    <a:pt x="1491559" y="6203"/>
                  </a:lnTo>
                  <a:lnTo>
                    <a:pt x="1503396" y="7273"/>
                  </a:lnTo>
                  <a:lnTo>
                    <a:pt x="1515234" y="8517"/>
                  </a:lnTo>
                  <a:lnTo>
                    <a:pt x="1527072" y="9964"/>
                  </a:lnTo>
                  <a:lnTo>
                    <a:pt x="1538910" y="11642"/>
                  </a:lnTo>
                  <a:lnTo>
                    <a:pt x="1550748" y="13584"/>
                  </a:lnTo>
                  <a:lnTo>
                    <a:pt x="1562585" y="15825"/>
                  </a:lnTo>
                  <a:lnTo>
                    <a:pt x="1574423" y="18405"/>
                  </a:lnTo>
                  <a:lnTo>
                    <a:pt x="1586261" y="21364"/>
                  </a:lnTo>
                  <a:lnTo>
                    <a:pt x="1598099" y="24744"/>
                  </a:lnTo>
                  <a:lnTo>
                    <a:pt x="1609936" y="28589"/>
                  </a:lnTo>
                  <a:lnTo>
                    <a:pt x="1621774" y="32940"/>
                  </a:lnTo>
                  <a:lnTo>
                    <a:pt x="1633612" y="37835"/>
                  </a:lnTo>
                  <a:lnTo>
                    <a:pt x="1645450" y="43308"/>
                  </a:lnTo>
                  <a:lnTo>
                    <a:pt x="1657287" y="49381"/>
                  </a:lnTo>
                  <a:lnTo>
                    <a:pt x="1669125" y="56068"/>
                  </a:lnTo>
                  <a:lnTo>
                    <a:pt x="1680963" y="63365"/>
                  </a:lnTo>
                  <a:lnTo>
                    <a:pt x="1692801" y="71252"/>
                  </a:lnTo>
                  <a:lnTo>
                    <a:pt x="1704639" y="79688"/>
                  </a:lnTo>
                  <a:lnTo>
                    <a:pt x="1716476" y="88612"/>
                  </a:lnTo>
                  <a:lnTo>
                    <a:pt x="1728314" y="97941"/>
                  </a:lnTo>
                  <a:lnTo>
                    <a:pt x="1740152" y="107576"/>
                  </a:lnTo>
                  <a:lnTo>
                    <a:pt x="1751990" y="117399"/>
                  </a:lnTo>
                  <a:lnTo>
                    <a:pt x="1763827" y="127287"/>
                  </a:lnTo>
                  <a:lnTo>
                    <a:pt x="1775665" y="137110"/>
                  </a:lnTo>
                  <a:lnTo>
                    <a:pt x="1787503" y="146744"/>
                  </a:lnTo>
                  <a:lnTo>
                    <a:pt x="1799341" y="156074"/>
                  </a:lnTo>
                  <a:lnTo>
                    <a:pt x="1811178" y="164997"/>
                  </a:lnTo>
                  <a:lnTo>
                    <a:pt x="1823016" y="173434"/>
                  </a:lnTo>
                  <a:lnTo>
                    <a:pt x="1834854" y="181321"/>
                  </a:lnTo>
                  <a:lnTo>
                    <a:pt x="1846692" y="188618"/>
                  </a:lnTo>
                  <a:lnTo>
                    <a:pt x="1858530" y="195304"/>
                  </a:lnTo>
                  <a:lnTo>
                    <a:pt x="1870367" y="201378"/>
                  </a:lnTo>
                  <a:lnTo>
                    <a:pt x="1882205" y="206850"/>
                  </a:lnTo>
                  <a:lnTo>
                    <a:pt x="1894043" y="211746"/>
                  </a:lnTo>
                  <a:lnTo>
                    <a:pt x="1905881" y="216097"/>
                  </a:lnTo>
                  <a:lnTo>
                    <a:pt x="1917718" y="219942"/>
                  </a:lnTo>
                  <a:lnTo>
                    <a:pt x="1929556" y="223322"/>
                  </a:lnTo>
                  <a:lnTo>
                    <a:pt x="1941394" y="226281"/>
                  </a:lnTo>
                  <a:lnTo>
                    <a:pt x="1953232" y="228860"/>
                  </a:lnTo>
                  <a:lnTo>
                    <a:pt x="1965069" y="231102"/>
                  </a:lnTo>
                  <a:lnTo>
                    <a:pt x="1976907" y="233044"/>
                  </a:lnTo>
                  <a:lnTo>
                    <a:pt x="1988745" y="234722"/>
                  </a:lnTo>
                  <a:lnTo>
                    <a:pt x="2000583" y="236168"/>
                  </a:lnTo>
                  <a:lnTo>
                    <a:pt x="2012421" y="237413"/>
                  </a:lnTo>
                  <a:lnTo>
                    <a:pt x="2024258" y="238483"/>
                  </a:lnTo>
                  <a:lnTo>
                    <a:pt x="2036096" y="239400"/>
                  </a:lnTo>
                  <a:lnTo>
                    <a:pt x="2047934" y="240186"/>
                  </a:lnTo>
                  <a:lnTo>
                    <a:pt x="2059772" y="240859"/>
                  </a:lnTo>
                  <a:lnTo>
                    <a:pt x="2071609" y="241434"/>
                  </a:lnTo>
                  <a:lnTo>
                    <a:pt x="2083447" y="241926"/>
                  </a:lnTo>
                  <a:lnTo>
                    <a:pt x="2095285" y="242346"/>
                  </a:lnTo>
                  <a:lnTo>
                    <a:pt x="2107123" y="242705"/>
                  </a:lnTo>
                  <a:lnTo>
                    <a:pt x="2118961" y="243010"/>
                  </a:lnTo>
                  <a:lnTo>
                    <a:pt x="2130798" y="243271"/>
                  </a:lnTo>
                  <a:lnTo>
                    <a:pt x="2142636" y="243493"/>
                  </a:lnTo>
                  <a:lnTo>
                    <a:pt x="2154474" y="243683"/>
                  </a:lnTo>
                  <a:lnTo>
                    <a:pt x="2166312" y="243844"/>
                  </a:lnTo>
                  <a:lnTo>
                    <a:pt x="2178149" y="243982"/>
                  </a:lnTo>
                  <a:lnTo>
                    <a:pt x="2189987" y="244099"/>
                  </a:lnTo>
                  <a:lnTo>
                    <a:pt x="2201825" y="244198"/>
                  </a:lnTo>
                  <a:lnTo>
                    <a:pt x="2213663" y="244283"/>
                  </a:lnTo>
                  <a:lnTo>
                    <a:pt x="2225500" y="244355"/>
                  </a:lnTo>
                  <a:lnTo>
                    <a:pt x="2237338" y="244417"/>
                  </a:lnTo>
                  <a:lnTo>
                    <a:pt x="2249176" y="244469"/>
                  </a:lnTo>
                  <a:lnTo>
                    <a:pt x="2261014" y="244514"/>
                  </a:lnTo>
                  <a:lnTo>
                    <a:pt x="2272852" y="244552"/>
                  </a:lnTo>
                  <a:lnTo>
                    <a:pt x="2284689" y="244584"/>
                  </a:lnTo>
                  <a:lnTo>
                    <a:pt x="2296527" y="244612"/>
                  </a:lnTo>
                  <a:lnTo>
                    <a:pt x="2308365" y="244635"/>
                  </a:lnTo>
                  <a:lnTo>
                    <a:pt x="2320203" y="244655"/>
                  </a:lnTo>
                  <a:lnTo>
                    <a:pt x="2332040" y="244672"/>
                  </a:lnTo>
                  <a:lnTo>
                    <a:pt x="2343878" y="244686"/>
                  </a:lnTo>
                  <a:lnTo>
                    <a:pt x="2343878" y="244891"/>
                  </a:lnTo>
                  <a:lnTo>
                    <a:pt x="2355716" y="244913"/>
                  </a:lnTo>
                  <a:lnTo>
                    <a:pt x="2367554" y="244938"/>
                  </a:lnTo>
                  <a:lnTo>
                    <a:pt x="2379391" y="244968"/>
                  </a:lnTo>
                  <a:lnTo>
                    <a:pt x="2391229" y="245003"/>
                  </a:lnTo>
                  <a:lnTo>
                    <a:pt x="2403067" y="245044"/>
                  </a:lnTo>
                  <a:lnTo>
                    <a:pt x="2414905" y="245093"/>
                  </a:lnTo>
                  <a:lnTo>
                    <a:pt x="2426743" y="245150"/>
                  </a:lnTo>
                  <a:lnTo>
                    <a:pt x="2438580" y="245217"/>
                  </a:lnTo>
                  <a:lnTo>
                    <a:pt x="2450418" y="245295"/>
                  </a:lnTo>
                  <a:lnTo>
                    <a:pt x="2462256" y="245387"/>
                  </a:lnTo>
                  <a:lnTo>
                    <a:pt x="2474094" y="245496"/>
                  </a:lnTo>
                  <a:lnTo>
                    <a:pt x="2485931" y="245623"/>
                  </a:lnTo>
                  <a:lnTo>
                    <a:pt x="2497769" y="245773"/>
                  </a:lnTo>
                  <a:lnTo>
                    <a:pt x="2509607" y="245948"/>
                  </a:lnTo>
                  <a:lnTo>
                    <a:pt x="2521445" y="246154"/>
                  </a:lnTo>
                  <a:lnTo>
                    <a:pt x="2533283" y="246397"/>
                  </a:lnTo>
                  <a:lnTo>
                    <a:pt x="2545120" y="246681"/>
                  </a:lnTo>
                  <a:lnTo>
                    <a:pt x="2556958" y="247014"/>
                  </a:lnTo>
                  <a:lnTo>
                    <a:pt x="2568796" y="247405"/>
                  </a:lnTo>
                  <a:lnTo>
                    <a:pt x="2580634" y="247864"/>
                  </a:lnTo>
                  <a:lnTo>
                    <a:pt x="2592471" y="248401"/>
                  </a:lnTo>
                  <a:lnTo>
                    <a:pt x="2604309" y="249031"/>
                  </a:lnTo>
                  <a:lnTo>
                    <a:pt x="2616147" y="249769"/>
                  </a:lnTo>
                  <a:lnTo>
                    <a:pt x="2627985" y="250632"/>
                  </a:lnTo>
                  <a:lnTo>
                    <a:pt x="2639822" y="251641"/>
                  </a:lnTo>
                  <a:lnTo>
                    <a:pt x="2651660" y="252821"/>
                  </a:lnTo>
                  <a:lnTo>
                    <a:pt x="2663498" y="254197"/>
                  </a:lnTo>
                  <a:lnTo>
                    <a:pt x="2675336" y="255801"/>
                  </a:lnTo>
                  <a:lnTo>
                    <a:pt x="2687174" y="257668"/>
                  </a:lnTo>
                  <a:lnTo>
                    <a:pt x="2699011" y="259838"/>
                  </a:lnTo>
                  <a:lnTo>
                    <a:pt x="2710849" y="262355"/>
                  </a:lnTo>
                  <a:lnTo>
                    <a:pt x="2722687" y="265268"/>
                  </a:lnTo>
                  <a:lnTo>
                    <a:pt x="2734525" y="268630"/>
                  </a:lnTo>
                  <a:lnTo>
                    <a:pt x="2746362" y="272499"/>
                  </a:lnTo>
                  <a:lnTo>
                    <a:pt x="2758200" y="276938"/>
                  </a:lnTo>
                  <a:lnTo>
                    <a:pt x="2770038" y="282008"/>
                  </a:lnTo>
                  <a:lnTo>
                    <a:pt x="2781876" y="287776"/>
                  </a:lnTo>
                  <a:lnTo>
                    <a:pt x="2793713" y="294302"/>
                  </a:lnTo>
                  <a:lnTo>
                    <a:pt x="2805551" y="301645"/>
                  </a:lnTo>
                  <a:lnTo>
                    <a:pt x="2817389" y="309854"/>
                  </a:lnTo>
                  <a:lnTo>
                    <a:pt x="2829227" y="318964"/>
                  </a:lnTo>
                  <a:lnTo>
                    <a:pt x="2841065" y="328994"/>
                  </a:lnTo>
                  <a:lnTo>
                    <a:pt x="2852902" y="339940"/>
                  </a:lnTo>
                  <a:lnTo>
                    <a:pt x="2864740" y="351770"/>
                  </a:lnTo>
                  <a:lnTo>
                    <a:pt x="2876578" y="364424"/>
                  </a:lnTo>
                  <a:lnTo>
                    <a:pt x="2888416" y="377810"/>
                  </a:lnTo>
                  <a:lnTo>
                    <a:pt x="2900253" y="391804"/>
                  </a:lnTo>
                  <a:lnTo>
                    <a:pt x="2912091" y="406256"/>
                  </a:lnTo>
                  <a:lnTo>
                    <a:pt x="2923929" y="420991"/>
                  </a:lnTo>
                  <a:lnTo>
                    <a:pt x="2935767" y="435822"/>
                  </a:lnTo>
                  <a:lnTo>
                    <a:pt x="2947604" y="450557"/>
                  </a:lnTo>
                  <a:lnTo>
                    <a:pt x="2959442" y="465008"/>
                  </a:lnTo>
                  <a:lnTo>
                    <a:pt x="2971280" y="479003"/>
                  </a:lnTo>
                  <a:lnTo>
                    <a:pt x="2983118" y="492388"/>
                  </a:lnTo>
                  <a:lnTo>
                    <a:pt x="2994956" y="505043"/>
                  </a:lnTo>
                  <a:lnTo>
                    <a:pt x="3006793" y="516873"/>
                  </a:lnTo>
                  <a:lnTo>
                    <a:pt x="3018631" y="527819"/>
                  </a:lnTo>
                  <a:lnTo>
                    <a:pt x="3030469" y="537849"/>
                  </a:lnTo>
                  <a:lnTo>
                    <a:pt x="3042307" y="546959"/>
                  </a:lnTo>
                  <a:lnTo>
                    <a:pt x="3054144" y="555168"/>
                  </a:lnTo>
                  <a:lnTo>
                    <a:pt x="3065982" y="562511"/>
                  </a:lnTo>
                  <a:lnTo>
                    <a:pt x="3077820" y="569037"/>
                  </a:lnTo>
                  <a:lnTo>
                    <a:pt x="3089658" y="574805"/>
                  </a:lnTo>
                  <a:lnTo>
                    <a:pt x="3101496" y="579875"/>
                  </a:lnTo>
                  <a:lnTo>
                    <a:pt x="3113333" y="584313"/>
                  </a:lnTo>
                  <a:lnTo>
                    <a:pt x="3125171" y="588183"/>
                  </a:lnTo>
                  <a:lnTo>
                    <a:pt x="3137009" y="591545"/>
                  </a:lnTo>
                  <a:lnTo>
                    <a:pt x="3148847" y="594458"/>
                  </a:lnTo>
                  <a:lnTo>
                    <a:pt x="3160684" y="596975"/>
                  </a:lnTo>
                  <a:lnTo>
                    <a:pt x="3172522" y="599145"/>
                  </a:lnTo>
                  <a:lnTo>
                    <a:pt x="3184360" y="601012"/>
                  </a:lnTo>
                  <a:lnTo>
                    <a:pt x="3196198" y="602616"/>
                  </a:lnTo>
                  <a:lnTo>
                    <a:pt x="3208035" y="603992"/>
                  </a:lnTo>
                  <a:lnTo>
                    <a:pt x="3219873" y="605171"/>
                  </a:lnTo>
                  <a:lnTo>
                    <a:pt x="3231711" y="606181"/>
                  </a:lnTo>
                  <a:lnTo>
                    <a:pt x="3243549" y="607044"/>
                  </a:lnTo>
                  <a:lnTo>
                    <a:pt x="3255387" y="607781"/>
                  </a:lnTo>
                  <a:lnTo>
                    <a:pt x="3267224" y="608411"/>
                  </a:lnTo>
                  <a:lnTo>
                    <a:pt x="3279062" y="608949"/>
                  </a:lnTo>
                  <a:lnTo>
                    <a:pt x="3290900" y="609408"/>
                  </a:lnTo>
                  <a:lnTo>
                    <a:pt x="3302738" y="609799"/>
                  </a:lnTo>
                  <a:lnTo>
                    <a:pt x="3314575" y="610132"/>
                  </a:lnTo>
                  <a:lnTo>
                    <a:pt x="3326413" y="610416"/>
                  </a:lnTo>
                  <a:lnTo>
                    <a:pt x="3338251" y="610658"/>
                  </a:lnTo>
                  <a:lnTo>
                    <a:pt x="3350089" y="610865"/>
                  </a:lnTo>
                  <a:lnTo>
                    <a:pt x="3361926" y="611040"/>
                  </a:lnTo>
                  <a:lnTo>
                    <a:pt x="3373764" y="611190"/>
                  </a:lnTo>
                  <a:lnTo>
                    <a:pt x="3385602" y="611317"/>
                  </a:lnTo>
                  <a:lnTo>
                    <a:pt x="3397440" y="611425"/>
                  </a:lnTo>
                  <a:lnTo>
                    <a:pt x="3409278" y="611518"/>
                  </a:lnTo>
                  <a:lnTo>
                    <a:pt x="3421115" y="611596"/>
                  </a:lnTo>
                  <a:lnTo>
                    <a:pt x="3432953" y="611663"/>
                  </a:lnTo>
                  <a:lnTo>
                    <a:pt x="3444791" y="611720"/>
                  </a:lnTo>
                  <a:lnTo>
                    <a:pt x="3456629" y="611768"/>
                  </a:lnTo>
                  <a:lnTo>
                    <a:pt x="3468466" y="611810"/>
                  </a:lnTo>
                  <a:lnTo>
                    <a:pt x="3480304" y="611845"/>
                  </a:lnTo>
                  <a:lnTo>
                    <a:pt x="3492142" y="611874"/>
                  </a:lnTo>
                  <a:lnTo>
                    <a:pt x="3503980" y="611900"/>
                  </a:lnTo>
                  <a:lnTo>
                    <a:pt x="3515818" y="611921"/>
                  </a:lnTo>
                  <a:lnTo>
                    <a:pt x="3515818" y="612003"/>
                  </a:lnTo>
                  <a:lnTo>
                    <a:pt x="3527655" y="611996"/>
                  </a:lnTo>
                  <a:lnTo>
                    <a:pt x="3539493" y="611988"/>
                  </a:lnTo>
                  <a:lnTo>
                    <a:pt x="3551331" y="611978"/>
                  </a:lnTo>
                  <a:lnTo>
                    <a:pt x="3563169" y="611966"/>
                  </a:lnTo>
                  <a:lnTo>
                    <a:pt x="3575006" y="611952"/>
                  </a:lnTo>
                  <a:lnTo>
                    <a:pt x="3586844" y="611936"/>
                  </a:lnTo>
                  <a:lnTo>
                    <a:pt x="3598682" y="611917"/>
                  </a:lnTo>
                  <a:lnTo>
                    <a:pt x="3610520" y="611895"/>
                  </a:lnTo>
                  <a:lnTo>
                    <a:pt x="3622357" y="611869"/>
                  </a:lnTo>
                  <a:lnTo>
                    <a:pt x="3634195" y="611838"/>
                  </a:lnTo>
                  <a:lnTo>
                    <a:pt x="3646033" y="611802"/>
                  </a:lnTo>
                  <a:lnTo>
                    <a:pt x="3657871" y="611760"/>
                  </a:lnTo>
                  <a:lnTo>
                    <a:pt x="3669709" y="611710"/>
                  </a:lnTo>
                  <a:lnTo>
                    <a:pt x="3681546" y="611651"/>
                  </a:lnTo>
                  <a:lnTo>
                    <a:pt x="3693384" y="611582"/>
                  </a:lnTo>
                  <a:lnTo>
                    <a:pt x="3705222" y="611502"/>
                  </a:lnTo>
                  <a:lnTo>
                    <a:pt x="3717060" y="611407"/>
                  </a:lnTo>
                  <a:lnTo>
                    <a:pt x="3728897" y="611296"/>
                  </a:lnTo>
                  <a:lnTo>
                    <a:pt x="3740735" y="611166"/>
                  </a:lnTo>
                  <a:lnTo>
                    <a:pt x="3752573" y="611013"/>
                  </a:lnTo>
                  <a:lnTo>
                    <a:pt x="3764411" y="610833"/>
                  </a:lnTo>
                  <a:lnTo>
                    <a:pt x="3776248" y="610624"/>
                  </a:lnTo>
                  <a:lnTo>
                    <a:pt x="3788086" y="610378"/>
                  </a:lnTo>
                  <a:lnTo>
                    <a:pt x="3799924" y="610090"/>
                  </a:lnTo>
                  <a:lnTo>
                    <a:pt x="3811762" y="609753"/>
                  </a:lnTo>
                  <a:lnTo>
                    <a:pt x="3823600" y="609360"/>
                  </a:lnTo>
                  <a:lnTo>
                    <a:pt x="3835437" y="608902"/>
                  </a:lnTo>
                  <a:lnTo>
                    <a:pt x="3847275" y="608367"/>
                  </a:lnTo>
                  <a:lnTo>
                    <a:pt x="3859113" y="607745"/>
                  </a:lnTo>
                  <a:lnTo>
                    <a:pt x="3870951" y="607021"/>
                  </a:lnTo>
                  <a:lnTo>
                    <a:pt x="3882788" y="606182"/>
                  </a:lnTo>
                  <a:lnTo>
                    <a:pt x="3894626" y="605211"/>
                  </a:lnTo>
                  <a:lnTo>
                    <a:pt x="3906464" y="604091"/>
                  </a:lnTo>
                  <a:lnTo>
                    <a:pt x="3918302" y="602801"/>
                  </a:lnTo>
                  <a:lnTo>
                    <a:pt x="3930139" y="601321"/>
                  </a:lnTo>
                  <a:lnTo>
                    <a:pt x="3941977" y="599631"/>
                  </a:lnTo>
                  <a:lnTo>
                    <a:pt x="3953815" y="597709"/>
                  </a:lnTo>
                  <a:lnTo>
                    <a:pt x="3965653" y="595533"/>
                  </a:lnTo>
                  <a:lnTo>
                    <a:pt x="3977491" y="593086"/>
                  </a:lnTo>
                  <a:lnTo>
                    <a:pt x="3989328" y="590349"/>
                  </a:lnTo>
                  <a:lnTo>
                    <a:pt x="4001166" y="587313"/>
                  </a:lnTo>
                  <a:lnTo>
                    <a:pt x="4013004" y="583969"/>
                  </a:lnTo>
                  <a:lnTo>
                    <a:pt x="4024842" y="580321"/>
                  </a:lnTo>
                  <a:lnTo>
                    <a:pt x="4036679" y="576377"/>
                  </a:lnTo>
                  <a:lnTo>
                    <a:pt x="4048517" y="572159"/>
                  </a:lnTo>
                  <a:lnTo>
                    <a:pt x="4060355" y="567697"/>
                  </a:lnTo>
                  <a:lnTo>
                    <a:pt x="4072193" y="563033"/>
                  </a:lnTo>
                  <a:lnTo>
                    <a:pt x="4084031" y="558215"/>
                  </a:lnTo>
                  <a:lnTo>
                    <a:pt x="4095868" y="553304"/>
                  </a:lnTo>
                  <a:lnTo>
                    <a:pt x="4107706" y="548360"/>
                  </a:lnTo>
                  <a:lnTo>
                    <a:pt x="4119544" y="543448"/>
                  </a:lnTo>
                  <a:lnTo>
                    <a:pt x="4131382" y="538631"/>
                  </a:lnTo>
                  <a:lnTo>
                    <a:pt x="4143219" y="533966"/>
                  </a:lnTo>
                  <a:lnTo>
                    <a:pt x="4155057" y="529505"/>
                  </a:lnTo>
                  <a:lnTo>
                    <a:pt x="4166895" y="525286"/>
                  </a:lnTo>
                  <a:lnTo>
                    <a:pt x="4178733" y="521343"/>
                  </a:lnTo>
                  <a:lnTo>
                    <a:pt x="4190570" y="517694"/>
                  </a:lnTo>
                  <a:lnTo>
                    <a:pt x="4202408" y="514351"/>
                  </a:lnTo>
                  <a:lnTo>
                    <a:pt x="4214246" y="511314"/>
                  </a:lnTo>
                  <a:lnTo>
                    <a:pt x="4226084" y="508578"/>
                  </a:lnTo>
                  <a:lnTo>
                    <a:pt x="4237922" y="506130"/>
                  </a:lnTo>
                  <a:lnTo>
                    <a:pt x="4249759" y="503955"/>
                  </a:lnTo>
                  <a:lnTo>
                    <a:pt x="4261597" y="502032"/>
                  </a:lnTo>
                  <a:lnTo>
                    <a:pt x="4273435" y="500342"/>
                  </a:lnTo>
                  <a:lnTo>
                    <a:pt x="4285273" y="498863"/>
                  </a:lnTo>
                  <a:lnTo>
                    <a:pt x="4297110" y="497573"/>
                  </a:lnTo>
                  <a:lnTo>
                    <a:pt x="4308948" y="496452"/>
                  </a:lnTo>
                  <a:lnTo>
                    <a:pt x="4320786" y="495481"/>
                  </a:lnTo>
                  <a:lnTo>
                    <a:pt x="4332624" y="494642"/>
                  </a:lnTo>
                  <a:lnTo>
                    <a:pt x="4344461" y="493919"/>
                  </a:lnTo>
                  <a:lnTo>
                    <a:pt x="4356299" y="493297"/>
                  </a:lnTo>
                  <a:lnTo>
                    <a:pt x="4368137" y="492762"/>
                  </a:lnTo>
                  <a:lnTo>
                    <a:pt x="4379975" y="492303"/>
                  </a:lnTo>
                  <a:lnTo>
                    <a:pt x="4391813" y="491910"/>
                  </a:lnTo>
                  <a:lnTo>
                    <a:pt x="4403650" y="491574"/>
                  </a:lnTo>
                  <a:lnTo>
                    <a:pt x="4415488" y="491286"/>
                  </a:lnTo>
                  <a:lnTo>
                    <a:pt x="4427326" y="491040"/>
                  </a:lnTo>
                  <a:lnTo>
                    <a:pt x="4439164" y="490830"/>
                  </a:lnTo>
                  <a:lnTo>
                    <a:pt x="4451001" y="490651"/>
                  </a:lnTo>
                  <a:lnTo>
                    <a:pt x="4462839" y="490498"/>
                  </a:lnTo>
                  <a:lnTo>
                    <a:pt x="4474677" y="490368"/>
                  </a:lnTo>
                  <a:lnTo>
                    <a:pt x="4486515" y="490257"/>
                  </a:lnTo>
                  <a:lnTo>
                    <a:pt x="4498352" y="490162"/>
                  </a:lnTo>
                  <a:lnTo>
                    <a:pt x="4510190" y="490081"/>
                  </a:lnTo>
                  <a:lnTo>
                    <a:pt x="4522028" y="490012"/>
                  </a:lnTo>
                  <a:lnTo>
                    <a:pt x="4533866" y="489954"/>
                  </a:lnTo>
                  <a:lnTo>
                    <a:pt x="4545704" y="489904"/>
                  </a:lnTo>
                  <a:lnTo>
                    <a:pt x="4557541" y="489862"/>
                  </a:lnTo>
                  <a:lnTo>
                    <a:pt x="4569379" y="489825"/>
                  </a:lnTo>
                  <a:lnTo>
                    <a:pt x="4581217" y="489795"/>
                  </a:lnTo>
                  <a:lnTo>
                    <a:pt x="4593055" y="489769"/>
                  </a:lnTo>
                  <a:lnTo>
                    <a:pt x="4604892" y="489746"/>
                  </a:lnTo>
                  <a:lnTo>
                    <a:pt x="4616730" y="489727"/>
                  </a:lnTo>
                  <a:lnTo>
                    <a:pt x="4628568" y="489711"/>
                  </a:lnTo>
                  <a:lnTo>
                    <a:pt x="4640406" y="489697"/>
                  </a:lnTo>
                  <a:lnTo>
                    <a:pt x="4652244" y="489686"/>
                  </a:lnTo>
                  <a:lnTo>
                    <a:pt x="4664081" y="489676"/>
                  </a:lnTo>
                  <a:lnTo>
                    <a:pt x="4675919" y="489667"/>
                  </a:lnTo>
                  <a:lnTo>
                    <a:pt x="4687757" y="489660"/>
                  </a:lnTo>
                </a:path>
              </a:pathLst>
            </a:custGeom>
            <a:ln w="40651" cap="flat">
              <a:solidFill>
                <a:srgbClr val="E8E8E8">
                  <a:alpha val="100000"/>
                </a:srgbClr>
              </a:solidFill>
              <a:prstDash val="solid"/>
              <a:round/>
            </a:ln>
          </p:spPr>
          <p:txBody>
            <a:bodyPr/>
            <a:lstStyle/>
            <a:p/>
          </p:txBody>
        </p:sp>
        <p:sp>
          <p:nvSpPr>
            <p:cNvPr id="81" name="pl81"/>
            <p:cNvSpPr/>
            <p:nvPr/>
          </p:nvSpPr>
          <p:spPr>
            <a:xfrm>
              <a:off x="2482252" y="1762169"/>
              <a:ext cx="4687757" cy="367112"/>
            </a:xfrm>
            <a:custGeom>
              <a:avLst/>
              <a:pathLst>
                <a:path w="4687757" h="367112">
                  <a:moveTo>
                    <a:pt x="0" y="0"/>
                  </a:moveTo>
                  <a:lnTo>
                    <a:pt x="11837" y="21"/>
                  </a:lnTo>
                  <a:lnTo>
                    <a:pt x="23675" y="46"/>
                  </a:lnTo>
                  <a:lnTo>
                    <a:pt x="35513" y="76"/>
                  </a:lnTo>
                  <a:lnTo>
                    <a:pt x="47351" y="111"/>
                  </a:lnTo>
                  <a:lnTo>
                    <a:pt x="59188" y="153"/>
                  </a:lnTo>
                  <a:lnTo>
                    <a:pt x="71026" y="201"/>
                  </a:lnTo>
                  <a:lnTo>
                    <a:pt x="82864" y="258"/>
                  </a:lnTo>
                  <a:lnTo>
                    <a:pt x="94702" y="325"/>
                  </a:lnTo>
                  <a:lnTo>
                    <a:pt x="106539" y="403"/>
                  </a:lnTo>
                  <a:lnTo>
                    <a:pt x="118377" y="495"/>
                  </a:lnTo>
                  <a:lnTo>
                    <a:pt x="130215" y="604"/>
                  </a:lnTo>
                  <a:lnTo>
                    <a:pt x="142053" y="731"/>
                  </a:lnTo>
                  <a:lnTo>
                    <a:pt x="153891" y="881"/>
                  </a:lnTo>
                  <a:lnTo>
                    <a:pt x="165728" y="1056"/>
                  </a:lnTo>
                  <a:lnTo>
                    <a:pt x="177566" y="1263"/>
                  </a:lnTo>
                  <a:lnTo>
                    <a:pt x="189404" y="1505"/>
                  </a:lnTo>
                  <a:lnTo>
                    <a:pt x="201242" y="1789"/>
                  </a:lnTo>
                  <a:lnTo>
                    <a:pt x="213079" y="2122"/>
                  </a:lnTo>
                  <a:lnTo>
                    <a:pt x="224917" y="2513"/>
                  </a:lnTo>
                  <a:lnTo>
                    <a:pt x="236755" y="2972"/>
                  </a:lnTo>
                  <a:lnTo>
                    <a:pt x="248593" y="3510"/>
                  </a:lnTo>
                  <a:lnTo>
                    <a:pt x="260430" y="4139"/>
                  </a:lnTo>
                  <a:lnTo>
                    <a:pt x="272268" y="4877"/>
                  </a:lnTo>
                  <a:lnTo>
                    <a:pt x="284106" y="5740"/>
                  </a:lnTo>
                  <a:lnTo>
                    <a:pt x="295944" y="6750"/>
                  </a:lnTo>
                  <a:lnTo>
                    <a:pt x="307782" y="7929"/>
                  </a:lnTo>
                  <a:lnTo>
                    <a:pt x="319619" y="9305"/>
                  </a:lnTo>
                  <a:lnTo>
                    <a:pt x="331457" y="10909"/>
                  </a:lnTo>
                  <a:lnTo>
                    <a:pt x="343295" y="12776"/>
                  </a:lnTo>
                  <a:lnTo>
                    <a:pt x="355133" y="14946"/>
                  </a:lnTo>
                  <a:lnTo>
                    <a:pt x="366970" y="17463"/>
                  </a:lnTo>
                  <a:lnTo>
                    <a:pt x="378808" y="20376"/>
                  </a:lnTo>
                  <a:lnTo>
                    <a:pt x="390646" y="23738"/>
                  </a:lnTo>
                  <a:lnTo>
                    <a:pt x="402484" y="27607"/>
                  </a:lnTo>
                  <a:lnTo>
                    <a:pt x="414321" y="32046"/>
                  </a:lnTo>
                  <a:lnTo>
                    <a:pt x="426159" y="37116"/>
                  </a:lnTo>
                  <a:lnTo>
                    <a:pt x="437997" y="42884"/>
                  </a:lnTo>
                  <a:lnTo>
                    <a:pt x="449835" y="49410"/>
                  </a:lnTo>
                  <a:lnTo>
                    <a:pt x="461673" y="56753"/>
                  </a:lnTo>
                  <a:lnTo>
                    <a:pt x="473510" y="64962"/>
                  </a:lnTo>
                  <a:lnTo>
                    <a:pt x="485348" y="74072"/>
                  </a:lnTo>
                  <a:lnTo>
                    <a:pt x="497186" y="84102"/>
                  </a:lnTo>
                  <a:lnTo>
                    <a:pt x="509024" y="95048"/>
                  </a:lnTo>
                  <a:lnTo>
                    <a:pt x="520861" y="106878"/>
                  </a:lnTo>
                  <a:lnTo>
                    <a:pt x="532699" y="119533"/>
                  </a:lnTo>
                  <a:lnTo>
                    <a:pt x="544537" y="132918"/>
                  </a:lnTo>
                  <a:lnTo>
                    <a:pt x="556375" y="146912"/>
                  </a:lnTo>
                  <a:lnTo>
                    <a:pt x="568213" y="161364"/>
                  </a:lnTo>
                  <a:lnTo>
                    <a:pt x="580050" y="176099"/>
                  </a:lnTo>
                  <a:lnTo>
                    <a:pt x="591888" y="190930"/>
                  </a:lnTo>
                  <a:lnTo>
                    <a:pt x="603726" y="205665"/>
                  </a:lnTo>
                  <a:lnTo>
                    <a:pt x="615564" y="220117"/>
                  </a:lnTo>
                  <a:lnTo>
                    <a:pt x="627401" y="234111"/>
                  </a:lnTo>
                  <a:lnTo>
                    <a:pt x="639239" y="247496"/>
                  </a:lnTo>
                  <a:lnTo>
                    <a:pt x="651077" y="260151"/>
                  </a:lnTo>
                  <a:lnTo>
                    <a:pt x="662915" y="271981"/>
                  </a:lnTo>
                  <a:lnTo>
                    <a:pt x="674752" y="282927"/>
                  </a:lnTo>
                  <a:lnTo>
                    <a:pt x="686590" y="292957"/>
                  </a:lnTo>
                  <a:lnTo>
                    <a:pt x="698428" y="302067"/>
                  </a:lnTo>
                  <a:lnTo>
                    <a:pt x="710266" y="310276"/>
                  </a:lnTo>
                  <a:lnTo>
                    <a:pt x="722104" y="317619"/>
                  </a:lnTo>
                  <a:lnTo>
                    <a:pt x="733941" y="324145"/>
                  </a:lnTo>
                  <a:lnTo>
                    <a:pt x="745779" y="329913"/>
                  </a:lnTo>
                  <a:lnTo>
                    <a:pt x="757617" y="334983"/>
                  </a:lnTo>
                  <a:lnTo>
                    <a:pt x="769455" y="339421"/>
                  </a:lnTo>
                  <a:lnTo>
                    <a:pt x="781292" y="343291"/>
                  </a:lnTo>
                  <a:lnTo>
                    <a:pt x="793130" y="346653"/>
                  </a:lnTo>
                  <a:lnTo>
                    <a:pt x="804968" y="349566"/>
                  </a:lnTo>
                  <a:lnTo>
                    <a:pt x="816806" y="352083"/>
                  </a:lnTo>
                  <a:lnTo>
                    <a:pt x="828643" y="354253"/>
                  </a:lnTo>
                  <a:lnTo>
                    <a:pt x="840481" y="356120"/>
                  </a:lnTo>
                  <a:lnTo>
                    <a:pt x="852319" y="357724"/>
                  </a:lnTo>
                  <a:lnTo>
                    <a:pt x="864157" y="359100"/>
                  </a:lnTo>
                  <a:lnTo>
                    <a:pt x="875995" y="360279"/>
                  </a:lnTo>
                  <a:lnTo>
                    <a:pt x="887832" y="361289"/>
                  </a:lnTo>
                  <a:lnTo>
                    <a:pt x="899670" y="362152"/>
                  </a:lnTo>
                  <a:lnTo>
                    <a:pt x="911508" y="362890"/>
                  </a:lnTo>
                  <a:lnTo>
                    <a:pt x="923346" y="363519"/>
                  </a:lnTo>
                  <a:lnTo>
                    <a:pt x="935183" y="364057"/>
                  </a:lnTo>
                  <a:lnTo>
                    <a:pt x="947021" y="364516"/>
                  </a:lnTo>
                  <a:lnTo>
                    <a:pt x="958859" y="364907"/>
                  </a:lnTo>
                  <a:lnTo>
                    <a:pt x="970697" y="365240"/>
                  </a:lnTo>
                  <a:lnTo>
                    <a:pt x="982534" y="365524"/>
                  </a:lnTo>
                  <a:lnTo>
                    <a:pt x="994372" y="365766"/>
                  </a:lnTo>
                  <a:lnTo>
                    <a:pt x="1006210" y="365973"/>
                  </a:lnTo>
                  <a:lnTo>
                    <a:pt x="1018048" y="366148"/>
                  </a:lnTo>
                  <a:lnTo>
                    <a:pt x="1029886" y="366298"/>
                  </a:lnTo>
                  <a:lnTo>
                    <a:pt x="1041723" y="366425"/>
                  </a:lnTo>
                  <a:lnTo>
                    <a:pt x="1053561" y="366533"/>
                  </a:lnTo>
                  <a:lnTo>
                    <a:pt x="1065399" y="366626"/>
                  </a:lnTo>
                  <a:lnTo>
                    <a:pt x="1077237" y="366704"/>
                  </a:lnTo>
                  <a:lnTo>
                    <a:pt x="1089074" y="366771"/>
                  </a:lnTo>
                  <a:lnTo>
                    <a:pt x="1100912" y="366828"/>
                  </a:lnTo>
                  <a:lnTo>
                    <a:pt x="1112750" y="366876"/>
                  </a:lnTo>
                  <a:lnTo>
                    <a:pt x="1124588" y="366918"/>
                  </a:lnTo>
                  <a:lnTo>
                    <a:pt x="1136426" y="366953"/>
                  </a:lnTo>
                  <a:lnTo>
                    <a:pt x="1148263" y="366982"/>
                  </a:lnTo>
                  <a:lnTo>
                    <a:pt x="1160101" y="367008"/>
                  </a:lnTo>
                  <a:lnTo>
                    <a:pt x="1171939" y="367029"/>
                  </a:lnTo>
                  <a:lnTo>
                    <a:pt x="1171939" y="367112"/>
                  </a:lnTo>
                  <a:lnTo>
                    <a:pt x="1183777" y="367104"/>
                  </a:lnTo>
                  <a:lnTo>
                    <a:pt x="1195614" y="367096"/>
                  </a:lnTo>
                  <a:lnTo>
                    <a:pt x="1207452" y="367086"/>
                  </a:lnTo>
                  <a:lnTo>
                    <a:pt x="1219290" y="367074"/>
                  </a:lnTo>
                  <a:lnTo>
                    <a:pt x="1231128" y="367061"/>
                  </a:lnTo>
                  <a:lnTo>
                    <a:pt x="1242965" y="367044"/>
                  </a:lnTo>
                  <a:lnTo>
                    <a:pt x="1254803" y="367025"/>
                  </a:lnTo>
                  <a:lnTo>
                    <a:pt x="1266641" y="367003"/>
                  </a:lnTo>
                  <a:lnTo>
                    <a:pt x="1278479" y="366977"/>
                  </a:lnTo>
                  <a:lnTo>
                    <a:pt x="1290317" y="366946"/>
                  </a:lnTo>
                  <a:lnTo>
                    <a:pt x="1302154" y="366910"/>
                  </a:lnTo>
                  <a:lnTo>
                    <a:pt x="1313992" y="366868"/>
                  </a:lnTo>
                  <a:lnTo>
                    <a:pt x="1325830" y="366818"/>
                  </a:lnTo>
                  <a:lnTo>
                    <a:pt x="1337668" y="366759"/>
                  </a:lnTo>
                  <a:lnTo>
                    <a:pt x="1349505" y="366691"/>
                  </a:lnTo>
                  <a:lnTo>
                    <a:pt x="1361343" y="366610"/>
                  </a:lnTo>
                  <a:lnTo>
                    <a:pt x="1373181" y="366515"/>
                  </a:lnTo>
                  <a:lnTo>
                    <a:pt x="1385019" y="366404"/>
                  </a:lnTo>
                  <a:lnTo>
                    <a:pt x="1396856" y="366274"/>
                  </a:lnTo>
                  <a:lnTo>
                    <a:pt x="1408694" y="366121"/>
                  </a:lnTo>
                  <a:lnTo>
                    <a:pt x="1420532" y="365942"/>
                  </a:lnTo>
                  <a:lnTo>
                    <a:pt x="1432370" y="365732"/>
                  </a:lnTo>
                  <a:lnTo>
                    <a:pt x="1444208" y="365486"/>
                  </a:lnTo>
                  <a:lnTo>
                    <a:pt x="1456045" y="365198"/>
                  </a:lnTo>
                  <a:lnTo>
                    <a:pt x="1467883" y="364862"/>
                  </a:lnTo>
                  <a:lnTo>
                    <a:pt x="1479721" y="364469"/>
                  </a:lnTo>
                  <a:lnTo>
                    <a:pt x="1491559" y="364010"/>
                  </a:lnTo>
                  <a:lnTo>
                    <a:pt x="1503396" y="363475"/>
                  </a:lnTo>
                  <a:lnTo>
                    <a:pt x="1515234" y="362853"/>
                  </a:lnTo>
                  <a:lnTo>
                    <a:pt x="1527072" y="362129"/>
                  </a:lnTo>
                  <a:lnTo>
                    <a:pt x="1538910" y="361290"/>
                  </a:lnTo>
                  <a:lnTo>
                    <a:pt x="1550748" y="360319"/>
                  </a:lnTo>
                  <a:lnTo>
                    <a:pt x="1562585" y="359199"/>
                  </a:lnTo>
                  <a:lnTo>
                    <a:pt x="1574423" y="357909"/>
                  </a:lnTo>
                  <a:lnTo>
                    <a:pt x="1586261" y="356429"/>
                  </a:lnTo>
                  <a:lnTo>
                    <a:pt x="1598099" y="354739"/>
                  </a:lnTo>
                  <a:lnTo>
                    <a:pt x="1609936" y="352817"/>
                  </a:lnTo>
                  <a:lnTo>
                    <a:pt x="1621774" y="350641"/>
                  </a:lnTo>
                  <a:lnTo>
                    <a:pt x="1633612" y="348194"/>
                  </a:lnTo>
                  <a:lnTo>
                    <a:pt x="1645450" y="345457"/>
                  </a:lnTo>
                  <a:lnTo>
                    <a:pt x="1657287" y="342421"/>
                  </a:lnTo>
                  <a:lnTo>
                    <a:pt x="1669125" y="339077"/>
                  </a:lnTo>
                  <a:lnTo>
                    <a:pt x="1680963" y="335429"/>
                  </a:lnTo>
                  <a:lnTo>
                    <a:pt x="1692801" y="331485"/>
                  </a:lnTo>
                  <a:lnTo>
                    <a:pt x="1704639" y="327267"/>
                  </a:lnTo>
                  <a:lnTo>
                    <a:pt x="1716476" y="322805"/>
                  </a:lnTo>
                  <a:lnTo>
                    <a:pt x="1728314" y="318141"/>
                  </a:lnTo>
                  <a:lnTo>
                    <a:pt x="1740152" y="313324"/>
                  </a:lnTo>
                  <a:lnTo>
                    <a:pt x="1751990" y="308412"/>
                  </a:lnTo>
                  <a:lnTo>
                    <a:pt x="1763827" y="303468"/>
                  </a:lnTo>
                  <a:lnTo>
                    <a:pt x="1775665" y="298556"/>
                  </a:lnTo>
                  <a:lnTo>
                    <a:pt x="1787503" y="293739"/>
                  </a:lnTo>
                  <a:lnTo>
                    <a:pt x="1799341" y="289075"/>
                  </a:lnTo>
                  <a:lnTo>
                    <a:pt x="1811178" y="284613"/>
                  </a:lnTo>
                  <a:lnTo>
                    <a:pt x="1823016" y="280395"/>
                  </a:lnTo>
                  <a:lnTo>
                    <a:pt x="1834854" y="276451"/>
                  </a:lnTo>
                  <a:lnTo>
                    <a:pt x="1846692" y="272803"/>
                  </a:lnTo>
                  <a:lnTo>
                    <a:pt x="1858530" y="269459"/>
                  </a:lnTo>
                  <a:lnTo>
                    <a:pt x="1870367" y="266422"/>
                  </a:lnTo>
                  <a:lnTo>
                    <a:pt x="1882205" y="263686"/>
                  </a:lnTo>
                  <a:lnTo>
                    <a:pt x="1894043" y="261238"/>
                  </a:lnTo>
                  <a:lnTo>
                    <a:pt x="1905881" y="259063"/>
                  </a:lnTo>
                  <a:lnTo>
                    <a:pt x="1917718" y="257141"/>
                  </a:lnTo>
                  <a:lnTo>
                    <a:pt x="1929556" y="255450"/>
                  </a:lnTo>
                  <a:lnTo>
                    <a:pt x="1941394" y="253971"/>
                  </a:lnTo>
                  <a:lnTo>
                    <a:pt x="1953232" y="252681"/>
                  </a:lnTo>
                  <a:lnTo>
                    <a:pt x="1965069" y="251560"/>
                  </a:lnTo>
                  <a:lnTo>
                    <a:pt x="1976907" y="250589"/>
                  </a:lnTo>
                  <a:lnTo>
                    <a:pt x="1988745" y="249751"/>
                  </a:lnTo>
                  <a:lnTo>
                    <a:pt x="2000583" y="249027"/>
                  </a:lnTo>
                  <a:lnTo>
                    <a:pt x="2012421" y="248405"/>
                  </a:lnTo>
                  <a:lnTo>
                    <a:pt x="2024258" y="247870"/>
                  </a:lnTo>
                  <a:lnTo>
                    <a:pt x="2036096" y="247411"/>
                  </a:lnTo>
                  <a:lnTo>
                    <a:pt x="2047934" y="247018"/>
                  </a:lnTo>
                  <a:lnTo>
                    <a:pt x="2059772" y="246682"/>
                  </a:lnTo>
                  <a:lnTo>
                    <a:pt x="2071609" y="246394"/>
                  </a:lnTo>
                  <a:lnTo>
                    <a:pt x="2083447" y="246148"/>
                  </a:lnTo>
                  <a:lnTo>
                    <a:pt x="2095285" y="245938"/>
                  </a:lnTo>
                  <a:lnTo>
                    <a:pt x="2107123" y="245759"/>
                  </a:lnTo>
                  <a:lnTo>
                    <a:pt x="2118961" y="245606"/>
                  </a:lnTo>
                  <a:lnTo>
                    <a:pt x="2130798" y="245476"/>
                  </a:lnTo>
                  <a:lnTo>
                    <a:pt x="2142636" y="245365"/>
                  </a:lnTo>
                  <a:lnTo>
                    <a:pt x="2154474" y="245270"/>
                  </a:lnTo>
                  <a:lnTo>
                    <a:pt x="2166312" y="245189"/>
                  </a:lnTo>
                  <a:lnTo>
                    <a:pt x="2178149" y="245121"/>
                  </a:lnTo>
                  <a:lnTo>
                    <a:pt x="2189987" y="245062"/>
                  </a:lnTo>
                  <a:lnTo>
                    <a:pt x="2201825" y="245012"/>
                  </a:lnTo>
                  <a:lnTo>
                    <a:pt x="2213663" y="244970"/>
                  </a:lnTo>
                  <a:lnTo>
                    <a:pt x="2225500" y="244934"/>
                  </a:lnTo>
                  <a:lnTo>
                    <a:pt x="2237338" y="244903"/>
                  </a:lnTo>
                  <a:lnTo>
                    <a:pt x="2249176" y="244877"/>
                  </a:lnTo>
                  <a:lnTo>
                    <a:pt x="2261014" y="244854"/>
                  </a:lnTo>
                  <a:lnTo>
                    <a:pt x="2272852" y="244835"/>
                  </a:lnTo>
                  <a:lnTo>
                    <a:pt x="2284689" y="244819"/>
                  </a:lnTo>
                  <a:lnTo>
                    <a:pt x="2296527" y="244806"/>
                  </a:lnTo>
                  <a:lnTo>
                    <a:pt x="2308365" y="244794"/>
                  </a:lnTo>
                  <a:lnTo>
                    <a:pt x="2320203" y="244784"/>
                  </a:lnTo>
                  <a:lnTo>
                    <a:pt x="2332040" y="244775"/>
                  </a:lnTo>
                  <a:lnTo>
                    <a:pt x="2343878" y="244768"/>
                  </a:lnTo>
                  <a:lnTo>
                    <a:pt x="2343878" y="244727"/>
                  </a:lnTo>
                  <a:lnTo>
                    <a:pt x="2355716" y="244727"/>
                  </a:lnTo>
                  <a:lnTo>
                    <a:pt x="2367554" y="244727"/>
                  </a:lnTo>
                  <a:lnTo>
                    <a:pt x="2379391" y="244727"/>
                  </a:lnTo>
                  <a:lnTo>
                    <a:pt x="2391229" y="244727"/>
                  </a:lnTo>
                  <a:lnTo>
                    <a:pt x="2403067" y="244727"/>
                  </a:lnTo>
                  <a:lnTo>
                    <a:pt x="2414905" y="244727"/>
                  </a:lnTo>
                  <a:lnTo>
                    <a:pt x="2426743" y="244727"/>
                  </a:lnTo>
                  <a:lnTo>
                    <a:pt x="2438580" y="244727"/>
                  </a:lnTo>
                  <a:lnTo>
                    <a:pt x="2450418" y="244727"/>
                  </a:lnTo>
                  <a:lnTo>
                    <a:pt x="2462256" y="244727"/>
                  </a:lnTo>
                  <a:lnTo>
                    <a:pt x="2474094" y="244727"/>
                  </a:lnTo>
                  <a:lnTo>
                    <a:pt x="2485931" y="244727"/>
                  </a:lnTo>
                  <a:lnTo>
                    <a:pt x="2497769" y="244727"/>
                  </a:lnTo>
                  <a:lnTo>
                    <a:pt x="2509607" y="244727"/>
                  </a:lnTo>
                  <a:lnTo>
                    <a:pt x="2521445" y="244727"/>
                  </a:lnTo>
                  <a:lnTo>
                    <a:pt x="2533283" y="244727"/>
                  </a:lnTo>
                  <a:lnTo>
                    <a:pt x="2545120" y="244727"/>
                  </a:lnTo>
                  <a:lnTo>
                    <a:pt x="2556958" y="244727"/>
                  </a:lnTo>
                  <a:lnTo>
                    <a:pt x="2568796" y="244727"/>
                  </a:lnTo>
                  <a:lnTo>
                    <a:pt x="2580634" y="244727"/>
                  </a:lnTo>
                  <a:lnTo>
                    <a:pt x="2592471" y="244727"/>
                  </a:lnTo>
                  <a:lnTo>
                    <a:pt x="2604309" y="244727"/>
                  </a:lnTo>
                  <a:lnTo>
                    <a:pt x="2616147" y="244727"/>
                  </a:lnTo>
                  <a:lnTo>
                    <a:pt x="2627985" y="244727"/>
                  </a:lnTo>
                  <a:lnTo>
                    <a:pt x="2639822" y="244727"/>
                  </a:lnTo>
                  <a:lnTo>
                    <a:pt x="2651660" y="244727"/>
                  </a:lnTo>
                  <a:lnTo>
                    <a:pt x="2663498" y="244727"/>
                  </a:lnTo>
                  <a:lnTo>
                    <a:pt x="2675336" y="244727"/>
                  </a:lnTo>
                  <a:lnTo>
                    <a:pt x="2687174" y="244727"/>
                  </a:lnTo>
                  <a:lnTo>
                    <a:pt x="2699011" y="244727"/>
                  </a:lnTo>
                  <a:lnTo>
                    <a:pt x="2710849" y="244727"/>
                  </a:lnTo>
                  <a:lnTo>
                    <a:pt x="2722687" y="244727"/>
                  </a:lnTo>
                  <a:lnTo>
                    <a:pt x="2734525" y="244727"/>
                  </a:lnTo>
                  <a:lnTo>
                    <a:pt x="2746362" y="244727"/>
                  </a:lnTo>
                  <a:lnTo>
                    <a:pt x="2758200" y="244727"/>
                  </a:lnTo>
                  <a:lnTo>
                    <a:pt x="2770038" y="244727"/>
                  </a:lnTo>
                  <a:lnTo>
                    <a:pt x="2781876" y="244727"/>
                  </a:lnTo>
                  <a:lnTo>
                    <a:pt x="2793713" y="244727"/>
                  </a:lnTo>
                  <a:lnTo>
                    <a:pt x="2805551" y="244727"/>
                  </a:lnTo>
                  <a:lnTo>
                    <a:pt x="2817389" y="244727"/>
                  </a:lnTo>
                  <a:lnTo>
                    <a:pt x="2829227" y="244727"/>
                  </a:lnTo>
                  <a:lnTo>
                    <a:pt x="2841065" y="244727"/>
                  </a:lnTo>
                  <a:lnTo>
                    <a:pt x="2852902" y="244727"/>
                  </a:lnTo>
                  <a:lnTo>
                    <a:pt x="2864740" y="244727"/>
                  </a:lnTo>
                  <a:lnTo>
                    <a:pt x="2876578" y="244727"/>
                  </a:lnTo>
                  <a:lnTo>
                    <a:pt x="2888416" y="244727"/>
                  </a:lnTo>
                  <a:lnTo>
                    <a:pt x="2900253" y="244727"/>
                  </a:lnTo>
                  <a:lnTo>
                    <a:pt x="2912091" y="244727"/>
                  </a:lnTo>
                  <a:lnTo>
                    <a:pt x="2923929" y="244727"/>
                  </a:lnTo>
                  <a:lnTo>
                    <a:pt x="2935767" y="244727"/>
                  </a:lnTo>
                  <a:lnTo>
                    <a:pt x="2947604" y="244727"/>
                  </a:lnTo>
                  <a:lnTo>
                    <a:pt x="2959442" y="244727"/>
                  </a:lnTo>
                  <a:lnTo>
                    <a:pt x="2971280" y="244727"/>
                  </a:lnTo>
                  <a:lnTo>
                    <a:pt x="2983118" y="244727"/>
                  </a:lnTo>
                  <a:lnTo>
                    <a:pt x="2994956" y="244727"/>
                  </a:lnTo>
                  <a:lnTo>
                    <a:pt x="3006793" y="244727"/>
                  </a:lnTo>
                  <a:lnTo>
                    <a:pt x="3018631" y="244727"/>
                  </a:lnTo>
                  <a:lnTo>
                    <a:pt x="3030469" y="244727"/>
                  </a:lnTo>
                  <a:lnTo>
                    <a:pt x="3042307" y="244727"/>
                  </a:lnTo>
                  <a:lnTo>
                    <a:pt x="3054144" y="244727"/>
                  </a:lnTo>
                  <a:lnTo>
                    <a:pt x="3065982" y="244727"/>
                  </a:lnTo>
                  <a:lnTo>
                    <a:pt x="3077820" y="244727"/>
                  </a:lnTo>
                  <a:lnTo>
                    <a:pt x="3089658" y="244727"/>
                  </a:lnTo>
                  <a:lnTo>
                    <a:pt x="3101496" y="244727"/>
                  </a:lnTo>
                  <a:lnTo>
                    <a:pt x="3113333" y="244727"/>
                  </a:lnTo>
                  <a:lnTo>
                    <a:pt x="3125171" y="244727"/>
                  </a:lnTo>
                  <a:lnTo>
                    <a:pt x="3137009" y="244727"/>
                  </a:lnTo>
                  <a:lnTo>
                    <a:pt x="3148847" y="244727"/>
                  </a:lnTo>
                  <a:lnTo>
                    <a:pt x="3160684" y="244727"/>
                  </a:lnTo>
                  <a:lnTo>
                    <a:pt x="3172522" y="244727"/>
                  </a:lnTo>
                  <a:lnTo>
                    <a:pt x="3184360" y="244727"/>
                  </a:lnTo>
                  <a:lnTo>
                    <a:pt x="3196198" y="244727"/>
                  </a:lnTo>
                  <a:lnTo>
                    <a:pt x="3208035" y="244727"/>
                  </a:lnTo>
                  <a:lnTo>
                    <a:pt x="3219873" y="244727"/>
                  </a:lnTo>
                  <a:lnTo>
                    <a:pt x="3231711" y="244727"/>
                  </a:lnTo>
                  <a:lnTo>
                    <a:pt x="3243549" y="244727"/>
                  </a:lnTo>
                  <a:lnTo>
                    <a:pt x="3255387" y="244727"/>
                  </a:lnTo>
                  <a:lnTo>
                    <a:pt x="3267224" y="244727"/>
                  </a:lnTo>
                  <a:lnTo>
                    <a:pt x="3279062" y="244727"/>
                  </a:lnTo>
                  <a:lnTo>
                    <a:pt x="3290900" y="244727"/>
                  </a:lnTo>
                  <a:lnTo>
                    <a:pt x="3302738" y="244727"/>
                  </a:lnTo>
                  <a:lnTo>
                    <a:pt x="3314575" y="244727"/>
                  </a:lnTo>
                  <a:lnTo>
                    <a:pt x="3326413" y="244727"/>
                  </a:lnTo>
                  <a:lnTo>
                    <a:pt x="3338251" y="244727"/>
                  </a:lnTo>
                  <a:lnTo>
                    <a:pt x="3350089" y="244727"/>
                  </a:lnTo>
                  <a:lnTo>
                    <a:pt x="3361926" y="244727"/>
                  </a:lnTo>
                  <a:lnTo>
                    <a:pt x="3373764" y="244727"/>
                  </a:lnTo>
                  <a:lnTo>
                    <a:pt x="3385602" y="244727"/>
                  </a:lnTo>
                  <a:lnTo>
                    <a:pt x="3397440" y="244727"/>
                  </a:lnTo>
                  <a:lnTo>
                    <a:pt x="3409278" y="244727"/>
                  </a:lnTo>
                  <a:lnTo>
                    <a:pt x="3421115" y="244727"/>
                  </a:lnTo>
                  <a:lnTo>
                    <a:pt x="3432953" y="244727"/>
                  </a:lnTo>
                  <a:lnTo>
                    <a:pt x="3444791" y="244727"/>
                  </a:lnTo>
                  <a:lnTo>
                    <a:pt x="3456629" y="244727"/>
                  </a:lnTo>
                  <a:lnTo>
                    <a:pt x="3468466" y="244727"/>
                  </a:lnTo>
                  <a:lnTo>
                    <a:pt x="3480304" y="244727"/>
                  </a:lnTo>
                  <a:lnTo>
                    <a:pt x="3492142" y="244727"/>
                  </a:lnTo>
                  <a:lnTo>
                    <a:pt x="3503980" y="244727"/>
                  </a:lnTo>
                  <a:lnTo>
                    <a:pt x="3515818" y="244727"/>
                  </a:lnTo>
                  <a:lnTo>
                    <a:pt x="3515818" y="244727"/>
                  </a:lnTo>
                  <a:lnTo>
                    <a:pt x="3527655" y="244727"/>
                  </a:lnTo>
                  <a:lnTo>
                    <a:pt x="3539493" y="244727"/>
                  </a:lnTo>
                  <a:lnTo>
                    <a:pt x="3551331" y="244727"/>
                  </a:lnTo>
                  <a:lnTo>
                    <a:pt x="3563169" y="244727"/>
                  </a:lnTo>
                  <a:lnTo>
                    <a:pt x="3575006" y="244727"/>
                  </a:lnTo>
                  <a:lnTo>
                    <a:pt x="3586844" y="244727"/>
                  </a:lnTo>
                  <a:lnTo>
                    <a:pt x="3598682" y="244727"/>
                  </a:lnTo>
                  <a:lnTo>
                    <a:pt x="3610520" y="244727"/>
                  </a:lnTo>
                  <a:lnTo>
                    <a:pt x="3622357" y="244727"/>
                  </a:lnTo>
                  <a:lnTo>
                    <a:pt x="3634195" y="244727"/>
                  </a:lnTo>
                  <a:lnTo>
                    <a:pt x="3646033" y="244727"/>
                  </a:lnTo>
                  <a:lnTo>
                    <a:pt x="3657871" y="244727"/>
                  </a:lnTo>
                  <a:lnTo>
                    <a:pt x="3669709" y="244727"/>
                  </a:lnTo>
                  <a:lnTo>
                    <a:pt x="3681546" y="244727"/>
                  </a:lnTo>
                  <a:lnTo>
                    <a:pt x="3693384" y="244727"/>
                  </a:lnTo>
                  <a:lnTo>
                    <a:pt x="3705222" y="244727"/>
                  </a:lnTo>
                  <a:lnTo>
                    <a:pt x="3717060" y="244727"/>
                  </a:lnTo>
                  <a:lnTo>
                    <a:pt x="3728897" y="244727"/>
                  </a:lnTo>
                  <a:lnTo>
                    <a:pt x="3740735" y="244727"/>
                  </a:lnTo>
                  <a:lnTo>
                    <a:pt x="3752573" y="244727"/>
                  </a:lnTo>
                  <a:lnTo>
                    <a:pt x="3764411" y="244727"/>
                  </a:lnTo>
                  <a:lnTo>
                    <a:pt x="3776248" y="244727"/>
                  </a:lnTo>
                  <a:lnTo>
                    <a:pt x="3788086" y="244727"/>
                  </a:lnTo>
                  <a:lnTo>
                    <a:pt x="3799924" y="244727"/>
                  </a:lnTo>
                  <a:lnTo>
                    <a:pt x="3811762" y="244727"/>
                  </a:lnTo>
                  <a:lnTo>
                    <a:pt x="3823600" y="244727"/>
                  </a:lnTo>
                  <a:lnTo>
                    <a:pt x="3835437" y="244727"/>
                  </a:lnTo>
                  <a:lnTo>
                    <a:pt x="3847275" y="244727"/>
                  </a:lnTo>
                  <a:lnTo>
                    <a:pt x="3859113" y="244727"/>
                  </a:lnTo>
                  <a:lnTo>
                    <a:pt x="3870951" y="244727"/>
                  </a:lnTo>
                  <a:lnTo>
                    <a:pt x="3882788" y="244727"/>
                  </a:lnTo>
                  <a:lnTo>
                    <a:pt x="3894626" y="244727"/>
                  </a:lnTo>
                  <a:lnTo>
                    <a:pt x="3906464" y="244727"/>
                  </a:lnTo>
                  <a:lnTo>
                    <a:pt x="3918302" y="244727"/>
                  </a:lnTo>
                  <a:lnTo>
                    <a:pt x="3930139" y="244727"/>
                  </a:lnTo>
                  <a:lnTo>
                    <a:pt x="3941977" y="244727"/>
                  </a:lnTo>
                  <a:lnTo>
                    <a:pt x="3953815" y="244727"/>
                  </a:lnTo>
                  <a:lnTo>
                    <a:pt x="3965653" y="244727"/>
                  </a:lnTo>
                  <a:lnTo>
                    <a:pt x="3977491" y="244727"/>
                  </a:lnTo>
                  <a:lnTo>
                    <a:pt x="3989328" y="244727"/>
                  </a:lnTo>
                  <a:lnTo>
                    <a:pt x="4001166" y="244727"/>
                  </a:lnTo>
                  <a:lnTo>
                    <a:pt x="4013004" y="244727"/>
                  </a:lnTo>
                  <a:lnTo>
                    <a:pt x="4024842" y="244727"/>
                  </a:lnTo>
                  <a:lnTo>
                    <a:pt x="4036679" y="244727"/>
                  </a:lnTo>
                  <a:lnTo>
                    <a:pt x="4048517" y="244727"/>
                  </a:lnTo>
                  <a:lnTo>
                    <a:pt x="4060355" y="244727"/>
                  </a:lnTo>
                  <a:lnTo>
                    <a:pt x="4072193" y="244727"/>
                  </a:lnTo>
                  <a:lnTo>
                    <a:pt x="4084031" y="244727"/>
                  </a:lnTo>
                  <a:lnTo>
                    <a:pt x="4095868" y="244727"/>
                  </a:lnTo>
                  <a:lnTo>
                    <a:pt x="4107706" y="244727"/>
                  </a:lnTo>
                  <a:lnTo>
                    <a:pt x="4119544" y="244727"/>
                  </a:lnTo>
                  <a:lnTo>
                    <a:pt x="4131382" y="244727"/>
                  </a:lnTo>
                  <a:lnTo>
                    <a:pt x="4143219" y="244727"/>
                  </a:lnTo>
                  <a:lnTo>
                    <a:pt x="4155057" y="244727"/>
                  </a:lnTo>
                  <a:lnTo>
                    <a:pt x="4166895" y="244727"/>
                  </a:lnTo>
                  <a:lnTo>
                    <a:pt x="4178733" y="244727"/>
                  </a:lnTo>
                  <a:lnTo>
                    <a:pt x="4190570" y="244727"/>
                  </a:lnTo>
                  <a:lnTo>
                    <a:pt x="4202408" y="244727"/>
                  </a:lnTo>
                  <a:lnTo>
                    <a:pt x="4214246" y="244727"/>
                  </a:lnTo>
                  <a:lnTo>
                    <a:pt x="4226084" y="244727"/>
                  </a:lnTo>
                  <a:lnTo>
                    <a:pt x="4237922" y="244727"/>
                  </a:lnTo>
                  <a:lnTo>
                    <a:pt x="4249759" y="244727"/>
                  </a:lnTo>
                  <a:lnTo>
                    <a:pt x="4261597" y="244727"/>
                  </a:lnTo>
                  <a:lnTo>
                    <a:pt x="4273435" y="244727"/>
                  </a:lnTo>
                  <a:lnTo>
                    <a:pt x="4285273" y="244727"/>
                  </a:lnTo>
                  <a:lnTo>
                    <a:pt x="4297110" y="244727"/>
                  </a:lnTo>
                  <a:lnTo>
                    <a:pt x="4308948" y="244727"/>
                  </a:lnTo>
                  <a:lnTo>
                    <a:pt x="4320786" y="244727"/>
                  </a:lnTo>
                  <a:lnTo>
                    <a:pt x="4332624" y="244727"/>
                  </a:lnTo>
                  <a:lnTo>
                    <a:pt x="4344461" y="244727"/>
                  </a:lnTo>
                  <a:lnTo>
                    <a:pt x="4356299" y="244727"/>
                  </a:lnTo>
                  <a:lnTo>
                    <a:pt x="4368137" y="244727"/>
                  </a:lnTo>
                  <a:lnTo>
                    <a:pt x="4379975" y="244727"/>
                  </a:lnTo>
                  <a:lnTo>
                    <a:pt x="4391813" y="244727"/>
                  </a:lnTo>
                  <a:lnTo>
                    <a:pt x="4403650" y="244727"/>
                  </a:lnTo>
                  <a:lnTo>
                    <a:pt x="4415488" y="244727"/>
                  </a:lnTo>
                  <a:lnTo>
                    <a:pt x="4427326" y="244727"/>
                  </a:lnTo>
                  <a:lnTo>
                    <a:pt x="4439164" y="244727"/>
                  </a:lnTo>
                  <a:lnTo>
                    <a:pt x="4451001" y="244727"/>
                  </a:lnTo>
                  <a:lnTo>
                    <a:pt x="4462839" y="244727"/>
                  </a:lnTo>
                  <a:lnTo>
                    <a:pt x="4474677" y="244727"/>
                  </a:lnTo>
                  <a:lnTo>
                    <a:pt x="4486515" y="244727"/>
                  </a:lnTo>
                  <a:lnTo>
                    <a:pt x="4498352" y="244727"/>
                  </a:lnTo>
                  <a:lnTo>
                    <a:pt x="4510190" y="244727"/>
                  </a:lnTo>
                  <a:lnTo>
                    <a:pt x="4522028" y="244727"/>
                  </a:lnTo>
                  <a:lnTo>
                    <a:pt x="4533866" y="244727"/>
                  </a:lnTo>
                  <a:lnTo>
                    <a:pt x="4545704" y="244727"/>
                  </a:lnTo>
                  <a:lnTo>
                    <a:pt x="4557541" y="244727"/>
                  </a:lnTo>
                  <a:lnTo>
                    <a:pt x="4569379" y="244727"/>
                  </a:lnTo>
                  <a:lnTo>
                    <a:pt x="4581217" y="244727"/>
                  </a:lnTo>
                  <a:lnTo>
                    <a:pt x="4593055" y="244727"/>
                  </a:lnTo>
                  <a:lnTo>
                    <a:pt x="4604892" y="244727"/>
                  </a:lnTo>
                  <a:lnTo>
                    <a:pt x="4616730" y="244727"/>
                  </a:lnTo>
                  <a:lnTo>
                    <a:pt x="4628568" y="244727"/>
                  </a:lnTo>
                  <a:lnTo>
                    <a:pt x="4640406" y="244727"/>
                  </a:lnTo>
                  <a:lnTo>
                    <a:pt x="4652244" y="244727"/>
                  </a:lnTo>
                  <a:lnTo>
                    <a:pt x="4664081" y="244727"/>
                  </a:lnTo>
                  <a:lnTo>
                    <a:pt x="4675919" y="244727"/>
                  </a:lnTo>
                  <a:lnTo>
                    <a:pt x="4687757" y="244727"/>
                  </a:lnTo>
                </a:path>
              </a:pathLst>
            </a:custGeom>
            <a:ln w="40651" cap="flat">
              <a:solidFill>
                <a:srgbClr val="E8E8E8">
                  <a:alpha val="100000"/>
                </a:srgbClr>
              </a:solidFill>
              <a:prstDash val="solid"/>
              <a:round/>
            </a:ln>
          </p:spPr>
          <p:txBody>
            <a:bodyPr/>
            <a:lstStyle/>
            <a:p/>
          </p:txBody>
        </p:sp>
        <p:sp>
          <p:nvSpPr>
            <p:cNvPr id="82" name="pl82"/>
            <p:cNvSpPr/>
            <p:nvPr/>
          </p:nvSpPr>
          <p:spPr>
            <a:xfrm>
              <a:off x="2482252" y="2496681"/>
              <a:ext cx="4687757" cy="611921"/>
            </a:xfrm>
            <a:custGeom>
              <a:avLst/>
              <a:pathLst>
                <a:path w="4687757" h="611921">
                  <a:moveTo>
                    <a:pt x="0" y="611921"/>
                  </a:moveTo>
                  <a:lnTo>
                    <a:pt x="11837" y="611900"/>
                  </a:lnTo>
                  <a:lnTo>
                    <a:pt x="23675" y="611874"/>
                  </a:lnTo>
                  <a:lnTo>
                    <a:pt x="35513" y="611845"/>
                  </a:lnTo>
                  <a:lnTo>
                    <a:pt x="47351" y="611810"/>
                  </a:lnTo>
                  <a:lnTo>
                    <a:pt x="59188" y="611768"/>
                  </a:lnTo>
                  <a:lnTo>
                    <a:pt x="71026" y="611720"/>
                  </a:lnTo>
                  <a:lnTo>
                    <a:pt x="82864" y="611663"/>
                  </a:lnTo>
                  <a:lnTo>
                    <a:pt x="94702" y="611596"/>
                  </a:lnTo>
                  <a:lnTo>
                    <a:pt x="106539" y="611518"/>
                  </a:lnTo>
                  <a:lnTo>
                    <a:pt x="118377" y="611425"/>
                  </a:lnTo>
                  <a:lnTo>
                    <a:pt x="130215" y="611317"/>
                  </a:lnTo>
                  <a:lnTo>
                    <a:pt x="142053" y="611190"/>
                  </a:lnTo>
                  <a:lnTo>
                    <a:pt x="153891" y="611040"/>
                  </a:lnTo>
                  <a:lnTo>
                    <a:pt x="165728" y="610865"/>
                  </a:lnTo>
                  <a:lnTo>
                    <a:pt x="177566" y="610658"/>
                  </a:lnTo>
                  <a:lnTo>
                    <a:pt x="189404" y="610416"/>
                  </a:lnTo>
                  <a:lnTo>
                    <a:pt x="201242" y="610132"/>
                  </a:lnTo>
                  <a:lnTo>
                    <a:pt x="213079" y="609799"/>
                  </a:lnTo>
                  <a:lnTo>
                    <a:pt x="224917" y="609408"/>
                  </a:lnTo>
                  <a:lnTo>
                    <a:pt x="236755" y="608949"/>
                  </a:lnTo>
                  <a:lnTo>
                    <a:pt x="248593" y="608411"/>
                  </a:lnTo>
                  <a:lnTo>
                    <a:pt x="260430" y="607781"/>
                  </a:lnTo>
                  <a:lnTo>
                    <a:pt x="272268" y="607044"/>
                  </a:lnTo>
                  <a:lnTo>
                    <a:pt x="284106" y="606181"/>
                  </a:lnTo>
                  <a:lnTo>
                    <a:pt x="295944" y="605171"/>
                  </a:lnTo>
                  <a:lnTo>
                    <a:pt x="307782" y="603992"/>
                  </a:lnTo>
                  <a:lnTo>
                    <a:pt x="319619" y="602616"/>
                  </a:lnTo>
                  <a:lnTo>
                    <a:pt x="331457" y="601012"/>
                  </a:lnTo>
                  <a:lnTo>
                    <a:pt x="343295" y="599145"/>
                  </a:lnTo>
                  <a:lnTo>
                    <a:pt x="355133" y="596975"/>
                  </a:lnTo>
                  <a:lnTo>
                    <a:pt x="366970" y="594458"/>
                  </a:lnTo>
                  <a:lnTo>
                    <a:pt x="378808" y="591545"/>
                  </a:lnTo>
                  <a:lnTo>
                    <a:pt x="390646" y="588183"/>
                  </a:lnTo>
                  <a:lnTo>
                    <a:pt x="402484" y="584313"/>
                  </a:lnTo>
                  <a:lnTo>
                    <a:pt x="414321" y="579875"/>
                  </a:lnTo>
                  <a:lnTo>
                    <a:pt x="426159" y="574805"/>
                  </a:lnTo>
                  <a:lnTo>
                    <a:pt x="437997" y="569037"/>
                  </a:lnTo>
                  <a:lnTo>
                    <a:pt x="449835" y="562511"/>
                  </a:lnTo>
                  <a:lnTo>
                    <a:pt x="461673" y="555168"/>
                  </a:lnTo>
                  <a:lnTo>
                    <a:pt x="473510" y="546959"/>
                  </a:lnTo>
                  <a:lnTo>
                    <a:pt x="485348" y="537849"/>
                  </a:lnTo>
                  <a:lnTo>
                    <a:pt x="497186" y="527819"/>
                  </a:lnTo>
                  <a:lnTo>
                    <a:pt x="509024" y="516873"/>
                  </a:lnTo>
                  <a:lnTo>
                    <a:pt x="520861" y="505043"/>
                  </a:lnTo>
                  <a:lnTo>
                    <a:pt x="532699" y="492388"/>
                  </a:lnTo>
                  <a:lnTo>
                    <a:pt x="544537" y="479003"/>
                  </a:lnTo>
                  <a:lnTo>
                    <a:pt x="556375" y="465008"/>
                  </a:lnTo>
                  <a:lnTo>
                    <a:pt x="568213" y="450557"/>
                  </a:lnTo>
                  <a:lnTo>
                    <a:pt x="580050" y="435822"/>
                  </a:lnTo>
                  <a:lnTo>
                    <a:pt x="591888" y="420991"/>
                  </a:lnTo>
                  <a:lnTo>
                    <a:pt x="603726" y="406256"/>
                  </a:lnTo>
                  <a:lnTo>
                    <a:pt x="615564" y="391804"/>
                  </a:lnTo>
                  <a:lnTo>
                    <a:pt x="627401" y="377810"/>
                  </a:lnTo>
                  <a:lnTo>
                    <a:pt x="639239" y="364424"/>
                  </a:lnTo>
                  <a:lnTo>
                    <a:pt x="651077" y="351770"/>
                  </a:lnTo>
                  <a:lnTo>
                    <a:pt x="662915" y="339940"/>
                  </a:lnTo>
                  <a:lnTo>
                    <a:pt x="674752" y="328994"/>
                  </a:lnTo>
                  <a:lnTo>
                    <a:pt x="686590" y="318964"/>
                  </a:lnTo>
                  <a:lnTo>
                    <a:pt x="698428" y="309854"/>
                  </a:lnTo>
                  <a:lnTo>
                    <a:pt x="710266" y="301645"/>
                  </a:lnTo>
                  <a:lnTo>
                    <a:pt x="722104" y="294302"/>
                  </a:lnTo>
                  <a:lnTo>
                    <a:pt x="733941" y="287776"/>
                  </a:lnTo>
                  <a:lnTo>
                    <a:pt x="745779" y="282008"/>
                  </a:lnTo>
                  <a:lnTo>
                    <a:pt x="757617" y="276938"/>
                  </a:lnTo>
                  <a:lnTo>
                    <a:pt x="769455" y="272499"/>
                  </a:lnTo>
                  <a:lnTo>
                    <a:pt x="781292" y="268630"/>
                  </a:lnTo>
                  <a:lnTo>
                    <a:pt x="793130" y="265268"/>
                  </a:lnTo>
                  <a:lnTo>
                    <a:pt x="804968" y="262355"/>
                  </a:lnTo>
                  <a:lnTo>
                    <a:pt x="816806" y="259838"/>
                  </a:lnTo>
                  <a:lnTo>
                    <a:pt x="828643" y="257668"/>
                  </a:lnTo>
                  <a:lnTo>
                    <a:pt x="840481" y="255801"/>
                  </a:lnTo>
                  <a:lnTo>
                    <a:pt x="852319" y="254197"/>
                  </a:lnTo>
                  <a:lnTo>
                    <a:pt x="864157" y="252821"/>
                  </a:lnTo>
                  <a:lnTo>
                    <a:pt x="875995" y="251641"/>
                  </a:lnTo>
                  <a:lnTo>
                    <a:pt x="887832" y="250632"/>
                  </a:lnTo>
                  <a:lnTo>
                    <a:pt x="899670" y="249769"/>
                  </a:lnTo>
                  <a:lnTo>
                    <a:pt x="911508" y="249031"/>
                  </a:lnTo>
                  <a:lnTo>
                    <a:pt x="923346" y="248401"/>
                  </a:lnTo>
                  <a:lnTo>
                    <a:pt x="935183" y="247864"/>
                  </a:lnTo>
                  <a:lnTo>
                    <a:pt x="947021" y="247405"/>
                  </a:lnTo>
                  <a:lnTo>
                    <a:pt x="958859" y="247014"/>
                  </a:lnTo>
                  <a:lnTo>
                    <a:pt x="970697" y="246681"/>
                  </a:lnTo>
                  <a:lnTo>
                    <a:pt x="982534" y="246397"/>
                  </a:lnTo>
                  <a:lnTo>
                    <a:pt x="994372" y="246154"/>
                  </a:lnTo>
                  <a:lnTo>
                    <a:pt x="1006210" y="245948"/>
                  </a:lnTo>
                  <a:lnTo>
                    <a:pt x="1018048" y="245773"/>
                  </a:lnTo>
                  <a:lnTo>
                    <a:pt x="1029886" y="245623"/>
                  </a:lnTo>
                  <a:lnTo>
                    <a:pt x="1041723" y="245496"/>
                  </a:lnTo>
                  <a:lnTo>
                    <a:pt x="1053561" y="245387"/>
                  </a:lnTo>
                  <a:lnTo>
                    <a:pt x="1065399" y="245295"/>
                  </a:lnTo>
                  <a:lnTo>
                    <a:pt x="1077237" y="245217"/>
                  </a:lnTo>
                  <a:lnTo>
                    <a:pt x="1089074" y="245150"/>
                  </a:lnTo>
                  <a:lnTo>
                    <a:pt x="1100912" y="245093"/>
                  </a:lnTo>
                  <a:lnTo>
                    <a:pt x="1112750" y="245044"/>
                  </a:lnTo>
                  <a:lnTo>
                    <a:pt x="1124588" y="245003"/>
                  </a:lnTo>
                  <a:lnTo>
                    <a:pt x="1136426" y="244968"/>
                  </a:lnTo>
                  <a:lnTo>
                    <a:pt x="1148263" y="244938"/>
                  </a:lnTo>
                  <a:lnTo>
                    <a:pt x="1160101" y="244913"/>
                  </a:lnTo>
                  <a:lnTo>
                    <a:pt x="1171939" y="244891"/>
                  </a:lnTo>
                  <a:lnTo>
                    <a:pt x="1171939" y="244686"/>
                  </a:lnTo>
                  <a:lnTo>
                    <a:pt x="1183777" y="244672"/>
                  </a:lnTo>
                  <a:lnTo>
                    <a:pt x="1195614" y="244655"/>
                  </a:lnTo>
                  <a:lnTo>
                    <a:pt x="1207452" y="244635"/>
                  </a:lnTo>
                  <a:lnTo>
                    <a:pt x="1219290" y="244612"/>
                  </a:lnTo>
                  <a:lnTo>
                    <a:pt x="1231128" y="244584"/>
                  </a:lnTo>
                  <a:lnTo>
                    <a:pt x="1242965" y="244552"/>
                  </a:lnTo>
                  <a:lnTo>
                    <a:pt x="1254803" y="244514"/>
                  </a:lnTo>
                  <a:lnTo>
                    <a:pt x="1266641" y="244469"/>
                  </a:lnTo>
                  <a:lnTo>
                    <a:pt x="1278479" y="244417"/>
                  </a:lnTo>
                  <a:lnTo>
                    <a:pt x="1290317" y="244355"/>
                  </a:lnTo>
                  <a:lnTo>
                    <a:pt x="1302154" y="244283"/>
                  </a:lnTo>
                  <a:lnTo>
                    <a:pt x="1313992" y="244198"/>
                  </a:lnTo>
                  <a:lnTo>
                    <a:pt x="1325830" y="244099"/>
                  </a:lnTo>
                  <a:lnTo>
                    <a:pt x="1337668" y="243982"/>
                  </a:lnTo>
                  <a:lnTo>
                    <a:pt x="1349505" y="243844"/>
                  </a:lnTo>
                  <a:lnTo>
                    <a:pt x="1361343" y="243683"/>
                  </a:lnTo>
                  <a:lnTo>
                    <a:pt x="1373181" y="243493"/>
                  </a:lnTo>
                  <a:lnTo>
                    <a:pt x="1385019" y="243271"/>
                  </a:lnTo>
                  <a:lnTo>
                    <a:pt x="1396856" y="243010"/>
                  </a:lnTo>
                  <a:lnTo>
                    <a:pt x="1408694" y="242705"/>
                  </a:lnTo>
                  <a:lnTo>
                    <a:pt x="1420532" y="242346"/>
                  </a:lnTo>
                  <a:lnTo>
                    <a:pt x="1432370" y="241926"/>
                  </a:lnTo>
                  <a:lnTo>
                    <a:pt x="1444208" y="241434"/>
                  </a:lnTo>
                  <a:lnTo>
                    <a:pt x="1456045" y="240859"/>
                  </a:lnTo>
                  <a:lnTo>
                    <a:pt x="1467883" y="240186"/>
                  </a:lnTo>
                  <a:lnTo>
                    <a:pt x="1479721" y="239400"/>
                  </a:lnTo>
                  <a:lnTo>
                    <a:pt x="1491559" y="238483"/>
                  </a:lnTo>
                  <a:lnTo>
                    <a:pt x="1503396" y="237413"/>
                  </a:lnTo>
                  <a:lnTo>
                    <a:pt x="1515234" y="236168"/>
                  </a:lnTo>
                  <a:lnTo>
                    <a:pt x="1527072" y="234722"/>
                  </a:lnTo>
                  <a:lnTo>
                    <a:pt x="1538910" y="233044"/>
                  </a:lnTo>
                  <a:lnTo>
                    <a:pt x="1550748" y="231102"/>
                  </a:lnTo>
                  <a:lnTo>
                    <a:pt x="1562585" y="228860"/>
                  </a:lnTo>
                  <a:lnTo>
                    <a:pt x="1574423" y="226281"/>
                  </a:lnTo>
                  <a:lnTo>
                    <a:pt x="1586261" y="223322"/>
                  </a:lnTo>
                  <a:lnTo>
                    <a:pt x="1598099" y="219942"/>
                  </a:lnTo>
                  <a:lnTo>
                    <a:pt x="1609936" y="216097"/>
                  </a:lnTo>
                  <a:lnTo>
                    <a:pt x="1621774" y="211746"/>
                  </a:lnTo>
                  <a:lnTo>
                    <a:pt x="1633612" y="206850"/>
                  </a:lnTo>
                  <a:lnTo>
                    <a:pt x="1645450" y="201378"/>
                  </a:lnTo>
                  <a:lnTo>
                    <a:pt x="1657287" y="195304"/>
                  </a:lnTo>
                  <a:lnTo>
                    <a:pt x="1669125" y="188618"/>
                  </a:lnTo>
                  <a:lnTo>
                    <a:pt x="1680963" y="181321"/>
                  </a:lnTo>
                  <a:lnTo>
                    <a:pt x="1692801" y="173434"/>
                  </a:lnTo>
                  <a:lnTo>
                    <a:pt x="1704639" y="164997"/>
                  </a:lnTo>
                  <a:lnTo>
                    <a:pt x="1716476" y="156074"/>
                  </a:lnTo>
                  <a:lnTo>
                    <a:pt x="1728314" y="146744"/>
                  </a:lnTo>
                  <a:lnTo>
                    <a:pt x="1740152" y="137110"/>
                  </a:lnTo>
                  <a:lnTo>
                    <a:pt x="1751990" y="127287"/>
                  </a:lnTo>
                  <a:lnTo>
                    <a:pt x="1763827" y="117399"/>
                  </a:lnTo>
                  <a:lnTo>
                    <a:pt x="1775665" y="107576"/>
                  </a:lnTo>
                  <a:lnTo>
                    <a:pt x="1787503" y="97941"/>
                  </a:lnTo>
                  <a:lnTo>
                    <a:pt x="1799341" y="88612"/>
                  </a:lnTo>
                  <a:lnTo>
                    <a:pt x="1811178" y="79688"/>
                  </a:lnTo>
                  <a:lnTo>
                    <a:pt x="1823016" y="71252"/>
                  </a:lnTo>
                  <a:lnTo>
                    <a:pt x="1834854" y="63365"/>
                  </a:lnTo>
                  <a:lnTo>
                    <a:pt x="1846692" y="56068"/>
                  </a:lnTo>
                  <a:lnTo>
                    <a:pt x="1858530" y="49381"/>
                  </a:lnTo>
                  <a:lnTo>
                    <a:pt x="1870367" y="43308"/>
                  </a:lnTo>
                  <a:lnTo>
                    <a:pt x="1882205" y="37835"/>
                  </a:lnTo>
                  <a:lnTo>
                    <a:pt x="1894043" y="32940"/>
                  </a:lnTo>
                  <a:lnTo>
                    <a:pt x="1905881" y="28589"/>
                  </a:lnTo>
                  <a:lnTo>
                    <a:pt x="1917718" y="24744"/>
                  </a:lnTo>
                  <a:lnTo>
                    <a:pt x="1929556" y="21364"/>
                  </a:lnTo>
                  <a:lnTo>
                    <a:pt x="1941394" y="18405"/>
                  </a:lnTo>
                  <a:lnTo>
                    <a:pt x="1953232" y="15825"/>
                  </a:lnTo>
                  <a:lnTo>
                    <a:pt x="1965069" y="13584"/>
                  </a:lnTo>
                  <a:lnTo>
                    <a:pt x="1976907" y="11642"/>
                  </a:lnTo>
                  <a:lnTo>
                    <a:pt x="1988745" y="9964"/>
                  </a:lnTo>
                  <a:lnTo>
                    <a:pt x="2000583" y="8517"/>
                  </a:lnTo>
                  <a:lnTo>
                    <a:pt x="2012421" y="7273"/>
                  </a:lnTo>
                  <a:lnTo>
                    <a:pt x="2024258" y="6203"/>
                  </a:lnTo>
                  <a:lnTo>
                    <a:pt x="2036096" y="5286"/>
                  </a:lnTo>
                  <a:lnTo>
                    <a:pt x="2047934" y="4500"/>
                  </a:lnTo>
                  <a:lnTo>
                    <a:pt x="2059772" y="3827"/>
                  </a:lnTo>
                  <a:lnTo>
                    <a:pt x="2071609" y="3251"/>
                  </a:lnTo>
                  <a:lnTo>
                    <a:pt x="2083447" y="2759"/>
                  </a:lnTo>
                  <a:lnTo>
                    <a:pt x="2095285" y="2340"/>
                  </a:lnTo>
                  <a:lnTo>
                    <a:pt x="2107123" y="1981"/>
                  </a:lnTo>
                  <a:lnTo>
                    <a:pt x="2118961" y="1675"/>
                  </a:lnTo>
                  <a:lnTo>
                    <a:pt x="2130798" y="1415"/>
                  </a:lnTo>
                  <a:lnTo>
                    <a:pt x="2142636" y="1192"/>
                  </a:lnTo>
                  <a:lnTo>
                    <a:pt x="2154474" y="1003"/>
                  </a:lnTo>
                  <a:lnTo>
                    <a:pt x="2166312" y="842"/>
                  </a:lnTo>
                  <a:lnTo>
                    <a:pt x="2178149" y="704"/>
                  </a:lnTo>
                  <a:lnTo>
                    <a:pt x="2189987" y="587"/>
                  </a:lnTo>
                  <a:lnTo>
                    <a:pt x="2201825" y="487"/>
                  </a:lnTo>
                  <a:lnTo>
                    <a:pt x="2213663" y="402"/>
                  </a:lnTo>
                  <a:lnTo>
                    <a:pt x="2225500" y="330"/>
                  </a:lnTo>
                  <a:lnTo>
                    <a:pt x="2237338" y="269"/>
                  </a:lnTo>
                  <a:lnTo>
                    <a:pt x="2249176" y="216"/>
                  </a:lnTo>
                  <a:lnTo>
                    <a:pt x="2261014" y="172"/>
                  </a:lnTo>
                  <a:lnTo>
                    <a:pt x="2272852" y="134"/>
                  </a:lnTo>
                  <a:lnTo>
                    <a:pt x="2284689" y="102"/>
                  </a:lnTo>
                  <a:lnTo>
                    <a:pt x="2296527" y="74"/>
                  </a:lnTo>
                  <a:lnTo>
                    <a:pt x="2308365" y="51"/>
                  </a:lnTo>
                  <a:lnTo>
                    <a:pt x="2320203" y="31"/>
                  </a:lnTo>
                  <a:lnTo>
                    <a:pt x="2332040" y="14"/>
                  </a:lnTo>
                  <a:lnTo>
                    <a:pt x="2343878" y="0"/>
                  </a:lnTo>
                  <a:lnTo>
                    <a:pt x="2343878" y="41"/>
                  </a:lnTo>
                  <a:lnTo>
                    <a:pt x="2355716" y="62"/>
                  </a:lnTo>
                  <a:lnTo>
                    <a:pt x="2367554" y="88"/>
                  </a:lnTo>
                  <a:lnTo>
                    <a:pt x="2379391" y="117"/>
                  </a:lnTo>
                  <a:lnTo>
                    <a:pt x="2391229" y="152"/>
                  </a:lnTo>
                  <a:lnTo>
                    <a:pt x="2403067" y="194"/>
                  </a:lnTo>
                  <a:lnTo>
                    <a:pt x="2414905" y="242"/>
                  </a:lnTo>
                  <a:lnTo>
                    <a:pt x="2426743" y="299"/>
                  </a:lnTo>
                  <a:lnTo>
                    <a:pt x="2438580" y="366"/>
                  </a:lnTo>
                  <a:lnTo>
                    <a:pt x="2450418" y="444"/>
                  </a:lnTo>
                  <a:lnTo>
                    <a:pt x="2462256" y="537"/>
                  </a:lnTo>
                  <a:lnTo>
                    <a:pt x="2474094" y="645"/>
                  </a:lnTo>
                  <a:lnTo>
                    <a:pt x="2485931" y="772"/>
                  </a:lnTo>
                  <a:lnTo>
                    <a:pt x="2497769" y="922"/>
                  </a:lnTo>
                  <a:lnTo>
                    <a:pt x="2509607" y="1097"/>
                  </a:lnTo>
                  <a:lnTo>
                    <a:pt x="2521445" y="1304"/>
                  </a:lnTo>
                  <a:lnTo>
                    <a:pt x="2533283" y="1546"/>
                  </a:lnTo>
                  <a:lnTo>
                    <a:pt x="2545120" y="1830"/>
                  </a:lnTo>
                  <a:lnTo>
                    <a:pt x="2556958" y="2163"/>
                  </a:lnTo>
                  <a:lnTo>
                    <a:pt x="2568796" y="2554"/>
                  </a:lnTo>
                  <a:lnTo>
                    <a:pt x="2580634" y="3013"/>
                  </a:lnTo>
                  <a:lnTo>
                    <a:pt x="2592471" y="3551"/>
                  </a:lnTo>
                  <a:lnTo>
                    <a:pt x="2604309" y="4180"/>
                  </a:lnTo>
                  <a:lnTo>
                    <a:pt x="2616147" y="4918"/>
                  </a:lnTo>
                  <a:lnTo>
                    <a:pt x="2627985" y="5781"/>
                  </a:lnTo>
                  <a:lnTo>
                    <a:pt x="2639822" y="6791"/>
                  </a:lnTo>
                  <a:lnTo>
                    <a:pt x="2651660" y="7970"/>
                  </a:lnTo>
                  <a:lnTo>
                    <a:pt x="2663498" y="9346"/>
                  </a:lnTo>
                  <a:lnTo>
                    <a:pt x="2675336" y="10950"/>
                  </a:lnTo>
                  <a:lnTo>
                    <a:pt x="2687174" y="12817"/>
                  </a:lnTo>
                  <a:lnTo>
                    <a:pt x="2699011" y="14987"/>
                  </a:lnTo>
                  <a:lnTo>
                    <a:pt x="2710849" y="17504"/>
                  </a:lnTo>
                  <a:lnTo>
                    <a:pt x="2722687" y="20417"/>
                  </a:lnTo>
                  <a:lnTo>
                    <a:pt x="2734525" y="23779"/>
                  </a:lnTo>
                  <a:lnTo>
                    <a:pt x="2746362" y="27649"/>
                  </a:lnTo>
                  <a:lnTo>
                    <a:pt x="2758200" y="32087"/>
                  </a:lnTo>
                  <a:lnTo>
                    <a:pt x="2770038" y="37157"/>
                  </a:lnTo>
                  <a:lnTo>
                    <a:pt x="2781876" y="42925"/>
                  </a:lnTo>
                  <a:lnTo>
                    <a:pt x="2793713" y="49451"/>
                  </a:lnTo>
                  <a:lnTo>
                    <a:pt x="2805551" y="56794"/>
                  </a:lnTo>
                  <a:lnTo>
                    <a:pt x="2817389" y="65003"/>
                  </a:lnTo>
                  <a:lnTo>
                    <a:pt x="2829227" y="74113"/>
                  </a:lnTo>
                  <a:lnTo>
                    <a:pt x="2841065" y="84143"/>
                  </a:lnTo>
                  <a:lnTo>
                    <a:pt x="2852902" y="95089"/>
                  </a:lnTo>
                  <a:lnTo>
                    <a:pt x="2864740" y="106919"/>
                  </a:lnTo>
                  <a:lnTo>
                    <a:pt x="2876578" y="119574"/>
                  </a:lnTo>
                  <a:lnTo>
                    <a:pt x="2888416" y="132959"/>
                  </a:lnTo>
                  <a:lnTo>
                    <a:pt x="2900253" y="146954"/>
                  </a:lnTo>
                  <a:lnTo>
                    <a:pt x="2912091" y="161405"/>
                  </a:lnTo>
                  <a:lnTo>
                    <a:pt x="2923929" y="176140"/>
                  </a:lnTo>
                  <a:lnTo>
                    <a:pt x="2935767" y="190971"/>
                  </a:lnTo>
                  <a:lnTo>
                    <a:pt x="2947604" y="205706"/>
                  </a:lnTo>
                  <a:lnTo>
                    <a:pt x="2959442" y="220158"/>
                  </a:lnTo>
                  <a:lnTo>
                    <a:pt x="2971280" y="234152"/>
                  </a:lnTo>
                  <a:lnTo>
                    <a:pt x="2983118" y="247537"/>
                  </a:lnTo>
                  <a:lnTo>
                    <a:pt x="2994956" y="260192"/>
                  </a:lnTo>
                  <a:lnTo>
                    <a:pt x="3006793" y="272022"/>
                  </a:lnTo>
                  <a:lnTo>
                    <a:pt x="3018631" y="282968"/>
                  </a:lnTo>
                  <a:lnTo>
                    <a:pt x="3030469" y="292998"/>
                  </a:lnTo>
                  <a:lnTo>
                    <a:pt x="3042307" y="302108"/>
                  </a:lnTo>
                  <a:lnTo>
                    <a:pt x="3054144" y="310317"/>
                  </a:lnTo>
                  <a:lnTo>
                    <a:pt x="3065982" y="317660"/>
                  </a:lnTo>
                  <a:lnTo>
                    <a:pt x="3077820" y="324186"/>
                  </a:lnTo>
                  <a:lnTo>
                    <a:pt x="3089658" y="329954"/>
                  </a:lnTo>
                  <a:lnTo>
                    <a:pt x="3101496" y="335024"/>
                  </a:lnTo>
                  <a:lnTo>
                    <a:pt x="3113333" y="339463"/>
                  </a:lnTo>
                  <a:lnTo>
                    <a:pt x="3125171" y="343332"/>
                  </a:lnTo>
                  <a:lnTo>
                    <a:pt x="3137009" y="346694"/>
                  </a:lnTo>
                  <a:lnTo>
                    <a:pt x="3148847" y="349607"/>
                  </a:lnTo>
                  <a:lnTo>
                    <a:pt x="3160684" y="352124"/>
                  </a:lnTo>
                  <a:lnTo>
                    <a:pt x="3172522" y="354294"/>
                  </a:lnTo>
                  <a:lnTo>
                    <a:pt x="3184360" y="356161"/>
                  </a:lnTo>
                  <a:lnTo>
                    <a:pt x="3196198" y="357765"/>
                  </a:lnTo>
                  <a:lnTo>
                    <a:pt x="3208035" y="359141"/>
                  </a:lnTo>
                  <a:lnTo>
                    <a:pt x="3219873" y="360321"/>
                  </a:lnTo>
                  <a:lnTo>
                    <a:pt x="3231711" y="361330"/>
                  </a:lnTo>
                  <a:lnTo>
                    <a:pt x="3243549" y="362193"/>
                  </a:lnTo>
                  <a:lnTo>
                    <a:pt x="3255387" y="362931"/>
                  </a:lnTo>
                  <a:lnTo>
                    <a:pt x="3267224" y="363560"/>
                  </a:lnTo>
                  <a:lnTo>
                    <a:pt x="3279062" y="364098"/>
                  </a:lnTo>
                  <a:lnTo>
                    <a:pt x="3290900" y="364557"/>
                  </a:lnTo>
                  <a:lnTo>
                    <a:pt x="3302738" y="364948"/>
                  </a:lnTo>
                  <a:lnTo>
                    <a:pt x="3314575" y="365281"/>
                  </a:lnTo>
                  <a:lnTo>
                    <a:pt x="3326413" y="365565"/>
                  </a:lnTo>
                  <a:lnTo>
                    <a:pt x="3338251" y="365807"/>
                  </a:lnTo>
                  <a:lnTo>
                    <a:pt x="3350089" y="366014"/>
                  </a:lnTo>
                  <a:lnTo>
                    <a:pt x="3361926" y="366189"/>
                  </a:lnTo>
                  <a:lnTo>
                    <a:pt x="3373764" y="366339"/>
                  </a:lnTo>
                  <a:lnTo>
                    <a:pt x="3385602" y="366466"/>
                  </a:lnTo>
                  <a:lnTo>
                    <a:pt x="3397440" y="366575"/>
                  </a:lnTo>
                  <a:lnTo>
                    <a:pt x="3409278" y="366667"/>
                  </a:lnTo>
                  <a:lnTo>
                    <a:pt x="3421115" y="366745"/>
                  </a:lnTo>
                  <a:lnTo>
                    <a:pt x="3432953" y="366812"/>
                  </a:lnTo>
                  <a:lnTo>
                    <a:pt x="3444791" y="366869"/>
                  </a:lnTo>
                  <a:lnTo>
                    <a:pt x="3456629" y="366917"/>
                  </a:lnTo>
                  <a:lnTo>
                    <a:pt x="3468466" y="366959"/>
                  </a:lnTo>
                  <a:lnTo>
                    <a:pt x="3480304" y="366994"/>
                  </a:lnTo>
                  <a:lnTo>
                    <a:pt x="3492142" y="367024"/>
                  </a:lnTo>
                  <a:lnTo>
                    <a:pt x="3503980" y="367049"/>
                  </a:lnTo>
                  <a:lnTo>
                    <a:pt x="3515818" y="367071"/>
                  </a:lnTo>
                  <a:lnTo>
                    <a:pt x="3515818" y="367194"/>
                  </a:lnTo>
                  <a:lnTo>
                    <a:pt x="3527655" y="367194"/>
                  </a:lnTo>
                  <a:lnTo>
                    <a:pt x="3539493" y="367194"/>
                  </a:lnTo>
                  <a:lnTo>
                    <a:pt x="3551331" y="367194"/>
                  </a:lnTo>
                  <a:lnTo>
                    <a:pt x="3563169" y="367194"/>
                  </a:lnTo>
                  <a:lnTo>
                    <a:pt x="3575006" y="367194"/>
                  </a:lnTo>
                  <a:lnTo>
                    <a:pt x="3586844" y="367194"/>
                  </a:lnTo>
                  <a:lnTo>
                    <a:pt x="3598682" y="367194"/>
                  </a:lnTo>
                  <a:lnTo>
                    <a:pt x="3610520" y="367194"/>
                  </a:lnTo>
                  <a:lnTo>
                    <a:pt x="3622357" y="367194"/>
                  </a:lnTo>
                  <a:lnTo>
                    <a:pt x="3634195" y="367194"/>
                  </a:lnTo>
                  <a:lnTo>
                    <a:pt x="3646033" y="367194"/>
                  </a:lnTo>
                  <a:lnTo>
                    <a:pt x="3657871" y="367194"/>
                  </a:lnTo>
                  <a:lnTo>
                    <a:pt x="3669709" y="367194"/>
                  </a:lnTo>
                  <a:lnTo>
                    <a:pt x="3681546" y="367194"/>
                  </a:lnTo>
                  <a:lnTo>
                    <a:pt x="3693384" y="367194"/>
                  </a:lnTo>
                  <a:lnTo>
                    <a:pt x="3705222" y="367194"/>
                  </a:lnTo>
                  <a:lnTo>
                    <a:pt x="3717060" y="367194"/>
                  </a:lnTo>
                  <a:lnTo>
                    <a:pt x="3728897" y="367194"/>
                  </a:lnTo>
                  <a:lnTo>
                    <a:pt x="3740735" y="367194"/>
                  </a:lnTo>
                  <a:lnTo>
                    <a:pt x="3752573" y="367194"/>
                  </a:lnTo>
                  <a:lnTo>
                    <a:pt x="3764411" y="367194"/>
                  </a:lnTo>
                  <a:lnTo>
                    <a:pt x="3776248" y="367194"/>
                  </a:lnTo>
                  <a:lnTo>
                    <a:pt x="3788086" y="367194"/>
                  </a:lnTo>
                  <a:lnTo>
                    <a:pt x="3799924" y="367194"/>
                  </a:lnTo>
                  <a:lnTo>
                    <a:pt x="3811762" y="367194"/>
                  </a:lnTo>
                  <a:lnTo>
                    <a:pt x="3823600" y="367194"/>
                  </a:lnTo>
                  <a:lnTo>
                    <a:pt x="3835437" y="367194"/>
                  </a:lnTo>
                  <a:lnTo>
                    <a:pt x="3847275" y="367194"/>
                  </a:lnTo>
                  <a:lnTo>
                    <a:pt x="3859113" y="367194"/>
                  </a:lnTo>
                  <a:lnTo>
                    <a:pt x="3870951" y="367194"/>
                  </a:lnTo>
                  <a:lnTo>
                    <a:pt x="3882788" y="367194"/>
                  </a:lnTo>
                  <a:lnTo>
                    <a:pt x="3894626" y="367194"/>
                  </a:lnTo>
                  <a:lnTo>
                    <a:pt x="3906464" y="367194"/>
                  </a:lnTo>
                  <a:lnTo>
                    <a:pt x="3918302" y="367194"/>
                  </a:lnTo>
                  <a:lnTo>
                    <a:pt x="3930139" y="367194"/>
                  </a:lnTo>
                  <a:lnTo>
                    <a:pt x="3941977" y="367194"/>
                  </a:lnTo>
                  <a:lnTo>
                    <a:pt x="3953815" y="367194"/>
                  </a:lnTo>
                  <a:lnTo>
                    <a:pt x="3965653" y="367194"/>
                  </a:lnTo>
                  <a:lnTo>
                    <a:pt x="3977491" y="367194"/>
                  </a:lnTo>
                  <a:lnTo>
                    <a:pt x="3989328" y="367194"/>
                  </a:lnTo>
                  <a:lnTo>
                    <a:pt x="4001166" y="367194"/>
                  </a:lnTo>
                  <a:lnTo>
                    <a:pt x="4013004" y="367194"/>
                  </a:lnTo>
                  <a:lnTo>
                    <a:pt x="4024842" y="367194"/>
                  </a:lnTo>
                  <a:lnTo>
                    <a:pt x="4036679" y="367194"/>
                  </a:lnTo>
                  <a:lnTo>
                    <a:pt x="4048517" y="367194"/>
                  </a:lnTo>
                  <a:lnTo>
                    <a:pt x="4060355" y="367194"/>
                  </a:lnTo>
                  <a:lnTo>
                    <a:pt x="4072193" y="367194"/>
                  </a:lnTo>
                  <a:lnTo>
                    <a:pt x="4084031" y="367194"/>
                  </a:lnTo>
                  <a:lnTo>
                    <a:pt x="4095868" y="367194"/>
                  </a:lnTo>
                  <a:lnTo>
                    <a:pt x="4107706" y="367194"/>
                  </a:lnTo>
                  <a:lnTo>
                    <a:pt x="4119544" y="367194"/>
                  </a:lnTo>
                  <a:lnTo>
                    <a:pt x="4131382" y="367194"/>
                  </a:lnTo>
                  <a:lnTo>
                    <a:pt x="4143219" y="367194"/>
                  </a:lnTo>
                  <a:lnTo>
                    <a:pt x="4155057" y="367194"/>
                  </a:lnTo>
                  <a:lnTo>
                    <a:pt x="4166895" y="367194"/>
                  </a:lnTo>
                  <a:lnTo>
                    <a:pt x="4178733" y="367194"/>
                  </a:lnTo>
                  <a:lnTo>
                    <a:pt x="4190570" y="367194"/>
                  </a:lnTo>
                  <a:lnTo>
                    <a:pt x="4202408" y="367194"/>
                  </a:lnTo>
                  <a:lnTo>
                    <a:pt x="4214246" y="367194"/>
                  </a:lnTo>
                  <a:lnTo>
                    <a:pt x="4226084" y="367194"/>
                  </a:lnTo>
                  <a:lnTo>
                    <a:pt x="4237922" y="367194"/>
                  </a:lnTo>
                  <a:lnTo>
                    <a:pt x="4249759" y="367194"/>
                  </a:lnTo>
                  <a:lnTo>
                    <a:pt x="4261597" y="367194"/>
                  </a:lnTo>
                  <a:lnTo>
                    <a:pt x="4273435" y="367194"/>
                  </a:lnTo>
                  <a:lnTo>
                    <a:pt x="4285273" y="367194"/>
                  </a:lnTo>
                  <a:lnTo>
                    <a:pt x="4297110" y="367194"/>
                  </a:lnTo>
                  <a:lnTo>
                    <a:pt x="4308948" y="367194"/>
                  </a:lnTo>
                  <a:lnTo>
                    <a:pt x="4320786" y="367194"/>
                  </a:lnTo>
                  <a:lnTo>
                    <a:pt x="4332624" y="367194"/>
                  </a:lnTo>
                  <a:lnTo>
                    <a:pt x="4344461" y="367194"/>
                  </a:lnTo>
                  <a:lnTo>
                    <a:pt x="4356299" y="367194"/>
                  </a:lnTo>
                  <a:lnTo>
                    <a:pt x="4368137" y="367194"/>
                  </a:lnTo>
                  <a:lnTo>
                    <a:pt x="4379975" y="367194"/>
                  </a:lnTo>
                  <a:lnTo>
                    <a:pt x="4391813" y="367194"/>
                  </a:lnTo>
                  <a:lnTo>
                    <a:pt x="4403650" y="367194"/>
                  </a:lnTo>
                  <a:lnTo>
                    <a:pt x="4415488" y="367194"/>
                  </a:lnTo>
                  <a:lnTo>
                    <a:pt x="4427326" y="367194"/>
                  </a:lnTo>
                  <a:lnTo>
                    <a:pt x="4439164" y="367194"/>
                  </a:lnTo>
                  <a:lnTo>
                    <a:pt x="4451001" y="367194"/>
                  </a:lnTo>
                  <a:lnTo>
                    <a:pt x="4462839" y="367194"/>
                  </a:lnTo>
                  <a:lnTo>
                    <a:pt x="4474677" y="367194"/>
                  </a:lnTo>
                  <a:lnTo>
                    <a:pt x="4486515" y="367194"/>
                  </a:lnTo>
                  <a:lnTo>
                    <a:pt x="4498352" y="367194"/>
                  </a:lnTo>
                  <a:lnTo>
                    <a:pt x="4510190" y="367194"/>
                  </a:lnTo>
                  <a:lnTo>
                    <a:pt x="4522028" y="367194"/>
                  </a:lnTo>
                  <a:lnTo>
                    <a:pt x="4533866" y="367194"/>
                  </a:lnTo>
                  <a:lnTo>
                    <a:pt x="4545704" y="367194"/>
                  </a:lnTo>
                  <a:lnTo>
                    <a:pt x="4557541" y="367194"/>
                  </a:lnTo>
                  <a:lnTo>
                    <a:pt x="4569379" y="367194"/>
                  </a:lnTo>
                  <a:lnTo>
                    <a:pt x="4581217" y="367194"/>
                  </a:lnTo>
                  <a:lnTo>
                    <a:pt x="4593055" y="367194"/>
                  </a:lnTo>
                  <a:lnTo>
                    <a:pt x="4604892" y="367194"/>
                  </a:lnTo>
                  <a:lnTo>
                    <a:pt x="4616730" y="367194"/>
                  </a:lnTo>
                  <a:lnTo>
                    <a:pt x="4628568" y="367194"/>
                  </a:lnTo>
                  <a:lnTo>
                    <a:pt x="4640406" y="367194"/>
                  </a:lnTo>
                  <a:lnTo>
                    <a:pt x="4652244" y="367194"/>
                  </a:lnTo>
                  <a:lnTo>
                    <a:pt x="4664081" y="367194"/>
                  </a:lnTo>
                  <a:lnTo>
                    <a:pt x="4675919" y="367194"/>
                  </a:lnTo>
                  <a:lnTo>
                    <a:pt x="4687757" y="367194"/>
                  </a:lnTo>
                </a:path>
              </a:pathLst>
            </a:custGeom>
            <a:ln w="40651" cap="flat">
              <a:solidFill>
                <a:srgbClr val="E8E8E8">
                  <a:alpha val="100000"/>
                </a:srgbClr>
              </a:solidFill>
              <a:prstDash val="solid"/>
              <a:round/>
            </a:ln>
          </p:spPr>
          <p:txBody>
            <a:bodyPr/>
            <a:lstStyle/>
            <a:p/>
          </p:txBody>
        </p:sp>
        <p:sp>
          <p:nvSpPr>
            <p:cNvPr id="83" name="pl83"/>
            <p:cNvSpPr/>
            <p:nvPr/>
          </p:nvSpPr>
          <p:spPr>
            <a:xfrm>
              <a:off x="2482252" y="2863916"/>
              <a:ext cx="4687757" cy="244809"/>
            </a:xfrm>
            <a:custGeom>
              <a:avLst/>
              <a:pathLst>
                <a:path w="4687757" h="244809">
                  <a:moveTo>
                    <a:pt x="0" y="0"/>
                  </a:moveTo>
                  <a:lnTo>
                    <a:pt x="11837" y="7"/>
                  </a:lnTo>
                  <a:lnTo>
                    <a:pt x="23675" y="15"/>
                  </a:lnTo>
                  <a:lnTo>
                    <a:pt x="35513" y="25"/>
                  </a:lnTo>
                  <a:lnTo>
                    <a:pt x="47351" y="37"/>
                  </a:lnTo>
                  <a:lnTo>
                    <a:pt x="59188" y="51"/>
                  </a:lnTo>
                  <a:lnTo>
                    <a:pt x="71026" y="67"/>
                  </a:lnTo>
                  <a:lnTo>
                    <a:pt x="82864" y="86"/>
                  </a:lnTo>
                  <a:lnTo>
                    <a:pt x="94702" y="108"/>
                  </a:lnTo>
                  <a:lnTo>
                    <a:pt x="106539" y="134"/>
                  </a:lnTo>
                  <a:lnTo>
                    <a:pt x="118377" y="165"/>
                  </a:lnTo>
                  <a:lnTo>
                    <a:pt x="130215" y="201"/>
                  </a:lnTo>
                  <a:lnTo>
                    <a:pt x="142053" y="243"/>
                  </a:lnTo>
                  <a:lnTo>
                    <a:pt x="153891" y="293"/>
                  </a:lnTo>
                  <a:lnTo>
                    <a:pt x="165728" y="352"/>
                  </a:lnTo>
                  <a:lnTo>
                    <a:pt x="177566" y="421"/>
                  </a:lnTo>
                  <a:lnTo>
                    <a:pt x="189404" y="501"/>
                  </a:lnTo>
                  <a:lnTo>
                    <a:pt x="201242" y="596"/>
                  </a:lnTo>
                  <a:lnTo>
                    <a:pt x="213079" y="707"/>
                  </a:lnTo>
                  <a:lnTo>
                    <a:pt x="224917" y="837"/>
                  </a:lnTo>
                  <a:lnTo>
                    <a:pt x="236755" y="990"/>
                  </a:lnTo>
                  <a:lnTo>
                    <a:pt x="248593" y="1170"/>
                  </a:lnTo>
                  <a:lnTo>
                    <a:pt x="260430" y="1379"/>
                  </a:lnTo>
                  <a:lnTo>
                    <a:pt x="272268" y="1625"/>
                  </a:lnTo>
                  <a:lnTo>
                    <a:pt x="284106" y="1913"/>
                  </a:lnTo>
                  <a:lnTo>
                    <a:pt x="295944" y="2250"/>
                  </a:lnTo>
                  <a:lnTo>
                    <a:pt x="307782" y="2643"/>
                  </a:lnTo>
                  <a:lnTo>
                    <a:pt x="319619" y="3101"/>
                  </a:lnTo>
                  <a:lnTo>
                    <a:pt x="331457" y="3636"/>
                  </a:lnTo>
                  <a:lnTo>
                    <a:pt x="343295" y="4258"/>
                  </a:lnTo>
                  <a:lnTo>
                    <a:pt x="355133" y="4982"/>
                  </a:lnTo>
                  <a:lnTo>
                    <a:pt x="366970" y="5821"/>
                  </a:lnTo>
                  <a:lnTo>
                    <a:pt x="378808" y="6792"/>
                  </a:lnTo>
                  <a:lnTo>
                    <a:pt x="390646" y="7912"/>
                  </a:lnTo>
                  <a:lnTo>
                    <a:pt x="402484" y="9202"/>
                  </a:lnTo>
                  <a:lnTo>
                    <a:pt x="414321" y="10682"/>
                  </a:lnTo>
                  <a:lnTo>
                    <a:pt x="426159" y="12372"/>
                  </a:lnTo>
                  <a:lnTo>
                    <a:pt x="437997" y="14294"/>
                  </a:lnTo>
                  <a:lnTo>
                    <a:pt x="449835" y="16470"/>
                  </a:lnTo>
                  <a:lnTo>
                    <a:pt x="461673" y="18917"/>
                  </a:lnTo>
                  <a:lnTo>
                    <a:pt x="473510" y="21654"/>
                  </a:lnTo>
                  <a:lnTo>
                    <a:pt x="485348" y="24690"/>
                  </a:lnTo>
                  <a:lnTo>
                    <a:pt x="497186" y="28034"/>
                  </a:lnTo>
                  <a:lnTo>
                    <a:pt x="509024" y="31682"/>
                  </a:lnTo>
                  <a:lnTo>
                    <a:pt x="520861" y="35626"/>
                  </a:lnTo>
                  <a:lnTo>
                    <a:pt x="532699" y="39844"/>
                  </a:lnTo>
                  <a:lnTo>
                    <a:pt x="544537" y="44306"/>
                  </a:lnTo>
                  <a:lnTo>
                    <a:pt x="556375" y="48970"/>
                  </a:lnTo>
                  <a:lnTo>
                    <a:pt x="568213" y="53788"/>
                  </a:lnTo>
                  <a:lnTo>
                    <a:pt x="580050" y="58699"/>
                  </a:lnTo>
                  <a:lnTo>
                    <a:pt x="591888" y="63643"/>
                  </a:lnTo>
                  <a:lnTo>
                    <a:pt x="603726" y="68555"/>
                  </a:lnTo>
                  <a:lnTo>
                    <a:pt x="615564" y="73372"/>
                  </a:lnTo>
                  <a:lnTo>
                    <a:pt x="627401" y="78037"/>
                  </a:lnTo>
                  <a:lnTo>
                    <a:pt x="639239" y="82498"/>
                  </a:lnTo>
                  <a:lnTo>
                    <a:pt x="651077" y="86717"/>
                  </a:lnTo>
                  <a:lnTo>
                    <a:pt x="662915" y="90660"/>
                  </a:lnTo>
                  <a:lnTo>
                    <a:pt x="674752" y="94309"/>
                  </a:lnTo>
                  <a:lnTo>
                    <a:pt x="686590" y="97652"/>
                  </a:lnTo>
                  <a:lnTo>
                    <a:pt x="698428" y="100689"/>
                  </a:lnTo>
                  <a:lnTo>
                    <a:pt x="710266" y="103425"/>
                  </a:lnTo>
                  <a:lnTo>
                    <a:pt x="722104" y="105873"/>
                  </a:lnTo>
                  <a:lnTo>
                    <a:pt x="733941" y="108048"/>
                  </a:lnTo>
                  <a:lnTo>
                    <a:pt x="745779" y="109971"/>
                  </a:lnTo>
                  <a:lnTo>
                    <a:pt x="757617" y="111661"/>
                  </a:lnTo>
                  <a:lnTo>
                    <a:pt x="769455" y="113140"/>
                  </a:lnTo>
                  <a:lnTo>
                    <a:pt x="781292" y="114430"/>
                  </a:lnTo>
                  <a:lnTo>
                    <a:pt x="793130" y="115551"/>
                  </a:lnTo>
                  <a:lnTo>
                    <a:pt x="804968" y="116522"/>
                  </a:lnTo>
                  <a:lnTo>
                    <a:pt x="816806" y="117361"/>
                  </a:lnTo>
                  <a:lnTo>
                    <a:pt x="828643" y="118084"/>
                  </a:lnTo>
                  <a:lnTo>
                    <a:pt x="840481" y="118706"/>
                  </a:lnTo>
                  <a:lnTo>
                    <a:pt x="852319" y="119241"/>
                  </a:lnTo>
                  <a:lnTo>
                    <a:pt x="864157" y="119700"/>
                  </a:lnTo>
                  <a:lnTo>
                    <a:pt x="875995" y="120093"/>
                  </a:lnTo>
                  <a:lnTo>
                    <a:pt x="887832" y="120429"/>
                  </a:lnTo>
                  <a:lnTo>
                    <a:pt x="899670" y="120717"/>
                  </a:lnTo>
                  <a:lnTo>
                    <a:pt x="911508" y="120963"/>
                  </a:lnTo>
                  <a:lnTo>
                    <a:pt x="923346" y="121173"/>
                  </a:lnTo>
                  <a:lnTo>
                    <a:pt x="935183" y="121352"/>
                  </a:lnTo>
                  <a:lnTo>
                    <a:pt x="947021" y="121505"/>
                  </a:lnTo>
                  <a:lnTo>
                    <a:pt x="958859" y="121635"/>
                  </a:lnTo>
                  <a:lnTo>
                    <a:pt x="970697" y="121746"/>
                  </a:lnTo>
                  <a:lnTo>
                    <a:pt x="982534" y="121841"/>
                  </a:lnTo>
                  <a:lnTo>
                    <a:pt x="994372" y="121922"/>
                  </a:lnTo>
                  <a:lnTo>
                    <a:pt x="1006210" y="121991"/>
                  </a:lnTo>
                  <a:lnTo>
                    <a:pt x="1018048" y="122049"/>
                  </a:lnTo>
                  <a:lnTo>
                    <a:pt x="1029886" y="122099"/>
                  </a:lnTo>
                  <a:lnTo>
                    <a:pt x="1041723" y="122141"/>
                  </a:lnTo>
                  <a:lnTo>
                    <a:pt x="1053561" y="122177"/>
                  </a:lnTo>
                  <a:lnTo>
                    <a:pt x="1065399" y="122208"/>
                  </a:lnTo>
                  <a:lnTo>
                    <a:pt x="1077237" y="122234"/>
                  </a:lnTo>
                  <a:lnTo>
                    <a:pt x="1089074" y="122257"/>
                  </a:lnTo>
                  <a:lnTo>
                    <a:pt x="1100912" y="122276"/>
                  </a:lnTo>
                  <a:lnTo>
                    <a:pt x="1112750" y="122292"/>
                  </a:lnTo>
                  <a:lnTo>
                    <a:pt x="1124588" y="122306"/>
                  </a:lnTo>
                  <a:lnTo>
                    <a:pt x="1136426" y="122317"/>
                  </a:lnTo>
                  <a:lnTo>
                    <a:pt x="1148263" y="122327"/>
                  </a:lnTo>
                  <a:lnTo>
                    <a:pt x="1160101" y="122336"/>
                  </a:lnTo>
                  <a:lnTo>
                    <a:pt x="1171939" y="122343"/>
                  </a:lnTo>
                  <a:lnTo>
                    <a:pt x="1171939" y="122425"/>
                  </a:lnTo>
                  <a:lnTo>
                    <a:pt x="1183777" y="122432"/>
                  </a:lnTo>
                  <a:lnTo>
                    <a:pt x="1195614" y="122441"/>
                  </a:lnTo>
                  <a:lnTo>
                    <a:pt x="1207452" y="122451"/>
                  </a:lnTo>
                  <a:lnTo>
                    <a:pt x="1219290" y="122462"/>
                  </a:lnTo>
                  <a:lnTo>
                    <a:pt x="1231128" y="122476"/>
                  </a:lnTo>
                  <a:lnTo>
                    <a:pt x="1242965" y="122492"/>
                  </a:lnTo>
                  <a:lnTo>
                    <a:pt x="1254803" y="122511"/>
                  </a:lnTo>
                  <a:lnTo>
                    <a:pt x="1266641" y="122533"/>
                  </a:lnTo>
                  <a:lnTo>
                    <a:pt x="1278479" y="122560"/>
                  </a:lnTo>
                  <a:lnTo>
                    <a:pt x="1290317" y="122590"/>
                  </a:lnTo>
                  <a:lnTo>
                    <a:pt x="1302154" y="122626"/>
                  </a:lnTo>
                  <a:lnTo>
                    <a:pt x="1313992" y="122669"/>
                  </a:lnTo>
                  <a:lnTo>
                    <a:pt x="1325830" y="122719"/>
                  </a:lnTo>
                  <a:lnTo>
                    <a:pt x="1337668" y="122777"/>
                  </a:lnTo>
                  <a:lnTo>
                    <a:pt x="1349505" y="122846"/>
                  </a:lnTo>
                  <a:lnTo>
                    <a:pt x="1361343" y="122927"/>
                  </a:lnTo>
                  <a:lnTo>
                    <a:pt x="1373181" y="123021"/>
                  </a:lnTo>
                  <a:lnTo>
                    <a:pt x="1385019" y="123132"/>
                  </a:lnTo>
                  <a:lnTo>
                    <a:pt x="1396856" y="123263"/>
                  </a:lnTo>
                  <a:lnTo>
                    <a:pt x="1408694" y="123416"/>
                  </a:lnTo>
                  <a:lnTo>
                    <a:pt x="1420532" y="123595"/>
                  </a:lnTo>
                  <a:lnTo>
                    <a:pt x="1432370" y="123805"/>
                  </a:lnTo>
                  <a:lnTo>
                    <a:pt x="1444208" y="124051"/>
                  </a:lnTo>
                  <a:lnTo>
                    <a:pt x="1456045" y="124338"/>
                  </a:lnTo>
                  <a:lnTo>
                    <a:pt x="1467883" y="124675"/>
                  </a:lnTo>
                  <a:lnTo>
                    <a:pt x="1479721" y="125068"/>
                  </a:lnTo>
                  <a:lnTo>
                    <a:pt x="1491559" y="125527"/>
                  </a:lnTo>
                  <a:lnTo>
                    <a:pt x="1503396" y="126061"/>
                  </a:lnTo>
                  <a:lnTo>
                    <a:pt x="1515234" y="126684"/>
                  </a:lnTo>
                  <a:lnTo>
                    <a:pt x="1527072" y="127407"/>
                  </a:lnTo>
                  <a:lnTo>
                    <a:pt x="1538910" y="128246"/>
                  </a:lnTo>
                  <a:lnTo>
                    <a:pt x="1550748" y="129217"/>
                  </a:lnTo>
                  <a:lnTo>
                    <a:pt x="1562585" y="130338"/>
                  </a:lnTo>
                  <a:lnTo>
                    <a:pt x="1574423" y="131628"/>
                  </a:lnTo>
                  <a:lnTo>
                    <a:pt x="1586261" y="133107"/>
                  </a:lnTo>
                  <a:lnTo>
                    <a:pt x="1598099" y="134797"/>
                  </a:lnTo>
                  <a:lnTo>
                    <a:pt x="1609936" y="136720"/>
                  </a:lnTo>
                  <a:lnTo>
                    <a:pt x="1621774" y="138895"/>
                  </a:lnTo>
                  <a:lnTo>
                    <a:pt x="1633612" y="141343"/>
                  </a:lnTo>
                  <a:lnTo>
                    <a:pt x="1645450" y="144079"/>
                  </a:lnTo>
                  <a:lnTo>
                    <a:pt x="1657287" y="147116"/>
                  </a:lnTo>
                  <a:lnTo>
                    <a:pt x="1669125" y="150459"/>
                  </a:lnTo>
                  <a:lnTo>
                    <a:pt x="1680963" y="154108"/>
                  </a:lnTo>
                  <a:lnTo>
                    <a:pt x="1692801" y="158051"/>
                  </a:lnTo>
                  <a:lnTo>
                    <a:pt x="1704639" y="162269"/>
                  </a:lnTo>
                  <a:lnTo>
                    <a:pt x="1716476" y="166731"/>
                  </a:lnTo>
                  <a:lnTo>
                    <a:pt x="1728314" y="171396"/>
                  </a:lnTo>
                  <a:lnTo>
                    <a:pt x="1740152" y="176213"/>
                  </a:lnTo>
                  <a:lnTo>
                    <a:pt x="1751990" y="181125"/>
                  </a:lnTo>
                  <a:lnTo>
                    <a:pt x="1763827" y="186068"/>
                  </a:lnTo>
                  <a:lnTo>
                    <a:pt x="1775665" y="190980"/>
                  </a:lnTo>
                  <a:lnTo>
                    <a:pt x="1787503" y="195797"/>
                  </a:lnTo>
                  <a:lnTo>
                    <a:pt x="1799341" y="200462"/>
                  </a:lnTo>
                  <a:lnTo>
                    <a:pt x="1811178" y="204924"/>
                  </a:lnTo>
                  <a:lnTo>
                    <a:pt x="1823016" y="209142"/>
                  </a:lnTo>
                  <a:lnTo>
                    <a:pt x="1834854" y="213085"/>
                  </a:lnTo>
                  <a:lnTo>
                    <a:pt x="1846692" y="216734"/>
                  </a:lnTo>
                  <a:lnTo>
                    <a:pt x="1858530" y="220077"/>
                  </a:lnTo>
                  <a:lnTo>
                    <a:pt x="1870367" y="223114"/>
                  </a:lnTo>
                  <a:lnTo>
                    <a:pt x="1882205" y="225850"/>
                  </a:lnTo>
                  <a:lnTo>
                    <a:pt x="1894043" y="228298"/>
                  </a:lnTo>
                  <a:lnTo>
                    <a:pt x="1905881" y="230474"/>
                  </a:lnTo>
                  <a:lnTo>
                    <a:pt x="1917718" y="232396"/>
                  </a:lnTo>
                  <a:lnTo>
                    <a:pt x="1929556" y="234086"/>
                  </a:lnTo>
                  <a:lnTo>
                    <a:pt x="1941394" y="235566"/>
                  </a:lnTo>
                  <a:lnTo>
                    <a:pt x="1953232" y="236855"/>
                  </a:lnTo>
                  <a:lnTo>
                    <a:pt x="1965069" y="237976"/>
                  </a:lnTo>
                  <a:lnTo>
                    <a:pt x="1976907" y="238947"/>
                  </a:lnTo>
                  <a:lnTo>
                    <a:pt x="1988745" y="239786"/>
                  </a:lnTo>
                  <a:lnTo>
                    <a:pt x="2000583" y="240509"/>
                  </a:lnTo>
                  <a:lnTo>
                    <a:pt x="2012421" y="241132"/>
                  </a:lnTo>
                  <a:lnTo>
                    <a:pt x="2024258" y="241666"/>
                  </a:lnTo>
                  <a:lnTo>
                    <a:pt x="2036096" y="242125"/>
                  </a:lnTo>
                  <a:lnTo>
                    <a:pt x="2047934" y="242518"/>
                  </a:lnTo>
                  <a:lnTo>
                    <a:pt x="2059772" y="242855"/>
                  </a:lnTo>
                  <a:lnTo>
                    <a:pt x="2071609" y="243142"/>
                  </a:lnTo>
                  <a:lnTo>
                    <a:pt x="2083447" y="243388"/>
                  </a:lnTo>
                  <a:lnTo>
                    <a:pt x="2095285" y="243598"/>
                  </a:lnTo>
                  <a:lnTo>
                    <a:pt x="2107123" y="243777"/>
                  </a:lnTo>
                  <a:lnTo>
                    <a:pt x="2118961" y="243930"/>
                  </a:lnTo>
                  <a:lnTo>
                    <a:pt x="2130798" y="244061"/>
                  </a:lnTo>
                  <a:lnTo>
                    <a:pt x="2142636" y="244172"/>
                  </a:lnTo>
                  <a:lnTo>
                    <a:pt x="2154474" y="244267"/>
                  </a:lnTo>
                  <a:lnTo>
                    <a:pt x="2166312" y="244347"/>
                  </a:lnTo>
                  <a:lnTo>
                    <a:pt x="2178149" y="244416"/>
                  </a:lnTo>
                  <a:lnTo>
                    <a:pt x="2189987" y="244475"/>
                  </a:lnTo>
                  <a:lnTo>
                    <a:pt x="2201825" y="244524"/>
                  </a:lnTo>
                  <a:lnTo>
                    <a:pt x="2213663" y="244567"/>
                  </a:lnTo>
                  <a:lnTo>
                    <a:pt x="2225500" y="244603"/>
                  </a:lnTo>
                  <a:lnTo>
                    <a:pt x="2237338" y="244634"/>
                  </a:lnTo>
                  <a:lnTo>
                    <a:pt x="2249176" y="244660"/>
                  </a:lnTo>
                  <a:lnTo>
                    <a:pt x="2261014" y="244682"/>
                  </a:lnTo>
                  <a:lnTo>
                    <a:pt x="2272852" y="244701"/>
                  </a:lnTo>
                  <a:lnTo>
                    <a:pt x="2284689" y="244717"/>
                  </a:lnTo>
                  <a:lnTo>
                    <a:pt x="2296527" y="244731"/>
                  </a:lnTo>
                  <a:lnTo>
                    <a:pt x="2308365" y="244743"/>
                  </a:lnTo>
                  <a:lnTo>
                    <a:pt x="2320203" y="244753"/>
                  </a:lnTo>
                  <a:lnTo>
                    <a:pt x="2332040" y="244761"/>
                  </a:lnTo>
                  <a:lnTo>
                    <a:pt x="2343878" y="244768"/>
                  </a:lnTo>
                  <a:lnTo>
                    <a:pt x="2343878" y="244809"/>
                  </a:lnTo>
                  <a:lnTo>
                    <a:pt x="2355716" y="244809"/>
                  </a:lnTo>
                  <a:lnTo>
                    <a:pt x="2367554" y="244809"/>
                  </a:lnTo>
                  <a:lnTo>
                    <a:pt x="2379391" y="244809"/>
                  </a:lnTo>
                  <a:lnTo>
                    <a:pt x="2391229" y="244809"/>
                  </a:lnTo>
                  <a:lnTo>
                    <a:pt x="2403067" y="244809"/>
                  </a:lnTo>
                  <a:lnTo>
                    <a:pt x="2414905" y="244809"/>
                  </a:lnTo>
                  <a:lnTo>
                    <a:pt x="2426743" y="244809"/>
                  </a:lnTo>
                  <a:lnTo>
                    <a:pt x="2438580" y="244809"/>
                  </a:lnTo>
                  <a:lnTo>
                    <a:pt x="2450418" y="244809"/>
                  </a:lnTo>
                  <a:lnTo>
                    <a:pt x="2462256" y="244809"/>
                  </a:lnTo>
                  <a:lnTo>
                    <a:pt x="2474094" y="244809"/>
                  </a:lnTo>
                  <a:lnTo>
                    <a:pt x="2485931" y="244809"/>
                  </a:lnTo>
                  <a:lnTo>
                    <a:pt x="2497769" y="244809"/>
                  </a:lnTo>
                  <a:lnTo>
                    <a:pt x="2509607" y="244809"/>
                  </a:lnTo>
                  <a:lnTo>
                    <a:pt x="2521445" y="244809"/>
                  </a:lnTo>
                  <a:lnTo>
                    <a:pt x="2533283" y="244809"/>
                  </a:lnTo>
                  <a:lnTo>
                    <a:pt x="2545120" y="244809"/>
                  </a:lnTo>
                  <a:lnTo>
                    <a:pt x="2556958" y="244809"/>
                  </a:lnTo>
                  <a:lnTo>
                    <a:pt x="2568796" y="244809"/>
                  </a:lnTo>
                  <a:lnTo>
                    <a:pt x="2580634" y="244809"/>
                  </a:lnTo>
                  <a:lnTo>
                    <a:pt x="2592471" y="244809"/>
                  </a:lnTo>
                  <a:lnTo>
                    <a:pt x="2604309" y="244809"/>
                  </a:lnTo>
                  <a:lnTo>
                    <a:pt x="2616147" y="244809"/>
                  </a:lnTo>
                  <a:lnTo>
                    <a:pt x="2627985" y="244809"/>
                  </a:lnTo>
                  <a:lnTo>
                    <a:pt x="2639822" y="244809"/>
                  </a:lnTo>
                  <a:lnTo>
                    <a:pt x="2651660" y="244809"/>
                  </a:lnTo>
                  <a:lnTo>
                    <a:pt x="2663498" y="244809"/>
                  </a:lnTo>
                  <a:lnTo>
                    <a:pt x="2675336" y="244809"/>
                  </a:lnTo>
                  <a:lnTo>
                    <a:pt x="2687174" y="244809"/>
                  </a:lnTo>
                  <a:lnTo>
                    <a:pt x="2699011" y="244809"/>
                  </a:lnTo>
                  <a:lnTo>
                    <a:pt x="2710849" y="244809"/>
                  </a:lnTo>
                  <a:lnTo>
                    <a:pt x="2722687" y="244809"/>
                  </a:lnTo>
                  <a:lnTo>
                    <a:pt x="2734525" y="244809"/>
                  </a:lnTo>
                  <a:lnTo>
                    <a:pt x="2746362" y="244809"/>
                  </a:lnTo>
                  <a:lnTo>
                    <a:pt x="2758200" y="244809"/>
                  </a:lnTo>
                  <a:lnTo>
                    <a:pt x="2770038" y="244809"/>
                  </a:lnTo>
                  <a:lnTo>
                    <a:pt x="2781876" y="244809"/>
                  </a:lnTo>
                  <a:lnTo>
                    <a:pt x="2793713" y="244809"/>
                  </a:lnTo>
                  <a:lnTo>
                    <a:pt x="2805551" y="244809"/>
                  </a:lnTo>
                  <a:lnTo>
                    <a:pt x="2817389" y="244809"/>
                  </a:lnTo>
                  <a:lnTo>
                    <a:pt x="2829227" y="244809"/>
                  </a:lnTo>
                  <a:lnTo>
                    <a:pt x="2841065" y="244809"/>
                  </a:lnTo>
                  <a:lnTo>
                    <a:pt x="2852902" y="244809"/>
                  </a:lnTo>
                  <a:lnTo>
                    <a:pt x="2864740" y="244809"/>
                  </a:lnTo>
                  <a:lnTo>
                    <a:pt x="2876578" y="244809"/>
                  </a:lnTo>
                  <a:lnTo>
                    <a:pt x="2888416" y="244809"/>
                  </a:lnTo>
                  <a:lnTo>
                    <a:pt x="2900253" y="244809"/>
                  </a:lnTo>
                  <a:lnTo>
                    <a:pt x="2912091" y="244809"/>
                  </a:lnTo>
                  <a:lnTo>
                    <a:pt x="2923929" y="244809"/>
                  </a:lnTo>
                  <a:lnTo>
                    <a:pt x="2935767" y="244809"/>
                  </a:lnTo>
                  <a:lnTo>
                    <a:pt x="2947604" y="244809"/>
                  </a:lnTo>
                  <a:lnTo>
                    <a:pt x="2959442" y="244809"/>
                  </a:lnTo>
                  <a:lnTo>
                    <a:pt x="2971280" y="244809"/>
                  </a:lnTo>
                  <a:lnTo>
                    <a:pt x="2983118" y="244809"/>
                  </a:lnTo>
                  <a:lnTo>
                    <a:pt x="2994956" y="244809"/>
                  </a:lnTo>
                  <a:lnTo>
                    <a:pt x="3006793" y="244809"/>
                  </a:lnTo>
                  <a:lnTo>
                    <a:pt x="3018631" y="244809"/>
                  </a:lnTo>
                  <a:lnTo>
                    <a:pt x="3030469" y="244809"/>
                  </a:lnTo>
                  <a:lnTo>
                    <a:pt x="3042307" y="244809"/>
                  </a:lnTo>
                  <a:lnTo>
                    <a:pt x="3054144" y="244809"/>
                  </a:lnTo>
                  <a:lnTo>
                    <a:pt x="3065982" y="244809"/>
                  </a:lnTo>
                  <a:lnTo>
                    <a:pt x="3077820" y="244809"/>
                  </a:lnTo>
                  <a:lnTo>
                    <a:pt x="3089658" y="244809"/>
                  </a:lnTo>
                  <a:lnTo>
                    <a:pt x="3101496" y="244809"/>
                  </a:lnTo>
                  <a:lnTo>
                    <a:pt x="3113333" y="244809"/>
                  </a:lnTo>
                  <a:lnTo>
                    <a:pt x="3125171" y="244809"/>
                  </a:lnTo>
                  <a:lnTo>
                    <a:pt x="3137009" y="244809"/>
                  </a:lnTo>
                  <a:lnTo>
                    <a:pt x="3148847" y="244809"/>
                  </a:lnTo>
                  <a:lnTo>
                    <a:pt x="3160684" y="244809"/>
                  </a:lnTo>
                  <a:lnTo>
                    <a:pt x="3172522" y="244809"/>
                  </a:lnTo>
                  <a:lnTo>
                    <a:pt x="3184360" y="244809"/>
                  </a:lnTo>
                  <a:lnTo>
                    <a:pt x="3196198" y="244809"/>
                  </a:lnTo>
                  <a:lnTo>
                    <a:pt x="3208035" y="244809"/>
                  </a:lnTo>
                  <a:lnTo>
                    <a:pt x="3219873" y="244809"/>
                  </a:lnTo>
                  <a:lnTo>
                    <a:pt x="3231711" y="244809"/>
                  </a:lnTo>
                  <a:lnTo>
                    <a:pt x="3243549" y="244809"/>
                  </a:lnTo>
                  <a:lnTo>
                    <a:pt x="3255387" y="244809"/>
                  </a:lnTo>
                  <a:lnTo>
                    <a:pt x="3267224" y="244809"/>
                  </a:lnTo>
                  <a:lnTo>
                    <a:pt x="3279062" y="244809"/>
                  </a:lnTo>
                  <a:lnTo>
                    <a:pt x="3290900" y="244809"/>
                  </a:lnTo>
                  <a:lnTo>
                    <a:pt x="3302738" y="244809"/>
                  </a:lnTo>
                  <a:lnTo>
                    <a:pt x="3314575" y="244809"/>
                  </a:lnTo>
                  <a:lnTo>
                    <a:pt x="3326413" y="244809"/>
                  </a:lnTo>
                  <a:lnTo>
                    <a:pt x="3338251" y="244809"/>
                  </a:lnTo>
                  <a:lnTo>
                    <a:pt x="3350089" y="244809"/>
                  </a:lnTo>
                  <a:lnTo>
                    <a:pt x="3361926" y="244809"/>
                  </a:lnTo>
                  <a:lnTo>
                    <a:pt x="3373764" y="244809"/>
                  </a:lnTo>
                  <a:lnTo>
                    <a:pt x="3385602" y="244809"/>
                  </a:lnTo>
                  <a:lnTo>
                    <a:pt x="3397440" y="244809"/>
                  </a:lnTo>
                  <a:lnTo>
                    <a:pt x="3409278" y="244809"/>
                  </a:lnTo>
                  <a:lnTo>
                    <a:pt x="3421115" y="244809"/>
                  </a:lnTo>
                  <a:lnTo>
                    <a:pt x="3432953" y="244809"/>
                  </a:lnTo>
                  <a:lnTo>
                    <a:pt x="3444791" y="244809"/>
                  </a:lnTo>
                  <a:lnTo>
                    <a:pt x="3456629" y="244809"/>
                  </a:lnTo>
                  <a:lnTo>
                    <a:pt x="3468466" y="244809"/>
                  </a:lnTo>
                  <a:lnTo>
                    <a:pt x="3480304" y="244809"/>
                  </a:lnTo>
                  <a:lnTo>
                    <a:pt x="3492142" y="244809"/>
                  </a:lnTo>
                  <a:lnTo>
                    <a:pt x="3503980" y="244809"/>
                  </a:lnTo>
                  <a:lnTo>
                    <a:pt x="3515818" y="244809"/>
                  </a:lnTo>
                  <a:lnTo>
                    <a:pt x="3515818" y="244809"/>
                  </a:lnTo>
                  <a:lnTo>
                    <a:pt x="3527655" y="244809"/>
                  </a:lnTo>
                  <a:lnTo>
                    <a:pt x="3539493" y="244809"/>
                  </a:lnTo>
                  <a:lnTo>
                    <a:pt x="3551331" y="244809"/>
                  </a:lnTo>
                  <a:lnTo>
                    <a:pt x="3563169" y="244809"/>
                  </a:lnTo>
                  <a:lnTo>
                    <a:pt x="3575006" y="244809"/>
                  </a:lnTo>
                  <a:lnTo>
                    <a:pt x="3586844" y="244809"/>
                  </a:lnTo>
                  <a:lnTo>
                    <a:pt x="3598682" y="244809"/>
                  </a:lnTo>
                  <a:lnTo>
                    <a:pt x="3610520" y="244809"/>
                  </a:lnTo>
                  <a:lnTo>
                    <a:pt x="3622357" y="244809"/>
                  </a:lnTo>
                  <a:lnTo>
                    <a:pt x="3634195" y="244809"/>
                  </a:lnTo>
                  <a:lnTo>
                    <a:pt x="3646033" y="244809"/>
                  </a:lnTo>
                  <a:lnTo>
                    <a:pt x="3657871" y="244809"/>
                  </a:lnTo>
                  <a:lnTo>
                    <a:pt x="3669709" y="244809"/>
                  </a:lnTo>
                  <a:lnTo>
                    <a:pt x="3681546" y="244809"/>
                  </a:lnTo>
                  <a:lnTo>
                    <a:pt x="3693384" y="244809"/>
                  </a:lnTo>
                  <a:lnTo>
                    <a:pt x="3705222" y="244809"/>
                  </a:lnTo>
                  <a:lnTo>
                    <a:pt x="3717060" y="244809"/>
                  </a:lnTo>
                  <a:lnTo>
                    <a:pt x="3728897" y="244809"/>
                  </a:lnTo>
                  <a:lnTo>
                    <a:pt x="3740735" y="244809"/>
                  </a:lnTo>
                  <a:lnTo>
                    <a:pt x="3752573" y="244809"/>
                  </a:lnTo>
                  <a:lnTo>
                    <a:pt x="3764411" y="244809"/>
                  </a:lnTo>
                  <a:lnTo>
                    <a:pt x="3776248" y="244809"/>
                  </a:lnTo>
                  <a:lnTo>
                    <a:pt x="3788086" y="244809"/>
                  </a:lnTo>
                  <a:lnTo>
                    <a:pt x="3799924" y="244809"/>
                  </a:lnTo>
                  <a:lnTo>
                    <a:pt x="3811762" y="244809"/>
                  </a:lnTo>
                  <a:lnTo>
                    <a:pt x="3823600" y="244809"/>
                  </a:lnTo>
                  <a:lnTo>
                    <a:pt x="3835437" y="244809"/>
                  </a:lnTo>
                  <a:lnTo>
                    <a:pt x="3847275" y="244809"/>
                  </a:lnTo>
                  <a:lnTo>
                    <a:pt x="3859113" y="244809"/>
                  </a:lnTo>
                  <a:lnTo>
                    <a:pt x="3870951" y="244809"/>
                  </a:lnTo>
                  <a:lnTo>
                    <a:pt x="3882788" y="244809"/>
                  </a:lnTo>
                  <a:lnTo>
                    <a:pt x="3894626" y="244809"/>
                  </a:lnTo>
                  <a:lnTo>
                    <a:pt x="3906464" y="244809"/>
                  </a:lnTo>
                  <a:lnTo>
                    <a:pt x="3918302" y="244809"/>
                  </a:lnTo>
                  <a:lnTo>
                    <a:pt x="3930139" y="244809"/>
                  </a:lnTo>
                  <a:lnTo>
                    <a:pt x="3941977" y="244809"/>
                  </a:lnTo>
                  <a:lnTo>
                    <a:pt x="3953815" y="244809"/>
                  </a:lnTo>
                  <a:lnTo>
                    <a:pt x="3965653" y="244809"/>
                  </a:lnTo>
                  <a:lnTo>
                    <a:pt x="3977491" y="244809"/>
                  </a:lnTo>
                  <a:lnTo>
                    <a:pt x="3989328" y="244809"/>
                  </a:lnTo>
                  <a:lnTo>
                    <a:pt x="4001166" y="244809"/>
                  </a:lnTo>
                  <a:lnTo>
                    <a:pt x="4013004" y="244809"/>
                  </a:lnTo>
                  <a:lnTo>
                    <a:pt x="4024842" y="244809"/>
                  </a:lnTo>
                  <a:lnTo>
                    <a:pt x="4036679" y="244809"/>
                  </a:lnTo>
                  <a:lnTo>
                    <a:pt x="4048517" y="244809"/>
                  </a:lnTo>
                  <a:lnTo>
                    <a:pt x="4060355" y="244809"/>
                  </a:lnTo>
                  <a:lnTo>
                    <a:pt x="4072193" y="244809"/>
                  </a:lnTo>
                  <a:lnTo>
                    <a:pt x="4084031" y="244809"/>
                  </a:lnTo>
                  <a:lnTo>
                    <a:pt x="4095868" y="244809"/>
                  </a:lnTo>
                  <a:lnTo>
                    <a:pt x="4107706" y="244809"/>
                  </a:lnTo>
                  <a:lnTo>
                    <a:pt x="4119544" y="244809"/>
                  </a:lnTo>
                  <a:lnTo>
                    <a:pt x="4131382" y="244809"/>
                  </a:lnTo>
                  <a:lnTo>
                    <a:pt x="4143219" y="244809"/>
                  </a:lnTo>
                  <a:lnTo>
                    <a:pt x="4155057" y="244809"/>
                  </a:lnTo>
                  <a:lnTo>
                    <a:pt x="4166895" y="244809"/>
                  </a:lnTo>
                  <a:lnTo>
                    <a:pt x="4178733" y="244809"/>
                  </a:lnTo>
                  <a:lnTo>
                    <a:pt x="4190570" y="244809"/>
                  </a:lnTo>
                  <a:lnTo>
                    <a:pt x="4202408" y="244809"/>
                  </a:lnTo>
                  <a:lnTo>
                    <a:pt x="4214246" y="244809"/>
                  </a:lnTo>
                  <a:lnTo>
                    <a:pt x="4226084" y="244809"/>
                  </a:lnTo>
                  <a:lnTo>
                    <a:pt x="4237922" y="244809"/>
                  </a:lnTo>
                  <a:lnTo>
                    <a:pt x="4249759" y="244809"/>
                  </a:lnTo>
                  <a:lnTo>
                    <a:pt x="4261597" y="244809"/>
                  </a:lnTo>
                  <a:lnTo>
                    <a:pt x="4273435" y="244809"/>
                  </a:lnTo>
                  <a:lnTo>
                    <a:pt x="4285273" y="244809"/>
                  </a:lnTo>
                  <a:lnTo>
                    <a:pt x="4297110" y="244809"/>
                  </a:lnTo>
                  <a:lnTo>
                    <a:pt x="4308948" y="244809"/>
                  </a:lnTo>
                  <a:lnTo>
                    <a:pt x="4320786" y="244809"/>
                  </a:lnTo>
                  <a:lnTo>
                    <a:pt x="4332624" y="244809"/>
                  </a:lnTo>
                  <a:lnTo>
                    <a:pt x="4344461" y="244809"/>
                  </a:lnTo>
                  <a:lnTo>
                    <a:pt x="4356299" y="244809"/>
                  </a:lnTo>
                  <a:lnTo>
                    <a:pt x="4368137" y="244809"/>
                  </a:lnTo>
                  <a:lnTo>
                    <a:pt x="4379975" y="244809"/>
                  </a:lnTo>
                  <a:lnTo>
                    <a:pt x="4391813" y="244809"/>
                  </a:lnTo>
                  <a:lnTo>
                    <a:pt x="4403650" y="244809"/>
                  </a:lnTo>
                  <a:lnTo>
                    <a:pt x="4415488" y="244809"/>
                  </a:lnTo>
                  <a:lnTo>
                    <a:pt x="4427326" y="244809"/>
                  </a:lnTo>
                  <a:lnTo>
                    <a:pt x="4439164" y="244809"/>
                  </a:lnTo>
                  <a:lnTo>
                    <a:pt x="4451001" y="244809"/>
                  </a:lnTo>
                  <a:lnTo>
                    <a:pt x="4462839" y="244809"/>
                  </a:lnTo>
                  <a:lnTo>
                    <a:pt x="4474677" y="244809"/>
                  </a:lnTo>
                  <a:lnTo>
                    <a:pt x="4486515" y="244809"/>
                  </a:lnTo>
                  <a:lnTo>
                    <a:pt x="4498352" y="244809"/>
                  </a:lnTo>
                  <a:lnTo>
                    <a:pt x="4510190" y="244809"/>
                  </a:lnTo>
                  <a:lnTo>
                    <a:pt x="4522028" y="244809"/>
                  </a:lnTo>
                  <a:lnTo>
                    <a:pt x="4533866" y="244809"/>
                  </a:lnTo>
                  <a:lnTo>
                    <a:pt x="4545704" y="244809"/>
                  </a:lnTo>
                  <a:lnTo>
                    <a:pt x="4557541" y="244809"/>
                  </a:lnTo>
                  <a:lnTo>
                    <a:pt x="4569379" y="244809"/>
                  </a:lnTo>
                  <a:lnTo>
                    <a:pt x="4581217" y="244809"/>
                  </a:lnTo>
                  <a:lnTo>
                    <a:pt x="4593055" y="244809"/>
                  </a:lnTo>
                  <a:lnTo>
                    <a:pt x="4604892" y="244809"/>
                  </a:lnTo>
                  <a:lnTo>
                    <a:pt x="4616730" y="244809"/>
                  </a:lnTo>
                  <a:lnTo>
                    <a:pt x="4628568" y="244809"/>
                  </a:lnTo>
                  <a:lnTo>
                    <a:pt x="4640406" y="244809"/>
                  </a:lnTo>
                  <a:lnTo>
                    <a:pt x="4652244" y="244809"/>
                  </a:lnTo>
                  <a:lnTo>
                    <a:pt x="4664081" y="244809"/>
                  </a:lnTo>
                  <a:lnTo>
                    <a:pt x="4675919" y="244809"/>
                  </a:lnTo>
                  <a:lnTo>
                    <a:pt x="4687757" y="244809"/>
                  </a:lnTo>
                </a:path>
              </a:pathLst>
            </a:custGeom>
            <a:ln w="40651" cap="flat">
              <a:solidFill>
                <a:srgbClr val="E8E8E8">
                  <a:alpha val="100000"/>
                </a:srgbClr>
              </a:solidFill>
              <a:prstDash val="solid"/>
              <a:round/>
            </a:ln>
          </p:spPr>
          <p:txBody>
            <a:bodyPr/>
            <a:lstStyle/>
            <a:p/>
          </p:txBody>
        </p:sp>
        <p:sp>
          <p:nvSpPr>
            <p:cNvPr id="84" name="pl84"/>
            <p:cNvSpPr/>
            <p:nvPr/>
          </p:nvSpPr>
          <p:spPr>
            <a:xfrm>
              <a:off x="2482252" y="1027494"/>
              <a:ext cx="4687757" cy="122384"/>
            </a:xfrm>
            <a:custGeom>
              <a:avLst/>
              <a:pathLst>
                <a:path w="4687757" h="12238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41"/>
                  </a:lnTo>
                  <a:lnTo>
                    <a:pt x="3527655" y="48"/>
                  </a:lnTo>
                  <a:lnTo>
                    <a:pt x="3539493" y="56"/>
                  </a:lnTo>
                  <a:lnTo>
                    <a:pt x="3551331" y="66"/>
                  </a:lnTo>
                  <a:lnTo>
                    <a:pt x="3563169" y="78"/>
                  </a:lnTo>
                  <a:lnTo>
                    <a:pt x="3575006" y="92"/>
                  </a:lnTo>
                  <a:lnTo>
                    <a:pt x="3586844" y="108"/>
                  </a:lnTo>
                  <a:lnTo>
                    <a:pt x="3598682" y="127"/>
                  </a:lnTo>
                  <a:lnTo>
                    <a:pt x="3610520" y="149"/>
                  </a:lnTo>
                  <a:lnTo>
                    <a:pt x="3622357" y="175"/>
                  </a:lnTo>
                  <a:lnTo>
                    <a:pt x="3634195" y="206"/>
                  </a:lnTo>
                  <a:lnTo>
                    <a:pt x="3646033" y="242"/>
                  </a:lnTo>
                  <a:lnTo>
                    <a:pt x="3657871" y="284"/>
                  </a:lnTo>
                  <a:lnTo>
                    <a:pt x="3669709" y="334"/>
                  </a:lnTo>
                  <a:lnTo>
                    <a:pt x="3681546" y="393"/>
                  </a:lnTo>
                  <a:lnTo>
                    <a:pt x="3693384" y="462"/>
                  </a:lnTo>
                  <a:lnTo>
                    <a:pt x="3705222" y="542"/>
                  </a:lnTo>
                  <a:lnTo>
                    <a:pt x="3717060" y="637"/>
                  </a:lnTo>
                  <a:lnTo>
                    <a:pt x="3728897" y="748"/>
                  </a:lnTo>
                  <a:lnTo>
                    <a:pt x="3740735" y="878"/>
                  </a:lnTo>
                  <a:lnTo>
                    <a:pt x="3752573" y="1031"/>
                  </a:lnTo>
                  <a:lnTo>
                    <a:pt x="3764411" y="1211"/>
                  </a:lnTo>
                  <a:lnTo>
                    <a:pt x="3776248" y="1421"/>
                  </a:lnTo>
                  <a:lnTo>
                    <a:pt x="3788086" y="1666"/>
                  </a:lnTo>
                  <a:lnTo>
                    <a:pt x="3799924" y="1954"/>
                  </a:lnTo>
                  <a:lnTo>
                    <a:pt x="3811762" y="2291"/>
                  </a:lnTo>
                  <a:lnTo>
                    <a:pt x="3823600" y="2684"/>
                  </a:lnTo>
                  <a:lnTo>
                    <a:pt x="3835437" y="3142"/>
                  </a:lnTo>
                  <a:lnTo>
                    <a:pt x="3847275" y="3677"/>
                  </a:lnTo>
                  <a:lnTo>
                    <a:pt x="3859113" y="4300"/>
                  </a:lnTo>
                  <a:lnTo>
                    <a:pt x="3870951" y="5023"/>
                  </a:lnTo>
                  <a:lnTo>
                    <a:pt x="3882788" y="5862"/>
                  </a:lnTo>
                  <a:lnTo>
                    <a:pt x="3894626" y="6833"/>
                  </a:lnTo>
                  <a:lnTo>
                    <a:pt x="3906464" y="7953"/>
                  </a:lnTo>
                  <a:lnTo>
                    <a:pt x="3918302" y="9243"/>
                  </a:lnTo>
                  <a:lnTo>
                    <a:pt x="3930139" y="10723"/>
                  </a:lnTo>
                  <a:lnTo>
                    <a:pt x="3941977" y="12413"/>
                  </a:lnTo>
                  <a:lnTo>
                    <a:pt x="3953815" y="14335"/>
                  </a:lnTo>
                  <a:lnTo>
                    <a:pt x="3965653" y="16511"/>
                  </a:lnTo>
                  <a:lnTo>
                    <a:pt x="3977491" y="18958"/>
                  </a:lnTo>
                  <a:lnTo>
                    <a:pt x="3989328" y="21695"/>
                  </a:lnTo>
                  <a:lnTo>
                    <a:pt x="4001166" y="24731"/>
                  </a:lnTo>
                  <a:lnTo>
                    <a:pt x="4013004" y="28075"/>
                  </a:lnTo>
                  <a:lnTo>
                    <a:pt x="4024842" y="31723"/>
                  </a:lnTo>
                  <a:lnTo>
                    <a:pt x="4036679" y="35667"/>
                  </a:lnTo>
                  <a:lnTo>
                    <a:pt x="4048517" y="39885"/>
                  </a:lnTo>
                  <a:lnTo>
                    <a:pt x="4060355" y="44347"/>
                  </a:lnTo>
                  <a:lnTo>
                    <a:pt x="4072193" y="49012"/>
                  </a:lnTo>
                  <a:lnTo>
                    <a:pt x="4084031" y="53829"/>
                  </a:lnTo>
                  <a:lnTo>
                    <a:pt x="4095868" y="58740"/>
                  </a:lnTo>
                  <a:lnTo>
                    <a:pt x="4107706" y="63684"/>
                  </a:lnTo>
                  <a:lnTo>
                    <a:pt x="4119544" y="68596"/>
                  </a:lnTo>
                  <a:lnTo>
                    <a:pt x="4131382" y="73413"/>
                  </a:lnTo>
                  <a:lnTo>
                    <a:pt x="4143219" y="78078"/>
                  </a:lnTo>
                  <a:lnTo>
                    <a:pt x="4155057" y="82540"/>
                  </a:lnTo>
                  <a:lnTo>
                    <a:pt x="4166895" y="86758"/>
                  </a:lnTo>
                  <a:lnTo>
                    <a:pt x="4178733" y="90701"/>
                  </a:lnTo>
                  <a:lnTo>
                    <a:pt x="4190570" y="94350"/>
                  </a:lnTo>
                  <a:lnTo>
                    <a:pt x="4202408" y="97693"/>
                  </a:lnTo>
                  <a:lnTo>
                    <a:pt x="4214246" y="100730"/>
                  </a:lnTo>
                  <a:lnTo>
                    <a:pt x="4226084" y="103466"/>
                  </a:lnTo>
                  <a:lnTo>
                    <a:pt x="4237922" y="105914"/>
                  </a:lnTo>
                  <a:lnTo>
                    <a:pt x="4249759" y="108089"/>
                  </a:lnTo>
                  <a:lnTo>
                    <a:pt x="4261597" y="110012"/>
                  </a:lnTo>
                  <a:lnTo>
                    <a:pt x="4273435" y="111702"/>
                  </a:lnTo>
                  <a:lnTo>
                    <a:pt x="4285273" y="113181"/>
                  </a:lnTo>
                  <a:lnTo>
                    <a:pt x="4297110" y="114471"/>
                  </a:lnTo>
                  <a:lnTo>
                    <a:pt x="4308948" y="115592"/>
                  </a:lnTo>
                  <a:lnTo>
                    <a:pt x="4320786" y="116563"/>
                  </a:lnTo>
                  <a:lnTo>
                    <a:pt x="4332624" y="117402"/>
                  </a:lnTo>
                  <a:lnTo>
                    <a:pt x="4344461" y="118125"/>
                  </a:lnTo>
                  <a:lnTo>
                    <a:pt x="4356299" y="118747"/>
                  </a:lnTo>
                  <a:lnTo>
                    <a:pt x="4368137" y="119282"/>
                  </a:lnTo>
                  <a:lnTo>
                    <a:pt x="4379975" y="119741"/>
                  </a:lnTo>
                  <a:lnTo>
                    <a:pt x="4391813" y="120134"/>
                  </a:lnTo>
                  <a:lnTo>
                    <a:pt x="4403650" y="120470"/>
                  </a:lnTo>
                  <a:lnTo>
                    <a:pt x="4415488" y="120758"/>
                  </a:lnTo>
                  <a:lnTo>
                    <a:pt x="4427326" y="121004"/>
                  </a:lnTo>
                  <a:lnTo>
                    <a:pt x="4439164" y="121214"/>
                  </a:lnTo>
                  <a:lnTo>
                    <a:pt x="4451001" y="121393"/>
                  </a:lnTo>
                  <a:lnTo>
                    <a:pt x="4462839" y="121546"/>
                  </a:lnTo>
                  <a:lnTo>
                    <a:pt x="4474677" y="121676"/>
                  </a:lnTo>
                  <a:lnTo>
                    <a:pt x="4486515" y="121787"/>
                  </a:lnTo>
                  <a:lnTo>
                    <a:pt x="4498352" y="121882"/>
                  </a:lnTo>
                  <a:lnTo>
                    <a:pt x="4510190" y="121963"/>
                  </a:lnTo>
                  <a:lnTo>
                    <a:pt x="4522028" y="122032"/>
                  </a:lnTo>
                  <a:lnTo>
                    <a:pt x="4533866" y="122090"/>
                  </a:lnTo>
                  <a:lnTo>
                    <a:pt x="4545704" y="122140"/>
                  </a:lnTo>
                  <a:lnTo>
                    <a:pt x="4557541" y="122182"/>
                  </a:lnTo>
                  <a:lnTo>
                    <a:pt x="4569379" y="122219"/>
                  </a:lnTo>
                  <a:lnTo>
                    <a:pt x="4581217" y="122249"/>
                  </a:lnTo>
                  <a:lnTo>
                    <a:pt x="4593055" y="122275"/>
                  </a:lnTo>
                  <a:lnTo>
                    <a:pt x="4604892" y="122298"/>
                  </a:lnTo>
                  <a:lnTo>
                    <a:pt x="4616730" y="122317"/>
                  </a:lnTo>
                  <a:lnTo>
                    <a:pt x="4628568" y="122333"/>
                  </a:lnTo>
                  <a:lnTo>
                    <a:pt x="4640406" y="122347"/>
                  </a:lnTo>
                  <a:lnTo>
                    <a:pt x="4652244" y="122358"/>
                  </a:lnTo>
                  <a:lnTo>
                    <a:pt x="4664081" y="122368"/>
                  </a:lnTo>
                  <a:lnTo>
                    <a:pt x="4675919" y="122377"/>
                  </a:lnTo>
                  <a:lnTo>
                    <a:pt x="4687757" y="122384"/>
                  </a:lnTo>
                </a:path>
              </a:pathLst>
            </a:custGeom>
            <a:ln w="40651" cap="flat">
              <a:solidFill>
                <a:srgbClr val="E8E8E8">
                  <a:alpha val="100000"/>
                </a:srgbClr>
              </a:solidFill>
              <a:prstDash val="solid"/>
              <a:round/>
            </a:ln>
          </p:spPr>
          <p:txBody>
            <a:bodyPr/>
            <a:lstStyle/>
            <a:p/>
          </p:txBody>
        </p:sp>
        <p:sp>
          <p:nvSpPr>
            <p:cNvPr id="85" name="pl85"/>
            <p:cNvSpPr/>
            <p:nvPr/>
          </p:nvSpPr>
          <p:spPr>
            <a:xfrm>
              <a:off x="2482252" y="905068"/>
              <a:ext cx="4687757" cy="0"/>
            </a:xfrm>
            <a:custGeom>
              <a:avLst/>
              <a:pathLst>
                <a:path w="4687757" h="0">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0"/>
                  </a:lnTo>
                  <a:lnTo>
                    <a:pt x="2355716" y="0"/>
                  </a:lnTo>
                  <a:lnTo>
                    <a:pt x="2367554" y="0"/>
                  </a:lnTo>
                  <a:lnTo>
                    <a:pt x="2379391" y="0"/>
                  </a:lnTo>
                  <a:lnTo>
                    <a:pt x="2391229" y="0"/>
                  </a:lnTo>
                  <a:lnTo>
                    <a:pt x="2403067" y="0"/>
                  </a:lnTo>
                  <a:lnTo>
                    <a:pt x="2414905" y="0"/>
                  </a:lnTo>
                  <a:lnTo>
                    <a:pt x="2426743" y="0"/>
                  </a:lnTo>
                  <a:lnTo>
                    <a:pt x="2438580" y="0"/>
                  </a:lnTo>
                  <a:lnTo>
                    <a:pt x="2450418" y="0"/>
                  </a:lnTo>
                  <a:lnTo>
                    <a:pt x="2462256" y="0"/>
                  </a:lnTo>
                  <a:lnTo>
                    <a:pt x="2474094" y="0"/>
                  </a:lnTo>
                  <a:lnTo>
                    <a:pt x="2485931" y="0"/>
                  </a:lnTo>
                  <a:lnTo>
                    <a:pt x="2497769" y="0"/>
                  </a:lnTo>
                  <a:lnTo>
                    <a:pt x="2509607" y="0"/>
                  </a:lnTo>
                  <a:lnTo>
                    <a:pt x="2521445" y="0"/>
                  </a:lnTo>
                  <a:lnTo>
                    <a:pt x="2533283" y="0"/>
                  </a:lnTo>
                  <a:lnTo>
                    <a:pt x="2545120" y="0"/>
                  </a:lnTo>
                  <a:lnTo>
                    <a:pt x="2556958" y="0"/>
                  </a:lnTo>
                  <a:lnTo>
                    <a:pt x="2568796" y="0"/>
                  </a:lnTo>
                  <a:lnTo>
                    <a:pt x="2580634" y="0"/>
                  </a:lnTo>
                  <a:lnTo>
                    <a:pt x="2592471" y="0"/>
                  </a:lnTo>
                  <a:lnTo>
                    <a:pt x="2604309" y="0"/>
                  </a:lnTo>
                  <a:lnTo>
                    <a:pt x="2616147" y="0"/>
                  </a:lnTo>
                  <a:lnTo>
                    <a:pt x="2627985" y="0"/>
                  </a:lnTo>
                  <a:lnTo>
                    <a:pt x="2639822" y="0"/>
                  </a:lnTo>
                  <a:lnTo>
                    <a:pt x="2651660" y="0"/>
                  </a:lnTo>
                  <a:lnTo>
                    <a:pt x="2663498" y="0"/>
                  </a:lnTo>
                  <a:lnTo>
                    <a:pt x="2675336" y="0"/>
                  </a:lnTo>
                  <a:lnTo>
                    <a:pt x="2687174" y="0"/>
                  </a:lnTo>
                  <a:lnTo>
                    <a:pt x="2699011" y="0"/>
                  </a:lnTo>
                  <a:lnTo>
                    <a:pt x="2710849" y="0"/>
                  </a:lnTo>
                  <a:lnTo>
                    <a:pt x="2722687" y="0"/>
                  </a:lnTo>
                  <a:lnTo>
                    <a:pt x="2734525" y="0"/>
                  </a:lnTo>
                  <a:lnTo>
                    <a:pt x="2746362" y="0"/>
                  </a:lnTo>
                  <a:lnTo>
                    <a:pt x="2758200" y="0"/>
                  </a:lnTo>
                  <a:lnTo>
                    <a:pt x="2770038" y="0"/>
                  </a:lnTo>
                  <a:lnTo>
                    <a:pt x="2781876" y="0"/>
                  </a:lnTo>
                  <a:lnTo>
                    <a:pt x="2793713" y="0"/>
                  </a:lnTo>
                  <a:lnTo>
                    <a:pt x="2805551" y="0"/>
                  </a:lnTo>
                  <a:lnTo>
                    <a:pt x="2817389" y="0"/>
                  </a:lnTo>
                  <a:lnTo>
                    <a:pt x="2829227" y="0"/>
                  </a:lnTo>
                  <a:lnTo>
                    <a:pt x="2841065" y="0"/>
                  </a:lnTo>
                  <a:lnTo>
                    <a:pt x="2852902" y="0"/>
                  </a:lnTo>
                  <a:lnTo>
                    <a:pt x="2864740" y="0"/>
                  </a:lnTo>
                  <a:lnTo>
                    <a:pt x="2876578" y="0"/>
                  </a:lnTo>
                  <a:lnTo>
                    <a:pt x="2888416" y="0"/>
                  </a:lnTo>
                  <a:lnTo>
                    <a:pt x="2900253" y="0"/>
                  </a:lnTo>
                  <a:lnTo>
                    <a:pt x="2912091" y="0"/>
                  </a:lnTo>
                  <a:lnTo>
                    <a:pt x="2923929" y="0"/>
                  </a:lnTo>
                  <a:lnTo>
                    <a:pt x="2935767" y="0"/>
                  </a:lnTo>
                  <a:lnTo>
                    <a:pt x="2947604" y="0"/>
                  </a:lnTo>
                  <a:lnTo>
                    <a:pt x="2959442" y="0"/>
                  </a:lnTo>
                  <a:lnTo>
                    <a:pt x="2971280" y="0"/>
                  </a:lnTo>
                  <a:lnTo>
                    <a:pt x="2983118" y="0"/>
                  </a:lnTo>
                  <a:lnTo>
                    <a:pt x="2994956" y="0"/>
                  </a:lnTo>
                  <a:lnTo>
                    <a:pt x="3006793" y="0"/>
                  </a:lnTo>
                  <a:lnTo>
                    <a:pt x="3018631" y="0"/>
                  </a:lnTo>
                  <a:lnTo>
                    <a:pt x="3030469" y="0"/>
                  </a:lnTo>
                  <a:lnTo>
                    <a:pt x="3042307" y="0"/>
                  </a:lnTo>
                  <a:lnTo>
                    <a:pt x="3054144" y="0"/>
                  </a:lnTo>
                  <a:lnTo>
                    <a:pt x="3065982" y="0"/>
                  </a:lnTo>
                  <a:lnTo>
                    <a:pt x="3077820" y="0"/>
                  </a:lnTo>
                  <a:lnTo>
                    <a:pt x="3089658" y="0"/>
                  </a:lnTo>
                  <a:lnTo>
                    <a:pt x="3101496" y="0"/>
                  </a:lnTo>
                  <a:lnTo>
                    <a:pt x="3113333" y="0"/>
                  </a:lnTo>
                  <a:lnTo>
                    <a:pt x="3125171" y="0"/>
                  </a:lnTo>
                  <a:lnTo>
                    <a:pt x="3137009" y="0"/>
                  </a:lnTo>
                  <a:lnTo>
                    <a:pt x="3148847" y="0"/>
                  </a:lnTo>
                  <a:lnTo>
                    <a:pt x="3160684" y="0"/>
                  </a:lnTo>
                  <a:lnTo>
                    <a:pt x="3172522" y="0"/>
                  </a:lnTo>
                  <a:lnTo>
                    <a:pt x="3184360" y="0"/>
                  </a:lnTo>
                  <a:lnTo>
                    <a:pt x="3196198" y="0"/>
                  </a:lnTo>
                  <a:lnTo>
                    <a:pt x="3208035" y="0"/>
                  </a:lnTo>
                  <a:lnTo>
                    <a:pt x="3219873" y="0"/>
                  </a:lnTo>
                  <a:lnTo>
                    <a:pt x="3231711" y="0"/>
                  </a:lnTo>
                  <a:lnTo>
                    <a:pt x="3243549" y="0"/>
                  </a:lnTo>
                  <a:lnTo>
                    <a:pt x="3255387" y="0"/>
                  </a:lnTo>
                  <a:lnTo>
                    <a:pt x="3267224" y="0"/>
                  </a:lnTo>
                  <a:lnTo>
                    <a:pt x="3279062" y="0"/>
                  </a:lnTo>
                  <a:lnTo>
                    <a:pt x="3290900" y="0"/>
                  </a:lnTo>
                  <a:lnTo>
                    <a:pt x="3302738" y="0"/>
                  </a:lnTo>
                  <a:lnTo>
                    <a:pt x="3314575" y="0"/>
                  </a:lnTo>
                  <a:lnTo>
                    <a:pt x="3326413" y="0"/>
                  </a:lnTo>
                  <a:lnTo>
                    <a:pt x="3338251" y="0"/>
                  </a:lnTo>
                  <a:lnTo>
                    <a:pt x="3350089" y="0"/>
                  </a:lnTo>
                  <a:lnTo>
                    <a:pt x="3361926" y="0"/>
                  </a:lnTo>
                  <a:lnTo>
                    <a:pt x="3373764" y="0"/>
                  </a:lnTo>
                  <a:lnTo>
                    <a:pt x="3385602" y="0"/>
                  </a:lnTo>
                  <a:lnTo>
                    <a:pt x="3397440" y="0"/>
                  </a:lnTo>
                  <a:lnTo>
                    <a:pt x="3409278" y="0"/>
                  </a:lnTo>
                  <a:lnTo>
                    <a:pt x="3421115" y="0"/>
                  </a:lnTo>
                  <a:lnTo>
                    <a:pt x="3432953" y="0"/>
                  </a:lnTo>
                  <a:lnTo>
                    <a:pt x="3444791" y="0"/>
                  </a:lnTo>
                  <a:lnTo>
                    <a:pt x="3456629" y="0"/>
                  </a:lnTo>
                  <a:lnTo>
                    <a:pt x="3468466" y="0"/>
                  </a:lnTo>
                  <a:lnTo>
                    <a:pt x="3480304" y="0"/>
                  </a:lnTo>
                  <a:lnTo>
                    <a:pt x="3492142" y="0"/>
                  </a:lnTo>
                  <a:lnTo>
                    <a:pt x="3503980" y="0"/>
                  </a:lnTo>
                  <a:lnTo>
                    <a:pt x="3515818" y="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86" name="pt86"/>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11130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939367"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1130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359548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939367"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1130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9687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242354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4767428"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39367" y="109121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11130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5939367"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4767428"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3595489" y="121364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242354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5939367"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3595489"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133606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593936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111307"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11130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359548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1130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5939367"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2423549" y="15809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4767428"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242354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4767428"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3595489" y="17033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4767428"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242354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242354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3595489"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5939367" y="18257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3595489"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593936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7111307" y="194819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711130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242354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3595489"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711130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5939367"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4767428" y="21930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5939367"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4767428"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242354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231547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4767428"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4767428"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5939367"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3595489" y="24378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4767428"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5939367"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256032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4767428"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359548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593936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593936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2423549" y="280517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7111307"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4767428"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593936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359548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29275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359548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2423549" y="30500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4767428"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593936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7111307"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359548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4767428"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593936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7111307"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2423549" y="31724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593936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7111307"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593936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593936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4767428"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7111307"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7111307"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4767428"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242354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3595489" y="341730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242354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3595489" y="35397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4767428"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359548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2423549" y="36621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378457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3595489"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711130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242354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5939367" y="40294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3595489"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4767428"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242354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711130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5939367" y="41518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4767428"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593936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7111307" y="427427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4767428"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593936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7111307"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359548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pt235"/>
            <p:cNvSpPr/>
            <p:nvPr/>
          </p:nvSpPr>
          <p:spPr>
            <a:xfrm>
              <a:off x="2423549" y="439670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6" name="pt236"/>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7" name="pt237"/>
            <p:cNvSpPr/>
            <p:nvPr/>
          </p:nvSpPr>
          <p:spPr>
            <a:xfrm>
              <a:off x="242354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8" name="pt238"/>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9" name="pt239"/>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0" name="pt24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1" name="pt241"/>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2" name="pt242"/>
            <p:cNvSpPr/>
            <p:nvPr/>
          </p:nvSpPr>
          <p:spPr>
            <a:xfrm>
              <a:off x="242354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3" name="pt243"/>
            <p:cNvSpPr/>
            <p:nvPr/>
          </p:nvSpPr>
          <p:spPr>
            <a:xfrm>
              <a:off x="3595489"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4" name="pt244"/>
            <p:cNvSpPr/>
            <p:nvPr/>
          </p:nvSpPr>
          <p:spPr>
            <a:xfrm>
              <a:off x="4767428"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5" name="pt245"/>
            <p:cNvSpPr/>
            <p:nvPr/>
          </p:nvSpPr>
          <p:spPr>
            <a:xfrm>
              <a:off x="593936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6" name="pt246"/>
            <p:cNvSpPr/>
            <p:nvPr/>
          </p:nvSpPr>
          <p:spPr>
            <a:xfrm>
              <a:off x="7111307" y="464155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7" name="pt247"/>
            <p:cNvSpPr/>
            <p:nvPr/>
          </p:nvSpPr>
          <p:spPr>
            <a:xfrm>
              <a:off x="4767428"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8" name="pt248"/>
            <p:cNvSpPr/>
            <p:nvPr/>
          </p:nvSpPr>
          <p:spPr>
            <a:xfrm>
              <a:off x="4767428"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49" name="pt249"/>
            <p:cNvSpPr/>
            <p:nvPr/>
          </p:nvSpPr>
          <p:spPr>
            <a:xfrm>
              <a:off x="3595489"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0" name="pt250"/>
            <p:cNvSpPr/>
            <p:nvPr/>
          </p:nvSpPr>
          <p:spPr>
            <a:xfrm>
              <a:off x="359548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1" name="pt251"/>
            <p:cNvSpPr/>
            <p:nvPr/>
          </p:nvSpPr>
          <p:spPr>
            <a:xfrm>
              <a:off x="2423549"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2" name="pt252"/>
            <p:cNvSpPr/>
            <p:nvPr/>
          </p:nvSpPr>
          <p:spPr>
            <a:xfrm>
              <a:off x="359548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3" name="pt253"/>
            <p:cNvSpPr/>
            <p:nvPr/>
          </p:nvSpPr>
          <p:spPr>
            <a:xfrm>
              <a:off x="4767428"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4" name="pt254"/>
            <p:cNvSpPr/>
            <p:nvPr/>
          </p:nvSpPr>
          <p:spPr>
            <a:xfrm>
              <a:off x="2423549"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5" name="pt255"/>
            <p:cNvSpPr/>
            <p:nvPr/>
          </p:nvSpPr>
          <p:spPr>
            <a:xfrm>
              <a:off x="593936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6" name="pt256"/>
            <p:cNvSpPr/>
            <p:nvPr/>
          </p:nvSpPr>
          <p:spPr>
            <a:xfrm>
              <a:off x="593936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7" name="pt257"/>
            <p:cNvSpPr/>
            <p:nvPr/>
          </p:nvSpPr>
          <p:spPr>
            <a:xfrm>
              <a:off x="7111307" y="476398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8" name="pt258"/>
            <p:cNvSpPr/>
            <p:nvPr/>
          </p:nvSpPr>
          <p:spPr>
            <a:xfrm>
              <a:off x="7111307" y="488640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59" name="pt259"/>
            <p:cNvSpPr/>
            <p:nvPr/>
          </p:nvSpPr>
          <p:spPr>
            <a:xfrm>
              <a:off x="593936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0" name="pt260"/>
            <p:cNvSpPr/>
            <p:nvPr/>
          </p:nvSpPr>
          <p:spPr>
            <a:xfrm>
              <a:off x="7111307" y="50088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1" name="pt261"/>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2" name="pt262"/>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3" name="pt263"/>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4" name="pt264"/>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5" name="pt265"/>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6" name="pt266"/>
            <p:cNvSpPr/>
            <p:nvPr/>
          </p:nvSpPr>
          <p:spPr>
            <a:xfrm>
              <a:off x="2423549"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7" name="pt267"/>
            <p:cNvSpPr/>
            <p:nvPr/>
          </p:nvSpPr>
          <p:spPr>
            <a:xfrm>
              <a:off x="3595489"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8" name="pt268"/>
            <p:cNvSpPr/>
            <p:nvPr/>
          </p:nvSpPr>
          <p:spPr>
            <a:xfrm>
              <a:off x="4767428"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69" name="pt269"/>
            <p:cNvSpPr/>
            <p:nvPr/>
          </p:nvSpPr>
          <p:spPr>
            <a:xfrm>
              <a:off x="5939367"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0" name="pt270"/>
            <p:cNvSpPr/>
            <p:nvPr/>
          </p:nvSpPr>
          <p:spPr>
            <a:xfrm>
              <a:off x="7111307" y="525368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271" name="pt271"/>
            <p:cNvSpPr/>
            <p:nvPr/>
          </p:nvSpPr>
          <p:spPr>
            <a:xfrm>
              <a:off x="4767428"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2" name="pt272"/>
            <p:cNvSpPr/>
            <p:nvPr/>
          </p:nvSpPr>
          <p:spPr>
            <a:xfrm>
              <a:off x="593936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3" name="pt273"/>
            <p:cNvSpPr/>
            <p:nvPr/>
          </p:nvSpPr>
          <p:spPr>
            <a:xfrm>
              <a:off x="593936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4" name="pt274"/>
            <p:cNvSpPr/>
            <p:nvPr/>
          </p:nvSpPr>
          <p:spPr>
            <a:xfrm>
              <a:off x="7111307"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5" name="pt275"/>
            <p:cNvSpPr/>
            <p:nvPr/>
          </p:nvSpPr>
          <p:spPr>
            <a:xfrm>
              <a:off x="242354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6" name="pt276"/>
            <p:cNvSpPr/>
            <p:nvPr/>
          </p:nvSpPr>
          <p:spPr>
            <a:xfrm>
              <a:off x="7111307"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7" name="pt277"/>
            <p:cNvSpPr/>
            <p:nvPr/>
          </p:nvSpPr>
          <p:spPr>
            <a:xfrm>
              <a:off x="242354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8" name="pt278"/>
            <p:cNvSpPr/>
            <p:nvPr/>
          </p:nvSpPr>
          <p:spPr>
            <a:xfrm>
              <a:off x="3595489" y="53761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9" name="pt279"/>
            <p:cNvSpPr/>
            <p:nvPr/>
          </p:nvSpPr>
          <p:spPr>
            <a:xfrm>
              <a:off x="3595489"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0" name="pt280"/>
            <p:cNvSpPr/>
            <p:nvPr/>
          </p:nvSpPr>
          <p:spPr>
            <a:xfrm>
              <a:off x="4767428" y="54985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1" name="pt281"/>
            <p:cNvSpPr/>
            <p:nvPr/>
          </p:nvSpPr>
          <p:spPr>
            <a:xfrm>
              <a:off x="359548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2" name="pt282"/>
            <p:cNvSpPr/>
            <p:nvPr/>
          </p:nvSpPr>
          <p:spPr>
            <a:xfrm>
              <a:off x="4767428"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3" name="pt283"/>
            <p:cNvSpPr/>
            <p:nvPr/>
          </p:nvSpPr>
          <p:spPr>
            <a:xfrm>
              <a:off x="593936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4" name="pt284"/>
            <p:cNvSpPr/>
            <p:nvPr/>
          </p:nvSpPr>
          <p:spPr>
            <a:xfrm>
              <a:off x="7111307"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5" name="pt285"/>
            <p:cNvSpPr/>
            <p:nvPr/>
          </p:nvSpPr>
          <p:spPr>
            <a:xfrm>
              <a:off x="2423549" y="562095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6" name="pt286"/>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7" name="pt287"/>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8" name="pt288"/>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9" name="pt289"/>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0" name="pt290"/>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1" name="tx291"/>
            <p:cNvSpPr/>
            <p:nvPr/>
          </p:nvSpPr>
          <p:spPr>
            <a:xfrm>
              <a:off x="1258249" y="844230"/>
              <a:ext cx="1106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(110,000)</a:t>
              </a:r>
            </a:p>
          </p:txBody>
        </p:sp>
        <p:sp>
          <p:nvSpPr>
            <p:cNvPr id="292" name="tx292"/>
            <p:cNvSpPr/>
            <p:nvPr/>
          </p:nvSpPr>
          <p:spPr>
            <a:xfrm>
              <a:off x="1200020" y="966655"/>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(48,000)</a:t>
              </a:r>
            </a:p>
          </p:txBody>
        </p:sp>
        <p:sp>
          <p:nvSpPr>
            <p:cNvPr id="293" name="tx293"/>
            <p:cNvSpPr/>
            <p:nvPr/>
          </p:nvSpPr>
          <p:spPr>
            <a:xfrm>
              <a:off x="1036948" y="1089081"/>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(42,000)</a:t>
              </a:r>
            </a:p>
          </p:txBody>
        </p:sp>
        <p:sp>
          <p:nvSpPr>
            <p:cNvPr id="294" name="tx294"/>
            <p:cNvSpPr/>
            <p:nvPr/>
          </p:nvSpPr>
          <p:spPr>
            <a:xfrm>
              <a:off x="1578559" y="1211506"/>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295" name="tx295"/>
            <p:cNvSpPr/>
            <p:nvPr/>
          </p:nvSpPr>
          <p:spPr>
            <a:xfrm>
              <a:off x="1753450" y="1333932"/>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(24,000)</a:t>
              </a:r>
            </a:p>
          </p:txBody>
        </p:sp>
        <p:sp>
          <p:nvSpPr>
            <p:cNvPr id="296" name="tx296"/>
            <p:cNvSpPr/>
            <p:nvPr/>
          </p:nvSpPr>
          <p:spPr>
            <a:xfrm>
              <a:off x="1514701" y="1456357"/>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(16,000)</a:t>
              </a:r>
            </a:p>
          </p:txBody>
        </p:sp>
        <p:sp>
          <p:nvSpPr>
            <p:cNvPr id="297" name="tx297"/>
            <p:cNvSpPr/>
            <p:nvPr/>
          </p:nvSpPr>
          <p:spPr>
            <a:xfrm>
              <a:off x="1537932" y="1578782"/>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(15,000)</a:t>
              </a:r>
            </a:p>
          </p:txBody>
        </p:sp>
        <p:sp>
          <p:nvSpPr>
            <p:cNvPr id="298" name="tx298"/>
            <p:cNvSpPr/>
            <p:nvPr/>
          </p:nvSpPr>
          <p:spPr>
            <a:xfrm>
              <a:off x="1677619" y="1701208"/>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(14,000)</a:t>
              </a:r>
            </a:p>
          </p:txBody>
        </p:sp>
        <p:sp>
          <p:nvSpPr>
            <p:cNvPr id="299" name="tx299"/>
            <p:cNvSpPr/>
            <p:nvPr/>
          </p:nvSpPr>
          <p:spPr>
            <a:xfrm>
              <a:off x="635077" y="1823633"/>
              <a:ext cx="172998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(9,000)</a:t>
              </a:r>
            </a:p>
          </p:txBody>
        </p:sp>
        <p:sp>
          <p:nvSpPr>
            <p:cNvPr id="300" name="tx300"/>
            <p:cNvSpPr/>
            <p:nvPr/>
          </p:nvSpPr>
          <p:spPr>
            <a:xfrm>
              <a:off x="1718400" y="1946059"/>
              <a:ext cx="6466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(8,000)</a:t>
              </a:r>
            </a:p>
          </p:txBody>
        </p:sp>
        <p:sp>
          <p:nvSpPr>
            <p:cNvPr id="301" name="tx301"/>
            <p:cNvSpPr/>
            <p:nvPr/>
          </p:nvSpPr>
          <p:spPr>
            <a:xfrm>
              <a:off x="167777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(7,000)</a:t>
              </a:r>
            </a:p>
          </p:txBody>
        </p:sp>
        <p:sp>
          <p:nvSpPr>
            <p:cNvPr id="302" name="tx302"/>
            <p:cNvSpPr/>
            <p:nvPr/>
          </p:nvSpPr>
          <p:spPr>
            <a:xfrm>
              <a:off x="1170905" y="2190910"/>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03" name="tx303"/>
            <p:cNvSpPr/>
            <p:nvPr/>
          </p:nvSpPr>
          <p:spPr>
            <a:xfrm>
              <a:off x="1677773" y="2313335"/>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04" name="tx304"/>
            <p:cNvSpPr/>
            <p:nvPr/>
          </p:nvSpPr>
          <p:spPr>
            <a:xfrm>
              <a:off x="1386475"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(4,000)</a:t>
              </a:r>
            </a:p>
          </p:txBody>
        </p:sp>
        <p:sp>
          <p:nvSpPr>
            <p:cNvPr id="305" name="tx305"/>
            <p:cNvSpPr/>
            <p:nvPr/>
          </p:nvSpPr>
          <p:spPr>
            <a:xfrm>
              <a:off x="1683504" y="2558186"/>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(4,000)</a:t>
              </a:r>
            </a:p>
          </p:txBody>
        </p:sp>
        <p:sp>
          <p:nvSpPr>
            <p:cNvPr id="306" name="tx306"/>
            <p:cNvSpPr/>
            <p:nvPr/>
          </p:nvSpPr>
          <p:spPr>
            <a:xfrm>
              <a:off x="1677619"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07" name="tx307"/>
            <p:cNvSpPr/>
            <p:nvPr/>
          </p:nvSpPr>
          <p:spPr>
            <a:xfrm>
              <a:off x="1462254" y="2803037"/>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(3,000)</a:t>
              </a:r>
            </a:p>
          </p:txBody>
        </p:sp>
        <p:sp>
          <p:nvSpPr>
            <p:cNvPr id="308" name="tx308"/>
            <p:cNvSpPr/>
            <p:nvPr/>
          </p:nvSpPr>
          <p:spPr>
            <a:xfrm>
              <a:off x="1625326"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09" name="tx309"/>
            <p:cNvSpPr/>
            <p:nvPr/>
          </p:nvSpPr>
          <p:spPr>
            <a:xfrm>
              <a:off x="1625224" y="3047888"/>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(2,000)</a:t>
              </a:r>
            </a:p>
          </p:txBody>
        </p:sp>
        <p:sp>
          <p:nvSpPr>
            <p:cNvPr id="310" name="tx310"/>
            <p:cNvSpPr/>
            <p:nvPr/>
          </p:nvSpPr>
          <p:spPr>
            <a:xfrm>
              <a:off x="1747668" y="3170313"/>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11" name="tx311"/>
            <p:cNvSpPr/>
            <p:nvPr/>
          </p:nvSpPr>
          <p:spPr>
            <a:xfrm>
              <a:off x="1607827"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12" name="tx312"/>
            <p:cNvSpPr/>
            <p:nvPr/>
          </p:nvSpPr>
          <p:spPr>
            <a:xfrm>
              <a:off x="1578559" y="3415164"/>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13" name="tx313"/>
            <p:cNvSpPr/>
            <p:nvPr/>
          </p:nvSpPr>
          <p:spPr>
            <a:xfrm>
              <a:off x="1601942" y="3537589"/>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14" name="tx314"/>
            <p:cNvSpPr/>
            <p:nvPr/>
          </p:nvSpPr>
          <p:spPr>
            <a:xfrm>
              <a:off x="1578815" y="3660015"/>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(1,000)</a:t>
              </a:r>
            </a:p>
          </p:txBody>
        </p:sp>
        <p:sp>
          <p:nvSpPr>
            <p:cNvPr id="315" name="tx315"/>
            <p:cNvSpPr/>
            <p:nvPr/>
          </p:nvSpPr>
          <p:spPr>
            <a:xfrm>
              <a:off x="1654389" y="3782440"/>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16" name="tx316"/>
            <p:cNvSpPr/>
            <p:nvPr/>
          </p:nvSpPr>
          <p:spPr>
            <a:xfrm>
              <a:off x="1648710" y="3904866"/>
              <a:ext cx="71634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(1,000)</a:t>
              </a:r>
            </a:p>
          </p:txBody>
        </p:sp>
        <p:sp>
          <p:nvSpPr>
            <p:cNvPr id="317" name="tx317"/>
            <p:cNvSpPr/>
            <p:nvPr/>
          </p:nvSpPr>
          <p:spPr>
            <a:xfrm>
              <a:off x="1625326" y="4027291"/>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(1,000)</a:t>
              </a:r>
            </a:p>
          </p:txBody>
        </p:sp>
        <p:sp>
          <p:nvSpPr>
            <p:cNvPr id="318" name="tx318"/>
            <p:cNvSpPr/>
            <p:nvPr/>
          </p:nvSpPr>
          <p:spPr>
            <a:xfrm>
              <a:off x="1599026"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19" name="tx319"/>
            <p:cNvSpPr/>
            <p:nvPr/>
          </p:nvSpPr>
          <p:spPr>
            <a:xfrm>
              <a:off x="1546630" y="4272142"/>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20" name="tx320"/>
            <p:cNvSpPr/>
            <p:nvPr/>
          </p:nvSpPr>
          <p:spPr>
            <a:xfrm>
              <a:off x="1552412" y="4394567"/>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21" name="tx321"/>
            <p:cNvSpPr/>
            <p:nvPr/>
          </p:nvSpPr>
          <p:spPr>
            <a:xfrm>
              <a:off x="1663088" y="451699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(&lt;1,000)</a:t>
              </a:r>
            </a:p>
          </p:txBody>
        </p:sp>
        <p:sp>
          <p:nvSpPr>
            <p:cNvPr id="322" name="tx322"/>
            <p:cNvSpPr/>
            <p:nvPr/>
          </p:nvSpPr>
          <p:spPr>
            <a:xfrm>
              <a:off x="1517618" y="4639418"/>
              <a:ext cx="84743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(&lt;1,000)</a:t>
              </a:r>
            </a:p>
          </p:txBody>
        </p:sp>
        <p:sp>
          <p:nvSpPr>
            <p:cNvPr id="323" name="tx323"/>
            <p:cNvSpPr/>
            <p:nvPr/>
          </p:nvSpPr>
          <p:spPr>
            <a:xfrm>
              <a:off x="1552361" y="4761844"/>
              <a:ext cx="81269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(&lt;500)</a:t>
              </a:r>
            </a:p>
          </p:txBody>
        </p:sp>
        <p:sp>
          <p:nvSpPr>
            <p:cNvPr id="324" name="tx324"/>
            <p:cNvSpPr/>
            <p:nvPr/>
          </p:nvSpPr>
          <p:spPr>
            <a:xfrm>
              <a:off x="1698189" y="4884269"/>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25" name="tx325"/>
            <p:cNvSpPr/>
            <p:nvPr/>
          </p:nvSpPr>
          <p:spPr>
            <a:xfrm>
              <a:off x="1692202"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(&lt;200)</a:t>
              </a:r>
            </a:p>
          </p:txBody>
        </p:sp>
        <p:sp>
          <p:nvSpPr>
            <p:cNvPr id="326" name="tx326"/>
            <p:cNvSpPr/>
            <p:nvPr/>
          </p:nvSpPr>
          <p:spPr>
            <a:xfrm>
              <a:off x="1447569"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27" name="tx327"/>
            <p:cNvSpPr/>
            <p:nvPr/>
          </p:nvSpPr>
          <p:spPr>
            <a:xfrm>
              <a:off x="1773866"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28" name="tx328"/>
            <p:cNvSpPr/>
            <p:nvPr/>
          </p:nvSpPr>
          <p:spPr>
            <a:xfrm>
              <a:off x="1494234"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29" name="tx329"/>
            <p:cNvSpPr/>
            <p:nvPr/>
          </p:nvSpPr>
          <p:spPr>
            <a:xfrm>
              <a:off x="1523349"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30" name="tx330"/>
            <p:cNvSpPr/>
            <p:nvPr/>
          </p:nvSpPr>
          <p:spPr>
            <a:xfrm>
              <a:off x="1657306"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31" name="tx331"/>
            <p:cNvSpPr/>
            <p:nvPr/>
          </p:nvSpPr>
          <p:spPr>
            <a:xfrm>
              <a:off x="1657306"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32" name="tx332"/>
            <p:cNvSpPr/>
            <p:nvPr/>
          </p:nvSpPr>
          <p:spPr>
            <a:xfrm>
              <a:off x="7287203" y="844230"/>
              <a:ext cx="10485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States (73,000)</a:t>
              </a:r>
            </a:p>
          </p:txBody>
        </p:sp>
        <p:sp>
          <p:nvSpPr>
            <p:cNvPr id="333" name="tx333"/>
            <p:cNvSpPr/>
            <p:nvPr/>
          </p:nvSpPr>
          <p:spPr>
            <a:xfrm>
              <a:off x="7287203" y="966655"/>
              <a:ext cx="7049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Japan (67,000)</a:t>
              </a:r>
            </a:p>
          </p:txBody>
        </p:sp>
        <p:sp>
          <p:nvSpPr>
            <p:cNvPr id="334" name="tx334"/>
            <p:cNvSpPr/>
            <p:nvPr/>
          </p:nvSpPr>
          <p:spPr>
            <a:xfrm>
              <a:off x="7287203" y="1089081"/>
              <a:ext cx="11650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United Kingdom (54,000)</a:t>
              </a:r>
            </a:p>
          </p:txBody>
        </p:sp>
        <p:sp>
          <p:nvSpPr>
            <p:cNvPr id="335" name="tx335"/>
            <p:cNvSpPr/>
            <p:nvPr/>
          </p:nvSpPr>
          <p:spPr>
            <a:xfrm>
              <a:off x="7287203" y="1211506"/>
              <a:ext cx="13281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Russian Federation (37,000)</a:t>
              </a:r>
            </a:p>
          </p:txBody>
        </p:sp>
        <p:sp>
          <p:nvSpPr>
            <p:cNvPr id="336" name="tx336"/>
            <p:cNvSpPr/>
            <p:nvPr/>
          </p:nvSpPr>
          <p:spPr>
            <a:xfrm>
              <a:off x="7287203" y="1333932"/>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Canada (29,000)</a:t>
              </a:r>
            </a:p>
          </p:txBody>
        </p:sp>
        <p:sp>
          <p:nvSpPr>
            <p:cNvPr id="337" name="tx337"/>
            <p:cNvSpPr/>
            <p:nvPr/>
          </p:nvSpPr>
          <p:spPr>
            <a:xfrm>
              <a:off x="7287203" y="1456357"/>
              <a:ext cx="8271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Australia (24,000)</a:t>
              </a:r>
            </a:p>
          </p:txBody>
        </p:sp>
        <p:sp>
          <p:nvSpPr>
            <p:cNvPr id="338" name="tx338"/>
            <p:cNvSpPr/>
            <p:nvPr/>
          </p:nvSpPr>
          <p:spPr>
            <a:xfrm>
              <a:off x="7287203" y="1578782"/>
              <a:ext cx="8503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Germany (21,000)</a:t>
              </a:r>
            </a:p>
          </p:txBody>
        </p:sp>
        <p:sp>
          <p:nvSpPr>
            <p:cNvPr id="339" name="tx339"/>
            <p:cNvSpPr/>
            <p:nvPr/>
          </p:nvSpPr>
          <p:spPr>
            <a:xfrm>
              <a:off x="7287203" y="1701208"/>
              <a:ext cx="61160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Italy (19,000)</a:t>
              </a:r>
            </a:p>
          </p:txBody>
        </p:sp>
        <p:sp>
          <p:nvSpPr>
            <p:cNvPr id="340" name="tx340"/>
            <p:cNvSpPr/>
            <p:nvPr/>
          </p:nvSpPr>
          <p:spPr>
            <a:xfrm>
              <a:off x="7287203" y="1823633"/>
              <a:ext cx="178826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Netherlands (Kingdom of the) (17,000)</a:t>
              </a:r>
            </a:p>
          </p:txBody>
        </p:sp>
        <p:sp>
          <p:nvSpPr>
            <p:cNvPr id="341" name="tx341"/>
            <p:cNvSpPr/>
            <p:nvPr/>
          </p:nvSpPr>
          <p:spPr>
            <a:xfrm>
              <a:off x="7287203" y="1946059"/>
              <a:ext cx="6291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Spain (7,000)</a:t>
              </a:r>
            </a:p>
          </p:txBody>
        </p:sp>
        <p:sp>
          <p:nvSpPr>
            <p:cNvPr id="342" name="tx342"/>
            <p:cNvSpPr/>
            <p:nvPr/>
          </p:nvSpPr>
          <p:spPr>
            <a:xfrm>
              <a:off x="7287203" y="2068484"/>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France (6,000)</a:t>
              </a:r>
            </a:p>
          </p:txBody>
        </p:sp>
        <p:sp>
          <p:nvSpPr>
            <p:cNvPr id="343" name="tx343"/>
            <p:cNvSpPr/>
            <p:nvPr/>
          </p:nvSpPr>
          <p:spPr>
            <a:xfrm>
              <a:off x="7287203" y="2190910"/>
              <a:ext cx="6815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Ireland (5,000)</a:t>
              </a:r>
            </a:p>
          </p:txBody>
        </p:sp>
        <p:sp>
          <p:nvSpPr>
            <p:cNvPr id="344" name="tx344"/>
            <p:cNvSpPr/>
            <p:nvPr/>
          </p:nvSpPr>
          <p:spPr>
            <a:xfrm>
              <a:off x="7287203" y="2313335"/>
              <a:ext cx="119415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Republic of Korea (5,000)</a:t>
              </a:r>
            </a:p>
          </p:txBody>
        </p:sp>
        <p:sp>
          <p:nvSpPr>
            <p:cNvPr id="345" name="tx345"/>
            <p:cNvSpPr/>
            <p:nvPr/>
          </p:nvSpPr>
          <p:spPr>
            <a:xfrm>
              <a:off x="7287203" y="2435760"/>
              <a:ext cx="97858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New Zealand (5,000)</a:t>
              </a:r>
            </a:p>
          </p:txBody>
        </p:sp>
        <p:sp>
          <p:nvSpPr>
            <p:cNvPr id="346" name="tx346"/>
            <p:cNvSpPr/>
            <p:nvPr/>
          </p:nvSpPr>
          <p:spPr>
            <a:xfrm>
              <a:off x="7287203" y="2558186"/>
              <a:ext cx="68728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Austria (4,000)</a:t>
              </a:r>
            </a:p>
          </p:txBody>
        </p:sp>
        <p:sp>
          <p:nvSpPr>
            <p:cNvPr id="347" name="tx347"/>
            <p:cNvSpPr/>
            <p:nvPr/>
          </p:nvSpPr>
          <p:spPr>
            <a:xfrm>
              <a:off x="7287203" y="2680611"/>
              <a:ext cx="68743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Poland (3,000)</a:t>
              </a:r>
            </a:p>
          </p:txBody>
        </p:sp>
        <p:sp>
          <p:nvSpPr>
            <p:cNvPr id="348" name="tx348"/>
            <p:cNvSpPr/>
            <p:nvPr/>
          </p:nvSpPr>
          <p:spPr>
            <a:xfrm>
              <a:off x="7287203" y="2803037"/>
              <a:ext cx="7398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Sweden (3,000)</a:t>
              </a:r>
            </a:p>
          </p:txBody>
        </p:sp>
        <p:sp>
          <p:nvSpPr>
            <p:cNvPr id="349" name="tx349"/>
            <p:cNvSpPr/>
            <p:nvPr/>
          </p:nvSpPr>
          <p:spPr>
            <a:xfrm>
              <a:off x="7287203" y="2925462"/>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Czechia (3,000)</a:t>
              </a:r>
            </a:p>
          </p:txBody>
        </p:sp>
        <p:sp>
          <p:nvSpPr>
            <p:cNvPr id="350" name="tx350"/>
            <p:cNvSpPr/>
            <p:nvPr/>
          </p:nvSpPr>
          <p:spPr>
            <a:xfrm>
              <a:off x="7287203" y="3047888"/>
              <a:ext cx="90280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Switzerland (2,000)</a:t>
              </a:r>
            </a:p>
          </p:txBody>
        </p:sp>
        <p:sp>
          <p:nvSpPr>
            <p:cNvPr id="351" name="tx351"/>
            <p:cNvSpPr/>
            <p:nvPr/>
          </p:nvSpPr>
          <p:spPr>
            <a:xfrm>
              <a:off x="7287203" y="317031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Belgium (2,000)</a:t>
              </a:r>
            </a:p>
          </p:txBody>
        </p:sp>
        <p:sp>
          <p:nvSpPr>
            <p:cNvPr id="352" name="tx352"/>
            <p:cNvSpPr/>
            <p:nvPr/>
          </p:nvSpPr>
          <p:spPr>
            <a:xfrm>
              <a:off x="7287203" y="3292738"/>
              <a:ext cx="7572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Slovakia (2,000)</a:t>
              </a:r>
            </a:p>
          </p:txBody>
        </p:sp>
        <p:sp>
          <p:nvSpPr>
            <p:cNvPr id="353" name="tx353"/>
            <p:cNvSpPr/>
            <p:nvPr/>
          </p:nvSpPr>
          <p:spPr>
            <a:xfrm>
              <a:off x="7287203" y="3415164"/>
              <a:ext cx="78624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Denmark (2,000)</a:t>
              </a:r>
            </a:p>
          </p:txBody>
        </p:sp>
        <p:sp>
          <p:nvSpPr>
            <p:cNvPr id="354" name="tx354"/>
            <p:cNvSpPr/>
            <p:nvPr/>
          </p:nvSpPr>
          <p:spPr>
            <a:xfrm>
              <a:off x="7287203" y="3537589"/>
              <a:ext cx="78649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Lithuania (2,000)</a:t>
              </a:r>
            </a:p>
          </p:txBody>
        </p:sp>
        <p:sp>
          <p:nvSpPr>
            <p:cNvPr id="355" name="tx355"/>
            <p:cNvSpPr/>
            <p:nvPr/>
          </p:nvSpPr>
          <p:spPr>
            <a:xfrm>
              <a:off x="7287203" y="3660015"/>
              <a:ext cx="7631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Slovenia (2,000)</a:t>
              </a:r>
            </a:p>
          </p:txBody>
        </p:sp>
        <p:sp>
          <p:nvSpPr>
            <p:cNvPr id="356" name="tx356"/>
            <p:cNvSpPr/>
            <p:nvPr/>
          </p:nvSpPr>
          <p:spPr>
            <a:xfrm>
              <a:off x="7287203" y="3782440"/>
              <a:ext cx="6173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Israel (2,000)</a:t>
              </a:r>
            </a:p>
          </p:txBody>
        </p:sp>
        <p:sp>
          <p:nvSpPr>
            <p:cNvPr id="357" name="tx357"/>
            <p:cNvSpPr/>
            <p:nvPr/>
          </p:nvSpPr>
          <p:spPr>
            <a:xfrm>
              <a:off x="7287203" y="3904866"/>
              <a:ext cx="7106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Estonia (1,000)</a:t>
              </a:r>
            </a:p>
          </p:txBody>
        </p:sp>
        <p:sp>
          <p:nvSpPr>
            <p:cNvPr id="358" name="tx358"/>
            <p:cNvSpPr/>
            <p:nvPr/>
          </p:nvSpPr>
          <p:spPr>
            <a:xfrm>
              <a:off x="7287203" y="4027291"/>
              <a:ext cx="9000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Singapore (&lt;1,000)</a:t>
              </a:r>
            </a:p>
          </p:txBody>
        </p:sp>
        <p:sp>
          <p:nvSpPr>
            <p:cNvPr id="359" name="tx359"/>
            <p:cNvSpPr/>
            <p:nvPr/>
          </p:nvSpPr>
          <p:spPr>
            <a:xfrm>
              <a:off x="7287203" y="4149716"/>
              <a:ext cx="76603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Finland (&lt;1,000)</a:t>
              </a:r>
            </a:p>
          </p:txBody>
        </p:sp>
        <p:sp>
          <p:nvSpPr>
            <p:cNvPr id="360" name="tx360"/>
            <p:cNvSpPr/>
            <p:nvPr/>
          </p:nvSpPr>
          <p:spPr>
            <a:xfrm>
              <a:off x="7287203" y="4272142"/>
              <a:ext cx="8126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Portugal (&lt;1,000)</a:t>
              </a:r>
            </a:p>
          </p:txBody>
        </p:sp>
        <p:sp>
          <p:nvSpPr>
            <p:cNvPr id="361" name="tx361"/>
            <p:cNvSpPr/>
            <p:nvPr/>
          </p:nvSpPr>
          <p:spPr>
            <a:xfrm>
              <a:off x="7287203" y="4394567"/>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Hungary (&lt;1,000)</a:t>
              </a:r>
            </a:p>
          </p:txBody>
        </p:sp>
        <p:sp>
          <p:nvSpPr>
            <p:cNvPr id="362" name="tx362"/>
            <p:cNvSpPr/>
            <p:nvPr/>
          </p:nvSpPr>
          <p:spPr>
            <a:xfrm>
              <a:off x="7287203" y="4516993"/>
              <a:ext cx="77754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Norway (&lt;1,000)</a:t>
              </a:r>
            </a:p>
          </p:txBody>
        </p:sp>
        <p:sp>
          <p:nvSpPr>
            <p:cNvPr id="363" name="tx363"/>
            <p:cNvSpPr/>
            <p:nvPr/>
          </p:nvSpPr>
          <p:spPr>
            <a:xfrm>
              <a:off x="7287203" y="4639418"/>
              <a:ext cx="76004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Mauritius (&lt;500)</a:t>
              </a:r>
            </a:p>
          </p:txBody>
        </p:sp>
        <p:sp>
          <p:nvSpPr>
            <p:cNvPr id="364" name="tx364"/>
            <p:cNvSpPr/>
            <p:nvPr/>
          </p:nvSpPr>
          <p:spPr>
            <a:xfrm>
              <a:off x="7287203" y="4761844"/>
              <a:ext cx="66686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Cyprus (&lt;200)</a:t>
              </a:r>
            </a:p>
          </p:txBody>
        </p:sp>
        <p:sp>
          <p:nvSpPr>
            <p:cNvPr id="365" name="tx365"/>
            <p:cNvSpPr/>
            <p:nvPr/>
          </p:nvSpPr>
          <p:spPr>
            <a:xfrm>
              <a:off x="7287203" y="4884269"/>
              <a:ext cx="61457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Latvia (&lt;200)</a:t>
              </a:r>
            </a:p>
          </p:txBody>
        </p:sp>
        <p:sp>
          <p:nvSpPr>
            <p:cNvPr id="366" name="tx366"/>
            <p:cNvSpPr/>
            <p:nvPr/>
          </p:nvSpPr>
          <p:spPr>
            <a:xfrm>
              <a:off x="7287203" y="5006694"/>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Iceland (&lt;100)</a:t>
              </a:r>
            </a:p>
          </p:txBody>
        </p:sp>
        <p:sp>
          <p:nvSpPr>
            <p:cNvPr id="367" name="tx367"/>
            <p:cNvSpPr/>
            <p:nvPr/>
          </p:nvSpPr>
          <p:spPr>
            <a:xfrm>
              <a:off x="7287203" y="5129120"/>
              <a:ext cx="91748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Luxembourg (&lt;100)</a:t>
              </a:r>
            </a:p>
          </p:txBody>
        </p:sp>
        <p:sp>
          <p:nvSpPr>
            <p:cNvPr id="368" name="tx368"/>
            <p:cNvSpPr/>
            <p:nvPr/>
          </p:nvSpPr>
          <p:spPr>
            <a:xfrm>
              <a:off x="7287203" y="5251545"/>
              <a:ext cx="5911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Malta (&lt;100)</a:t>
              </a:r>
            </a:p>
          </p:txBody>
        </p:sp>
        <p:sp>
          <p:nvSpPr>
            <p:cNvPr id="369" name="tx369"/>
            <p:cNvSpPr/>
            <p:nvPr/>
          </p:nvSpPr>
          <p:spPr>
            <a:xfrm>
              <a:off x="7287203" y="5373971"/>
              <a:ext cx="87082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Marino (&lt;100)</a:t>
              </a:r>
            </a:p>
          </p:txBody>
        </p:sp>
        <p:sp>
          <p:nvSpPr>
            <p:cNvPr id="370" name="tx370"/>
            <p:cNvSpPr/>
            <p:nvPr/>
          </p:nvSpPr>
          <p:spPr>
            <a:xfrm>
              <a:off x="7287203" y="5496396"/>
              <a:ext cx="8417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Seychelles (&lt;100)</a:t>
              </a:r>
            </a:p>
          </p:txBody>
        </p:sp>
        <p:sp>
          <p:nvSpPr>
            <p:cNvPr id="371" name="tx371"/>
            <p:cNvSpPr/>
            <p:nvPr/>
          </p:nvSpPr>
          <p:spPr>
            <a:xfrm>
              <a:off x="7287203" y="561882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Andorra (&lt;100)</a:t>
              </a:r>
            </a:p>
          </p:txBody>
        </p:sp>
        <p:sp>
          <p:nvSpPr>
            <p:cNvPr id="372" name="tx372"/>
            <p:cNvSpPr/>
            <p:nvPr/>
          </p:nvSpPr>
          <p:spPr>
            <a:xfrm>
              <a:off x="7287203" y="574124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Monaco (&lt;100)</a:t>
              </a:r>
            </a:p>
          </p:txBody>
        </p:sp>
        <p:sp>
          <p:nvSpPr>
            <p:cNvPr id="373" name="tx373"/>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74" name="tx374"/>
            <p:cNvSpPr/>
            <p:nvPr/>
          </p:nvSpPr>
          <p:spPr>
            <a:xfrm>
              <a:off x="570259" y="987166"/>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75" name="tx375"/>
            <p:cNvSpPr/>
            <p:nvPr/>
          </p:nvSpPr>
          <p:spPr>
            <a:xfrm>
              <a:off x="570259" y="1108173"/>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76" name="tx376"/>
            <p:cNvSpPr/>
            <p:nvPr/>
          </p:nvSpPr>
          <p:spPr>
            <a:xfrm>
              <a:off x="570259" y="1232345"/>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77" name="tx377"/>
            <p:cNvSpPr/>
            <p:nvPr/>
          </p:nvSpPr>
          <p:spPr>
            <a:xfrm>
              <a:off x="570259" y="1354497"/>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78" name="tx378"/>
            <p:cNvSpPr/>
            <p:nvPr/>
          </p:nvSpPr>
          <p:spPr>
            <a:xfrm>
              <a:off x="570259" y="14755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79" name="tx379"/>
            <p:cNvSpPr/>
            <p:nvPr/>
          </p:nvSpPr>
          <p:spPr>
            <a:xfrm>
              <a:off x="570259" y="1600658"/>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80" name="tx380"/>
            <p:cNvSpPr/>
            <p:nvPr/>
          </p:nvSpPr>
          <p:spPr>
            <a:xfrm>
              <a:off x="570259" y="172035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81" name="tx381"/>
            <p:cNvSpPr/>
            <p:nvPr/>
          </p:nvSpPr>
          <p:spPr>
            <a:xfrm>
              <a:off x="570259" y="184278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82" name="tx382"/>
            <p:cNvSpPr/>
            <p:nvPr/>
          </p:nvSpPr>
          <p:spPr>
            <a:xfrm>
              <a:off x="508103" y="196520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83" name="tx383"/>
            <p:cNvSpPr/>
            <p:nvPr/>
          </p:nvSpPr>
          <p:spPr>
            <a:xfrm>
              <a:off x="508103" y="208899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84" name="tx384"/>
            <p:cNvSpPr/>
            <p:nvPr/>
          </p:nvSpPr>
          <p:spPr>
            <a:xfrm>
              <a:off x="508103" y="221142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85" name="tx385"/>
            <p:cNvSpPr/>
            <p:nvPr/>
          </p:nvSpPr>
          <p:spPr>
            <a:xfrm>
              <a:off x="508103" y="233242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86" name="tx386"/>
            <p:cNvSpPr/>
            <p:nvPr/>
          </p:nvSpPr>
          <p:spPr>
            <a:xfrm>
              <a:off x="508103" y="245627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87" name="tx387"/>
            <p:cNvSpPr/>
            <p:nvPr/>
          </p:nvSpPr>
          <p:spPr>
            <a:xfrm>
              <a:off x="508103" y="257733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88" name="tx388"/>
            <p:cNvSpPr/>
            <p:nvPr/>
          </p:nvSpPr>
          <p:spPr>
            <a:xfrm>
              <a:off x="508103" y="269975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89" name="tx389"/>
            <p:cNvSpPr/>
            <p:nvPr/>
          </p:nvSpPr>
          <p:spPr>
            <a:xfrm>
              <a:off x="508103" y="282354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90" name="tx390"/>
            <p:cNvSpPr/>
            <p:nvPr/>
          </p:nvSpPr>
          <p:spPr>
            <a:xfrm>
              <a:off x="508103" y="294460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91" name="tx391"/>
            <p:cNvSpPr/>
            <p:nvPr/>
          </p:nvSpPr>
          <p:spPr>
            <a:xfrm>
              <a:off x="508103" y="30670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92" name="tx392"/>
            <p:cNvSpPr/>
            <p:nvPr/>
          </p:nvSpPr>
          <p:spPr>
            <a:xfrm>
              <a:off x="508103" y="3189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93" name="tx393"/>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94" name="tx394"/>
            <p:cNvSpPr/>
            <p:nvPr/>
          </p:nvSpPr>
          <p:spPr>
            <a:xfrm>
              <a:off x="508103" y="343567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95" name="tx395"/>
            <p:cNvSpPr/>
            <p:nvPr/>
          </p:nvSpPr>
          <p:spPr>
            <a:xfrm>
              <a:off x="508103" y="355668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96" name="tx396"/>
            <p:cNvSpPr/>
            <p:nvPr/>
          </p:nvSpPr>
          <p:spPr>
            <a:xfrm>
              <a:off x="508103" y="3680526"/>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97" name="tx397"/>
            <p:cNvSpPr/>
            <p:nvPr/>
          </p:nvSpPr>
          <p:spPr>
            <a:xfrm>
              <a:off x="508103" y="380158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98" name="tx398"/>
            <p:cNvSpPr/>
            <p:nvPr/>
          </p:nvSpPr>
          <p:spPr>
            <a:xfrm>
              <a:off x="508103" y="392401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99" name="tx399"/>
            <p:cNvSpPr/>
            <p:nvPr/>
          </p:nvSpPr>
          <p:spPr>
            <a:xfrm>
              <a:off x="508103" y="404780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400" name="tx400"/>
            <p:cNvSpPr/>
            <p:nvPr/>
          </p:nvSpPr>
          <p:spPr>
            <a:xfrm>
              <a:off x="508103" y="41688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401" name="tx401"/>
            <p:cNvSpPr/>
            <p:nvPr/>
          </p:nvSpPr>
          <p:spPr>
            <a:xfrm>
              <a:off x="508103" y="429128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402" name="tx402"/>
            <p:cNvSpPr/>
            <p:nvPr/>
          </p:nvSpPr>
          <p:spPr>
            <a:xfrm>
              <a:off x="508103" y="441365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403" name="tx403"/>
            <p:cNvSpPr/>
            <p:nvPr/>
          </p:nvSpPr>
          <p:spPr>
            <a:xfrm>
              <a:off x="508103" y="453608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404" name="tx404"/>
            <p:cNvSpPr/>
            <p:nvPr/>
          </p:nvSpPr>
          <p:spPr>
            <a:xfrm>
              <a:off x="508103" y="4658510"/>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405" name="tx405"/>
            <p:cNvSpPr/>
            <p:nvPr/>
          </p:nvSpPr>
          <p:spPr>
            <a:xfrm>
              <a:off x="508103" y="478093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406" name="tx406"/>
            <p:cNvSpPr/>
            <p:nvPr/>
          </p:nvSpPr>
          <p:spPr>
            <a:xfrm>
              <a:off x="508103" y="490336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34</a:t>
              </a:r>
            </a:p>
          </p:txBody>
        </p:sp>
        <p:sp>
          <p:nvSpPr>
            <p:cNvPr id="407" name="tx407"/>
            <p:cNvSpPr/>
            <p:nvPr/>
          </p:nvSpPr>
          <p:spPr>
            <a:xfrm>
              <a:off x="508103" y="502578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35</a:t>
              </a:r>
            </a:p>
          </p:txBody>
        </p:sp>
        <p:sp>
          <p:nvSpPr>
            <p:cNvPr id="408" name="tx408"/>
            <p:cNvSpPr/>
            <p:nvPr/>
          </p:nvSpPr>
          <p:spPr>
            <a:xfrm>
              <a:off x="508103" y="514821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36</a:t>
              </a:r>
            </a:p>
          </p:txBody>
        </p:sp>
        <p:sp>
          <p:nvSpPr>
            <p:cNvPr id="409" name="tx409"/>
            <p:cNvSpPr/>
            <p:nvPr/>
          </p:nvSpPr>
          <p:spPr>
            <a:xfrm>
              <a:off x="508103" y="527063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37</a:t>
              </a:r>
            </a:p>
          </p:txBody>
        </p:sp>
        <p:sp>
          <p:nvSpPr>
            <p:cNvPr id="410" name="tx410"/>
            <p:cNvSpPr/>
            <p:nvPr/>
          </p:nvSpPr>
          <p:spPr>
            <a:xfrm>
              <a:off x="508103" y="539306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38</a:t>
              </a:r>
            </a:p>
          </p:txBody>
        </p:sp>
        <p:sp>
          <p:nvSpPr>
            <p:cNvPr id="411" name="tx411"/>
            <p:cNvSpPr/>
            <p:nvPr/>
          </p:nvSpPr>
          <p:spPr>
            <a:xfrm>
              <a:off x="508103" y="5515488"/>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39</a:t>
              </a:r>
            </a:p>
          </p:txBody>
        </p:sp>
        <p:sp>
          <p:nvSpPr>
            <p:cNvPr id="412" name="tx412"/>
            <p:cNvSpPr/>
            <p:nvPr/>
          </p:nvSpPr>
          <p:spPr>
            <a:xfrm>
              <a:off x="508103" y="56379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413" name="tx413"/>
            <p:cNvSpPr/>
            <p:nvPr/>
          </p:nvSpPr>
          <p:spPr>
            <a:xfrm>
              <a:off x="508103" y="576175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41</a:t>
              </a:r>
            </a:p>
          </p:txBody>
        </p:sp>
        <p:sp>
          <p:nvSpPr>
            <p:cNvPr id="414" name="tx41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415" name="tx41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416" name="tx41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417" name="tx41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418" name="tx41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419" name="tx419"/>
            <p:cNvSpPr/>
            <p:nvPr/>
          </p:nvSpPr>
          <p:spPr>
            <a:xfrm>
              <a:off x="695044" y="398022"/>
              <a:ext cx="593574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Non-programme, 2021-2025</a:t>
              </a:r>
            </a:p>
          </p:txBody>
        </p:sp>
        <p:sp>
          <p:nvSpPr>
            <p:cNvPr id="420" name="tx42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421" name="tx42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4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Malta ranked number 37 out of 41 countries with &lt;100 zero-dose children.
In 2025, Malta ranked number 37 out of 41 countries with &lt;100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56762" y="4300662"/>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5" name="pl5"/>
            <p:cNvSpPr/>
            <p:nvPr/>
          </p:nvSpPr>
          <p:spPr>
            <a:xfrm>
              <a:off x="856762" y="353121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6" name="pl6"/>
            <p:cNvSpPr/>
            <p:nvPr/>
          </p:nvSpPr>
          <p:spPr>
            <a:xfrm>
              <a:off x="856762" y="276176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7" name="pl7"/>
            <p:cNvSpPr/>
            <p:nvPr/>
          </p:nvSpPr>
          <p:spPr>
            <a:xfrm>
              <a:off x="856762" y="1992311"/>
              <a:ext cx="7800119" cy="0"/>
            </a:xfrm>
            <a:custGeom>
              <a:avLst/>
              <a:pathLst>
                <a:path w="7800119" h="0">
                  <a:moveTo>
                    <a:pt x="0" y="0"/>
                  </a:moveTo>
                  <a:lnTo>
                    <a:pt x="7800119" y="0"/>
                  </a:lnTo>
                  <a:lnTo>
                    <a:pt x="7800119" y="0"/>
                  </a:lnTo>
                </a:path>
              </a:pathLst>
            </a:custGeom>
            <a:ln w="6775" cap="flat">
              <a:solidFill>
                <a:srgbClr val="EBEBEB">
                  <a:alpha val="100000"/>
                </a:srgbClr>
              </a:solidFill>
              <a:prstDash val="solid"/>
              <a:round/>
            </a:ln>
          </p:spPr>
          <p:txBody>
            <a:bodyPr/>
            <a:lstStyle/>
            <a:p/>
          </p:txBody>
        </p:sp>
        <p:sp>
          <p:nvSpPr>
            <p:cNvPr id="8" name="pl8"/>
            <p:cNvSpPr/>
            <p:nvPr/>
          </p:nvSpPr>
          <p:spPr>
            <a:xfrm>
              <a:off x="856762" y="468538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9" name="pl9"/>
            <p:cNvSpPr/>
            <p:nvPr/>
          </p:nvSpPr>
          <p:spPr>
            <a:xfrm>
              <a:off x="856762" y="3915937"/>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0" name="pl10"/>
            <p:cNvSpPr/>
            <p:nvPr/>
          </p:nvSpPr>
          <p:spPr>
            <a:xfrm>
              <a:off x="856762" y="314648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1" name="pl11"/>
            <p:cNvSpPr/>
            <p:nvPr/>
          </p:nvSpPr>
          <p:spPr>
            <a:xfrm>
              <a:off x="856762" y="2377036"/>
              <a:ext cx="7800119" cy="0"/>
            </a:xfrm>
            <a:custGeom>
              <a:avLst/>
              <a:pathLst>
                <a:path w="7800119" h="0">
                  <a:moveTo>
                    <a:pt x="0" y="0"/>
                  </a:moveTo>
                  <a:lnTo>
                    <a:pt x="7800119" y="0"/>
                  </a:lnTo>
                  <a:lnTo>
                    <a:pt x="7800119" y="0"/>
                  </a:lnTo>
                </a:path>
              </a:pathLst>
            </a:custGeom>
            <a:ln w="13550" cap="flat">
              <a:solidFill>
                <a:srgbClr val="EBEBEB">
                  <a:alpha val="100000"/>
                </a:srgbClr>
              </a:solidFill>
              <a:prstDash val="solid"/>
              <a:round/>
            </a:ln>
          </p:spPr>
          <p:txBody>
            <a:bodyPr/>
            <a:lstStyle/>
            <a:p/>
          </p:txBody>
        </p:sp>
        <p:sp>
          <p:nvSpPr>
            <p:cNvPr id="12" name="pl12"/>
            <p:cNvSpPr/>
            <p:nvPr/>
          </p:nvSpPr>
          <p:spPr>
            <a:xfrm>
              <a:off x="131458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246199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360940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75682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81990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67475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90423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13371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36320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5926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82216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164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211313" y="3392095"/>
              <a:ext cx="206534" cy="1293291"/>
            </a:xfrm>
            <a:prstGeom prst="rect">
              <a:avLst/>
            </a:prstGeom>
            <a:solidFill>
              <a:srgbClr val="80BD41">
                <a:alpha val="100000"/>
              </a:srgbClr>
            </a:solidFill>
          </p:spPr>
          <p:txBody>
            <a:bodyPr/>
            <a:lstStyle/>
            <a:p/>
          </p:txBody>
        </p:sp>
        <p:sp>
          <p:nvSpPr>
            <p:cNvPr id="27" name="rc27"/>
            <p:cNvSpPr/>
            <p:nvPr/>
          </p:nvSpPr>
          <p:spPr>
            <a:xfrm>
              <a:off x="1211313" y="3309610"/>
              <a:ext cx="206534" cy="41242"/>
            </a:xfrm>
            <a:prstGeom prst="rect">
              <a:avLst/>
            </a:prstGeom>
            <a:solidFill>
              <a:srgbClr val="0058AB">
                <a:alpha val="100000"/>
              </a:srgbClr>
            </a:solidFill>
          </p:spPr>
          <p:txBody>
            <a:bodyPr/>
            <a:lstStyle/>
            <a:p/>
          </p:txBody>
        </p:sp>
        <p:sp>
          <p:nvSpPr>
            <p:cNvPr id="28" name="rc28"/>
            <p:cNvSpPr/>
            <p:nvPr/>
          </p:nvSpPr>
          <p:spPr>
            <a:xfrm>
              <a:off x="1211313" y="3350852"/>
              <a:ext cx="206534" cy="41242"/>
            </a:xfrm>
            <a:prstGeom prst="rect">
              <a:avLst/>
            </a:prstGeom>
            <a:solidFill>
              <a:srgbClr val="1CABE2">
                <a:alpha val="100000"/>
              </a:srgbClr>
            </a:solidFill>
          </p:spPr>
          <p:txBody>
            <a:bodyPr/>
            <a:lstStyle/>
            <a:p/>
          </p:txBody>
        </p:sp>
        <p:sp>
          <p:nvSpPr>
            <p:cNvPr id="29" name="rc29"/>
            <p:cNvSpPr/>
            <p:nvPr/>
          </p:nvSpPr>
          <p:spPr>
            <a:xfrm>
              <a:off x="1440796" y="3502280"/>
              <a:ext cx="206534" cy="1183106"/>
            </a:xfrm>
            <a:prstGeom prst="rect">
              <a:avLst/>
            </a:prstGeom>
            <a:solidFill>
              <a:srgbClr val="80BD41">
                <a:alpha val="100000"/>
              </a:srgbClr>
            </a:solidFill>
          </p:spPr>
          <p:txBody>
            <a:bodyPr/>
            <a:lstStyle/>
            <a:p/>
          </p:txBody>
        </p:sp>
        <p:sp>
          <p:nvSpPr>
            <p:cNvPr id="30" name="rc30"/>
            <p:cNvSpPr/>
            <p:nvPr/>
          </p:nvSpPr>
          <p:spPr>
            <a:xfrm>
              <a:off x="1440796" y="3440109"/>
              <a:ext cx="206534" cy="24930"/>
            </a:xfrm>
            <a:prstGeom prst="rect">
              <a:avLst/>
            </a:prstGeom>
            <a:solidFill>
              <a:srgbClr val="0058AB">
                <a:alpha val="100000"/>
              </a:srgbClr>
            </a:solidFill>
          </p:spPr>
          <p:txBody>
            <a:bodyPr/>
            <a:lstStyle/>
            <a:p/>
          </p:txBody>
        </p:sp>
        <p:sp>
          <p:nvSpPr>
            <p:cNvPr id="31" name="rc31"/>
            <p:cNvSpPr/>
            <p:nvPr/>
          </p:nvSpPr>
          <p:spPr>
            <a:xfrm>
              <a:off x="1440796" y="3465039"/>
              <a:ext cx="206534" cy="37241"/>
            </a:xfrm>
            <a:prstGeom prst="rect">
              <a:avLst/>
            </a:prstGeom>
            <a:solidFill>
              <a:srgbClr val="1CABE2">
                <a:alpha val="100000"/>
              </a:srgbClr>
            </a:solidFill>
          </p:spPr>
          <p:txBody>
            <a:bodyPr/>
            <a:lstStyle/>
            <a:p/>
          </p:txBody>
        </p:sp>
        <p:sp>
          <p:nvSpPr>
            <p:cNvPr id="32" name="rc32"/>
            <p:cNvSpPr/>
            <p:nvPr/>
          </p:nvSpPr>
          <p:spPr>
            <a:xfrm>
              <a:off x="1670279" y="3520131"/>
              <a:ext cx="206534" cy="1165255"/>
            </a:xfrm>
            <a:prstGeom prst="rect">
              <a:avLst/>
            </a:prstGeom>
            <a:solidFill>
              <a:srgbClr val="80BD41">
                <a:alpha val="100000"/>
              </a:srgbClr>
            </a:solidFill>
          </p:spPr>
          <p:txBody>
            <a:bodyPr/>
            <a:lstStyle/>
            <a:p/>
          </p:txBody>
        </p:sp>
        <p:sp>
          <p:nvSpPr>
            <p:cNvPr id="33" name="rc33"/>
            <p:cNvSpPr/>
            <p:nvPr/>
          </p:nvSpPr>
          <p:spPr>
            <a:xfrm>
              <a:off x="1670279" y="3458883"/>
              <a:ext cx="206534" cy="61248"/>
            </a:xfrm>
            <a:prstGeom prst="rect">
              <a:avLst/>
            </a:prstGeom>
            <a:solidFill>
              <a:srgbClr val="0058AB">
                <a:alpha val="100000"/>
              </a:srgbClr>
            </a:solidFill>
          </p:spPr>
          <p:txBody>
            <a:bodyPr/>
            <a:lstStyle/>
            <a:p/>
          </p:txBody>
        </p:sp>
        <p:sp>
          <p:nvSpPr>
            <p:cNvPr id="34" name="rc34"/>
            <p:cNvSpPr/>
            <p:nvPr/>
          </p:nvSpPr>
          <p:spPr>
            <a:xfrm>
              <a:off x="1670279" y="3520131"/>
              <a:ext cx="206534" cy="0"/>
            </a:xfrm>
            <a:prstGeom prst="rect">
              <a:avLst/>
            </a:prstGeom>
            <a:solidFill>
              <a:srgbClr val="1CABE2">
                <a:alpha val="100000"/>
              </a:srgbClr>
            </a:solidFill>
          </p:spPr>
          <p:txBody>
            <a:bodyPr/>
            <a:lstStyle/>
            <a:p/>
          </p:txBody>
        </p:sp>
        <p:sp>
          <p:nvSpPr>
            <p:cNvPr id="35" name="rc35"/>
            <p:cNvSpPr/>
            <p:nvPr/>
          </p:nvSpPr>
          <p:spPr>
            <a:xfrm>
              <a:off x="1899761" y="3505358"/>
              <a:ext cx="206534" cy="1180028"/>
            </a:xfrm>
            <a:prstGeom prst="rect">
              <a:avLst/>
            </a:prstGeom>
            <a:solidFill>
              <a:srgbClr val="80BD41">
                <a:alpha val="100000"/>
              </a:srgbClr>
            </a:solidFill>
          </p:spPr>
          <p:txBody>
            <a:bodyPr/>
            <a:lstStyle/>
            <a:p/>
          </p:txBody>
        </p:sp>
        <p:sp>
          <p:nvSpPr>
            <p:cNvPr id="36" name="rc36"/>
            <p:cNvSpPr/>
            <p:nvPr/>
          </p:nvSpPr>
          <p:spPr>
            <a:xfrm>
              <a:off x="1899761" y="3429952"/>
              <a:ext cx="206534" cy="50168"/>
            </a:xfrm>
            <a:prstGeom prst="rect">
              <a:avLst/>
            </a:prstGeom>
            <a:solidFill>
              <a:srgbClr val="0058AB">
                <a:alpha val="100000"/>
              </a:srgbClr>
            </a:solidFill>
          </p:spPr>
          <p:txBody>
            <a:bodyPr/>
            <a:lstStyle/>
            <a:p/>
          </p:txBody>
        </p:sp>
        <p:sp>
          <p:nvSpPr>
            <p:cNvPr id="37" name="rc37"/>
            <p:cNvSpPr/>
            <p:nvPr/>
          </p:nvSpPr>
          <p:spPr>
            <a:xfrm>
              <a:off x="1899761" y="3480120"/>
              <a:ext cx="206534" cy="25237"/>
            </a:xfrm>
            <a:prstGeom prst="rect">
              <a:avLst/>
            </a:prstGeom>
            <a:solidFill>
              <a:srgbClr val="1CABE2">
                <a:alpha val="100000"/>
              </a:srgbClr>
            </a:solidFill>
          </p:spPr>
          <p:txBody>
            <a:bodyPr/>
            <a:lstStyle/>
            <a:p/>
          </p:txBody>
        </p:sp>
        <p:sp>
          <p:nvSpPr>
            <p:cNvPr id="38" name="rc38"/>
            <p:cNvSpPr/>
            <p:nvPr/>
          </p:nvSpPr>
          <p:spPr>
            <a:xfrm>
              <a:off x="2129244" y="3607541"/>
              <a:ext cx="206534" cy="1077845"/>
            </a:xfrm>
            <a:prstGeom prst="rect">
              <a:avLst/>
            </a:prstGeom>
            <a:solidFill>
              <a:srgbClr val="80BD41">
                <a:alpha val="100000"/>
              </a:srgbClr>
            </a:solidFill>
          </p:spPr>
          <p:txBody>
            <a:bodyPr/>
            <a:lstStyle/>
            <a:p/>
          </p:txBody>
        </p:sp>
        <p:sp>
          <p:nvSpPr>
            <p:cNvPr id="39" name="rc39"/>
            <p:cNvSpPr/>
            <p:nvPr/>
          </p:nvSpPr>
          <p:spPr>
            <a:xfrm>
              <a:off x="2129244" y="3474272"/>
              <a:ext cx="206534" cy="96950"/>
            </a:xfrm>
            <a:prstGeom prst="rect">
              <a:avLst/>
            </a:prstGeom>
            <a:solidFill>
              <a:srgbClr val="0058AB">
                <a:alpha val="100000"/>
              </a:srgbClr>
            </a:solidFill>
          </p:spPr>
          <p:txBody>
            <a:bodyPr/>
            <a:lstStyle/>
            <a:p/>
          </p:txBody>
        </p:sp>
        <p:sp>
          <p:nvSpPr>
            <p:cNvPr id="40" name="rc40"/>
            <p:cNvSpPr/>
            <p:nvPr/>
          </p:nvSpPr>
          <p:spPr>
            <a:xfrm>
              <a:off x="2129244" y="3571223"/>
              <a:ext cx="206534" cy="36318"/>
            </a:xfrm>
            <a:prstGeom prst="rect">
              <a:avLst/>
            </a:prstGeom>
            <a:solidFill>
              <a:srgbClr val="1CABE2">
                <a:alpha val="100000"/>
              </a:srgbClr>
            </a:solidFill>
          </p:spPr>
          <p:txBody>
            <a:bodyPr/>
            <a:lstStyle/>
            <a:p/>
          </p:txBody>
        </p:sp>
        <p:sp>
          <p:nvSpPr>
            <p:cNvPr id="41" name="rc41"/>
            <p:cNvSpPr/>
            <p:nvPr/>
          </p:nvSpPr>
          <p:spPr>
            <a:xfrm>
              <a:off x="2358727" y="3576147"/>
              <a:ext cx="206534" cy="1109239"/>
            </a:xfrm>
            <a:prstGeom prst="rect">
              <a:avLst/>
            </a:prstGeom>
            <a:solidFill>
              <a:srgbClr val="80BD41">
                <a:alpha val="100000"/>
              </a:srgbClr>
            </a:solidFill>
          </p:spPr>
          <p:txBody>
            <a:bodyPr/>
            <a:lstStyle/>
            <a:p/>
          </p:txBody>
        </p:sp>
        <p:sp>
          <p:nvSpPr>
            <p:cNvPr id="42" name="rc42"/>
            <p:cNvSpPr/>
            <p:nvPr/>
          </p:nvSpPr>
          <p:spPr>
            <a:xfrm>
              <a:off x="2358727" y="3479812"/>
              <a:ext cx="206534" cy="72328"/>
            </a:xfrm>
            <a:prstGeom prst="rect">
              <a:avLst/>
            </a:prstGeom>
            <a:solidFill>
              <a:srgbClr val="0058AB">
                <a:alpha val="100000"/>
              </a:srgbClr>
            </a:solidFill>
          </p:spPr>
          <p:txBody>
            <a:bodyPr/>
            <a:lstStyle/>
            <a:p/>
          </p:txBody>
        </p:sp>
        <p:sp>
          <p:nvSpPr>
            <p:cNvPr id="43" name="rc43"/>
            <p:cNvSpPr/>
            <p:nvPr/>
          </p:nvSpPr>
          <p:spPr>
            <a:xfrm>
              <a:off x="2358727" y="3552141"/>
              <a:ext cx="206534" cy="24006"/>
            </a:xfrm>
            <a:prstGeom prst="rect">
              <a:avLst/>
            </a:prstGeom>
            <a:solidFill>
              <a:srgbClr val="1CABE2">
                <a:alpha val="100000"/>
              </a:srgbClr>
            </a:solidFill>
          </p:spPr>
          <p:txBody>
            <a:bodyPr/>
            <a:lstStyle/>
            <a:p/>
          </p:txBody>
        </p:sp>
        <p:sp>
          <p:nvSpPr>
            <p:cNvPr id="44" name="rc44"/>
            <p:cNvSpPr/>
            <p:nvPr/>
          </p:nvSpPr>
          <p:spPr>
            <a:xfrm>
              <a:off x="2588210" y="3665404"/>
              <a:ext cx="206534" cy="1019983"/>
            </a:xfrm>
            <a:prstGeom prst="rect">
              <a:avLst/>
            </a:prstGeom>
            <a:solidFill>
              <a:srgbClr val="80BD41">
                <a:alpha val="100000"/>
              </a:srgbClr>
            </a:solidFill>
          </p:spPr>
          <p:txBody>
            <a:bodyPr/>
            <a:lstStyle/>
            <a:p/>
          </p:txBody>
        </p:sp>
        <p:sp>
          <p:nvSpPr>
            <p:cNvPr id="45" name="rc45"/>
            <p:cNvSpPr/>
            <p:nvPr/>
          </p:nvSpPr>
          <p:spPr>
            <a:xfrm>
              <a:off x="2588210" y="3485352"/>
              <a:ext cx="206534" cy="180051"/>
            </a:xfrm>
            <a:prstGeom prst="rect">
              <a:avLst/>
            </a:prstGeom>
            <a:solidFill>
              <a:srgbClr val="0058AB">
                <a:alpha val="100000"/>
              </a:srgbClr>
            </a:solidFill>
          </p:spPr>
          <p:txBody>
            <a:bodyPr/>
            <a:lstStyle/>
            <a:p/>
          </p:txBody>
        </p:sp>
        <p:sp>
          <p:nvSpPr>
            <p:cNvPr id="46" name="rc46"/>
            <p:cNvSpPr/>
            <p:nvPr/>
          </p:nvSpPr>
          <p:spPr>
            <a:xfrm>
              <a:off x="2588210" y="3665404"/>
              <a:ext cx="206534" cy="0"/>
            </a:xfrm>
            <a:prstGeom prst="rect">
              <a:avLst/>
            </a:prstGeom>
            <a:solidFill>
              <a:srgbClr val="1CABE2">
                <a:alpha val="100000"/>
              </a:srgbClr>
            </a:solidFill>
          </p:spPr>
          <p:txBody>
            <a:bodyPr/>
            <a:lstStyle/>
            <a:p/>
          </p:txBody>
        </p:sp>
        <p:sp>
          <p:nvSpPr>
            <p:cNvPr id="47" name="rc47"/>
            <p:cNvSpPr/>
            <p:nvPr/>
          </p:nvSpPr>
          <p:spPr>
            <a:xfrm>
              <a:off x="2817692" y="3797133"/>
              <a:ext cx="206534" cy="888253"/>
            </a:xfrm>
            <a:prstGeom prst="rect">
              <a:avLst/>
            </a:prstGeom>
            <a:solidFill>
              <a:srgbClr val="80BD41">
                <a:alpha val="100000"/>
              </a:srgbClr>
            </a:solidFill>
          </p:spPr>
          <p:txBody>
            <a:bodyPr/>
            <a:lstStyle/>
            <a:p/>
          </p:txBody>
        </p:sp>
        <p:sp>
          <p:nvSpPr>
            <p:cNvPr id="48" name="rc48"/>
            <p:cNvSpPr/>
            <p:nvPr/>
          </p:nvSpPr>
          <p:spPr>
            <a:xfrm>
              <a:off x="2817692" y="3485044"/>
              <a:ext cx="206534" cy="192054"/>
            </a:xfrm>
            <a:prstGeom prst="rect">
              <a:avLst/>
            </a:prstGeom>
            <a:solidFill>
              <a:srgbClr val="0058AB">
                <a:alpha val="100000"/>
              </a:srgbClr>
            </a:solidFill>
          </p:spPr>
          <p:txBody>
            <a:bodyPr/>
            <a:lstStyle/>
            <a:p/>
          </p:txBody>
        </p:sp>
        <p:sp>
          <p:nvSpPr>
            <p:cNvPr id="49" name="rc49"/>
            <p:cNvSpPr/>
            <p:nvPr/>
          </p:nvSpPr>
          <p:spPr>
            <a:xfrm>
              <a:off x="2817692" y="3677099"/>
              <a:ext cx="206534" cy="120034"/>
            </a:xfrm>
            <a:prstGeom prst="rect">
              <a:avLst/>
            </a:prstGeom>
            <a:solidFill>
              <a:srgbClr val="1CABE2">
                <a:alpha val="100000"/>
              </a:srgbClr>
            </a:solidFill>
          </p:spPr>
          <p:txBody>
            <a:bodyPr/>
            <a:lstStyle/>
            <a:p/>
          </p:txBody>
        </p:sp>
        <p:sp>
          <p:nvSpPr>
            <p:cNvPr id="50" name="rc50"/>
            <p:cNvSpPr/>
            <p:nvPr/>
          </p:nvSpPr>
          <p:spPr>
            <a:xfrm>
              <a:off x="3047175" y="3776512"/>
              <a:ext cx="206534" cy="908874"/>
            </a:xfrm>
            <a:prstGeom prst="rect">
              <a:avLst/>
            </a:prstGeom>
            <a:solidFill>
              <a:srgbClr val="80BD41">
                <a:alpha val="100000"/>
              </a:srgbClr>
            </a:solidFill>
          </p:spPr>
          <p:txBody>
            <a:bodyPr/>
            <a:lstStyle/>
            <a:p/>
          </p:txBody>
        </p:sp>
        <p:sp>
          <p:nvSpPr>
            <p:cNvPr id="51" name="rc51"/>
            <p:cNvSpPr/>
            <p:nvPr/>
          </p:nvSpPr>
          <p:spPr>
            <a:xfrm>
              <a:off x="3047175" y="3422873"/>
              <a:ext cx="206534" cy="151427"/>
            </a:xfrm>
            <a:prstGeom prst="rect">
              <a:avLst/>
            </a:prstGeom>
            <a:solidFill>
              <a:srgbClr val="0058AB">
                <a:alpha val="100000"/>
              </a:srgbClr>
            </a:solidFill>
          </p:spPr>
          <p:txBody>
            <a:bodyPr/>
            <a:lstStyle/>
            <a:p/>
          </p:txBody>
        </p:sp>
        <p:sp>
          <p:nvSpPr>
            <p:cNvPr id="52" name="rc52"/>
            <p:cNvSpPr/>
            <p:nvPr/>
          </p:nvSpPr>
          <p:spPr>
            <a:xfrm>
              <a:off x="3047175" y="3574301"/>
              <a:ext cx="206534" cy="202211"/>
            </a:xfrm>
            <a:prstGeom prst="rect">
              <a:avLst/>
            </a:prstGeom>
            <a:solidFill>
              <a:srgbClr val="1CABE2">
                <a:alpha val="100000"/>
              </a:srgbClr>
            </a:solidFill>
          </p:spPr>
          <p:txBody>
            <a:bodyPr/>
            <a:lstStyle/>
            <a:p/>
          </p:txBody>
        </p:sp>
        <p:sp>
          <p:nvSpPr>
            <p:cNvPr id="53" name="rc53"/>
            <p:cNvSpPr/>
            <p:nvPr/>
          </p:nvSpPr>
          <p:spPr>
            <a:xfrm>
              <a:off x="3276658" y="3759584"/>
              <a:ext cx="206534" cy="925802"/>
            </a:xfrm>
            <a:prstGeom prst="rect">
              <a:avLst/>
            </a:prstGeom>
            <a:solidFill>
              <a:srgbClr val="80BD41">
                <a:alpha val="100000"/>
              </a:srgbClr>
            </a:solidFill>
          </p:spPr>
          <p:txBody>
            <a:bodyPr/>
            <a:lstStyle/>
            <a:p/>
          </p:txBody>
        </p:sp>
        <p:sp>
          <p:nvSpPr>
            <p:cNvPr id="54" name="rc54"/>
            <p:cNvSpPr/>
            <p:nvPr/>
          </p:nvSpPr>
          <p:spPr>
            <a:xfrm>
              <a:off x="3276658" y="3417333"/>
              <a:ext cx="206534" cy="114186"/>
            </a:xfrm>
            <a:prstGeom prst="rect">
              <a:avLst/>
            </a:prstGeom>
            <a:solidFill>
              <a:srgbClr val="0058AB">
                <a:alpha val="100000"/>
              </a:srgbClr>
            </a:solidFill>
          </p:spPr>
          <p:txBody>
            <a:bodyPr/>
            <a:lstStyle/>
            <a:p/>
          </p:txBody>
        </p:sp>
        <p:sp>
          <p:nvSpPr>
            <p:cNvPr id="55" name="rc55"/>
            <p:cNvSpPr/>
            <p:nvPr/>
          </p:nvSpPr>
          <p:spPr>
            <a:xfrm>
              <a:off x="3276658" y="3531519"/>
              <a:ext cx="206534" cy="228065"/>
            </a:xfrm>
            <a:prstGeom prst="rect">
              <a:avLst/>
            </a:prstGeom>
            <a:solidFill>
              <a:srgbClr val="1CABE2">
                <a:alpha val="100000"/>
              </a:srgbClr>
            </a:solidFill>
          </p:spPr>
          <p:txBody>
            <a:bodyPr/>
            <a:lstStyle/>
            <a:p/>
          </p:txBody>
        </p:sp>
        <p:sp>
          <p:nvSpPr>
            <p:cNvPr id="56" name="rc56"/>
            <p:cNvSpPr/>
            <p:nvPr/>
          </p:nvSpPr>
          <p:spPr>
            <a:xfrm>
              <a:off x="3506141" y="3743272"/>
              <a:ext cx="206534" cy="942114"/>
            </a:xfrm>
            <a:prstGeom prst="rect">
              <a:avLst/>
            </a:prstGeom>
            <a:solidFill>
              <a:srgbClr val="80BD41">
                <a:alpha val="100000"/>
              </a:srgbClr>
            </a:solidFill>
          </p:spPr>
          <p:txBody>
            <a:bodyPr/>
            <a:lstStyle/>
            <a:p/>
          </p:txBody>
        </p:sp>
        <p:sp>
          <p:nvSpPr>
            <p:cNvPr id="57" name="rc57"/>
            <p:cNvSpPr/>
            <p:nvPr/>
          </p:nvSpPr>
          <p:spPr>
            <a:xfrm>
              <a:off x="3506141" y="3445649"/>
              <a:ext cx="206534" cy="37241"/>
            </a:xfrm>
            <a:prstGeom prst="rect">
              <a:avLst/>
            </a:prstGeom>
            <a:solidFill>
              <a:srgbClr val="0058AB">
                <a:alpha val="100000"/>
              </a:srgbClr>
            </a:solidFill>
          </p:spPr>
          <p:txBody>
            <a:bodyPr/>
            <a:lstStyle/>
            <a:p/>
          </p:txBody>
        </p:sp>
        <p:sp>
          <p:nvSpPr>
            <p:cNvPr id="58" name="rc58"/>
            <p:cNvSpPr/>
            <p:nvPr/>
          </p:nvSpPr>
          <p:spPr>
            <a:xfrm>
              <a:off x="3506141" y="3482890"/>
              <a:ext cx="206534" cy="260381"/>
            </a:xfrm>
            <a:prstGeom prst="rect">
              <a:avLst/>
            </a:prstGeom>
            <a:solidFill>
              <a:srgbClr val="1CABE2">
                <a:alpha val="100000"/>
              </a:srgbClr>
            </a:solidFill>
          </p:spPr>
          <p:txBody>
            <a:bodyPr/>
            <a:lstStyle/>
            <a:p/>
          </p:txBody>
        </p:sp>
        <p:sp>
          <p:nvSpPr>
            <p:cNvPr id="59" name="rc59"/>
            <p:cNvSpPr/>
            <p:nvPr/>
          </p:nvSpPr>
          <p:spPr>
            <a:xfrm>
              <a:off x="3735623" y="3433337"/>
              <a:ext cx="206534" cy="1252049"/>
            </a:xfrm>
            <a:prstGeom prst="rect">
              <a:avLst/>
            </a:prstGeom>
            <a:solidFill>
              <a:srgbClr val="80BD41">
                <a:alpha val="100000"/>
              </a:srgbClr>
            </a:solidFill>
          </p:spPr>
          <p:txBody>
            <a:bodyPr/>
            <a:lstStyle/>
            <a:p/>
          </p:txBody>
        </p:sp>
        <p:sp>
          <p:nvSpPr>
            <p:cNvPr id="60" name="rc60"/>
            <p:cNvSpPr/>
            <p:nvPr/>
          </p:nvSpPr>
          <p:spPr>
            <a:xfrm>
              <a:off x="3735623" y="3381323"/>
              <a:ext cx="206534" cy="12926"/>
            </a:xfrm>
            <a:prstGeom prst="rect">
              <a:avLst/>
            </a:prstGeom>
            <a:solidFill>
              <a:srgbClr val="0058AB">
                <a:alpha val="100000"/>
              </a:srgbClr>
            </a:solidFill>
          </p:spPr>
          <p:txBody>
            <a:bodyPr/>
            <a:lstStyle/>
            <a:p/>
          </p:txBody>
        </p:sp>
        <p:sp>
          <p:nvSpPr>
            <p:cNvPr id="61" name="rc61"/>
            <p:cNvSpPr/>
            <p:nvPr/>
          </p:nvSpPr>
          <p:spPr>
            <a:xfrm>
              <a:off x="3735623" y="3394249"/>
              <a:ext cx="206534" cy="39088"/>
            </a:xfrm>
            <a:prstGeom prst="rect">
              <a:avLst/>
            </a:prstGeom>
            <a:solidFill>
              <a:srgbClr val="1CABE2">
                <a:alpha val="100000"/>
              </a:srgbClr>
            </a:solidFill>
          </p:spPr>
          <p:txBody>
            <a:bodyPr/>
            <a:lstStyle/>
            <a:p/>
          </p:txBody>
        </p:sp>
        <p:sp>
          <p:nvSpPr>
            <p:cNvPr id="62" name="rc62"/>
            <p:cNvSpPr/>
            <p:nvPr/>
          </p:nvSpPr>
          <p:spPr>
            <a:xfrm>
              <a:off x="3965106" y="3407484"/>
              <a:ext cx="206534" cy="1277902"/>
            </a:xfrm>
            <a:prstGeom prst="rect">
              <a:avLst/>
            </a:prstGeom>
            <a:solidFill>
              <a:srgbClr val="80BD41">
                <a:alpha val="100000"/>
              </a:srgbClr>
            </a:solidFill>
          </p:spPr>
          <p:txBody>
            <a:bodyPr/>
            <a:lstStyle/>
            <a:p/>
          </p:txBody>
        </p:sp>
        <p:sp>
          <p:nvSpPr>
            <p:cNvPr id="63" name="rc63"/>
            <p:cNvSpPr/>
            <p:nvPr/>
          </p:nvSpPr>
          <p:spPr>
            <a:xfrm>
              <a:off x="3965106" y="3394557"/>
              <a:ext cx="206534" cy="12926"/>
            </a:xfrm>
            <a:prstGeom prst="rect">
              <a:avLst/>
            </a:prstGeom>
            <a:solidFill>
              <a:srgbClr val="0058AB">
                <a:alpha val="100000"/>
              </a:srgbClr>
            </a:solidFill>
          </p:spPr>
          <p:txBody>
            <a:bodyPr/>
            <a:lstStyle/>
            <a:p/>
          </p:txBody>
        </p:sp>
        <p:sp>
          <p:nvSpPr>
            <p:cNvPr id="64" name="rc64"/>
            <p:cNvSpPr/>
            <p:nvPr/>
          </p:nvSpPr>
          <p:spPr>
            <a:xfrm>
              <a:off x="3965106" y="3407484"/>
              <a:ext cx="206534" cy="0"/>
            </a:xfrm>
            <a:prstGeom prst="rect">
              <a:avLst/>
            </a:prstGeom>
            <a:solidFill>
              <a:srgbClr val="1CABE2">
                <a:alpha val="100000"/>
              </a:srgbClr>
            </a:solidFill>
          </p:spPr>
          <p:txBody>
            <a:bodyPr/>
            <a:lstStyle/>
            <a:p/>
          </p:txBody>
        </p:sp>
        <p:sp>
          <p:nvSpPr>
            <p:cNvPr id="65" name="rc65"/>
            <p:cNvSpPr/>
            <p:nvPr/>
          </p:nvSpPr>
          <p:spPr>
            <a:xfrm>
              <a:off x="4194589" y="3453035"/>
              <a:ext cx="206534" cy="1232351"/>
            </a:xfrm>
            <a:prstGeom prst="rect">
              <a:avLst/>
            </a:prstGeom>
            <a:solidFill>
              <a:srgbClr val="80BD41">
                <a:alpha val="100000"/>
              </a:srgbClr>
            </a:solidFill>
          </p:spPr>
          <p:txBody>
            <a:bodyPr/>
            <a:lstStyle/>
            <a:p/>
          </p:txBody>
        </p:sp>
        <p:sp>
          <p:nvSpPr>
            <p:cNvPr id="66" name="rc66"/>
            <p:cNvSpPr/>
            <p:nvPr/>
          </p:nvSpPr>
          <p:spPr>
            <a:xfrm>
              <a:off x="4194589" y="3440724"/>
              <a:ext cx="206534" cy="12311"/>
            </a:xfrm>
            <a:prstGeom prst="rect">
              <a:avLst/>
            </a:prstGeom>
            <a:solidFill>
              <a:srgbClr val="0058AB">
                <a:alpha val="100000"/>
              </a:srgbClr>
            </a:solidFill>
          </p:spPr>
          <p:txBody>
            <a:bodyPr/>
            <a:lstStyle/>
            <a:p/>
          </p:txBody>
        </p:sp>
        <p:sp>
          <p:nvSpPr>
            <p:cNvPr id="67" name="rc67"/>
            <p:cNvSpPr/>
            <p:nvPr/>
          </p:nvSpPr>
          <p:spPr>
            <a:xfrm>
              <a:off x="4194589" y="3453035"/>
              <a:ext cx="206534" cy="0"/>
            </a:xfrm>
            <a:prstGeom prst="rect">
              <a:avLst/>
            </a:prstGeom>
            <a:solidFill>
              <a:srgbClr val="1CABE2">
                <a:alpha val="100000"/>
              </a:srgbClr>
            </a:solidFill>
          </p:spPr>
          <p:txBody>
            <a:bodyPr/>
            <a:lstStyle/>
            <a:p/>
          </p:txBody>
        </p:sp>
        <p:sp>
          <p:nvSpPr>
            <p:cNvPr id="68" name="rc68"/>
            <p:cNvSpPr/>
            <p:nvPr/>
          </p:nvSpPr>
          <p:spPr>
            <a:xfrm>
              <a:off x="4424072" y="3437646"/>
              <a:ext cx="206534" cy="1247740"/>
            </a:xfrm>
            <a:prstGeom prst="rect">
              <a:avLst/>
            </a:prstGeom>
            <a:solidFill>
              <a:srgbClr val="80BD41">
                <a:alpha val="100000"/>
              </a:srgbClr>
            </a:solidFill>
          </p:spPr>
          <p:txBody>
            <a:bodyPr/>
            <a:lstStyle/>
            <a:p/>
          </p:txBody>
        </p:sp>
        <p:sp>
          <p:nvSpPr>
            <p:cNvPr id="69" name="rc69"/>
            <p:cNvSpPr/>
            <p:nvPr/>
          </p:nvSpPr>
          <p:spPr>
            <a:xfrm>
              <a:off x="4424072" y="3425027"/>
              <a:ext cx="206534" cy="12618"/>
            </a:xfrm>
            <a:prstGeom prst="rect">
              <a:avLst/>
            </a:prstGeom>
            <a:solidFill>
              <a:srgbClr val="0058AB">
                <a:alpha val="100000"/>
              </a:srgbClr>
            </a:solidFill>
          </p:spPr>
          <p:txBody>
            <a:bodyPr/>
            <a:lstStyle/>
            <a:p/>
          </p:txBody>
        </p:sp>
        <p:sp>
          <p:nvSpPr>
            <p:cNvPr id="70" name="rc70"/>
            <p:cNvSpPr/>
            <p:nvPr/>
          </p:nvSpPr>
          <p:spPr>
            <a:xfrm>
              <a:off x="4424072" y="3437646"/>
              <a:ext cx="206534" cy="0"/>
            </a:xfrm>
            <a:prstGeom prst="rect">
              <a:avLst/>
            </a:prstGeom>
            <a:solidFill>
              <a:srgbClr val="1CABE2">
                <a:alpha val="100000"/>
              </a:srgbClr>
            </a:solidFill>
          </p:spPr>
          <p:txBody>
            <a:bodyPr/>
            <a:lstStyle/>
            <a:p/>
          </p:txBody>
        </p:sp>
        <p:sp>
          <p:nvSpPr>
            <p:cNvPr id="71" name="rc71"/>
            <p:cNvSpPr/>
            <p:nvPr/>
          </p:nvSpPr>
          <p:spPr>
            <a:xfrm>
              <a:off x="4653554" y="3428413"/>
              <a:ext cx="206534" cy="1256973"/>
            </a:xfrm>
            <a:prstGeom prst="rect">
              <a:avLst/>
            </a:prstGeom>
            <a:solidFill>
              <a:srgbClr val="80BD41">
                <a:alpha val="100000"/>
              </a:srgbClr>
            </a:solidFill>
          </p:spPr>
          <p:txBody>
            <a:bodyPr/>
            <a:lstStyle/>
            <a:p/>
          </p:txBody>
        </p:sp>
        <p:sp>
          <p:nvSpPr>
            <p:cNvPr id="72" name="rc72"/>
            <p:cNvSpPr/>
            <p:nvPr/>
          </p:nvSpPr>
          <p:spPr>
            <a:xfrm>
              <a:off x="4653554" y="3389633"/>
              <a:ext cx="206534" cy="25853"/>
            </a:xfrm>
            <a:prstGeom prst="rect">
              <a:avLst/>
            </a:prstGeom>
            <a:solidFill>
              <a:srgbClr val="0058AB">
                <a:alpha val="100000"/>
              </a:srgbClr>
            </a:solidFill>
          </p:spPr>
          <p:txBody>
            <a:bodyPr/>
            <a:lstStyle/>
            <a:p/>
          </p:txBody>
        </p:sp>
        <p:sp>
          <p:nvSpPr>
            <p:cNvPr id="73" name="rc73"/>
            <p:cNvSpPr/>
            <p:nvPr/>
          </p:nvSpPr>
          <p:spPr>
            <a:xfrm>
              <a:off x="4653554" y="3415486"/>
              <a:ext cx="206534" cy="12926"/>
            </a:xfrm>
            <a:prstGeom prst="rect">
              <a:avLst/>
            </a:prstGeom>
            <a:solidFill>
              <a:srgbClr val="1CABE2">
                <a:alpha val="100000"/>
              </a:srgbClr>
            </a:solidFill>
          </p:spPr>
          <p:txBody>
            <a:bodyPr/>
            <a:lstStyle/>
            <a:p/>
          </p:txBody>
        </p:sp>
        <p:sp>
          <p:nvSpPr>
            <p:cNvPr id="74" name="rc74"/>
            <p:cNvSpPr/>
            <p:nvPr/>
          </p:nvSpPr>
          <p:spPr>
            <a:xfrm>
              <a:off x="4883037" y="3391479"/>
              <a:ext cx="206534" cy="1293907"/>
            </a:xfrm>
            <a:prstGeom prst="rect">
              <a:avLst/>
            </a:prstGeom>
            <a:solidFill>
              <a:srgbClr val="80BD41">
                <a:alpha val="100000"/>
              </a:srgbClr>
            </a:solidFill>
          </p:spPr>
          <p:txBody>
            <a:bodyPr/>
            <a:lstStyle/>
            <a:p/>
          </p:txBody>
        </p:sp>
        <p:sp>
          <p:nvSpPr>
            <p:cNvPr id="75" name="rc75"/>
            <p:cNvSpPr/>
            <p:nvPr/>
          </p:nvSpPr>
          <p:spPr>
            <a:xfrm>
              <a:off x="4883037" y="3351468"/>
              <a:ext cx="206534" cy="40011"/>
            </a:xfrm>
            <a:prstGeom prst="rect">
              <a:avLst/>
            </a:prstGeom>
            <a:solidFill>
              <a:srgbClr val="0058AB">
                <a:alpha val="100000"/>
              </a:srgbClr>
            </a:solidFill>
          </p:spPr>
          <p:txBody>
            <a:bodyPr/>
            <a:lstStyle/>
            <a:p/>
          </p:txBody>
        </p:sp>
        <p:sp>
          <p:nvSpPr>
            <p:cNvPr id="76" name="rc76"/>
            <p:cNvSpPr/>
            <p:nvPr/>
          </p:nvSpPr>
          <p:spPr>
            <a:xfrm>
              <a:off x="4883037" y="3391479"/>
              <a:ext cx="206534" cy="0"/>
            </a:xfrm>
            <a:prstGeom prst="rect">
              <a:avLst/>
            </a:prstGeom>
            <a:solidFill>
              <a:srgbClr val="1CABE2">
                <a:alpha val="100000"/>
              </a:srgbClr>
            </a:solidFill>
          </p:spPr>
          <p:txBody>
            <a:bodyPr/>
            <a:lstStyle/>
            <a:p/>
          </p:txBody>
        </p:sp>
        <p:sp>
          <p:nvSpPr>
            <p:cNvPr id="77" name="rc77"/>
            <p:cNvSpPr/>
            <p:nvPr/>
          </p:nvSpPr>
          <p:spPr>
            <a:xfrm>
              <a:off x="5112520" y="3424104"/>
              <a:ext cx="206534" cy="1261282"/>
            </a:xfrm>
            <a:prstGeom prst="rect">
              <a:avLst/>
            </a:prstGeom>
            <a:solidFill>
              <a:srgbClr val="80BD41">
                <a:alpha val="100000"/>
              </a:srgbClr>
            </a:solidFill>
          </p:spPr>
          <p:txBody>
            <a:bodyPr/>
            <a:lstStyle/>
            <a:p/>
          </p:txBody>
        </p:sp>
        <p:sp>
          <p:nvSpPr>
            <p:cNvPr id="78" name="rc78"/>
            <p:cNvSpPr/>
            <p:nvPr/>
          </p:nvSpPr>
          <p:spPr>
            <a:xfrm>
              <a:off x="5112520" y="3398250"/>
              <a:ext cx="206534" cy="25853"/>
            </a:xfrm>
            <a:prstGeom prst="rect">
              <a:avLst/>
            </a:prstGeom>
            <a:solidFill>
              <a:srgbClr val="0058AB">
                <a:alpha val="100000"/>
              </a:srgbClr>
            </a:solidFill>
          </p:spPr>
          <p:txBody>
            <a:bodyPr/>
            <a:lstStyle/>
            <a:p/>
          </p:txBody>
        </p:sp>
        <p:sp>
          <p:nvSpPr>
            <p:cNvPr id="79" name="rc79"/>
            <p:cNvSpPr/>
            <p:nvPr/>
          </p:nvSpPr>
          <p:spPr>
            <a:xfrm>
              <a:off x="5112520" y="3424104"/>
              <a:ext cx="206534" cy="0"/>
            </a:xfrm>
            <a:prstGeom prst="rect">
              <a:avLst/>
            </a:prstGeom>
            <a:solidFill>
              <a:srgbClr val="1CABE2">
                <a:alpha val="100000"/>
              </a:srgbClr>
            </a:solidFill>
          </p:spPr>
          <p:txBody>
            <a:bodyPr/>
            <a:lstStyle/>
            <a:p/>
          </p:txBody>
        </p:sp>
        <p:sp>
          <p:nvSpPr>
            <p:cNvPr id="80" name="rc80"/>
            <p:cNvSpPr/>
            <p:nvPr/>
          </p:nvSpPr>
          <p:spPr>
            <a:xfrm>
              <a:off x="5342003" y="3412101"/>
              <a:ext cx="206534" cy="1273286"/>
            </a:xfrm>
            <a:prstGeom prst="rect">
              <a:avLst/>
            </a:prstGeom>
            <a:solidFill>
              <a:srgbClr val="80BD41">
                <a:alpha val="100000"/>
              </a:srgbClr>
            </a:solidFill>
          </p:spPr>
          <p:txBody>
            <a:bodyPr/>
            <a:lstStyle/>
            <a:p/>
          </p:txBody>
        </p:sp>
        <p:sp>
          <p:nvSpPr>
            <p:cNvPr id="81" name="rc81"/>
            <p:cNvSpPr/>
            <p:nvPr/>
          </p:nvSpPr>
          <p:spPr>
            <a:xfrm>
              <a:off x="5342003" y="3372705"/>
              <a:ext cx="206534" cy="13234"/>
            </a:xfrm>
            <a:prstGeom prst="rect">
              <a:avLst/>
            </a:prstGeom>
            <a:solidFill>
              <a:srgbClr val="0058AB">
                <a:alpha val="100000"/>
              </a:srgbClr>
            </a:solidFill>
          </p:spPr>
          <p:txBody>
            <a:bodyPr/>
            <a:lstStyle/>
            <a:p/>
          </p:txBody>
        </p:sp>
        <p:sp>
          <p:nvSpPr>
            <p:cNvPr id="82" name="rc82"/>
            <p:cNvSpPr/>
            <p:nvPr/>
          </p:nvSpPr>
          <p:spPr>
            <a:xfrm>
              <a:off x="5342003" y="3385939"/>
              <a:ext cx="206534" cy="26161"/>
            </a:xfrm>
            <a:prstGeom prst="rect">
              <a:avLst/>
            </a:prstGeom>
            <a:solidFill>
              <a:srgbClr val="1CABE2">
                <a:alpha val="100000"/>
              </a:srgbClr>
            </a:solidFill>
          </p:spPr>
          <p:txBody>
            <a:bodyPr/>
            <a:lstStyle/>
            <a:p/>
          </p:txBody>
        </p:sp>
        <p:sp>
          <p:nvSpPr>
            <p:cNvPr id="83" name="rc83"/>
            <p:cNvSpPr/>
            <p:nvPr/>
          </p:nvSpPr>
          <p:spPr>
            <a:xfrm>
              <a:off x="5571486" y="3413332"/>
              <a:ext cx="206534" cy="1272054"/>
            </a:xfrm>
            <a:prstGeom prst="rect">
              <a:avLst/>
            </a:prstGeom>
            <a:solidFill>
              <a:srgbClr val="80BD41">
                <a:alpha val="100000"/>
              </a:srgbClr>
            </a:solidFill>
          </p:spPr>
          <p:txBody>
            <a:bodyPr/>
            <a:lstStyle/>
            <a:p/>
          </p:txBody>
        </p:sp>
        <p:sp>
          <p:nvSpPr>
            <p:cNvPr id="84" name="rc84"/>
            <p:cNvSpPr/>
            <p:nvPr/>
          </p:nvSpPr>
          <p:spPr>
            <a:xfrm>
              <a:off x="5571486" y="3387478"/>
              <a:ext cx="206534" cy="25853"/>
            </a:xfrm>
            <a:prstGeom prst="rect">
              <a:avLst/>
            </a:prstGeom>
            <a:solidFill>
              <a:srgbClr val="0058AB">
                <a:alpha val="100000"/>
              </a:srgbClr>
            </a:solidFill>
          </p:spPr>
          <p:txBody>
            <a:bodyPr/>
            <a:lstStyle/>
            <a:p/>
          </p:txBody>
        </p:sp>
        <p:sp>
          <p:nvSpPr>
            <p:cNvPr id="85" name="rc85"/>
            <p:cNvSpPr/>
            <p:nvPr/>
          </p:nvSpPr>
          <p:spPr>
            <a:xfrm>
              <a:off x="5571486" y="3413332"/>
              <a:ext cx="206534" cy="0"/>
            </a:xfrm>
            <a:prstGeom prst="rect">
              <a:avLst/>
            </a:prstGeom>
            <a:solidFill>
              <a:srgbClr val="1CABE2">
                <a:alpha val="100000"/>
              </a:srgbClr>
            </a:solidFill>
          </p:spPr>
          <p:txBody>
            <a:bodyPr/>
            <a:lstStyle/>
            <a:p/>
          </p:txBody>
        </p:sp>
        <p:sp>
          <p:nvSpPr>
            <p:cNvPr id="86" name="rc86"/>
            <p:cNvSpPr/>
            <p:nvPr/>
          </p:nvSpPr>
          <p:spPr>
            <a:xfrm>
              <a:off x="5800968" y="3365010"/>
              <a:ext cx="206534" cy="1320376"/>
            </a:xfrm>
            <a:prstGeom prst="rect">
              <a:avLst/>
            </a:prstGeom>
            <a:solidFill>
              <a:srgbClr val="80BD41">
                <a:alpha val="100000"/>
              </a:srgbClr>
            </a:solidFill>
          </p:spPr>
          <p:txBody>
            <a:bodyPr/>
            <a:lstStyle/>
            <a:p/>
          </p:txBody>
        </p:sp>
        <p:sp>
          <p:nvSpPr>
            <p:cNvPr id="87" name="rc87"/>
            <p:cNvSpPr/>
            <p:nvPr/>
          </p:nvSpPr>
          <p:spPr>
            <a:xfrm>
              <a:off x="5800968" y="3337926"/>
              <a:ext cx="206534" cy="13542"/>
            </a:xfrm>
            <a:prstGeom prst="rect">
              <a:avLst/>
            </a:prstGeom>
            <a:solidFill>
              <a:srgbClr val="0058AB">
                <a:alpha val="100000"/>
              </a:srgbClr>
            </a:solidFill>
          </p:spPr>
          <p:txBody>
            <a:bodyPr/>
            <a:lstStyle/>
            <a:p/>
          </p:txBody>
        </p:sp>
        <p:sp>
          <p:nvSpPr>
            <p:cNvPr id="88" name="rc88"/>
            <p:cNvSpPr/>
            <p:nvPr/>
          </p:nvSpPr>
          <p:spPr>
            <a:xfrm>
              <a:off x="5800968" y="3351468"/>
              <a:ext cx="206534" cy="13542"/>
            </a:xfrm>
            <a:prstGeom prst="rect">
              <a:avLst/>
            </a:prstGeom>
            <a:solidFill>
              <a:srgbClr val="1CABE2">
                <a:alpha val="100000"/>
              </a:srgbClr>
            </a:solidFill>
          </p:spPr>
          <p:txBody>
            <a:bodyPr/>
            <a:lstStyle/>
            <a:p/>
          </p:txBody>
        </p:sp>
        <p:sp>
          <p:nvSpPr>
            <p:cNvPr id="89" name="rc89"/>
            <p:cNvSpPr/>
            <p:nvPr/>
          </p:nvSpPr>
          <p:spPr>
            <a:xfrm>
              <a:off x="6030451" y="3365626"/>
              <a:ext cx="206534" cy="1319760"/>
            </a:xfrm>
            <a:prstGeom prst="rect">
              <a:avLst/>
            </a:prstGeom>
            <a:solidFill>
              <a:srgbClr val="80BD41">
                <a:alpha val="100000"/>
              </a:srgbClr>
            </a:solidFill>
          </p:spPr>
          <p:txBody>
            <a:bodyPr/>
            <a:lstStyle/>
            <a:p/>
          </p:txBody>
        </p:sp>
        <p:sp>
          <p:nvSpPr>
            <p:cNvPr id="90" name="rc90"/>
            <p:cNvSpPr/>
            <p:nvPr/>
          </p:nvSpPr>
          <p:spPr>
            <a:xfrm>
              <a:off x="6030451" y="3352391"/>
              <a:ext cx="206534" cy="13234"/>
            </a:xfrm>
            <a:prstGeom prst="rect">
              <a:avLst/>
            </a:prstGeom>
            <a:solidFill>
              <a:srgbClr val="0058AB">
                <a:alpha val="100000"/>
              </a:srgbClr>
            </a:solidFill>
          </p:spPr>
          <p:txBody>
            <a:bodyPr/>
            <a:lstStyle/>
            <a:p/>
          </p:txBody>
        </p:sp>
        <p:sp>
          <p:nvSpPr>
            <p:cNvPr id="91" name="rc91"/>
            <p:cNvSpPr/>
            <p:nvPr/>
          </p:nvSpPr>
          <p:spPr>
            <a:xfrm>
              <a:off x="6030451" y="3365626"/>
              <a:ext cx="206534" cy="0"/>
            </a:xfrm>
            <a:prstGeom prst="rect">
              <a:avLst/>
            </a:prstGeom>
            <a:solidFill>
              <a:srgbClr val="1CABE2">
                <a:alpha val="100000"/>
              </a:srgbClr>
            </a:solidFill>
          </p:spPr>
          <p:txBody>
            <a:bodyPr/>
            <a:lstStyle/>
            <a:p/>
          </p:txBody>
        </p:sp>
        <p:sp>
          <p:nvSpPr>
            <p:cNvPr id="92" name="rc92"/>
            <p:cNvSpPr/>
            <p:nvPr/>
          </p:nvSpPr>
          <p:spPr>
            <a:xfrm>
              <a:off x="6259934" y="3400097"/>
              <a:ext cx="206534" cy="1285289"/>
            </a:xfrm>
            <a:prstGeom prst="rect">
              <a:avLst/>
            </a:prstGeom>
            <a:solidFill>
              <a:srgbClr val="80BD41">
                <a:alpha val="100000"/>
              </a:srgbClr>
            </a:solidFill>
          </p:spPr>
          <p:txBody>
            <a:bodyPr/>
            <a:lstStyle/>
            <a:p/>
          </p:txBody>
        </p:sp>
        <p:sp>
          <p:nvSpPr>
            <p:cNvPr id="93" name="rc93"/>
            <p:cNvSpPr/>
            <p:nvPr/>
          </p:nvSpPr>
          <p:spPr>
            <a:xfrm>
              <a:off x="6259934" y="3373936"/>
              <a:ext cx="206534" cy="13234"/>
            </a:xfrm>
            <a:prstGeom prst="rect">
              <a:avLst/>
            </a:prstGeom>
            <a:solidFill>
              <a:srgbClr val="0058AB">
                <a:alpha val="100000"/>
              </a:srgbClr>
            </a:solidFill>
          </p:spPr>
          <p:txBody>
            <a:bodyPr/>
            <a:lstStyle/>
            <a:p/>
          </p:txBody>
        </p:sp>
        <p:sp>
          <p:nvSpPr>
            <p:cNvPr id="94" name="rc94"/>
            <p:cNvSpPr/>
            <p:nvPr/>
          </p:nvSpPr>
          <p:spPr>
            <a:xfrm>
              <a:off x="6259934" y="3387170"/>
              <a:ext cx="206534" cy="12926"/>
            </a:xfrm>
            <a:prstGeom prst="rect">
              <a:avLst/>
            </a:prstGeom>
            <a:solidFill>
              <a:srgbClr val="1CABE2">
                <a:alpha val="100000"/>
              </a:srgbClr>
            </a:solidFill>
          </p:spPr>
          <p:txBody>
            <a:bodyPr/>
            <a:lstStyle/>
            <a:p/>
          </p:txBody>
        </p:sp>
        <p:sp>
          <p:nvSpPr>
            <p:cNvPr id="95" name="rc95"/>
            <p:cNvSpPr/>
            <p:nvPr/>
          </p:nvSpPr>
          <p:spPr>
            <a:xfrm>
              <a:off x="6489417" y="3421642"/>
              <a:ext cx="206534" cy="1263744"/>
            </a:xfrm>
            <a:prstGeom prst="rect">
              <a:avLst/>
            </a:prstGeom>
            <a:solidFill>
              <a:srgbClr val="80BD41">
                <a:alpha val="100000"/>
              </a:srgbClr>
            </a:solidFill>
          </p:spPr>
          <p:txBody>
            <a:bodyPr/>
            <a:lstStyle/>
            <a:p/>
          </p:txBody>
        </p:sp>
        <p:sp>
          <p:nvSpPr>
            <p:cNvPr id="96" name="rc96"/>
            <p:cNvSpPr/>
            <p:nvPr/>
          </p:nvSpPr>
          <p:spPr>
            <a:xfrm>
              <a:off x="6489417" y="3395788"/>
              <a:ext cx="206534" cy="12926"/>
            </a:xfrm>
            <a:prstGeom prst="rect">
              <a:avLst/>
            </a:prstGeom>
            <a:solidFill>
              <a:srgbClr val="0058AB">
                <a:alpha val="100000"/>
              </a:srgbClr>
            </a:solidFill>
          </p:spPr>
          <p:txBody>
            <a:bodyPr/>
            <a:lstStyle/>
            <a:p/>
          </p:txBody>
        </p:sp>
        <p:sp>
          <p:nvSpPr>
            <p:cNvPr id="97" name="rc97"/>
            <p:cNvSpPr/>
            <p:nvPr/>
          </p:nvSpPr>
          <p:spPr>
            <a:xfrm>
              <a:off x="6489417" y="3408715"/>
              <a:ext cx="206534" cy="12926"/>
            </a:xfrm>
            <a:prstGeom prst="rect">
              <a:avLst/>
            </a:prstGeom>
            <a:solidFill>
              <a:srgbClr val="1CABE2">
                <a:alpha val="100000"/>
              </a:srgbClr>
            </a:solidFill>
          </p:spPr>
          <p:txBody>
            <a:bodyPr/>
            <a:lstStyle/>
            <a:p/>
          </p:txBody>
        </p:sp>
        <p:sp>
          <p:nvSpPr>
            <p:cNvPr id="98" name="rc98"/>
            <p:cNvSpPr/>
            <p:nvPr/>
          </p:nvSpPr>
          <p:spPr>
            <a:xfrm>
              <a:off x="6718899" y="3433030"/>
              <a:ext cx="206534" cy="1252357"/>
            </a:xfrm>
            <a:prstGeom prst="rect">
              <a:avLst/>
            </a:prstGeom>
            <a:solidFill>
              <a:srgbClr val="80BD41">
                <a:alpha val="100000"/>
              </a:srgbClr>
            </a:solidFill>
          </p:spPr>
          <p:txBody>
            <a:bodyPr/>
            <a:lstStyle/>
            <a:p/>
          </p:txBody>
        </p:sp>
        <p:sp>
          <p:nvSpPr>
            <p:cNvPr id="99" name="rc99"/>
            <p:cNvSpPr/>
            <p:nvPr/>
          </p:nvSpPr>
          <p:spPr>
            <a:xfrm>
              <a:off x="6718899" y="3394249"/>
              <a:ext cx="206534" cy="12926"/>
            </a:xfrm>
            <a:prstGeom prst="rect">
              <a:avLst/>
            </a:prstGeom>
            <a:solidFill>
              <a:srgbClr val="0058AB">
                <a:alpha val="100000"/>
              </a:srgbClr>
            </a:solidFill>
          </p:spPr>
          <p:txBody>
            <a:bodyPr/>
            <a:lstStyle/>
            <a:p/>
          </p:txBody>
        </p:sp>
        <p:sp>
          <p:nvSpPr>
            <p:cNvPr id="100" name="rc100"/>
            <p:cNvSpPr/>
            <p:nvPr/>
          </p:nvSpPr>
          <p:spPr>
            <a:xfrm>
              <a:off x="6718899" y="3407176"/>
              <a:ext cx="206534" cy="25853"/>
            </a:xfrm>
            <a:prstGeom prst="rect">
              <a:avLst/>
            </a:prstGeom>
            <a:solidFill>
              <a:srgbClr val="1CABE2">
                <a:alpha val="100000"/>
              </a:srgbClr>
            </a:solidFill>
          </p:spPr>
          <p:txBody>
            <a:bodyPr/>
            <a:lstStyle/>
            <a:p/>
          </p:txBody>
        </p:sp>
        <p:sp>
          <p:nvSpPr>
            <p:cNvPr id="101" name="rc101"/>
            <p:cNvSpPr/>
            <p:nvPr/>
          </p:nvSpPr>
          <p:spPr>
            <a:xfrm>
              <a:off x="6948382" y="3401021"/>
              <a:ext cx="206534" cy="1284366"/>
            </a:xfrm>
            <a:prstGeom prst="rect">
              <a:avLst/>
            </a:prstGeom>
            <a:solidFill>
              <a:srgbClr val="80BD41">
                <a:alpha val="100000"/>
              </a:srgbClr>
            </a:solidFill>
          </p:spPr>
          <p:txBody>
            <a:bodyPr/>
            <a:lstStyle/>
            <a:p/>
          </p:txBody>
        </p:sp>
        <p:sp>
          <p:nvSpPr>
            <p:cNvPr id="102" name="rc102"/>
            <p:cNvSpPr/>
            <p:nvPr/>
          </p:nvSpPr>
          <p:spPr>
            <a:xfrm>
              <a:off x="6948382" y="3388094"/>
              <a:ext cx="206534" cy="12926"/>
            </a:xfrm>
            <a:prstGeom prst="rect">
              <a:avLst/>
            </a:prstGeom>
            <a:solidFill>
              <a:srgbClr val="0058AB">
                <a:alpha val="100000"/>
              </a:srgbClr>
            </a:solidFill>
          </p:spPr>
          <p:txBody>
            <a:bodyPr/>
            <a:lstStyle/>
            <a:p/>
          </p:txBody>
        </p:sp>
        <p:sp>
          <p:nvSpPr>
            <p:cNvPr id="103" name="rc103"/>
            <p:cNvSpPr/>
            <p:nvPr/>
          </p:nvSpPr>
          <p:spPr>
            <a:xfrm>
              <a:off x="6948382" y="3401021"/>
              <a:ext cx="206534" cy="0"/>
            </a:xfrm>
            <a:prstGeom prst="rect">
              <a:avLst/>
            </a:prstGeom>
            <a:solidFill>
              <a:srgbClr val="1CABE2">
                <a:alpha val="100000"/>
              </a:srgbClr>
            </a:solidFill>
          </p:spPr>
          <p:txBody>
            <a:bodyPr/>
            <a:lstStyle/>
            <a:p/>
          </p:txBody>
        </p:sp>
        <p:sp>
          <p:nvSpPr>
            <p:cNvPr id="104" name="rc104"/>
            <p:cNvSpPr/>
            <p:nvPr/>
          </p:nvSpPr>
          <p:spPr>
            <a:xfrm>
              <a:off x="7177865" y="3390864"/>
              <a:ext cx="206534" cy="12926"/>
            </a:xfrm>
            <a:prstGeom prst="rect">
              <a:avLst/>
            </a:prstGeom>
            <a:solidFill>
              <a:srgbClr val="F26A21">
                <a:alpha val="100000"/>
              </a:srgbClr>
            </a:solidFill>
          </p:spPr>
          <p:txBody>
            <a:bodyPr/>
            <a:lstStyle/>
            <a:p/>
          </p:txBody>
        </p:sp>
        <p:sp>
          <p:nvSpPr>
            <p:cNvPr id="105" name="rc105"/>
            <p:cNvSpPr/>
            <p:nvPr/>
          </p:nvSpPr>
          <p:spPr>
            <a:xfrm>
              <a:off x="7177865" y="3403791"/>
              <a:ext cx="206534" cy="1281596"/>
            </a:xfrm>
            <a:prstGeom prst="rect">
              <a:avLst/>
            </a:prstGeom>
            <a:solidFill>
              <a:srgbClr val="FFC20E">
                <a:alpha val="100000"/>
              </a:srgbClr>
            </a:solidFill>
          </p:spPr>
          <p:txBody>
            <a:bodyPr/>
            <a:lstStyle/>
            <a:p/>
          </p:txBody>
        </p:sp>
        <p:sp>
          <p:nvSpPr>
            <p:cNvPr id="106" name="rc106"/>
            <p:cNvSpPr/>
            <p:nvPr/>
          </p:nvSpPr>
          <p:spPr>
            <a:xfrm>
              <a:off x="7407348" y="3409946"/>
              <a:ext cx="206534" cy="12926"/>
            </a:xfrm>
            <a:prstGeom prst="rect">
              <a:avLst/>
            </a:prstGeom>
            <a:solidFill>
              <a:srgbClr val="F26A21">
                <a:alpha val="100000"/>
              </a:srgbClr>
            </a:solidFill>
          </p:spPr>
          <p:txBody>
            <a:bodyPr/>
            <a:lstStyle/>
            <a:p/>
          </p:txBody>
        </p:sp>
        <p:sp>
          <p:nvSpPr>
            <p:cNvPr id="107" name="rc107"/>
            <p:cNvSpPr/>
            <p:nvPr/>
          </p:nvSpPr>
          <p:spPr>
            <a:xfrm>
              <a:off x="7407348" y="3422873"/>
              <a:ext cx="206534" cy="1262513"/>
            </a:xfrm>
            <a:prstGeom prst="rect">
              <a:avLst/>
            </a:prstGeom>
            <a:solidFill>
              <a:srgbClr val="FFC20E">
                <a:alpha val="100000"/>
              </a:srgbClr>
            </a:solidFill>
          </p:spPr>
          <p:txBody>
            <a:bodyPr/>
            <a:lstStyle/>
            <a:p/>
          </p:txBody>
        </p:sp>
        <p:sp>
          <p:nvSpPr>
            <p:cNvPr id="108" name="rc108"/>
            <p:cNvSpPr/>
            <p:nvPr/>
          </p:nvSpPr>
          <p:spPr>
            <a:xfrm>
              <a:off x="7636830" y="3431799"/>
              <a:ext cx="206534" cy="12926"/>
            </a:xfrm>
            <a:prstGeom prst="rect">
              <a:avLst/>
            </a:prstGeom>
            <a:solidFill>
              <a:srgbClr val="F26A21">
                <a:alpha val="100000"/>
              </a:srgbClr>
            </a:solidFill>
          </p:spPr>
          <p:txBody>
            <a:bodyPr/>
            <a:lstStyle/>
            <a:p/>
          </p:txBody>
        </p:sp>
        <p:sp>
          <p:nvSpPr>
            <p:cNvPr id="109" name="rc109"/>
            <p:cNvSpPr/>
            <p:nvPr/>
          </p:nvSpPr>
          <p:spPr>
            <a:xfrm>
              <a:off x="7636830" y="3444725"/>
              <a:ext cx="206534" cy="1240661"/>
            </a:xfrm>
            <a:prstGeom prst="rect">
              <a:avLst/>
            </a:prstGeom>
            <a:solidFill>
              <a:srgbClr val="FFC20E">
                <a:alpha val="100000"/>
              </a:srgbClr>
            </a:solidFill>
          </p:spPr>
          <p:txBody>
            <a:bodyPr/>
            <a:lstStyle/>
            <a:p/>
          </p:txBody>
        </p:sp>
        <p:sp>
          <p:nvSpPr>
            <p:cNvPr id="110" name="rc110"/>
            <p:cNvSpPr/>
            <p:nvPr/>
          </p:nvSpPr>
          <p:spPr>
            <a:xfrm>
              <a:off x="7866313" y="3457960"/>
              <a:ext cx="206534" cy="12926"/>
            </a:xfrm>
            <a:prstGeom prst="rect">
              <a:avLst/>
            </a:prstGeom>
            <a:solidFill>
              <a:srgbClr val="F26A21">
                <a:alpha val="100000"/>
              </a:srgbClr>
            </a:solidFill>
          </p:spPr>
          <p:txBody>
            <a:bodyPr/>
            <a:lstStyle/>
            <a:p/>
          </p:txBody>
        </p:sp>
        <p:sp>
          <p:nvSpPr>
            <p:cNvPr id="111" name="rc111"/>
            <p:cNvSpPr/>
            <p:nvPr/>
          </p:nvSpPr>
          <p:spPr>
            <a:xfrm>
              <a:off x="7866313" y="3470887"/>
              <a:ext cx="206534" cy="1214500"/>
            </a:xfrm>
            <a:prstGeom prst="rect">
              <a:avLst/>
            </a:prstGeom>
            <a:solidFill>
              <a:srgbClr val="FFC20E">
                <a:alpha val="100000"/>
              </a:srgbClr>
            </a:solidFill>
          </p:spPr>
          <p:txBody>
            <a:bodyPr/>
            <a:lstStyle/>
            <a:p/>
          </p:txBody>
        </p:sp>
        <p:sp>
          <p:nvSpPr>
            <p:cNvPr id="112" name="rc112"/>
            <p:cNvSpPr/>
            <p:nvPr/>
          </p:nvSpPr>
          <p:spPr>
            <a:xfrm>
              <a:off x="8095796" y="3487814"/>
              <a:ext cx="206534" cy="12926"/>
            </a:xfrm>
            <a:prstGeom prst="rect">
              <a:avLst/>
            </a:prstGeom>
            <a:solidFill>
              <a:srgbClr val="F26A21">
                <a:alpha val="100000"/>
              </a:srgbClr>
            </a:solidFill>
          </p:spPr>
          <p:txBody>
            <a:bodyPr/>
            <a:lstStyle/>
            <a:p/>
          </p:txBody>
        </p:sp>
        <p:sp>
          <p:nvSpPr>
            <p:cNvPr id="113" name="rc113"/>
            <p:cNvSpPr/>
            <p:nvPr/>
          </p:nvSpPr>
          <p:spPr>
            <a:xfrm>
              <a:off x="8095796" y="3500741"/>
              <a:ext cx="206534" cy="1184645"/>
            </a:xfrm>
            <a:prstGeom prst="rect">
              <a:avLst/>
            </a:prstGeom>
            <a:solidFill>
              <a:srgbClr val="FFC20E">
                <a:alpha val="100000"/>
              </a:srgbClr>
            </a:solidFill>
          </p:spPr>
          <p:txBody>
            <a:bodyPr/>
            <a:lstStyle/>
            <a:p/>
          </p:txBody>
        </p:sp>
        <p:sp>
          <p:nvSpPr>
            <p:cNvPr id="114" name="pl114"/>
            <p:cNvSpPr/>
            <p:nvPr/>
          </p:nvSpPr>
          <p:spPr>
            <a:xfrm>
              <a:off x="1314580" y="2071041"/>
              <a:ext cx="5737069" cy="396112"/>
            </a:xfrm>
            <a:custGeom>
              <a:avLst/>
              <a:pathLst>
                <a:path w="5737069" h="396112">
                  <a:moveTo>
                    <a:pt x="0" y="52815"/>
                  </a:moveTo>
                  <a:lnTo>
                    <a:pt x="229482" y="26407"/>
                  </a:lnTo>
                  <a:lnTo>
                    <a:pt x="458965" y="105630"/>
                  </a:lnTo>
                  <a:lnTo>
                    <a:pt x="688448" y="79222"/>
                  </a:lnTo>
                  <a:lnTo>
                    <a:pt x="917931" y="184852"/>
                  </a:lnTo>
                  <a:lnTo>
                    <a:pt x="1147413" y="132037"/>
                  </a:lnTo>
                  <a:lnTo>
                    <a:pt x="1376896" y="369705"/>
                  </a:lnTo>
                  <a:lnTo>
                    <a:pt x="1606379" y="396112"/>
                  </a:lnTo>
                  <a:lnTo>
                    <a:pt x="1835862" y="290482"/>
                  </a:lnTo>
                  <a:lnTo>
                    <a:pt x="2065344" y="211260"/>
                  </a:lnTo>
                  <a:lnTo>
                    <a:pt x="2294827" y="52815"/>
                  </a:lnTo>
                  <a:lnTo>
                    <a:pt x="2524310" y="0"/>
                  </a:lnTo>
                  <a:lnTo>
                    <a:pt x="2753793" y="0"/>
                  </a:lnTo>
                  <a:lnTo>
                    <a:pt x="2983275" y="0"/>
                  </a:lnTo>
                  <a:lnTo>
                    <a:pt x="3212758" y="0"/>
                  </a:lnTo>
                  <a:lnTo>
                    <a:pt x="3442241" y="26407"/>
                  </a:lnTo>
                  <a:lnTo>
                    <a:pt x="3671724" y="52815"/>
                  </a:lnTo>
                  <a:lnTo>
                    <a:pt x="3901207" y="26407"/>
                  </a:lnTo>
                  <a:lnTo>
                    <a:pt x="4130689" y="0"/>
                  </a:lnTo>
                  <a:lnTo>
                    <a:pt x="4360172" y="26407"/>
                  </a:lnTo>
                  <a:lnTo>
                    <a:pt x="4589655" y="0"/>
                  </a:lnTo>
                  <a:lnTo>
                    <a:pt x="4819138" y="0"/>
                  </a:lnTo>
                  <a:lnTo>
                    <a:pt x="5048620" y="0"/>
                  </a:lnTo>
                  <a:lnTo>
                    <a:pt x="5278103" y="0"/>
                  </a:lnTo>
                  <a:lnTo>
                    <a:pt x="5507586" y="0"/>
                  </a:lnTo>
                  <a:lnTo>
                    <a:pt x="5737069" y="0"/>
                  </a:lnTo>
                </a:path>
              </a:pathLst>
            </a:custGeom>
            <a:ln w="27101" cap="flat">
              <a:solidFill>
                <a:srgbClr val="0058AB">
                  <a:alpha val="100000"/>
                </a:srgbClr>
              </a:solidFill>
              <a:prstDash val="solid"/>
              <a:round/>
            </a:ln>
          </p:spPr>
          <p:txBody>
            <a:bodyPr/>
            <a:lstStyle/>
            <a:p/>
          </p:txBody>
        </p:sp>
        <p:sp>
          <p:nvSpPr>
            <p:cNvPr id="115" name="pl115"/>
            <p:cNvSpPr/>
            <p:nvPr/>
          </p:nvSpPr>
          <p:spPr>
            <a:xfrm>
              <a:off x="1314580" y="2071041"/>
              <a:ext cx="5737069" cy="713003"/>
            </a:xfrm>
            <a:custGeom>
              <a:avLst/>
              <a:pathLst>
                <a:path w="5737069" h="713003">
                  <a:moveTo>
                    <a:pt x="0" y="132037"/>
                  </a:moveTo>
                  <a:lnTo>
                    <a:pt x="229482" y="105630"/>
                  </a:lnTo>
                  <a:lnTo>
                    <a:pt x="458965" y="105630"/>
                  </a:lnTo>
                  <a:lnTo>
                    <a:pt x="688448" y="132037"/>
                  </a:lnTo>
                  <a:lnTo>
                    <a:pt x="917931" y="264075"/>
                  </a:lnTo>
                  <a:lnTo>
                    <a:pt x="1147413" y="184852"/>
                  </a:lnTo>
                  <a:lnTo>
                    <a:pt x="1376896" y="369705"/>
                  </a:lnTo>
                  <a:lnTo>
                    <a:pt x="1606379" y="660188"/>
                  </a:lnTo>
                  <a:lnTo>
                    <a:pt x="1835862" y="713003"/>
                  </a:lnTo>
                  <a:lnTo>
                    <a:pt x="2065344" y="686595"/>
                  </a:lnTo>
                  <a:lnTo>
                    <a:pt x="2294827" y="607373"/>
                  </a:lnTo>
                  <a:lnTo>
                    <a:pt x="2524310" y="79222"/>
                  </a:lnTo>
                  <a:lnTo>
                    <a:pt x="2753793" y="0"/>
                  </a:lnTo>
                  <a:lnTo>
                    <a:pt x="2983275" y="0"/>
                  </a:lnTo>
                  <a:lnTo>
                    <a:pt x="3212758" y="0"/>
                  </a:lnTo>
                  <a:lnTo>
                    <a:pt x="3442241" y="52815"/>
                  </a:lnTo>
                  <a:lnTo>
                    <a:pt x="3671724" y="52815"/>
                  </a:lnTo>
                  <a:lnTo>
                    <a:pt x="3901207" y="26407"/>
                  </a:lnTo>
                  <a:lnTo>
                    <a:pt x="4130689" y="52815"/>
                  </a:lnTo>
                  <a:lnTo>
                    <a:pt x="4360172" y="26407"/>
                  </a:lnTo>
                  <a:lnTo>
                    <a:pt x="4589655" y="26407"/>
                  </a:lnTo>
                  <a:lnTo>
                    <a:pt x="4819138" y="0"/>
                  </a:lnTo>
                  <a:lnTo>
                    <a:pt x="5048620" y="26407"/>
                  </a:lnTo>
                  <a:lnTo>
                    <a:pt x="5278103" y="26407"/>
                  </a:lnTo>
                  <a:lnTo>
                    <a:pt x="5507586" y="52815"/>
                  </a:lnTo>
                  <a:lnTo>
                    <a:pt x="5737069" y="0"/>
                  </a:lnTo>
                </a:path>
              </a:pathLst>
            </a:custGeom>
            <a:ln w="27101" cap="flat">
              <a:solidFill>
                <a:srgbClr val="80BD41">
                  <a:alpha val="100000"/>
                </a:srgbClr>
              </a:solidFill>
              <a:prstDash val="solid"/>
              <a:round/>
            </a:ln>
          </p:spPr>
          <p:txBody>
            <a:bodyPr/>
            <a:lstStyle/>
            <a:p/>
          </p:txBody>
        </p:sp>
        <p:sp>
          <p:nvSpPr>
            <p:cNvPr id="116" name="tx116"/>
            <p:cNvSpPr/>
            <p:nvPr/>
          </p:nvSpPr>
          <p:spPr>
            <a:xfrm>
              <a:off x="1246252"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7" name="tx117"/>
            <p:cNvSpPr/>
            <p:nvPr/>
          </p:nvSpPr>
          <p:spPr>
            <a:xfrm>
              <a:off x="239366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8" name="tx118"/>
            <p:cNvSpPr/>
            <p:nvPr/>
          </p:nvSpPr>
          <p:spPr>
            <a:xfrm>
              <a:off x="3541080"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19" name="tx119"/>
            <p:cNvSpPr/>
            <p:nvPr/>
          </p:nvSpPr>
          <p:spPr>
            <a:xfrm>
              <a:off x="4688493"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0" name="tx120"/>
            <p:cNvSpPr/>
            <p:nvPr/>
          </p:nvSpPr>
          <p:spPr>
            <a:xfrm>
              <a:off x="5606424"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1" name="tx121"/>
            <p:cNvSpPr/>
            <p:nvPr/>
          </p:nvSpPr>
          <p:spPr>
            <a:xfrm>
              <a:off x="5835907"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6065390"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3" name="tx123"/>
            <p:cNvSpPr/>
            <p:nvPr/>
          </p:nvSpPr>
          <p:spPr>
            <a:xfrm>
              <a:off x="6294873"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5243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5" name="tx125"/>
            <p:cNvSpPr/>
            <p:nvPr/>
          </p:nvSpPr>
          <p:spPr>
            <a:xfrm>
              <a:off x="6753838"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6" name="tx126"/>
            <p:cNvSpPr/>
            <p:nvPr/>
          </p:nvSpPr>
          <p:spPr>
            <a:xfrm>
              <a:off x="6983321"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7" name="tx127"/>
            <p:cNvSpPr/>
            <p:nvPr/>
          </p:nvSpPr>
          <p:spPr>
            <a:xfrm>
              <a:off x="1246252" y="227157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94</a:t>
              </a:r>
            </a:p>
          </p:txBody>
        </p:sp>
        <p:sp>
          <p:nvSpPr>
            <p:cNvPr id="128" name="tx128"/>
            <p:cNvSpPr/>
            <p:nvPr/>
          </p:nvSpPr>
          <p:spPr>
            <a:xfrm>
              <a:off x="2393666"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9" name="tx129"/>
            <p:cNvSpPr/>
            <p:nvPr/>
          </p:nvSpPr>
          <p:spPr>
            <a:xfrm>
              <a:off x="3541080" y="274691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76</a:t>
              </a:r>
            </a:p>
          </p:txBody>
        </p:sp>
        <p:sp>
          <p:nvSpPr>
            <p:cNvPr id="130" name="tx130"/>
            <p:cNvSpPr/>
            <p:nvPr/>
          </p:nvSpPr>
          <p:spPr>
            <a:xfrm>
              <a:off x="4688493"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1" name="tx131"/>
            <p:cNvSpPr/>
            <p:nvPr/>
          </p:nvSpPr>
          <p:spPr>
            <a:xfrm>
              <a:off x="5606424"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2" name="tx132"/>
            <p:cNvSpPr/>
            <p:nvPr/>
          </p:nvSpPr>
          <p:spPr>
            <a:xfrm>
              <a:off x="5835907"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3" name="tx133"/>
            <p:cNvSpPr/>
            <p:nvPr/>
          </p:nvSpPr>
          <p:spPr>
            <a:xfrm>
              <a:off x="6065390"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4" name="tx134"/>
            <p:cNvSpPr/>
            <p:nvPr/>
          </p:nvSpPr>
          <p:spPr>
            <a:xfrm>
              <a:off x="6294873"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5" name="tx135"/>
            <p:cNvSpPr/>
            <p:nvPr/>
          </p:nvSpPr>
          <p:spPr>
            <a:xfrm>
              <a:off x="6524356"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6" name="tx136"/>
            <p:cNvSpPr/>
            <p:nvPr/>
          </p:nvSpPr>
          <p:spPr>
            <a:xfrm>
              <a:off x="6753838"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7" name="tx137"/>
            <p:cNvSpPr/>
            <p:nvPr/>
          </p:nvSpPr>
          <p:spPr>
            <a:xfrm>
              <a:off x="6983321" y="213953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99</a:t>
              </a:r>
            </a:p>
          </p:txBody>
        </p:sp>
        <p:sp>
          <p:nvSpPr>
            <p:cNvPr id="138" name="tx138"/>
            <p:cNvSpPr/>
            <p:nvPr/>
          </p:nvSpPr>
          <p:spPr>
            <a:xfrm>
              <a:off x="730564"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9" name="tx139"/>
            <p:cNvSpPr/>
            <p:nvPr/>
          </p:nvSpPr>
          <p:spPr>
            <a:xfrm>
              <a:off x="508103" y="3858508"/>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2,500</a:t>
              </a:r>
            </a:p>
          </p:txBody>
        </p:sp>
        <p:sp>
          <p:nvSpPr>
            <p:cNvPr id="140" name="tx140"/>
            <p:cNvSpPr/>
            <p:nvPr/>
          </p:nvSpPr>
          <p:spPr>
            <a:xfrm>
              <a:off x="508103" y="308905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a:t>
              </a:r>
            </a:p>
          </p:txBody>
        </p:sp>
        <p:sp>
          <p:nvSpPr>
            <p:cNvPr id="141" name="tx141"/>
            <p:cNvSpPr/>
            <p:nvPr/>
          </p:nvSpPr>
          <p:spPr>
            <a:xfrm>
              <a:off x="508103" y="2319607"/>
              <a:ext cx="28602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7,500</a:t>
              </a:r>
            </a:p>
          </p:txBody>
        </p:sp>
        <p:sp>
          <p:nvSpPr>
            <p:cNvPr id="142" name="tx142"/>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3" name="tx143"/>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4" name="tx144"/>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5" name="tx145"/>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6" name="tx146"/>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7" name="tx147"/>
            <p:cNvSpPr/>
            <p:nvPr/>
          </p:nvSpPr>
          <p:spPr>
            <a:xfrm rot="-5400000">
              <a:off x="118657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8" name="tx148"/>
            <p:cNvSpPr/>
            <p:nvPr/>
          </p:nvSpPr>
          <p:spPr>
            <a:xfrm rot="-5400000">
              <a:off x="233399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9" name="tx149"/>
            <p:cNvSpPr/>
            <p:nvPr/>
          </p:nvSpPr>
          <p:spPr>
            <a:xfrm rot="-5400000">
              <a:off x="348140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0" name="tx150"/>
            <p:cNvSpPr/>
            <p:nvPr/>
          </p:nvSpPr>
          <p:spPr>
            <a:xfrm rot="-5400000">
              <a:off x="462882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1" name="tx151"/>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2" name="tx152"/>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3" name="tx153"/>
            <p:cNvSpPr/>
            <p:nvPr/>
          </p:nvSpPr>
          <p:spPr>
            <a:xfrm rot="-5400000">
              <a:off x="807103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4" name="tx154"/>
            <p:cNvSpPr/>
            <p:nvPr/>
          </p:nvSpPr>
          <p:spPr>
            <a:xfrm rot="-5400000">
              <a:off x="55467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5" name="tx155"/>
            <p:cNvSpPr/>
            <p:nvPr/>
          </p:nvSpPr>
          <p:spPr>
            <a:xfrm rot="-5400000">
              <a:off x="5776234"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6" name="tx156"/>
            <p:cNvSpPr/>
            <p:nvPr/>
          </p:nvSpPr>
          <p:spPr>
            <a:xfrm rot="-5400000">
              <a:off x="600571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7" name="tx157"/>
            <p:cNvSpPr/>
            <p:nvPr/>
          </p:nvSpPr>
          <p:spPr>
            <a:xfrm rot="-5400000">
              <a:off x="62352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8" name="tx158"/>
            <p:cNvSpPr/>
            <p:nvPr/>
          </p:nvSpPr>
          <p:spPr>
            <a:xfrm rot="-5400000">
              <a:off x="6464654"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9" name="tx159"/>
            <p:cNvSpPr/>
            <p:nvPr/>
          </p:nvSpPr>
          <p:spPr>
            <a:xfrm rot="-5400000">
              <a:off x="66941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0" name="tx160"/>
            <p:cNvSpPr/>
            <p:nvPr/>
          </p:nvSpPr>
          <p:spPr>
            <a:xfrm rot="-5400000">
              <a:off x="692364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1" name="tx161"/>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2" name="tx162"/>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rc163"/>
            <p:cNvSpPr/>
            <p:nvPr/>
          </p:nvSpPr>
          <p:spPr>
            <a:xfrm>
              <a:off x="1652255" y="5522891"/>
              <a:ext cx="201456" cy="201456"/>
            </a:xfrm>
            <a:prstGeom prst="rect">
              <a:avLst/>
            </a:prstGeom>
            <a:solidFill>
              <a:srgbClr val="80BD41">
                <a:alpha val="100000"/>
              </a:srgbClr>
            </a:solidFill>
          </p:spPr>
          <p:txBody>
            <a:bodyPr/>
            <a:lstStyle/>
            <a:p/>
          </p:txBody>
        </p:sp>
        <p:sp>
          <p:nvSpPr>
            <p:cNvPr id="164" name="rc164"/>
            <p:cNvSpPr/>
            <p:nvPr/>
          </p:nvSpPr>
          <p:spPr>
            <a:xfrm>
              <a:off x="2554205" y="5522891"/>
              <a:ext cx="201456" cy="201456"/>
            </a:xfrm>
            <a:prstGeom prst="rect">
              <a:avLst/>
            </a:prstGeom>
            <a:solidFill>
              <a:srgbClr val="1CABE2">
                <a:alpha val="100000"/>
              </a:srgbClr>
            </a:solidFill>
          </p:spPr>
          <p:txBody>
            <a:bodyPr/>
            <a:lstStyle/>
            <a:p/>
          </p:txBody>
        </p:sp>
        <p:sp>
          <p:nvSpPr>
            <p:cNvPr id="165" name="rc165"/>
            <p:cNvSpPr/>
            <p:nvPr/>
          </p:nvSpPr>
          <p:spPr>
            <a:xfrm>
              <a:off x="3627028" y="5522891"/>
              <a:ext cx="201456" cy="201456"/>
            </a:xfrm>
            <a:prstGeom prst="rect">
              <a:avLst/>
            </a:prstGeom>
            <a:solidFill>
              <a:srgbClr val="0058AB">
                <a:alpha val="100000"/>
              </a:srgbClr>
            </a:solidFill>
          </p:spPr>
          <p:txBody>
            <a:bodyPr/>
            <a:lstStyle/>
            <a:p/>
          </p:txBody>
        </p:sp>
        <p:sp>
          <p:nvSpPr>
            <p:cNvPr id="166" name="rc166"/>
            <p:cNvSpPr/>
            <p:nvPr/>
          </p:nvSpPr>
          <p:spPr>
            <a:xfrm>
              <a:off x="4622361" y="5522891"/>
              <a:ext cx="201456" cy="201456"/>
            </a:xfrm>
            <a:prstGeom prst="rect">
              <a:avLst/>
            </a:prstGeom>
            <a:solidFill>
              <a:srgbClr val="FFC20E">
                <a:alpha val="100000"/>
              </a:srgbClr>
            </a:solidFill>
          </p:spPr>
          <p:txBody>
            <a:bodyPr/>
            <a:lstStyle/>
            <a:p/>
          </p:txBody>
        </p:sp>
        <p:sp>
          <p:nvSpPr>
            <p:cNvPr id="167" name="rc167"/>
            <p:cNvSpPr/>
            <p:nvPr/>
          </p:nvSpPr>
          <p:spPr>
            <a:xfrm>
              <a:off x="6526495" y="5522891"/>
              <a:ext cx="201455" cy="201456"/>
            </a:xfrm>
            <a:prstGeom prst="rect">
              <a:avLst/>
            </a:prstGeom>
            <a:solidFill>
              <a:srgbClr val="F26A21">
                <a:alpha val="100000"/>
              </a:srgbClr>
            </a:solidFill>
          </p:spPr>
          <p:txBody>
            <a:bodyPr/>
            <a:lstStyle/>
            <a:p/>
          </p:txBody>
        </p:sp>
        <p:sp>
          <p:nvSpPr>
            <p:cNvPr id="168" name="tx168"/>
            <p:cNvSpPr/>
            <p:nvPr/>
          </p:nvSpPr>
          <p:spPr>
            <a:xfrm>
              <a:off x="1932300"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69" name="tx169"/>
            <p:cNvSpPr/>
            <p:nvPr/>
          </p:nvSpPr>
          <p:spPr>
            <a:xfrm>
              <a:off x="2834250"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0" name="tx170"/>
            <p:cNvSpPr/>
            <p:nvPr/>
          </p:nvSpPr>
          <p:spPr>
            <a:xfrm>
              <a:off x="3907073"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1" name="tx171"/>
            <p:cNvSpPr/>
            <p:nvPr/>
          </p:nvSpPr>
          <p:spPr>
            <a:xfrm>
              <a:off x="4902406"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2" name="tx172"/>
            <p:cNvSpPr/>
            <p:nvPr/>
          </p:nvSpPr>
          <p:spPr>
            <a:xfrm>
              <a:off x="680654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3" name="pl173"/>
            <p:cNvSpPr/>
            <p:nvPr/>
          </p:nvSpPr>
          <p:spPr>
            <a:xfrm>
              <a:off x="348432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4" name="pl174"/>
            <p:cNvSpPr/>
            <p:nvPr/>
          </p:nvSpPr>
          <p:spPr>
            <a:xfrm>
              <a:off x="481356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5" name="tx175"/>
            <p:cNvSpPr/>
            <p:nvPr/>
          </p:nvSpPr>
          <p:spPr>
            <a:xfrm>
              <a:off x="375142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6" name="tx176"/>
            <p:cNvSpPr/>
            <p:nvPr/>
          </p:nvSpPr>
          <p:spPr>
            <a:xfrm>
              <a:off x="5080661"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77" name="tx177"/>
            <p:cNvSpPr/>
            <p:nvPr/>
          </p:nvSpPr>
          <p:spPr>
            <a:xfrm>
              <a:off x="856762"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78" name="tx178"/>
            <p:cNvSpPr/>
            <p:nvPr/>
          </p:nvSpPr>
          <p:spPr>
            <a:xfrm>
              <a:off x="856762" y="1513317"/>
              <a:ext cx="4082050"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Malta</a:t>
              </a:r>
            </a:p>
          </p:txBody>
        </p:sp>
        <p:sp>
          <p:nvSpPr>
            <p:cNvPr id="179" name="tx179"/>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0" name="tx180"/>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1" name="tx181"/>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Malta is projected to have a  decline in the number of surviving infants by 2030. To achieve the IA2030 ZD target, current efforts would be sufficient, however, countries must strengthen beyond the targets.</a:t>
            </a:r>
          </a:p>
        </p:txBody>
      </p:sp>
      <p:sp>
        <p:nvSpPr>
          <p:cNvPr id="1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Malta is on track to halve zero-dose children by 2030, but sustaining progress will require continued strengthening of immunization systems.</a:t>
            </a:r>
          </a:p>
        </p:txBody>
      </p:sp>
      <p:grpSp xmlns:pic="http://schemas.openxmlformats.org/drawingml/2006/picture">
        <p:nvGrpSpPr>
          <p:cNvPr id="184" name=""/>
          <p:cNvGrpSpPr/>
          <p:nvPr/>
        </p:nvGrpSpPr>
        <p:grpSpPr>
          <a:xfrm>
            <a:off x="292608" y="1051560"/>
            <a:ext cx="8595360" cy="28575"/>
            <a:chOff x="292608" y="1051560"/>
            <a:chExt cx="8595360" cy="28575"/>
          </a:xfrm>
        </p:grpSpPr>
        <p:sp>
          <p:nvSpPr>
            <p:cNvPr id="18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4522878"/>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5" name="pl5"/>
            <p:cNvSpPr/>
            <p:nvPr/>
          </p:nvSpPr>
          <p:spPr>
            <a:xfrm>
              <a:off x="761438" y="3467413"/>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6" name="pl6"/>
            <p:cNvSpPr/>
            <p:nvPr/>
          </p:nvSpPr>
          <p:spPr>
            <a:xfrm>
              <a:off x="761438" y="2411947"/>
              <a:ext cx="8312972" cy="0"/>
            </a:xfrm>
            <a:custGeom>
              <a:avLst/>
              <a:pathLst>
                <a:path w="8312972" h="0">
                  <a:moveTo>
                    <a:pt x="0" y="0"/>
                  </a:moveTo>
                  <a:lnTo>
                    <a:pt x="8312972" y="0"/>
                  </a:lnTo>
                  <a:lnTo>
                    <a:pt x="8312972" y="0"/>
                  </a:lnTo>
                </a:path>
              </a:pathLst>
            </a:custGeom>
            <a:ln w="6775" cap="flat">
              <a:solidFill>
                <a:srgbClr val="EBEBEB">
                  <a:alpha val="100000"/>
                </a:srgbClr>
              </a:solidFill>
              <a:prstDash val="solid"/>
              <a:round/>
            </a:ln>
          </p:spPr>
          <p:txBody>
            <a:bodyPr/>
            <a:lstStyle/>
            <a:p/>
          </p:txBody>
        </p:sp>
        <p:sp>
          <p:nvSpPr>
            <p:cNvPr id="7" name="pl7"/>
            <p:cNvSpPr/>
            <p:nvPr/>
          </p:nvSpPr>
          <p:spPr>
            <a:xfrm>
              <a:off x="761438" y="5050611"/>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8" name="pl8"/>
            <p:cNvSpPr/>
            <p:nvPr/>
          </p:nvSpPr>
          <p:spPr>
            <a:xfrm>
              <a:off x="761438" y="3995145"/>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9" name="pl9"/>
            <p:cNvSpPr/>
            <p:nvPr/>
          </p:nvSpPr>
          <p:spPr>
            <a:xfrm>
              <a:off x="761438" y="2939680"/>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0" name="pl10"/>
            <p:cNvSpPr/>
            <p:nvPr/>
          </p:nvSpPr>
          <p:spPr>
            <a:xfrm>
              <a:off x="761438" y="1884214"/>
              <a:ext cx="8312972" cy="0"/>
            </a:xfrm>
            <a:custGeom>
              <a:avLst/>
              <a:pathLst>
                <a:path w="8312972" h="0">
                  <a:moveTo>
                    <a:pt x="0" y="0"/>
                  </a:moveTo>
                  <a:lnTo>
                    <a:pt x="8312972" y="0"/>
                  </a:lnTo>
                  <a:lnTo>
                    <a:pt x="8312972" y="0"/>
                  </a:lnTo>
                </a:path>
              </a:pathLst>
            </a:custGeom>
            <a:ln w="13550" cap="flat">
              <a:solidFill>
                <a:srgbClr val="EBEBEB">
                  <a:alpha val="100000"/>
                </a:srgbClr>
              </a:solidFill>
              <a:prstDash val="solid"/>
              <a:round/>
            </a:ln>
          </p:spPr>
          <p:txBody>
            <a:bodyPr/>
            <a:lstStyle/>
            <a:p/>
          </p:txBody>
        </p:sp>
        <p:sp>
          <p:nvSpPr>
            <p:cNvPr id="11" name="pl11"/>
            <p:cNvSpPr/>
            <p:nvPr/>
          </p:nvSpPr>
          <p:spPr>
            <a:xfrm>
              <a:off x="124935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4939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73849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98307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22764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22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1678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96135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20592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4504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9506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9396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18421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42878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67335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1792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16249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070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65163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89620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4078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8535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2992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449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190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6363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864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139300" y="4343449"/>
              <a:ext cx="220114" cy="707162"/>
            </a:xfrm>
            <a:prstGeom prst="rect">
              <a:avLst/>
            </a:prstGeom>
            <a:solidFill>
              <a:srgbClr val="0058AB">
                <a:alpha val="100000"/>
              </a:srgbClr>
            </a:solidFill>
          </p:spPr>
          <p:txBody>
            <a:bodyPr/>
            <a:lstStyle/>
            <a:p/>
          </p:txBody>
        </p:sp>
        <p:sp>
          <p:nvSpPr>
            <p:cNvPr id="40" name="rc40"/>
            <p:cNvSpPr/>
            <p:nvPr/>
          </p:nvSpPr>
          <p:spPr>
            <a:xfrm>
              <a:off x="1383871" y="4623148"/>
              <a:ext cx="220114" cy="427463"/>
            </a:xfrm>
            <a:prstGeom prst="rect">
              <a:avLst/>
            </a:prstGeom>
            <a:solidFill>
              <a:srgbClr val="0058AB">
                <a:alpha val="100000"/>
              </a:srgbClr>
            </a:solidFill>
          </p:spPr>
          <p:txBody>
            <a:bodyPr/>
            <a:lstStyle/>
            <a:p/>
          </p:txBody>
        </p:sp>
        <p:sp>
          <p:nvSpPr>
            <p:cNvPr id="41" name="rc41"/>
            <p:cNvSpPr/>
            <p:nvPr/>
          </p:nvSpPr>
          <p:spPr>
            <a:xfrm>
              <a:off x="1628442" y="4000423"/>
              <a:ext cx="220114" cy="1050188"/>
            </a:xfrm>
            <a:prstGeom prst="rect">
              <a:avLst/>
            </a:prstGeom>
            <a:solidFill>
              <a:srgbClr val="0058AB">
                <a:alpha val="100000"/>
              </a:srgbClr>
            </a:solidFill>
          </p:spPr>
          <p:txBody>
            <a:bodyPr/>
            <a:lstStyle/>
            <a:p/>
          </p:txBody>
        </p:sp>
        <p:sp>
          <p:nvSpPr>
            <p:cNvPr id="42" name="rc42"/>
            <p:cNvSpPr/>
            <p:nvPr/>
          </p:nvSpPr>
          <p:spPr>
            <a:xfrm>
              <a:off x="1873013" y="4190407"/>
              <a:ext cx="220114" cy="860204"/>
            </a:xfrm>
            <a:prstGeom prst="rect">
              <a:avLst/>
            </a:prstGeom>
            <a:solidFill>
              <a:srgbClr val="0058AB">
                <a:alpha val="100000"/>
              </a:srgbClr>
            </a:solidFill>
          </p:spPr>
          <p:txBody>
            <a:bodyPr/>
            <a:lstStyle/>
            <a:p/>
          </p:txBody>
        </p:sp>
        <p:sp>
          <p:nvSpPr>
            <p:cNvPr id="43" name="rc43"/>
            <p:cNvSpPr/>
            <p:nvPr/>
          </p:nvSpPr>
          <p:spPr>
            <a:xfrm>
              <a:off x="2117585" y="3388253"/>
              <a:ext cx="220114" cy="1662358"/>
            </a:xfrm>
            <a:prstGeom prst="rect">
              <a:avLst/>
            </a:prstGeom>
            <a:solidFill>
              <a:srgbClr val="0058AB">
                <a:alpha val="100000"/>
              </a:srgbClr>
            </a:solidFill>
          </p:spPr>
          <p:txBody>
            <a:bodyPr/>
            <a:lstStyle/>
            <a:p/>
          </p:txBody>
        </p:sp>
        <p:sp>
          <p:nvSpPr>
            <p:cNvPr id="44" name="rc44"/>
            <p:cNvSpPr/>
            <p:nvPr/>
          </p:nvSpPr>
          <p:spPr>
            <a:xfrm>
              <a:off x="2362156" y="3810439"/>
              <a:ext cx="220114" cy="1240172"/>
            </a:xfrm>
            <a:prstGeom prst="rect">
              <a:avLst/>
            </a:prstGeom>
            <a:solidFill>
              <a:srgbClr val="0058AB">
                <a:alpha val="100000"/>
              </a:srgbClr>
            </a:solidFill>
          </p:spPr>
          <p:txBody>
            <a:bodyPr/>
            <a:lstStyle/>
            <a:p/>
          </p:txBody>
        </p:sp>
        <p:sp>
          <p:nvSpPr>
            <p:cNvPr id="45" name="rc45"/>
            <p:cNvSpPr/>
            <p:nvPr/>
          </p:nvSpPr>
          <p:spPr>
            <a:xfrm>
              <a:off x="2606727" y="1963374"/>
              <a:ext cx="220114" cy="3087237"/>
            </a:xfrm>
            <a:prstGeom prst="rect">
              <a:avLst/>
            </a:prstGeom>
            <a:solidFill>
              <a:srgbClr val="0058AB">
                <a:alpha val="100000"/>
              </a:srgbClr>
            </a:solidFill>
          </p:spPr>
          <p:txBody>
            <a:bodyPr/>
            <a:lstStyle/>
            <a:p/>
          </p:txBody>
        </p:sp>
        <p:sp>
          <p:nvSpPr>
            <p:cNvPr id="46" name="rc46"/>
            <p:cNvSpPr/>
            <p:nvPr/>
          </p:nvSpPr>
          <p:spPr>
            <a:xfrm>
              <a:off x="2851298" y="1757558"/>
              <a:ext cx="220114" cy="3293053"/>
            </a:xfrm>
            <a:prstGeom prst="rect">
              <a:avLst/>
            </a:prstGeom>
            <a:solidFill>
              <a:srgbClr val="0058AB">
                <a:alpha val="100000"/>
              </a:srgbClr>
            </a:solidFill>
          </p:spPr>
          <p:txBody>
            <a:bodyPr/>
            <a:lstStyle/>
            <a:p/>
          </p:txBody>
        </p:sp>
        <p:sp>
          <p:nvSpPr>
            <p:cNvPr id="47" name="rc47"/>
            <p:cNvSpPr/>
            <p:nvPr/>
          </p:nvSpPr>
          <p:spPr>
            <a:xfrm>
              <a:off x="3095869" y="2454165"/>
              <a:ext cx="220114" cy="2596445"/>
            </a:xfrm>
            <a:prstGeom prst="rect">
              <a:avLst/>
            </a:prstGeom>
            <a:solidFill>
              <a:srgbClr val="0058AB">
                <a:alpha val="100000"/>
              </a:srgbClr>
            </a:solidFill>
          </p:spPr>
          <p:txBody>
            <a:bodyPr/>
            <a:lstStyle/>
            <a:p/>
          </p:txBody>
        </p:sp>
        <p:sp>
          <p:nvSpPr>
            <p:cNvPr id="48" name="rc48"/>
            <p:cNvSpPr/>
            <p:nvPr/>
          </p:nvSpPr>
          <p:spPr>
            <a:xfrm>
              <a:off x="3340440" y="3092722"/>
              <a:ext cx="220114" cy="1957888"/>
            </a:xfrm>
            <a:prstGeom prst="rect">
              <a:avLst/>
            </a:prstGeom>
            <a:solidFill>
              <a:srgbClr val="0058AB">
                <a:alpha val="100000"/>
              </a:srgbClr>
            </a:solidFill>
          </p:spPr>
          <p:txBody>
            <a:bodyPr/>
            <a:lstStyle/>
            <a:p/>
          </p:txBody>
        </p:sp>
        <p:sp>
          <p:nvSpPr>
            <p:cNvPr id="49" name="rc49"/>
            <p:cNvSpPr/>
            <p:nvPr/>
          </p:nvSpPr>
          <p:spPr>
            <a:xfrm>
              <a:off x="3585011" y="4412054"/>
              <a:ext cx="220114" cy="638556"/>
            </a:xfrm>
            <a:prstGeom prst="rect">
              <a:avLst/>
            </a:prstGeom>
            <a:solidFill>
              <a:srgbClr val="0058AB">
                <a:alpha val="100000"/>
              </a:srgbClr>
            </a:solidFill>
          </p:spPr>
          <p:txBody>
            <a:bodyPr/>
            <a:lstStyle/>
            <a:p/>
          </p:txBody>
        </p:sp>
        <p:sp>
          <p:nvSpPr>
            <p:cNvPr id="50" name="rc50"/>
            <p:cNvSpPr/>
            <p:nvPr/>
          </p:nvSpPr>
          <p:spPr>
            <a:xfrm>
              <a:off x="3829583" y="4828963"/>
              <a:ext cx="220114" cy="221647"/>
            </a:xfrm>
            <a:prstGeom prst="rect">
              <a:avLst/>
            </a:prstGeom>
            <a:solidFill>
              <a:srgbClr val="0058AB">
                <a:alpha val="100000"/>
              </a:srgbClr>
            </a:solidFill>
          </p:spPr>
          <p:txBody>
            <a:bodyPr/>
            <a:lstStyle/>
            <a:p/>
          </p:txBody>
        </p:sp>
        <p:sp>
          <p:nvSpPr>
            <p:cNvPr id="51" name="rc51"/>
            <p:cNvSpPr/>
            <p:nvPr/>
          </p:nvSpPr>
          <p:spPr>
            <a:xfrm>
              <a:off x="4074154" y="4828963"/>
              <a:ext cx="220114" cy="221647"/>
            </a:xfrm>
            <a:prstGeom prst="rect">
              <a:avLst/>
            </a:prstGeom>
            <a:solidFill>
              <a:srgbClr val="0058AB">
                <a:alpha val="100000"/>
              </a:srgbClr>
            </a:solidFill>
          </p:spPr>
          <p:txBody>
            <a:bodyPr/>
            <a:lstStyle/>
            <a:p/>
          </p:txBody>
        </p:sp>
        <p:sp>
          <p:nvSpPr>
            <p:cNvPr id="52" name="rc52"/>
            <p:cNvSpPr/>
            <p:nvPr/>
          </p:nvSpPr>
          <p:spPr>
            <a:xfrm>
              <a:off x="4318725" y="4839518"/>
              <a:ext cx="220114" cy="211093"/>
            </a:xfrm>
            <a:prstGeom prst="rect">
              <a:avLst/>
            </a:prstGeom>
            <a:solidFill>
              <a:srgbClr val="0058AB">
                <a:alpha val="100000"/>
              </a:srgbClr>
            </a:solidFill>
          </p:spPr>
          <p:txBody>
            <a:bodyPr/>
            <a:lstStyle/>
            <a:p/>
          </p:txBody>
        </p:sp>
        <p:sp>
          <p:nvSpPr>
            <p:cNvPr id="53" name="rc53"/>
            <p:cNvSpPr/>
            <p:nvPr/>
          </p:nvSpPr>
          <p:spPr>
            <a:xfrm>
              <a:off x="4563296" y="4834241"/>
              <a:ext cx="220114" cy="216370"/>
            </a:xfrm>
            <a:prstGeom prst="rect">
              <a:avLst/>
            </a:prstGeom>
            <a:solidFill>
              <a:srgbClr val="0058AB">
                <a:alpha val="100000"/>
              </a:srgbClr>
            </a:solidFill>
          </p:spPr>
          <p:txBody>
            <a:bodyPr/>
            <a:lstStyle/>
            <a:p/>
          </p:txBody>
        </p:sp>
        <p:sp>
          <p:nvSpPr>
            <p:cNvPr id="54" name="rc54"/>
            <p:cNvSpPr/>
            <p:nvPr/>
          </p:nvSpPr>
          <p:spPr>
            <a:xfrm>
              <a:off x="4807867" y="4607316"/>
              <a:ext cx="220114" cy="443295"/>
            </a:xfrm>
            <a:prstGeom prst="rect">
              <a:avLst/>
            </a:prstGeom>
            <a:solidFill>
              <a:srgbClr val="0058AB">
                <a:alpha val="100000"/>
              </a:srgbClr>
            </a:solidFill>
          </p:spPr>
          <p:txBody>
            <a:bodyPr/>
            <a:lstStyle/>
            <a:p/>
          </p:txBody>
        </p:sp>
        <p:sp>
          <p:nvSpPr>
            <p:cNvPr id="55" name="rc55"/>
            <p:cNvSpPr/>
            <p:nvPr/>
          </p:nvSpPr>
          <p:spPr>
            <a:xfrm>
              <a:off x="5052438" y="4364558"/>
              <a:ext cx="220114" cy="686052"/>
            </a:xfrm>
            <a:prstGeom prst="rect">
              <a:avLst/>
            </a:prstGeom>
            <a:solidFill>
              <a:srgbClr val="0058AB">
                <a:alpha val="100000"/>
              </a:srgbClr>
            </a:solidFill>
          </p:spPr>
          <p:txBody>
            <a:bodyPr/>
            <a:lstStyle/>
            <a:p/>
          </p:txBody>
        </p:sp>
        <p:sp>
          <p:nvSpPr>
            <p:cNvPr id="56" name="rc56"/>
            <p:cNvSpPr/>
            <p:nvPr/>
          </p:nvSpPr>
          <p:spPr>
            <a:xfrm>
              <a:off x="5297009" y="4607316"/>
              <a:ext cx="220114" cy="443295"/>
            </a:xfrm>
            <a:prstGeom prst="rect">
              <a:avLst/>
            </a:prstGeom>
            <a:solidFill>
              <a:srgbClr val="0058AB">
                <a:alpha val="100000"/>
              </a:srgbClr>
            </a:solidFill>
          </p:spPr>
          <p:txBody>
            <a:bodyPr/>
            <a:lstStyle/>
            <a:p/>
          </p:txBody>
        </p:sp>
        <p:sp>
          <p:nvSpPr>
            <p:cNvPr id="57" name="rc57"/>
            <p:cNvSpPr/>
            <p:nvPr/>
          </p:nvSpPr>
          <p:spPr>
            <a:xfrm>
              <a:off x="5541580" y="4823686"/>
              <a:ext cx="220114" cy="226925"/>
            </a:xfrm>
            <a:prstGeom prst="rect">
              <a:avLst/>
            </a:prstGeom>
            <a:solidFill>
              <a:srgbClr val="0058AB">
                <a:alpha val="100000"/>
              </a:srgbClr>
            </a:solidFill>
          </p:spPr>
          <p:txBody>
            <a:bodyPr/>
            <a:lstStyle/>
            <a:p/>
          </p:txBody>
        </p:sp>
        <p:sp>
          <p:nvSpPr>
            <p:cNvPr id="58" name="rc58"/>
            <p:cNvSpPr/>
            <p:nvPr/>
          </p:nvSpPr>
          <p:spPr>
            <a:xfrm>
              <a:off x="5786152" y="4607316"/>
              <a:ext cx="220114" cy="443295"/>
            </a:xfrm>
            <a:prstGeom prst="rect">
              <a:avLst/>
            </a:prstGeom>
            <a:solidFill>
              <a:srgbClr val="0058AB">
                <a:alpha val="100000"/>
              </a:srgbClr>
            </a:solidFill>
          </p:spPr>
          <p:txBody>
            <a:bodyPr/>
            <a:lstStyle/>
            <a:p/>
          </p:txBody>
        </p:sp>
        <p:sp>
          <p:nvSpPr>
            <p:cNvPr id="59" name="rc59"/>
            <p:cNvSpPr/>
            <p:nvPr/>
          </p:nvSpPr>
          <p:spPr>
            <a:xfrm>
              <a:off x="6030723" y="4818409"/>
              <a:ext cx="220114" cy="232202"/>
            </a:xfrm>
            <a:prstGeom prst="rect">
              <a:avLst/>
            </a:prstGeom>
            <a:solidFill>
              <a:srgbClr val="0058AB">
                <a:alpha val="100000"/>
              </a:srgbClr>
            </a:solidFill>
          </p:spPr>
          <p:txBody>
            <a:bodyPr/>
            <a:lstStyle/>
            <a:p/>
          </p:txBody>
        </p:sp>
        <p:sp>
          <p:nvSpPr>
            <p:cNvPr id="60" name="rc60"/>
            <p:cNvSpPr/>
            <p:nvPr/>
          </p:nvSpPr>
          <p:spPr>
            <a:xfrm>
              <a:off x="6275294" y="4823686"/>
              <a:ext cx="220114" cy="226925"/>
            </a:xfrm>
            <a:prstGeom prst="rect">
              <a:avLst/>
            </a:prstGeom>
            <a:solidFill>
              <a:srgbClr val="0058AB">
                <a:alpha val="100000"/>
              </a:srgbClr>
            </a:solidFill>
          </p:spPr>
          <p:txBody>
            <a:bodyPr/>
            <a:lstStyle/>
            <a:p/>
          </p:txBody>
        </p:sp>
        <p:sp>
          <p:nvSpPr>
            <p:cNvPr id="61" name="rc61"/>
            <p:cNvSpPr/>
            <p:nvPr/>
          </p:nvSpPr>
          <p:spPr>
            <a:xfrm>
              <a:off x="6519865" y="4823686"/>
              <a:ext cx="220114" cy="226925"/>
            </a:xfrm>
            <a:prstGeom prst="rect">
              <a:avLst/>
            </a:prstGeom>
            <a:solidFill>
              <a:srgbClr val="0058AB">
                <a:alpha val="100000"/>
              </a:srgbClr>
            </a:solidFill>
          </p:spPr>
          <p:txBody>
            <a:bodyPr/>
            <a:lstStyle/>
            <a:p/>
          </p:txBody>
        </p:sp>
        <p:sp>
          <p:nvSpPr>
            <p:cNvPr id="62" name="rc62"/>
            <p:cNvSpPr/>
            <p:nvPr/>
          </p:nvSpPr>
          <p:spPr>
            <a:xfrm>
              <a:off x="6764436" y="4828963"/>
              <a:ext cx="220114" cy="221647"/>
            </a:xfrm>
            <a:prstGeom prst="rect">
              <a:avLst/>
            </a:prstGeom>
            <a:solidFill>
              <a:srgbClr val="0058AB">
                <a:alpha val="100000"/>
              </a:srgbClr>
            </a:solidFill>
          </p:spPr>
          <p:txBody>
            <a:bodyPr/>
            <a:lstStyle/>
            <a:p/>
          </p:txBody>
        </p:sp>
        <p:sp>
          <p:nvSpPr>
            <p:cNvPr id="63" name="rc63"/>
            <p:cNvSpPr/>
            <p:nvPr/>
          </p:nvSpPr>
          <p:spPr>
            <a:xfrm>
              <a:off x="7009007" y="4828963"/>
              <a:ext cx="220114" cy="221647"/>
            </a:xfrm>
            <a:prstGeom prst="rect">
              <a:avLst/>
            </a:prstGeom>
            <a:solidFill>
              <a:srgbClr val="0058AB">
                <a:alpha val="100000"/>
              </a:srgbClr>
            </a:solidFill>
          </p:spPr>
          <p:txBody>
            <a:bodyPr/>
            <a:lstStyle/>
            <a:p/>
          </p:txBody>
        </p:sp>
        <p:sp>
          <p:nvSpPr>
            <p:cNvPr id="64" name="rc64"/>
            <p:cNvSpPr/>
            <p:nvPr/>
          </p:nvSpPr>
          <p:spPr>
            <a:xfrm>
              <a:off x="7253578" y="4828963"/>
              <a:ext cx="220114" cy="221647"/>
            </a:xfrm>
            <a:prstGeom prst="rect">
              <a:avLst/>
            </a:prstGeom>
            <a:solidFill>
              <a:srgbClr val="0058AB">
                <a:alpha val="100000"/>
              </a:srgbClr>
            </a:solidFill>
          </p:spPr>
          <p:txBody>
            <a:bodyPr/>
            <a:lstStyle/>
            <a:p/>
          </p:txBody>
        </p:sp>
        <p:sp>
          <p:nvSpPr>
            <p:cNvPr id="65" name="rc65"/>
            <p:cNvSpPr/>
            <p:nvPr/>
          </p:nvSpPr>
          <p:spPr>
            <a:xfrm>
              <a:off x="8476434" y="4828963"/>
              <a:ext cx="220114" cy="221647"/>
            </a:xfrm>
            <a:prstGeom prst="rect">
              <a:avLst/>
            </a:prstGeom>
            <a:solidFill>
              <a:srgbClr val="69DBFF">
                <a:alpha val="100000"/>
              </a:srgbClr>
            </a:solidFill>
          </p:spPr>
          <p:txBody>
            <a:bodyPr/>
            <a:lstStyle/>
            <a:p/>
          </p:txBody>
        </p:sp>
        <p:sp>
          <p:nvSpPr>
            <p:cNvPr id="66" name="pl66"/>
            <p:cNvSpPr/>
            <p:nvPr/>
          </p:nvSpPr>
          <p:spPr>
            <a:xfrm>
              <a:off x="6140780" y="4607316"/>
              <a:ext cx="2445711" cy="221647"/>
            </a:xfrm>
            <a:custGeom>
              <a:avLst/>
              <a:pathLst>
                <a:path w="2445711" h="221647">
                  <a:moveTo>
                    <a:pt x="0" y="0"/>
                  </a:moveTo>
                  <a:lnTo>
                    <a:pt x="244571" y="22164"/>
                  </a:lnTo>
                  <a:lnTo>
                    <a:pt x="489142" y="44329"/>
                  </a:lnTo>
                  <a:lnTo>
                    <a:pt x="733713" y="66494"/>
                  </a:lnTo>
                  <a:lnTo>
                    <a:pt x="978284" y="88659"/>
                  </a:lnTo>
                  <a:lnTo>
                    <a:pt x="1222855" y="110823"/>
                  </a:lnTo>
                  <a:lnTo>
                    <a:pt x="1467426" y="132988"/>
                  </a:lnTo>
                  <a:lnTo>
                    <a:pt x="1711997" y="155153"/>
                  </a:lnTo>
                  <a:lnTo>
                    <a:pt x="1956569" y="177318"/>
                  </a:lnTo>
                  <a:lnTo>
                    <a:pt x="2201140" y="199483"/>
                  </a:lnTo>
                  <a:lnTo>
                    <a:pt x="2445711" y="221647"/>
                  </a:lnTo>
                </a:path>
              </a:pathLst>
            </a:custGeom>
            <a:ln w="13550" cap="flat">
              <a:solidFill>
                <a:srgbClr val="000000">
                  <a:alpha val="100000"/>
                </a:srgbClr>
              </a:solidFill>
              <a:prstDash val="solid"/>
              <a:round/>
            </a:ln>
          </p:spPr>
          <p:txBody>
            <a:bodyPr/>
            <a:lstStyle/>
            <a:p/>
          </p:txBody>
        </p:sp>
        <p:sp>
          <p:nvSpPr>
            <p:cNvPr id="67" name="pt67"/>
            <p:cNvSpPr/>
            <p:nvPr/>
          </p:nvSpPr>
          <p:spPr>
            <a:xfrm>
              <a:off x="6115954" y="458249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360525" y="460465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05096" y="46268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49667" y="464898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094238" y="46711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38809" y="46933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583381" y="471547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27952" y="47376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72523" y="475980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17094" y="478197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61665" y="480413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635239"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95250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a:t>
              </a:r>
            </a:p>
          </p:txBody>
        </p:sp>
        <p:sp>
          <p:nvSpPr>
            <p:cNvPr id="80" name="tx80"/>
            <p:cNvSpPr/>
            <p:nvPr/>
          </p:nvSpPr>
          <p:spPr>
            <a:xfrm>
              <a:off x="508103" y="289704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a:t>
              </a:r>
            </a:p>
          </p:txBody>
        </p:sp>
        <p:sp>
          <p:nvSpPr>
            <p:cNvPr id="81" name="tx81"/>
            <p:cNvSpPr/>
            <p:nvPr/>
          </p:nvSpPr>
          <p:spPr>
            <a:xfrm>
              <a:off x="508103" y="184157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a:t>
              </a:r>
            </a:p>
          </p:txBody>
        </p:sp>
        <p:sp>
          <p:nvSpPr>
            <p:cNvPr id="82" name="tx82"/>
            <p:cNvSpPr/>
            <p:nvPr/>
          </p:nvSpPr>
          <p:spPr>
            <a:xfrm rot="-5400000">
              <a:off x="112846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3730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61760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86215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10675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3513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59589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84046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08503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3296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57417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81874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06332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0786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55246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79703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04160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2861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3074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77531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1988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26446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0903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53576"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699817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4274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65574"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1" name="rc111"/>
            <p:cNvSpPr/>
            <p:nvPr/>
          </p:nvSpPr>
          <p:spPr>
            <a:xfrm>
              <a:off x="3581938" y="5900002"/>
              <a:ext cx="201456" cy="201456"/>
            </a:xfrm>
            <a:prstGeom prst="rect">
              <a:avLst/>
            </a:prstGeom>
            <a:solidFill>
              <a:srgbClr val="0058AB">
                <a:alpha val="100000"/>
              </a:srgbClr>
            </a:solidFill>
          </p:spPr>
          <p:txBody>
            <a:bodyPr/>
            <a:lstStyle/>
            <a:p/>
          </p:txBody>
        </p:sp>
        <p:sp>
          <p:nvSpPr>
            <p:cNvPr id="112" name="rc112"/>
            <p:cNvSpPr/>
            <p:nvPr/>
          </p:nvSpPr>
          <p:spPr>
            <a:xfrm>
              <a:off x="4484024" y="5900002"/>
              <a:ext cx="201456" cy="201456"/>
            </a:xfrm>
            <a:prstGeom prst="rect">
              <a:avLst/>
            </a:prstGeom>
            <a:solidFill>
              <a:srgbClr val="69DBFF">
                <a:alpha val="100000"/>
              </a:srgbClr>
            </a:solidFill>
          </p:spPr>
          <p:txBody>
            <a:bodyPr/>
            <a:lstStyle/>
            <a:p/>
          </p:txBody>
        </p:sp>
        <p:sp>
          <p:nvSpPr>
            <p:cNvPr id="113" name="tx113"/>
            <p:cNvSpPr/>
            <p:nvPr/>
          </p:nvSpPr>
          <p:spPr>
            <a:xfrm>
              <a:off x="386198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76406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2010418" y="1330710"/>
              <a:ext cx="58150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Malta</a:t>
              </a:r>
            </a:p>
          </p:txBody>
        </p:sp>
        <p:sp>
          <p:nvSpPr>
            <p:cNvPr id="116" name="tx116"/>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17" name="tx117"/>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18" name="tx118"/>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19" name="tx119"/>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33% lower than (ie. the country had achieved) the annual number proposed to reach the target, based on a linear trajectory of decline.</a:t>
            </a:r>
          </a:p>
        </p:txBody>
      </p:sp>
      <p:sp>
        <p:nvSpPr>
          <p:cNvPr id="12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33% below the annual IA2030 goal, positioning the programme to reach, and potentially exceed the 2030 goal if current progress continues.</a:t>
            </a:r>
          </a:p>
        </p:txBody>
      </p:sp>
      <p:grpSp xmlns:pic="http://schemas.openxmlformats.org/drawingml/2006/picture">
        <p:nvGrpSpPr>
          <p:cNvPr id="122" name=""/>
          <p:cNvGrpSpPr/>
          <p:nvPr/>
        </p:nvGrpSpPr>
        <p:grpSpPr>
          <a:xfrm>
            <a:off x="292608" y="1051560"/>
            <a:ext cx="8595360" cy="28575"/>
            <a:chOff x="292608" y="1051560"/>
            <a:chExt cx="8595360" cy="28575"/>
          </a:xfrm>
        </p:grpSpPr>
        <p:sp>
          <p:nvSpPr>
            <p:cNvPr id="12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78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7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7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79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7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7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7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05816"/>
              <a:ext cx="239888" cy="1302205"/>
            </a:xfrm>
            <a:prstGeom prst="rect">
              <a:avLst/>
            </a:prstGeom>
            <a:solidFill>
              <a:srgbClr val="80BD41">
                <a:alpha val="100000"/>
              </a:srgbClr>
            </a:solidFill>
          </p:spPr>
          <p:txBody>
            <a:bodyPr/>
            <a:lstStyle/>
            <a:p/>
          </p:txBody>
        </p:sp>
        <p:sp>
          <p:nvSpPr>
            <p:cNvPr id="26" name="rc26"/>
            <p:cNvSpPr/>
            <p:nvPr/>
          </p:nvSpPr>
          <p:spPr>
            <a:xfrm>
              <a:off x="1296273" y="2966810"/>
              <a:ext cx="239888" cy="39006"/>
            </a:xfrm>
            <a:prstGeom prst="rect">
              <a:avLst/>
            </a:prstGeom>
            <a:solidFill>
              <a:srgbClr val="1CABE2">
                <a:alpha val="100000"/>
              </a:srgbClr>
            </a:solidFill>
          </p:spPr>
          <p:txBody>
            <a:bodyPr/>
            <a:lstStyle/>
            <a:p/>
          </p:txBody>
        </p:sp>
        <p:sp>
          <p:nvSpPr>
            <p:cNvPr id="27" name="rc27"/>
            <p:cNvSpPr/>
            <p:nvPr/>
          </p:nvSpPr>
          <p:spPr>
            <a:xfrm>
              <a:off x="1562816" y="3119834"/>
              <a:ext cx="239888" cy="1188187"/>
            </a:xfrm>
            <a:prstGeom prst="rect">
              <a:avLst/>
            </a:prstGeom>
            <a:solidFill>
              <a:srgbClr val="80BD41">
                <a:alpha val="100000"/>
              </a:srgbClr>
            </a:solidFill>
          </p:spPr>
          <p:txBody>
            <a:bodyPr/>
            <a:lstStyle/>
            <a:p/>
          </p:txBody>
        </p:sp>
        <p:sp>
          <p:nvSpPr>
            <p:cNvPr id="28" name="rc28"/>
            <p:cNvSpPr/>
            <p:nvPr/>
          </p:nvSpPr>
          <p:spPr>
            <a:xfrm>
              <a:off x="1562816" y="3095830"/>
              <a:ext cx="239888" cy="24003"/>
            </a:xfrm>
            <a:prstGeom prst="rect">
              <a:avLst/>
            </a:prstGeom>
            <a:solidFill>
              <a:srgbClr val="1CABE2">
                <a:alpha val="100000"/>
              </a:srgbClr>
            </a:solidFill>
          </p:spPr>
          <p:txBody>
            <a:bodyPr/>
            <a:lstStyle/>
            <a:p/>
          </p:txBody>
        </p:sp>
        <p:sp>
          <p:nvSpPr>
            <p:cNvPr id="29" name="rc29"/>
            <p:cNvSpPr/>
            <p:nvPr/>
          </p:nvSpPr>
          <p:spPr>
            <a:xfrm>
              <a:off x="1829360" y="3170842"/>
              <a:ext cx="239888" cy="1137179"/>
            </a:xfrm>
            <a:prstGeom prst="rect">
              <a:avLst/>
            </a:prstGeom>
            <a:solidFill>
              <a:srgbClr val="80BD41">
                <a:alpha val="100000"/>
              </a:srgbClr>
            </a:solidFill>
          </p:spPr>
          <p:txBody>
            <a:bodyPr/>
            <a:lstStyle/>
            <a:p/>
          </p:txBody>
        </p:sp>
        <p:sp>
          <p:nvSpPr>
            <p:cNvPr id="30" name="rc30"/>
            <p:cNvSpPr/>
            <p:nvPr/>
          </p:nvSpPr>
          <p:spPr>
            <a:xfrm>
              <a:off x="1829360" y="3110833"/>
              <a:ext cx="239888" cy="60009"/>
            </a:xfrm>
            <a:prstGeom prst="rect">
              <a:avLst/>
            </a:prstGeom>
            <a:solidFill>
              <a:srgbClr val="1CABE2">
                <a:alpha val="100000"/>
              </a:srgbClr>
            </a:solidFill>
          </p:spPr>
          <p:txBody>
            <a:bodyPr/>
            <a:lstStyle/>
            <a:p/>
          </p:txBody>
        </p:sp>
        <p:sp>
          <p:nvSpPr>
            <p:cNvPr id="31" name="rc31"/>
            <p:cNvSpPr/>
            <p:nvPr/>
          </p:nvSpPr>
          <p:spPr>
            <a:xfrm>
              <a:off x="2095903" y="3131836"/>
              <a:ext cx="239888" cy="1176185"/>
            </a:xfrm>
            <a:prstGeom prst="rect">
              <a:avLst/>
            </a:prstGeom>
            <a:solidFill>
              <a:srgbClr val="80BD41">
                <a:alpha val="100000"/>
              </a:srgbClr>
            </a:solidFill>
          </p:spPr>
          <p:txBody>
            <a:bodyPr/>
            <a:lstStyle/>
            <a:p/>
          </p:txBody>
        </p:sp>
        <p:sp>
          <p:nvSpPr>
            <p:cNvPr id="32" name="rc32"/>
            <p:cNvSpPr/>
            <p:nvPr/>
          </p:nvSpPr>
          <p:spPr>
            <a:xfrm>
              <a:off x="2095903" y="3083828"/>
              <a:ext cx="239888" cy="48007"/>
            </a:xfrm>
            <a:prstGeom prst="rect">
              <a:avLst/>
            </a:prstGeom>
            <a:solidFill>
              <a:srgbClr val="1CABE2">
                <a:alpha val="100000"/>
              </a:srgbClr>
            </a:solidFill>
          </p:spPr>
          <p:txBody>
            <a:bodyPr/>
            <a:lstStyle/>
            <a:p/>
          </p:txBody>
        </p:sp>
        <p:sp>
          <p:nvSpPr>
            <p:cNvPr id="33" name="rc33"/>
            <p:cNvSpPr/>
            <p:nvPr/>
          </p:nvSpPr>
          <p:spPr>
            <a:xfrm>
              <a:off x="2362446" y="3221850"/>
              <a:ext cx="239888" cy="1086171"/>
            </a:xfrm>
            <a:prstGeom prst="rect">
              <a:avLst/>
            </a:prstGeom>
            <a:solidFill>
              <a:srgbClr val="80BD41">
                <a:alpha val="100000"/>
              </a:srgbClr>
            </a:solidFill>
          </p:spPr>
          <p:txBody>
            <a:bodyPr/>
            <a:lstStyle/>
            <a:p/>
          </p:txBody>
        </p:sp>
        <p:sp>
          <p:nvSpPr>
            <p:cNvPr id="34" name="rc34"/>
            <p:cNvSpPr/>
            <p:nvPr/>
          </p:nvSpPr>
          <p:spPr>
            <a:xfrm>
              <a:off x="2362446" y="3125835"/>
              <a:ext cx="239888" cy="96015"/>
            </a:xfrm>
            <a:prstGeom prst="rect">
              <a:avLst/>
            </a:prstGeom>
            <a:solidFill>
              <a:srgbClr val="1CABE2">
                <a:alpha val="100000"/>
              </a:srgbClr>
            </a:solidFill>
          </p:spPr>
          <p:txBody>
            <a:bodyPr/>
            <a:lstStyle/>
            <a:p/>
          </p:txBody>
        </p:sp>
        <p:sp>
          <p:nvSpPr>
            <p:cNvPr id="35" name="rc35"/>
            <p:cNvSpPr/>
            <p:nvPr/>
          </p:nvSpPr>
          <p:spPr>
            <a:xfrm>
              <a:off x="2628989" y="3203847"/>
              <a:ext cx="239888" cy="1104173"/>
            </a:xfrm>
            <a:prstGeom prst="rect">
              <a:avLst/>
            </a:prstGeom>
            <a:solidFill>
              <a:srgbClr val="80BD41">
                <a:alpha val="100000"/>
              </a:srgbClr>
            </a:solidFill>
          </p:spPr>
          <p:txBody>
            <a:bodyPr/>
            <a:lstStyle/>
            <a:p/>
          </p:txBody>
        </p:sp>
        <p:sp>
          <p:nvSpPr>
            <p:cNvPr id="36" name="rc36"/>
            <p:cNvSpPr/>
            <p:nvPr/>
          </p:nvSpPr>
          <p:spPr>
            <a:xfrm>
              <a:off x="2628989" y="3134836"/>
              <a:ext cx="239888" cy="69010"/>
            </a:xfrm>
            <a:prstGeom prst="rect">
              <a:avLst/>
            </a:prstGeom>
            <a:solidFill>
              <a:srgbClr val="1CABE2">
                <a:alpha val="100000"/>
              </a:srgbClr>
            </a:solidFill>
          </p:spPr>
          <p:txBody>
            <a:bodyPr/>
            <a:lstStyle/>
            <a:p/>
          </p:txBody>
        </p:sp>
        <p:sp>
          <p:nvSpPr>
            <p:cNvPr id="37" name="rc37"/>
            <p:cNvSpPr/>
            <p:nvPr/>
          </p:nvSpPr>
          <p:spPr>
            <a:xfrm>
              <a:off x="2895532" y="3314865"/>
              <a:ext cx="239888" cy="993156"/>
            </a:xfrm>
            <a:prstGeom prst="rect">
              <a:avLst/>
            </a:prstGeom>
            <a:solidFill>
              <a:srgbClr val="80BD41">
                <a:alpha val="100000"/>
              </a:srgbClr>
            </a:solidFill>
          </p:spPr>
          <p:txBody>
            <a:bodyPr/>
            <a:lstStyle/>
            <a:p/>
          </p:txBody>
        </p:sp>
        <p:sp>
          <p:nvSpPr>
            <p:cNvPr id="38" name="rc38"/>
            <p:cNvSpPr/>
            <p:nvPr/>
          </p:nvSpPr>
          <p:spPr>
            <a:xfrm>
              <a:off x="2895532" y="3140837"/>
              <a:ext cx="239888" cy="174027"/>
            </a:xfrm>
            <a:prstGeom prst="rect">
              <a:avLst/>
            </a:prstGeom>
            <a:solidFill>
              <a:srgbClr val="1CABE2">
                <a:alpha val="100000"/>
              </a:srgbClr>
            </a:solidFill>
          </p:spPr>
          <p:txBody>
            <a:bodyPr/>
            <a:lstStyle/>
            <a:p/>
          </p:txBody>
        </p:sp>
        <p:sp>
          <p:nvSpPr>
            <p:cNvPr id="39" name="rc39"/>
            <p:cNvSpPr/>
            <p:nvPr/>
          </p:nvSpPr>
          <p:spPr>
            <a:xfrm>
              <a:off x="3162075" y="3323866"/>
              <a:ext cx="239888" cy="984154"/>
            </a:xfrm>
            <a:prstGeom prst="rect">
              <a:avLst/>
            </a:prstGeom>
            <a:solidFill>
              <a:srgbClr val="80BD41">
                <a:alpha val="100000"/>
              </a:srgbClr>
            </a:solidFill>
          </p:spPr>
          <p:txBody>
            <a:bodyPr/>
            <a:lstStyle/>
            <a:p/>
          </p:txBody>
        </p:sp>
        <p:sp>
          <p:nvSpPr>
            <p:cNvPr id="40" name="rc40"/>
            <p:cNvSpPr/>
            <p:nvPr/>
          </p:nvSpPr>
          <p:spPr>
            <a:xfrm>
              <a:off x="3162075" y="3137837"/>
              <a:ext cx="239888" cy="186029"/>
            </a:xfrm>
            <a:prstGeom prst="rect">
              <a:avLst/>
            </a:prstGeom>
            <a:solidFill>
              <a:srgbClr val="1CABE2">
                <a:alpha val="100000"/>
              </a:srgbClr>
            </a:solidFill>
          </p:spPr>
          <p:txBody>
            <a:bodyPr/>
            <a:lstStyle/>
            <a:p/>
          </p:txBody>
        </p:sp>
        <p:sp>
          <p:nvSpPr>
            <p:cNvPr id="41" name="rc41"/>
            <p:cNvSpPr/>
            <p:nvPr/>
          </p:nvSpPr>
          <p:spPr>
            <a:xfrm>
              <a:off x="3428618" y="3224851"/>
              <a:ext cx="239888" cy="1083170"/>
            </a:xfrm>
            <a:prstGeom prst="rect">
              <a:avLst/>
            </a:prstGeom>
            <a:solidFill>
              <a:srgbClr val="80BD41">
                <a:alpha val="100000"/>
              </a:srgbClr>
            </a:solidFill>
          </p:spPr>
          <p:txBody>
            <a:bodyPr/>
            <a:lstStyle/>
            <a:p/>
          </p:txBody>
        </p:sp>
        <p:sp>
          <p:nvSpPr>
            <p:cNvPr id="42" name="rc42"/>
            <p:cNvSpPr/>
            <p:nvPr/>
          </p:nvSpPr>
          <p:spPr>
            <a:xfrm>
              <a:off x="3428618" y="3077827"/>
              <a:ext cx="239888" cy="147023"/>
            </a:xfrm>
            <a:prstGeom prst="rect">
              <a:avLst/>
            </a:prstGeom>
            <a:solidFill>
              <a:srgbClr val="1CABE2">
                <a:alpha val="100000"/>
              </a:srgbClr>
            </a:solidFill>
          </p:spPr>
          <p:txBody>
            <a:bodyPr/>
            <a:lstStyle/>
            <a:p/>
          </p:txBody>
        </p:sp>
        <p:sp>
          <p:nvSpPr>
            <p:cNvPr id="43" name="rc43"/>
            <p:cNvSpPr/>
            <p:nvPr/>
          </p:nvSpPr>
          <p:spPr>
            <a:xfrm>
              <a:off x="3695161" y="3182844"/>
              <a:ext cx="239888" cy="1125177"/>
            </a:xfrm>
            <a:prstGeom prst="rect">
              <a:avLst/>
            </a:prstGeom>
            <a:solidFill>
              <a:srgbClr val="80BD41">
                <a:alpha val="100000"/>
              </a:srgbClr>
            </a:solidFill>
          </p:spPr>
          <p:txBody>
            <a:bodyPr/>
            <a:lstStyle/>
            <a:p/>
          </p:txBody>
        </p:sp>
        <p:sp>
          <p:nvSpPr>
            <p:cNvPr id="44" name="rc44"/>
            <p:cNvSpPr/>
            <p:nvPr/>
          </p:nvSpPr>
          <p:spPr>
            <a:xfrm>
              <a:off x="3695161" y="3071827"/>
              <a:ext cx="239888" cy="111017"/>
            </a:xfrm>
            <a:prstGeom prst="rect">
              <a:avLst/>
            </a:prstGeom>
            <a:solidFill>
              <a:srgbClr val="1CABE2">
                <a:alpha val="100000"/>
              </a:srgbClr>
            </a:solidFill>
          </p:spPr>
          <p:txBody>
            <a:bodyPr/>
            <a:lstStyle/>
            <a:p/>
          </p:txBody>
        </p:sp>
        <p:sp>
          <p:nvSpPr>
            <p:cNvPr id="45" name="rc45"/>
            <p:cNvSpPr/>
            <p:nvPr/>
          </p:nvSpPr>
          <p:spPr>
            <a:xfrm>
              <a:off x="3961705" y="3134836"/>
              <a:ext cx="239888" cy="1173184"/>
            </a:xfrm>
            <a:prstGeom prst="rect">
              <a:avLst/>
            </a:prstGeom>
            <a:solidFill>
              <a:srgbClr val="80BD41">
                <a:alpha val="100000"/>
              </a:srgbClr>
            </a:solidFill>
          </p:spPr>
          <p:txBody>
            <a:bodyPr/>
            <a:lstStyle/>
            <a:p/>
          </p:txBody>
        </p:sp>
        <p:sp>
          <p:nvSpPr>
            <p:cNvPr id="46" name="rc46"/>
            <p:cNvSpPr/>
            <p:nvPr/>
          </p:nvSpPr>
          <p:spPr>
            <a:xfrm>
              <a:off x="3961705" y="3098831"/>
              <a:ext cx="239888" cy="36005"/>
            </a:xfrm>
            <a:prstGeom prst="rect">
              <a:avLst/>
            </a:prstGeom>
            <a:solidFill>
              <a:srgbClr val="1CABE2">
                <a:alpha val="100000"/>
              </a:srgbClr>
            </a:solidFill>
          </p:spPr>
          <p:txBody>
            <a:bodyPr/>
            <a:lstStyle/>
            <a:p/>
          </p:txBody>
        </p:sp>
        <p:sp>
          <p:nvSpPr>
            <p:cNvPr id="47" name="rc47"/>
            <p:cNvSpPr/>
            <p:nvPr/>
          </p:nvSpPr>
          <p:spPr>
            <a:xfrm>
              <a:off x="4228248" y="3047823"/>
              <a:ext cx="239888" cy="1260198"/>
            </a:xfrm>
            <a:prstGeom prst="rect">
              <a:avLst/>
            </a:prstGeom>
            <a:solidFill>
              <a:srgbClr val="80BD41">
                <a:alpha val="100000"/>
              </a:srgbClr>
            </a:solidFill>
          </p:spPr>
          <p:txBody>
            <a:bodyPr/>
            <a:lstStyle/>
            <a:p/>
          </p:txBody>
        </p:sp>
        <p:sp>
          <p:nvSpPr>
            <p:cNvPr id="48" name="rc48"/>
            <p:cNvSpPr/>
            <p:nvPr/>
          </p:nvSpPr>
          <p:spPr>
            <a:xfrm>
              <a:off x="4228248" y="3035821"/>
              <a:ext cx="239888" cy="12001"/>
            </a:xfrm>
            <a:prstGeom prst="rect">
              <a:avLst/>
            </a:prstGeom>
            <a:solidFill>
              <a:srgbClr val="1CABE2">
                <a:alpha val="100000"/>
              </a:srgbClr>
            </a:solidFill>
          </p:spPr>
          <p:txBody>
            <a:bodyPr/>
            <a:lstStyle/>
            <a:p/>
          </p:txBody>
        </p:sp>
        <p:sp>
          <p:nvSpPr>
            <p:cNvPr id="49" name="rc49"/>
            <p:cNvSpPr/>
            <p:nvPr/>
          </p:nvSpPr>
          <p:spPr>
            <a:xfrm>
              <a:off x="4494791" y="3062825"/>
              <a:ext cx="239888" cy="1245196"/>
            </a:xfrm>
            <a:prstGeom prst="rect">
              <a:avLst/>
            </a:prstGeom>
            <a:solidFill>
              <a:srgbClr val="80BD41">
                <a:alpha val="100000"/>
              </a:srgbClr>
            </a:solidFill>
          </p:spPr>
          <p:txBody>
            <a:bodyPr/>
            <a:lstStyle/>
            <a:p/>
          </p:txBody>
        </p:sp>
        <p:sp>
          <p:nvSpPr>
            <p:cNvPr id="50" name="rc50"/>
            <p:cNvSpPr/>
            <p:nvPr/>
          </p:nvSpPr>
          <p:spPr>
            <a:xfrm>
              <a:off x="4494791" y="3050823"/>
              <a:ext cx="239888" cy="12001"/>
            </a:xfrm>
            <a:prstGeom prst="rect">
              <a:avLst/>
            </a:prstGeom>
            <a:solidFill>
              <a:srgbClr val="1CABE2">
                <a:alpha val="100000"/>
              </a:srgbClr>
            </a:solidFill>
          </p:spPr>
          <p:txBody>
            <a:bodyPr/>
            <a:lstStyle/>
            <a:p/>
          </p:txBody>
        </p:sp>
        <p:sp>
          <p:nvSpPr>
            <p:cNvPr id="51" name="rc51"/>
            <p:cNvSpPr/>
            <p:nvPr/>
          </p:nvSpPr>
          <p:spPr>
            <a:xfrm>
              <a:off x="4761334" y="3107832"/>
              <a:ext cx="239888" cy="1200188"/>
            </a:xfrm>
            <a:prstGeom prst="rect">
              <a:avLst/>
            </a:prstGeom>
            <a:solidFill>
              <a:srgbClr val="80BD41">
                <a:alpha val="100000"/>
              </a:srgbClr>
            </a:solidFill>
          </p:spPr>
          <p:txBody>
            <a:bodyPr/>
            <a:lstStyle/>
            <a:p/>
          </p:txBody>
        </p:sp>
        <p:sp>
          <p:nvSpPr>
            <p:cNvPr id="52" name="rc52"/>
            <p:cNvSpPr/>
            <p:nvPr/>
          </p:nvSpPr>
          <p:spPr>
            <a:xfrm>
              <a:off x="4761334" y="3095830"/>
              <a:ext cx="239888" cy="12001"/>
            </a:xfrm>
            <a:prstGeom prst="rect">
              <a:avLst/>
            </a:prstGeom>
            <a:solidFill>
              <a:srgbClr val="1CABE2">
                <a:alpha val="100000"/>
              </a:srgbClr>
            </a:solidFill>
          </p:spPr>
          <p:txBody>
            <a:bodyPr/>
            <a:lstStyle/>
            <a:p/>
          </p:txBody>
        </p:sp>
        <p:sp>
          <p:nvSpPr>
            <p:cNvPr id="53" name="rc53"/>
            <p:cNvSpPr/>
            <p:nvPr/>
          </p:nvSpPr>
          <p:spPr>
            <a:xfrm>
              <a:off x="5027877" y="3092830"/>
              <a:ext cx="239888" cy="1215191"/>
            </a:xfrm>
            <a:prstGeom prst="rect">
              <a:avLst/>
            </a:prstGeom>
            <a:solidFill>
              <a:srgbClr val="80BD41">
                <a:alpha val="100000"/>
              </a:srgbClr>
            </a:solidFill>
          </p:spPr>
          <p:txBody>
            <a:bodyPr/>
            <a:lstStyle/>
            <a:p/>
          </p:txBody>
        </p:sp>
        <p:sp>
          <p:nvSpPr>
            <p:cNvPr id="54" name="rc54"/>
            <p:cNvSpPr/>
            <p:nvPr/>
          </p:nvSpPr>
          <p:spPr>
            <a:xfrm>
              <a:off x="5027877" y="3080828"/>
              <a:ext cx="239888" cy="12001"/>
            </a:xfrm>
            <a:prstGeom prst="rect">
              <a:avLst/>
            </a:prstGeom>
            <a:solidFill>
              <a:srgbClr val="1CABE2">
                <a:alpha val="100000"/>
              </a:srgbClr>
            </a:solidFill>
          </p:spPr>
          <p:txBody>
            <a:bodyPr/>
            <a:lstStyle/>
            <a:p/>
          </p:txBody>
        </p:sp>
        <p:sp>
          <p:nvSpPr>
            <p:cNvPr id="55" name="rc55"/>
            <p:cNvSpPr/>
            <p:nvPr/>
          </p:nvSpPr>
          <p:spPr>
            <a:xfrm>
              <a:off x="5294420" y="3068826"/>
              <a:ext cx="239888" cy="1239195"/>
            </a:xfrm>
            <a:prstGeom prst="rect">
              <a:avLst/>
            </a:prstGeom>
            <a:solidFill>
              <a:srgbClr val="80BD41">
                <a:alpha val="100000"/>
              </a:srgbClr>
            </a:solidFill>
          </p:spPr>
          <p:txBody>
            <a:bodyPr/>
            <a:lstStyle/>
            <a:p/>
          </p:txBody>
        </p:sp>
        <p:sp>
          <p:nvSpPr>
            <p:cNvPr id="56" name="rc56"/>
            <p:cNvSpPr/>
            <p:nvPr/>
          </p:nvSpPr>
          <p:spPr>
            <a:xfrm>
              <a:off x="5294420" y="3044822"/>
              <a:ext cx="239888" cy="24003"/>
            </a:xfrm>
            <a:prstGeom prst="rect">
              <a:avLst/>
            </a:prstGeom>
            <a:solidFill>
              <a:srgbClr val="1CABE2">
                <a:alpha val="100000"/>
              </a:srgbClr>
            </a:solidFill>
          </p:spPr>
          <p:txBody>
            <a:bodyPr/>
            <a:lstStyle/>
            <a:p/>
          </p:txBody>
        </p:sp>
        <p:sp>
          <p:nvSpPr>
            <p:cNvPr id="57" name="rc57"/>
            <p:cNvSpPr/>
            <p:nvPr/>
          </p:nvSpPr>
          <p:spPr>
            <a:xfrm>
              <a:off x="5560963" y="3047823"/>
              <a:ext cx="239888" cy="1260198"/>
            </a:xfrm>
            <a:prstGeom prst="rect">
              <a:avLst/>
            </a:prstGeom>
            <a:solidFill>
              <a:srgbClr val="80BD41">
                <a:alpha val="100000"/>
              </a:srgbClr>
            </a:solidFill>
          </p:spPr>
          <p:txBody>
            <a:bodyPr/>
            <a:lstStyle/>
            <a:p/>
          </p:txBody>
        </p:sp>
        <p:sp>
          <p:nvSpPr>
            <p:cNvPr id="58" name="rc58"/>
            <p:cNvSpPr/>
            <p:nvPr/>
          </p:nvSpPr>
          <p:spPr>
            <a:xfrm>
              <a:off x="5560963" y="3008817"/>
              <a:ext cx="239888" cy="39006"/>
            </a:xfrm>
            <a:prstGeom prst="rect">
              <a:avLst/>
            </a:prstGeom>
            <a:solidFill>
              <a:srgbClr val="1CABE2">
                <a:alpha val="100000"/>
              </a:srgbClr>
            </a:solidFill>
          </p:spPr>
          <p:txBody>
            <a:bodyPr/>
            <a:lstStyle/>
            <a:p/>
          </p:txBody>
        </p:sp>
        <p:sp>
          <p:nvSpPr>
            <p:cNvPr id="59" name="rc59"/>
            <p:cNvSpPr/>
            <p:nvPr/>
          </p:nvSpPr>
          <p:spPr>
            <a:xfrm>
              <a:off x="5827506" y="3077827"/>
              <a:ext cx="239888" cy="1230193"/>
            </a:xfrm>
            <a:prstGeom prst="rect">
              <a:avLst/>
            </a:prstGeom>
            <a:solidFill>
              <a:srgbClr val="80BD41">
                <a:alpha val="100000"/>
              </a:srgbClr>
            </a:solidFill>
          </p:spPr>
          <p:txBody>
            <a:bodyPr/>
            <a:lstStyle/>
            <a:p/>
          </p:txBody>
        </p:sp>
        <p:sp>
          <p:nvSpPr>
            <p:cNvPr id="60" name="rc60"/>
            <p:cNvSpPr/>
            <p:nvPr/>
          </p:nvSpPr>
          <p:spPr>
            <a:xfrm>
              <a:off x="5827506" y="3053824"/>
              <a:ext cx="239888" cy="24003"/>
            </a:xfrm>
            <a:prstGeom prst="rect">
              <a:avLst/>
            </a:prstGeom>
            <a:solidFill>
              <a:srgbClr val="1CABE2">
                <a:alpha val="100000"/>
              </a:srgbClr>
            </a:solidFill>
          </p:spPr>
          <p:txBody>
            <a:bodyPr/>
            <a:lstStyle/>
            <a:p/>
          </p:txBody>
        </p:sp>
        <p:sp>
          <p:nvSpPr>
            <p:cNvPr id="61" name="rc61"/>
            <p:cNvSpPr/>
            <p:nvPr/>
          </p:nvSpPr>
          <p:spPr>
            <a:xfrm>
              <a:off x="6094049" y="3041822"/>
              <a:ext cx="239888" cy="1266199"/>
            </a:xfrm>
            <a:prstGeom prst="rect">
              <a:avLst/>
            </a:prstGeom>
            <a:solidFill>
              <a:srgbClr val="80BD41">
                <a:alpha val="100000"/>
              </a:srgbClr>
            </a:solidFill>
          </p:spPr>
          <p:txBody>
            <a:bodyPr/>
            <a:lstStyle/>
            <a:p/>
          </p:txBody>
        </p:sp>
        <p:sp>
          <p:nvSpPr>
            <p:cNvPr id="62" name="rc62"/>
            <p:cNvSpPr/>
            <p:nvPr/>
          </p:nvSpPr>
          <p:spPr>
            <a:xfrm>
              <a:off x="6094049" y="3029820"/>
              <a:ext cx="239888" cy="12001"/>
            </a:xfrm>
            <a:prstGeom prst="rect">
              <a:avLst/>
            </a:prstGeom>
            <a:solidFill>
              <a:srgbClr val="1CABE2">
                <a:alpha val="100000"/>
              </a:srgbClr>
            </a:solidFill>
          </p:spPr>
          <p:txBody>
            <a:bodyPr/>
            <a:lstStyle/>
            <a:p/>
          </p:txBody>
        </p:sp>
        <p:sp>
          <p:nvSpPr>
            <p:cNvPr id="63" name="rc63"/>
            <p:cNvSpPr/>
            <p:nvPr/>
          </p:nvSpPr>
          <p:spPr>
            <a:xfrm>
              <a:off x="6360593" y="3068826"/>
              <a:ext cx="239888" cy="1239195"/>
            </a:xfrm>
            <a:prstGeom prst="rect">
              <a:avLst/>
            </a:prstGeom>
            <a:solidFill>
              <a:srgbClr val="80BD41">
                <a:alpha val="100000"/>
              </a:srgbClr>
            </a:solidFill>
          </p:spPr>
          <p:txBody>
            <a:bodyPr/>
            <a:lstStyle/>
            <a:p/>
          </p:txBody>
        </p:sp>
        <p:sp>
          <p:nvSpPr>
            <p:cNvPr id="64" name="rc64"/>
            <p:cNvSpPr/>
            <p:nvPr/>
          </p:nvSpPr>
          <p:spPr>
            <a:xfrm>
              <a:off x="6360593" y="3044822"/>
              <a:ext cx="239888" cy="24003"/>
            </a:xfrm>
            <a:prstGeom prst="rect">
              <a:avLst/>
            </a:prstGeom>
            <a:solidFill>
              <a:srgbClr val="1CABE2">
                <a:alpha val="100000"/>
              </a:srgbClr>
            </a:solidFill>
          </p:spPr>
          <p:txBody>
            <a:bodyPr/>
            <a:lstStyle/>
            <a:p/>
          </p:txBody>
        </p:sp>
        <p:sp>
          <p:nvSpPr>
            <p:cNvPr id="65" name="rc65"/>
            <p:cNvSpPr/>
            <p:nvPr/>
          </p:nvSpPr>
          <p:spPr>
            <a:xfrm>
              <a:off x="6627136" y="3008817"/>
              <a:ext cx="239888" cy="1299204"/>
            </a:xfrm>
            <a:prstGeom prst="rect">
              <a:avLst/>
            </a:prstGeom>
            <a:solidFill>
              <a:srgbClr val="80BD41">
                <a:alpha val="100000"/>
              </a:srgbClr>
            </a:solidFill>
          </p:spPr>
          <p:txBody>
            <a:bodyPr/>
            <a:lstStyle/>
            <a:p/>
          </p:txBody>
        </p:sp>
        <p:sp>
          <p:nvSpPr>
            <p:cNvPr id="66" name="rc66"/>
            <p:cNvSpPr/>
            <p:nvPr/>
          </p:nvSpPr>
          <p:spPr>
            <a:xfrm>
              <a:off x="6627136" y="2996815"/>
              <a:ext cx="239888" cy="12001"/>
            </a:xfrm>
            <a:prstGeom prst="rect">
              <a:avLst/>
            </a:prstGeom>
            <a:solidFill>
              <a:srgbClr val="1CABE2">
                <a:alpha val="100000"/>
              </a:srgbClr>
            </a:solidFill>
          </p:spPr>
          <p:txBody>
            <a:bodyPr/>
            <a:lstStyle/>
            <a:p/>
          </p:txBody>
        </p:sp>
        <p:sp>
          <p:nvSpPr>
            <p:cNvPr id="67" name="rc67"/>
            <p:cNvSpPr/>
            <p:nvPr/>
          </p:nvSpPr>
          <p:spPr>
            <a:xfrm>
              <a:off x="6893679" y="3020819"/>
              <a:ext cx="239888" cy="1287202"/>
            </a:xfrm>
            <a:prstGeom prst="rect">
              <a:avLst/>
            </a:prstGeom>
            <a:solidFill>
              <a:srgbClr val="80BD41">
                <a:alpha val="100000"/>
              </a:srgbClr>
            </a:solidFill>
          </p:spPr>
          <p:txBody>
            <a:bodyPr/>
            <a:lstStyle/>
            <a:p/>
          </p:txBody>
        </p:sp>
        <p:sp>
          <p:nvSpPr>
            <p:cNvPr id="68" name="rc68"/>
            <p:cNvSpPr/>
            <p:nvPr/>
          </p:nvSpPr>
          <p:spPr>
            <a:xfrm>
              <a:off x="6893679" y="3008817"/>
              <a:ext cx="239888" cy="12001"/>
            </a:xfrm>
            <a:prstGeom prst="rect">
              <a:avLst/>
            </a:prstGeom>
            <a:solidFill>
              <a:srgbClr val="1CABE2">
                <a:alpha val="100000"/>
              </a:srgbClr>
            </a:solidFill>
          </p:spPr>
          <p:txBody>
            <a:bodyPr/>
            <a:lstStyle/>
            <a:p/>
          </p:txBody>
        </p:sp>
        <p:sp>
          <p:nvSpPr>
            <p:cNvPr id="69" name="rc69"/>
            <p:cNvSpPr/>
            <p:nvPr/>
          </p:nvSpPr>
          <p:spPr>
            <a:xfrm>
              <a:off x="7160222" y="3041822"/>
              <a:ext cx="239888" cy="1266199"/>
            </a:xfrm>
            <a:prstGeom prst="rect">
              <a:avLst/>
            </a:prstGeom>
            <a:solidFill>
              <a:srgbClr val="80BD41">
                <a:alpha val="100000"/>
              </a:srgbClr>
            </a:solidFill>
          </p:spPr>
          <p:txBody>
            <a:bodyPr/>
            <a:lstStyle/>
            <a:p/>
          </p:txBody>
        </p:sp>
        <p:sp>
          <p:nvSpPr>
            <p:cNvPr id="70" name="rc70"/>
            <p:cNvSpPr/>
            <p:nvPr/>
          </p:nvSpPr>
          <p:spPr>
            <a:xfrm>
              <a:off x="7160222" y="3029820"/>
              <a:ext cx="239888" cy="12001"/>
            </a:xfrm>
            <a:prstGeom prst="rect">
              <a:avLst/>
            </a:prstGeom>
            <a:solidFill>
              <a:srgbClr val="1CABE2">
                <a:alpha val="100000"/>
              </a:srgbClr>
            </a:solidFill>
          </p:spPr>
          <p:txBody>
            <a:bodyPr/>
            <a:lstStyle/>
            <a:p/>
          </p:txBody>
        </p:sp>
        <p:sp>
          <p:nvSpPr>
            <p:cNvPr id="71" name="rc71"/>
            <p:cNvSpPr/>
            <p:nvPr/>
          </p:nvSpPr>
          <p:spPr>
            <a:xfrm>
              <a:off x="7426765" y="3062825"/>
              <a:ext cx="239888" cy="1245196"/>
            </a:xfrm>
            <a:prstGeom prst="rect">
              <a:avLst/>
            </a:prstGeom>
            <a:solidFill>
              <a:srgbClr val="80BD41">
                <a:alpha val="100000"/>
              </a:srgbClr>
            </a:solidFill>
          </p:spPr>
          <p:txBody>
            <a:bodyPr/>
            <a:lstStyle/>
            <a:p/>
          </p:txBody>
        </p:sp>
        <p:sp>
          <p:nvSpPr>
            <p:cNvPr id="72" name="rc72"/>
            <p:cNvSpPr/>
            <p:nvPr/>
          </p:nvSpPr>
          <p:spPr>
            <a:xfrm>
              <a:off x="7426765" y="3050823"/>
              <a:ext cx="239888" cy="12001"/>
            </a:xfrm>
            <a:prstGeom prst="rect">
              <a:avLst/>
            </a:prstGeom>
            <a:solidFill>
              <a:srgbClr val="1CABE2">
                <a:alpha val="100000"/>
              </a:srgbClr>
            </a:solidFill>
          </p:spPr>
          <p:txBody>
            <a:bodyPr/>
            <a:lstStyle/>
            <a:p/>
          </p:txBody>
        </p:sp>
        <p:sp>
          <p:nvSpPr>
            <p:cNvPr id="73" name="rc73"/>
            <p:cNvSpPr/>
            <p:nvPr/>
          </p:nvSpPr>
          <p:spPr>
            <a:xfrm>
              <a:off x="7693308" y="3062825"/>
              <a:ext cx="239888" cy="1245196"/>
            </a:xfrm>
            <a:prstGeom prst="rect">
              <a:avLst/>
            </a:prstGeom>
            <a:solidFill>
              <a:srgbClr val="80BD41">
                <a:alpha val="100000"/>
              </a:srgbClr>
            </a:solidFill>
          </p:spPr>
          <p:txBody>
            <a:bodyPr/>
            <a:lstStyle/>
            <a:p/>
          </p:txBody>
        </p:sp>
        <p:sp>
          <p:nvSpPr>
            <p:cNvPr id="74" name="rc74"/>
            <p:cNvSpPr/>
            <p:nvPr/>
          </p:nvSpPr>
          <p:spPr>
            <a:xfrm>
              <a:off x="7693308" y="3050823"/>
              <a:ext cx="239888" cy="12001"/>
            </a:xfrm>
            <a:prstGeom prst="rect">
              <a:avLst/>
            </a:prstGeom>
            <a:solidFill>
              <a:srgbClr val="1CABE2">
                <a:alpha val="100000"/>
              </a:srgbClr>
            </a:solidFill>
          </p:spPr>
          <p:txBody>
            <a:bodyPr/>
            <a:lstStyle/>
            <a:p/>
          </p:txBody>
        </p:sp>
        <p:sp>
          <p:nvSpPr>
            <p:cNvPr id="75" name="rc75"/>
            <p:cNvSpPr/>
            <p:nvPr/>
          </p:nvSpPr>
          <p:spPr>
            <a:xfrm>
              <a:off x="7959851" y="3056824"/>
              <a:ext cx="239888" cy="1251196"/>
            </a:xfrm>
            <a:prstGeom prst="rect">
              <a:avLst/>
            </a:prstGeom>
            <a:solidFill>
              <a:srgbClr val="80BD41">
                <a:alpha val="100000"/>
              </a:srgbClr>
            </a:solidFill>
          </p:spPr>
          <p:txBody>
            <a:bodyPr/>
            <a:lstStyle/>
            <a:p/>
          </p:txBody>
        </p:sp>
        <p:sp>
          <p:nvSpPr>
            <p:cNvPr id="76" name="rc76"/>
            <p:cNvSpPr/>
            <p:nvPr/>
          </p:nvSpPr>
          <p:spPr>
            <a:xfrm>
              <a:off x="7959851" y="3044822"/>
              <a:ext cx="239888" cy="12001"/>
            </a:xfrm>
            <a:prstGeom prst="rect">
              <a:avLst/>
            </a:prstGeom>
            <a:solidFill>
              <a:srgbClr val="1CABE2">
                <a:alpha val="100000"/>
              </a:srgbClr>
            </a:solidFill>
          </p:spPr>
          <p:txBody>
            <a:bodyPr/>
            <a:lstStyle/>
            <a:p/>
          </p:txBody>
        </p:sp>
        <p:sp>
          <p:nvSpPr>
            <p:cNvPr id="77" name="pl77"/>
            <p:cNvSpPr/>
            <p:nvPr/>
          </p:nvSpPr>
          <p:spPr>
            <a:xfrm>
              <a:off x="1416218" y="2095023"/>
              <a:ext cx="6663577" cy="335302"/>
            </a:xfrm>
            <a:custGeom>
              <a:avLst/>
              <a:pathLst>
                <a:path w="6663577" h="335302">
                  <a:moveTo>
                    <a:pt x="0" y="44707"/>
                  </a:moveTo>
                  <a:lnTo>
                    <a:pt x="266543" y="22353"/>
                  </a:lnTo>
                  <a:lnTo>
                    <a:pt x="533086" y="89414"/>
                  </a:lnTo>
                  <a:lnTo>
                    <a:pt x="799629" y="67060"/>
                  </a:lnTo>
                  <a:lnTo>
                    <a:pt x="1066172" y="156474"/>
                  </a:lnTo>
                  <a:lnTo>
                    <a:pt x="1332715" y="111767"/>
                  </a:lnTo>
                  <a:lnTo>
                    <a:pt x="1599258" y="312949"/>
                  </a:lnTo>
                  <a:lnTo>
                    <a:pt x="1865801" y="335302"/>
                  </a:lnTo>
                  <a:lnTo>
                    <a:pt x="2132344" y="245888"/>
                  </a:lnTo>
                  <a:lnTo>
                    <a:pt x="2398888" y="178828"/>
                  </a:lnTo>
                  <a:lnTo>
                    <a:pt x="2665431" y="44707"/>
                  </a:lnTo>
                  <a:lnTo>
                    <a:pt x="2931974" y="0"/>
                  </a:lnTo>
                  <a:lnTo>
                    <a:pt x="3198517" y="0"/>
                  </a:lnTo>
                  <a:lnTo>
                    <a:pt x="3465060" y="0"/>
                  </a:lnTo>
                  <a:lnTo>
                    <a:pt x="3731603" y="0"/>
                  </a:lnTo>
                  <a:lnTo>
                    <a:pt x="3998146" y="22353"/>
                  </a:lnTo>
                  <a:lnTo>
                    <a:pt x="4264689" y="44707"/>
                  </a:lnTo>
                  <a:lnTo>
                    <a:pt x="4531233" y="22353"/>
                  </a:lnTo>
                  <a:lnTo>
                    <a:pt x="4797776" y="0"/>
                  </a:lnTo>
                  <a:lnTo>
                    <a:pt x="5064319" y="22353"/>
                  </a:lnTo>
                  <a:lnTo>
                    <a:pt x="5330862" y="0"/>
                  </a:lnTo>
                  <a:lnTo>
                    <a:pt x="5597405" y="0"/>
                  </a:lnTo>
                  <a:lnTo>
                    <a:pt x="5863948" y="0"/>
                  </a:lnTo>
                  <a:lnTo>
                    <a:pt x="6130491" y="0"/>
                  </a:lnTo>
                  <a:lnTo>
                    <a:pt x="6397034" y="0"/>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0915" y="283115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0" name="tx90"/>
            <p:cNvSpPr/>
            <p:nvPr/>
          </p:nvSpPr>
          <p:spPr>
            <a:xfrm>
              <a:off x="2683631" y="2995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91" name="tx91"/>
            <p:cNvSpPr/>
            <p:nvPr/>
          </p:nvSpPr>
          <p:spPr>
            <a:xfrm>
              <a:off x="4055523" y="296432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a:t>
              </a:r>
            </a:p>
          </p:txBody>
        </p:sp>
        <p:sp>
          <p:nvSpPr>
            <p:cNvPr id="92" name="tx92"/>
            <p:cNvSpPr/>
            <p:nvPr/>
          </p:nvSpPr>
          <p:spPr>
            <a:xfrm>
              <a:off x="5349062" y="2910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3" name="tx93"/>
            <p:cNvSpPr/>
            <p:nvPr/>
          </p:nvSpPr>
          <p:spPr>
            <a:xfrm>
              <a:off x="6415235" y="29070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4" name="tx94"/>
            <p:cNvSpPr/>
            <p:nvPr/>
          </p:nvSpPr>
          <p:spPr>
            <a:xfrm>
              <a:off x="6681778" y="285931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5" name="tx95"/>
            <p:cNvSpPr/>
            <p:nvPr/>
          </p:nvSpPr>
          <p:spPr>
            <a:xfrm>
              <a:off x="6948321" y="28728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214864" y="28938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481407" y="29160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8" name="tx98"/>
            <p:cNvSpPr/>
            <p:nvPr/>
          </p:nvSpPr>
          <p:spPr>
            <a:xfrm>
              <a:off x="7747950" y="2913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9" name="tx99"/>
            <p:cNvSpPr/>
            <p:nvPr/>
          </p:nvSpPr>
          <p:spPr>
            <a:xfrm>
              <a:off x="8014493" y="29070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100" name="pl100"/>
            <p:cNvSpPr/>
            <p:nvPr/>
          </p:nvSpPr>
          <p:spPr>
            <a:xfrm>
              <a:off x="1416218"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6218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12" name="tx112"/>
            <p:cNvSpPr/>
            <p:nvPr/>
          </p:nvSpPr>
          <p:spPr>
            <a:xfrm>
              <a:off x="1362659" y="295241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7208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14" name="tx114"/>
            <p:cNvSpPr/>
            <p:nvPr/>
          </p:nvSpPr>
          <p:spPr>
            <a:xfrm>
              <a:off x="2695375" y="3135441"/>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6863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16" name="tx116"/>
            <p:cNvSpPr/>
            <p:nvPr/>
          </p:nvSpPr>
          <p:spPr>
            <a:xfrm>
              <a:off x="4028090" y="30829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6545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5360806" y="30229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6545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0" name="tx120"/>
            <p:cNvSpPr/>
            <p:nvPr/>
          </p:nvSpPr>
          <p:spPr>
            <a:xfrm>
              <a:off x="6426979" y="30229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62332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2" name="tx122"/>
            <p:cNvSpPr/>
            <p:nvPr/>
          </p:nvSpPr>
          <p:spPr>
            <a:xfrm>
              <a:off x="6693522" y="296891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62932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4" name="tx124"/>
            <p:cNvSpPr/>
            <p:nvPr/>
          </p:nvSpPr>
          <p:spPr>
            <a:xfrm>
              <a:off x="6960065" y="298091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64102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6" name="tx126"/>
            <p:cNvSpPr/>
            <p:nvPr/>
          </p:nvSpPr>
          <p:spPr>
            <a:xfrm>
              <a:off x="7226608" y="3001920"/>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6515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8" name="tx128"/>
            <p:cNvSpPr/>
            <p:nvPr/>
          </p:nvSpPr>
          <p:spPr>
            <a:xfrm>
              <a:off x="7493151" y="30229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6515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30" name="tx130"/>
            <p:cNvSpPr/>
            <p:nvPr/>
          </p:nvSpPr>
          <p:spPr>
            <a:xfrm>
              <a:off x="7759694" y="30229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48521"/>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32" name="tx132"/>
            <p:cNvSpPr/>
            <p:nvPr/>
          </p:nvSpPr>
          <p:spPr>
            <a:xfrm>
              <a:off x="8026237" y="301692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65751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5" name="tx135"/>
            <p:cNvSpPr/>
            <p:nvPr/>
          </p:nvSpPr>
          <p:spPr>
            <a:xfrm>
              <a:off x="810775" y="3057832"/>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6" name="tx136"/>
            <p:cNvSpPr/>
            <p:nvPr/>
          </p:nvSpPr>
          <p:spPr>
            <a:xfrm>
              <a:off x="810775" y="24556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7" name="tx137"/>
            <p:cNvSpPr/>
            <p:nvPr/>
          </p:nvSpPr>
          <p:spPr>
            <a:xfrm>
              <a:off x="810775" y="18555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2000-2025</a:t>
              </a:r>
            </a:p>
          </p:txBody>
        </p:sp>
        <p:sp>
          <p:nvSpPr>
            <p:cNvPr id="164" name="pl164"/>
            <p:cNvSpPr/>
            <p:nvPr/>
          </p:nvSpPr>
          <p:spPr>
            <a:xfrm>
              <a:off x="20752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332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912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492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072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542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122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702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282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434510" cy="129091"/>
            </a:xfrm>
            <a:prstGeom prst="rect">
              <a:avLst/>
            </a:prstGeom>
            <a:solidFill>
              <a:srgbClr val="80BD41">
                <a:alpha val="100000"/>
              </a:srgbClr>
            </a:solidFill>
          </p:spPr>
          <p:txBody>
            <a:bodyPr/>
            <a:lstStyle/>
            <a:p/>
          </p:txBody>
        </p:sp>
        <p:sp>
          <p:nvSpPr>
            <p:cNvPr id="178" name="rc178"/>
            <p:cNvSpPr/>
            <p:nvPr/>
          </p:nvSpPr>
          <p:spPr>
            <a:xfrm>
              <a:off x="7730784" y="5954972"/>
              <a:ext cx="124639" cy="129091"/>
            </a:xfrm>
            <a:prstGeom prst="rect">
              <a:avLst/>
            </a:prstGeom>
            <a:solidFill>
              <a:srgbClr val="1CABE2">
                <a:alpha val="100000"/>
              </a:srgbClr>
            </a:solidFill>
          </p:spPr>
          <p:txBody>
            <a:bodyPr/>
            <a:lstStyle/>
            <a:p/>
          </p:txBody>
        </p:sp>
        <p:sp>
          <p:nvSpPr>
            <p:cNvPr id="179" name="rc179"/>
            <p:cNvSpPr/>
            <p:nvPr/>
          </p:nvSpPr>
          <p:spPr>
            <a:xfrm>
              <a:off x="1296273" y="5793607"/>
              <a:ext cx="6465670" cy="129091"/>
            </a:xfrm>
            <a:prstGeom prst="rect">
              <a:avLst/>
            </a:prstGeom>
            <a:solidFill>
              <a:srgbClr val="80BD41">
                <a:alpha val="100000"/>
              </a:srgbClr>
            </a:solidFill>
          </p:spPr>
          <p:txBody>
            <a:bodyPr/>
            <a:lstStyle/>
            <a:p/>
          </p:txBody>
        </p:sp>
        <p:sp>
          <p:nvSpPr>
            <p:cNvPr id="180" name="rc180"/>
            <p:cNvSpPr/>
            <p:nvPr/>
          </p:nvSpPr>
          <p:spPr>
            <a:xfrm>
              <a:off x="7761944" y="5793607"/>
              <a:ext cx="62319" cy="129091"/>
            </a:xfrm>
            <a:prstGeom prst="rect">
              <a:avLst/>
            </a:prstGeom>
            <a:solidFill>
              <a:srgbClr val="1CABE2">
                <a:alpha val="100000"/>
              </a:srgbClr>
            </a:solidFill>
          </p:spPr>
          <p:txBody>
            <a:bodyPr/>
            <a:lstStyle/>
            <a:p/>
          </p:txBody>
        </p:sp>
        <p:sp>
          <p:nvSpPr>
            <p:cNvPr id="181" name="rc181"/>
            <p:cNvSpPr/>
            <p:nvPr/>
          </p:nvSpPr>
          <p:spPr>
            <a:xfrm>
              <a:off x="1296273" y="5632243"/>
              <a:ext cx="6496830" cy="129091"/>
            </a:xfrm>
            <a:prstGeom prst="rect">
              <a:avLst/>
            </a:prstGeom>
            <a:solidFill>
              <a:srgbClr val="80BD41">
                <a:alpha val="100000"/>
              </a:srgbClr>
            </a:solidFill>
          </p:spPr>
          <p:txBody>
            <a:bodyPr/>
            <a:lstStyle/>
            <a:p/>
          </p:txBody>
        </p:sp>
        <p:sp>
          <p:nvSpPr>
            <p:cNvPr id="182" name="rc182"/>
            <p:cNvSpPr/>
            <p:nvPr/>
          </p:nvSpPr>
          <p:spPr>
            <a:xfrm>
              <a:off x="7793104" y="5632243"/>
              <a:ext cx="62319" cy="129091"/>
            </a:xfrm>
            <a:prstGeom prst="rect">
              <a:avLst/>
            </a:prstGeom>
            <a:solidFill>
              <a:srgbClr val="1CABE2">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4" name="tx184"/>
            <p:cNvSpPr/>
            <p:nvPr/>
          </p:nvSpPr>
          <p:spPr>
            <a:xfrm>
              <a:off x="8086650"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5" name="tx185"/>
            <p:cNvSpPr/>
            <p:nvPr/>
          </p:nvSpPr>
          <p:spPr>
            <a:xfrm>
              <a:off x="8119368"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6" name="tx186"/>
            <p:cNvSpPr/>
            <p:nvPr/>
          </p:nvSpPr>
          <p:spPr>
            <a:xfrm>
              <a:off x="4438180" y="5980401"/>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7" name="tx187"/>
            <p:cNvSpPr/>
            <p:nvPr/>
          </p:nvSpPr>
          <p:spPr>
            <a:xfrm>
              <a:off x="773130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453760" y="581903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89" name="tx189"/>
            <p:cNvSpPr/>
            <p:nvPr/>
          </p:nvSpPr>
          <p:spPr>
            <a:xfrm>
              <a:off x="7731306"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69340" y="56576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91" name="tx191"/>
            <p:cNvSpPr/>
            <p:nvPr/>
          </p:nvSpPr>
          <p:spPr>
            <a:xfrm>
              <a:off x="7762466"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81541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7" name="tx197"/>
            <p:cNvSpPr/>
            <p:nvPr/>
          </p:nvSpPr>
          <p:spPr>
            <a:xfrm>
              <a:off x="4373412"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931405"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9" name="tx199"/>
            <p:cNvSpPr/>
            <p:nvPr/>
          </p:nvSpPr>
          <p:spPr>
            <a:xfrm>
              <a:off x="7489398"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(99%) was relatively constant within 1% compared to 2019 (98%).
The number of children vaccinated with DTP1 increased 1% compared to in 2019.
The number of surviving infants remained constant approximately 0% compared to in 2019.
In 2025, more children were vaccinated than in 2019.
In 2025, there were approximately the same number of surviving infants (target population) than in 2019.
For vaccine coverage to increase, the number of children vaccinated needs to increase.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Malta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90526"/>
            </a:xfrm>
            <a:custGeom>
              <a:avLst/>
              <a:pathLst>
                <a:path w="3397293" h="590526">
                  <a:moveTo>
                    <a:pt x="0" y="109356"/>
                  </a:moveTo>
                  <a:lnTo>
                    <a:pt x="135891" y="87485"/>
                  </a:lnTo>
                  <a:lnTo>
                    <a:pt x="271783" y="87485"/>
                  </a:lnTo>
                  <a:lnTo>
                    <a:pt x="407675" y="109356"/>
                  </a:lnTo>
                  <a:lnTo>
                    <a:pt x="543566" y="218713"/>
                  </a:lnTo>
                  <a:lnTo>
                    <a:pt x="679458" y="153099"/>
                  </a:lnTo>
                  <a:lnTo>
                    <a:pt x="815350" y="306198"/>
                  </a:lnTo>
                  <a:lnTo>
                    <a:pt x="951242" y="546783"/>
                  </a:lnTo>
                  <a:lnTo>
                    <a:pt x="1087133" y="590526"/>
                  </a:lnTo>
                  <a:lnTo>
                    <a:pt x="1223025" y="568655"/>
                  </a:lnTo>
                  <a:lnTo>
                    <a:pt x="1358917" y="503041"/>
                  </a:lnTo>
                  <a:lnTo>
                    <a:pt x="1494809" y="65614"/>
                  </a:lnTo>
                  <a:lnTo>
                    <a:pt x="1630700" y="0"/>
                  </a:lnTo>
                  <a:lnTo>
                    <a:pt x="1766592" y="0"/>
                  </a:lnTo>
                  <a:lnTo>
                    <a:pt x="1902484" y="0"/>
                  </a:lnTo>
                  <a:lnTo>
                    <a:pt x="2038375" y="43742"/>
                  </a:lnTo>
                  <a:lnTo>
                    <a:pt x="2174267" y="43742"/>
                  </a:lnTo>
                  <a:lnTo>
                    <a:pt x="2310159" y="21871"/>
                  </a:lnTo>
                  <a:lnTo>
                    <a:pt x="2446051" y="43742"/>
                  </a:lnTo>
                  <a:lnTo>
                    <a:pt x="2581942" y="21871"/>
                  </a:lnTo>
                  <a:lnTo>
                    <a:pt x="2717834" y="21871"/>
                  </a:lnTo>
                  <a:lnTo>
                    <a:pt x="2853726" y="0"/>
                  </a:lnTo>
                  <a:lnTo>
                    <a:pt x="2989618" y="21871"/>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0045"/>
              <a:ext cx="3397293" cy="65614"/>
            </a:xfrm>
            <a:custGeom>
              <a:avLst/>
              <a:pathLst>
                <a:path w="3397293" h="65614">
                  <a:moveTo>
                    <a:pt x="0" y="65614"/>
                  </a:moveTo>
                  <a:lnTo>
                    <a:pt x="135891" y="43742"/>
                  </a:lnTo>
                  <a:lnTo>
                    <a:pt x="271783" y="21871"/>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21871"/>
                  </a:lnTo>
                  <a:lnTo>
                    <a:pt x="1902484" y="21871"/>
                  </a:lnTo>
                  <a:lnTo>
                    <a:pt x="2038375" y="21871"/>
                  </a:lnTo>
                  <a:lnTo>
                    <a:pt x="2174267" y="21871"/>
                  </a:lnTo>
                  <a:lnTo>
                    <a:pt x="2310159" y="21871"/>
                  </a:lnTo>
                  <a:lnTo>
                    <a:pt x="2446051" y="21871"/>
                  </a:lnTo>
                  <a:lnTo>
                    <a:pt x="2581942" y="21871"/>
                  </a:lnTo>
                  <a:lnTo>
                    <a:pt x="2717834" y="43742"/>
                  </a:lnTo>
                  <a:lnTo>
                    <a:pt x="2853726" y="21871"/>
                  </a:lnTo>
                  <a:lnTo>
                    <a:pt x="2989618" y="21871"/>
                  </a:lnTo>
                  <a:lnTo>
                    <a:pt x="3125509" y="43742"/>
                  </a:lnTo>
                  <a:lnTo>
                    <a:pt x="3261401" y="43742"/>
                  </a:lnTo>
                  <a:lnTo>
                    <a:pt x="3397293" y="437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90526"/>
            </a:xfrm>
            <a:custGeom>
              <a:avLst/>
              <a:pathLst>
                <a:path w="3397293" h="590526">
                  <a:moveTo>
                    <a:pt x="0" y="109356"/>
                  </a:moveTo>
                  <a:lnTo>
                    <a:pt x="135891" y="87485"/>
                  </a:lnTo>
                  <a:lnTo>
                    <a:pt x="271783" y="87485"/>
                  </a:lnTo>
                  <a:lnTo>
                    <a:pt x="407675" y="109356"/>
                  </a:lnTo>
                  <a:lnTo>
                    <a:pt x="543566" y="218713"/>
                  </a:lnTo>
                  <a:lnTo>
                    <a:pt x="679458" y="153099"/>
                  </a:lnTo>
                  <a:lnTo>
                    <a:pt x="815350" y="306198"/>
                  </a:lnTo>
                  <a:lnTo>
                    <a:pt x="951242" y="546783"/>
                  </a:lnTo>
                  <a:lnTo>
                    <a:pt x="1087133" y="590526"/>
                  </a:lnTo>
                  <a:lnTo>
                    <a:pt x="1223025" y="568655"/>
                  </a:lnTo>
                  <a:lnTo>
                    <a:pt x="1358917" y="503041"/>
                  </a:lnTo>
                  <a:lnTo>
                    <a:pt x="1494809" y="65614"/>
                  </a:lnTo>
                  <a:lnTo>
                    <a:pt x="1630700" y="0"/>
                  </a:lnTo>
                  <a:lnTo>
                    <a:pt x="1766592" y="0"/>
                  </a:lnTo>
                  <a:lnTo>
                    <a:pt x="1902484" y="0"/>
                  </a:lnTo>
                  <a:lnTo>
                    <a:pt x="2038375" y="43742"/>
                  </a:lnTo>
                  <a:lnTo>
                    <a:pt x="2174267" y="43742"/>
                  </a:lnTo>
                  <a:lnTo>
                    <a:pt x="2310159" y="21871"/>
                  </a:lnTo>
                  <a:lnTo>
                    <a:pt x="2446051" y="43742"/>
                  </a:lnTo>
                  <a:lnTo>
                    <a:pt x="2581942" y="21871"/>
                  </a:lnTo>
                  <a:lnTo>
                    <a:pt x="2717834" y="21871"/>
                  </a:lnTo>
                  <a:lnTo>
                    <a:pt x="2853726" y="0"/>
                  </a:lnTo>
                  <a:lnTo>
                    <a:pt x="2989618" y="21871"/>
                  </a:lnTo>
                  <a:lnTo>
                    <a:pt x="3125509" y="21871"/>
                  </a:lnTo>
                  <a:lnTo>
                    <a:pt x="3261401" y="43742"/>
                  </a:lnTo>
                  <a:lnTo>
                    <a:pt x="3397293" y="0"/>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74970"/>
            </a:xfrm>
            <a:custGeom>
              <a:avLst/>
              <a:pathLst>
                <a:path w="0" h="174970">
                  <a:moveTo>
                    <a:pt x="0" y="0"/>
                  </a:moveTo>
                  <a:lnTo>
                    <a:pt x="0" y="17497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568655"/>
            </a:xfrm>
            <a:custGeom>
              <a:avLst/>
              <a:pathLst>
                <a:path w="0" h="568655">
                  <a:moveTo>
                    <a:pt x="0" y="0"/>
                  </a:moveTo>
                  <a:lnTo>
                    <a:pt x="0" y="568655"/>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90526"/>
            </a:xfrm>
            <a:custGeom>
              <a:avLst/>
              <a:pathLst>
                <a:path w="3397293" h="590526">
                  <a:moveTo>
                    <a:pt x="0" y="109356"/>
                  </a:moveTo>
                  <a:lnTo>
                    <a:pt x="135891" y="87485"/>
                  </a:lnTo>
                  <a:lnTo>
                    <a:pt x="271783" y="87485"/>
                  </a:lnTo>
                  <a:lnTo>
                    <a:pt x="407675" y="109356"/>
                  </a:lnTo>
                  <a:lnTo>
                    <a:pt x="543566" y="218713"/>
                  </a:lnTo>
                  <a:lnTo>
                    <a:pt x="679458" y="153099"/>
                  </a:lnTo>
                  <a:lnTo>
                    <a:pt x="815350" y="306198"/>
                  </a:lnTo>
                  <a:lnTo>
                    <a:pt x="951242" y="546783"/>
                  </a:lnTo>
                  <a:lnTo>
                    <a:pt x="1087133" y="590526"/>
                  </a:lnTo>
                  <a:lnTo>
                    <a:pt x="1223025" y="568655"/>
                  </a:lnTo>
                  <a:lnTo>
                    <a:pt x="1358917" y="503041"/>
                  </a:lnTo>
                  <a:lnTo>
                    <a:pt x="1494809" y="65614"/>
                  </a:lnTo>
                  <a:lnTo>
                    <a:pt x="1630700" y="0"/>
                  </a:lnTo>
                  <a:lnTo>
                    <a:pt x="1766592" y="0"/>
                  </a:lnTo>
                  <a:lnTo>
                    <a:pt x="1902484" y="0"/>
                  </a:lnTo>
                  <a:lnTo>
                    <a:pt x="2038375" y="43742"/>
                  </a:lnTo>
                  <a:lnTo>
                    <a:pt x="2174267" y="43742"/>
                  </a:lnTo>
                  <a:lnTo>
                    <a:pt x="2310159" y="21871"/>
                  </a:lnTo>
                  <a:lnTo>
                    <a:pt x="2446051" y="43742"/>
                  </a:lnTo>
                  <a:lnTo>
                    <a:pt x="2581942" y="21871"/>
                  </a:lnTo>
                  <a:lnTo>
                    <a:pt x="2717834" y="21871"/>
                  </a:lnTo>
                  <a:lnTo>
                    <a:pt x="2853726" y="0"/>
                  </a:lnTo>
                  <a:lnTo>
                    <a:pt x="2989618" y="21871"/>
                  </a:lnTo>
                  <a:lnTo>
                    <a:pt x="3125509" y="21871"/>
                  </a:lnTo>
                  <a:lnTo>
                    <a:pt x="3261401" y="43742"/>
                  </a:lnTo>
                  <a:lnTo>
                    <a:pt x="3397293" y="0"/>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19633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94</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0" name="tx60"/>
            <p:cNvSpPr/>
            <p:nvPr/>
          </p:nvSpPr>
          <p:spPr>
            <a:xfrm>
              <a:off x="24245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54771" y="1405107"/>
              <a:ext cx="2329681"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Malta, 2000-2025</a:t>
              </a:r>
            </a:p>
          </p:txBody>
        </p:sp>
        <p:sp>
          <p:nvSpPr>
            <p:cNvPr id="63" name="pl63"/>
            <p:cNvSpPr/>
            <p:nvPr/>
          </p:nvSpPr>
          <p:spPr>
            <a:xfrm>
              <a:off x="5267799" y="39976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7695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562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35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68729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06661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4459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82527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383876"/>
              <a:ext cx="3397293" cy="1675818"/>
            </a:xfrm>
            <a:custGeom>
              <a:avLst/>
              <a:pathLst>
                <a:path w="3397293" h="1675818">
                  <a:moveTo>
                    <a:pt x="0" y="310336"/>
                  </a:moveTo>
                  <a:lnTo>
                    <a:pt x="135891" y="248269"/>
                  </a:lnTo>
                  <a:lnTo>
                    <a:pt x="271783" y="248269"/>
                  </a:lnTo>
                  <a:lnTo>
                    <a:pt x="407675" y="310336"/>
                  </a:lnTo>
                  <a:lnTo>
                    <a:pt x="543566" y="620673"/>
                  </a:lnTo>
                  <a:lnTo>
                    <a:pt x="679458" y="434471"/>
                  </a:lnTo>
                  <a:lnTo>
                    <a:pt x="815350" y="868942"/>
                  </a:lnTo>
                  <a:lnTo>
                    <a:pt x="951242" y="1551683"/>
                  </a:lnTo>
                  <a:lnTo>
                    <a:pt x="1087133" y="1675818"/>
                  </a:lnTo>
                  <a:lnTo>
                    <a:pt x="1223025" y="1613750"/>
                  </a:lnTo>
                  <a:lnTo>
                    <a:pt x="1358917" y="1427548"/>
                  </a:lnTo>
                  <a:lnTo>
                    <a:pt x="1494809" y="186202"/>
                  </a:lnTo>
                  <a:lnTo>
                    <a:pt x="1630700" y="0"/>
                  </a:lnTo>
                  <a:lnTo>
                    <a:pt x="1766592" y="0"/>
                  </a:lnTo>
                  <a:lnTo>
                    <a:pt x="1902484" y="0"/>
                  </a:lnTo>
                  <a:lnTo>
                    <a:pt x="2038375" y="124134"/>
                  </a:lnTo>
                  <a:lnTo>
                    <a:pt x="2174267" y="124134"/>
                  </a:lnTo>
                  <a:lnTo>
                    <a:pt x="2310159" y="62067"/>
                  </a:lnTo>
                  <a:lnTo>
                    <a:pt x="2446051" y="124134"/>
                  </a:lnTo>
                  <a:lnTo>
                    <a:pt x="2581942" y="62067"/>
                  </a:lnTo>
                  <a:lnTo>
                    <a:pt x="2717834" y="62067"/>
                  </a:lnTo>
                  <a:lnTo>
                    <a:pt x="2853726" y="0"/>
                  </a:lnTo>
                  <a:lnTo>
                    <a:pt x="2989618" y="62067"/>
                  </a:lnTo>
                  <a:lnTo>
                    <a:pt x="3125509" y="62067"/>
                  </a:lnTo>
                  <a:lnTo>
                    <a:pt x="3261401" y="124134"/>
                  </a:lnTo>
                  <a:lnTo>
                    <a:pt x="3397293" y="0"/>
                  </a:lnTo>
                </a:path>
              </a:pathLst>
            </a:custGeom>
            <a:ln w="27101" cap="flat">
              <a:solidFill>
                <a:srgbClr val="0058AB">
                  <a:alpha val="100000"/>
                </a:srgbClr>
              </a:solidFill>
              <a:prstDash val="solid"/>
              <a:round/>
            </a:ln>
          </p:spPr>
          <p:txBody>
            <a:bodyPr/>
            <a:lstStyle/>
            <a:p/>
          </p:txBody>
        </p:sp>
        <p:sp>
          <p:nvSpPr>
            <p:cNvPr id="79" name="pl79"/>
            <p:cNvSpPr/>
            <p:nvPr/>
          </p:nvSpPr>
          <p:spPr>
            <a:xfrm>
              <a:off x="5437664" y="2445943"/>
              <a:ext cx="3397293" cy="868942"/>
            </a:xfrm>
            <a:custGeom>
              <a:avLst/>
              <a:pathLst>
                <a:path w="3397293" h="868942">
                  <a:moveTo>
                    <a:pt x="0" y="868942"/>
                  </a:moveTo>
                  <a:lnTo>
                    <a:pt x="135891" y="868942"/>
                  </a:lnTo>
                  <a:lnTo>
                    <a:pt x="271783" y="868942"/>
                  </a:lnTo>
                  <a:lnTo>
                    <a:pt x="407675" y="744808"/>
                  </a:lnTo>
                  <a:lnTo>
                    <a:pt x="543566" y="620673"/>
                  </a:lnTo>
                  <a:lnTo>
                    <a:pt x="679458" y="558606"/>
                  </a:lnTo>
                  <a:lnTo>
                    <a:pt x="815350" y="496538"/>
                  </a:lnTo>
                  <a:lnTo>
                    <a:pt x="951242" y="496538"/>
                  </a:lnTo>
                  <a:lnTo>
                    <a:pt x="1087133" y="310336"/>
                  </a:lnTo>
                  <a:lnTo>
                    <a:pt x="1223025" y="186202"/>
                  </a:lnTo>
                  <a:lnTo>
                    <a:pt x="1358917" y="186202"/>
                  </a:lnTo>
                  <a:lnTo>
                    <a:pt x="1494809" y="124134"/>
                  </a:lnTo>
                  <a:lnTo>
                    <a:pt x="1630700" y="124134"/>
                  </a:lnTo>
                  <a:lnTo>
                    <a:pt x="1766592" y="124134"/>
                  </a:lnTo>
                  <a:lnTo>
                    <a:pt x="1902484" y="124134"/>
                  </a:lnTo>
                  <a:lnTo>
                    <a:pt x="2038375" y="62067"/>
                  </a:lnTo>
                  <a:lnTo>
                    <a:pt x="2174267" y="0"/>
                  </a:lnTo>
                  <a:lnTo>
                    <a:pt x="2310159" y="0"/>
                  </a:lnTo>
                  <a:lnTo>
                    <a:pt x="2446051" y="0"/>
                  </a:lnTo>
                  <a:lnTo>
                    <a:pt x="2581942" y="0"/>
                  </a:lnTo>
                  <a:lnTo>
                    <a:pt x="2717834" y="186202"/>
                  </a:lnTo>
                  <a:lnTo>
                    <a:pt x="2853726" y="310336"/>
                  </a:lnTo>
                  <a:lnTo>
                    <a:pt x="2989618" y="62067"/>
                  </a:lnTo>
                  <a:lnTo>
                    <a:pt x="3125509" y="124134"/>
                  </a:lnTo>
                  <a:lnTo>
                    <a:pt x="3261401" y="124134"/>
                  </a:lnTo>
                  <a:lnTo>
                    <a:pt x="3397293" y="62067"/>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83876"/>
              <a:ext cx="3397293" cy="186202"/>
            </a:xfrm>
            <a:custGeom>
              <a:avLst/>
              <a:pathLst>
                <a:path w="3397293" h="186202">
                  <a:moveTo>
                    <a:pt x="0" y="186202"/>
                  </a:moveTo>
                  <a:lnTo>
                    <a:pt x="135891" y="124134"/>
                  </a:lnTo>
                  <a:lnTo>
                    <a:pt x="271783" y="62067"/>
                  </a:lnTo>
                  <a:lnTo>
                    <a:pt x="407675" y="0"/>
                  </a:lnTo>
                  <a:lnTo>
                    <a:pt x="543566" y="0"/>
                  </a:lnTo>
                  <a:lnTo>
                    <a:pt x="679458" y="0"/>
                  </a:lnTo>
                  <a:lnTo>
                    <a:pt x="815350" y="0"/>
                  </a:lnTo>
                  <a:lnTo>
                    <a:pt x="951242" y="0"/>
                  </a:lnTo>
                  <a:lnTo>
                    <a:pt x="1087133" y="0"/>
                  </a:lnTo>
                  <a:lnTo>
                    <a:pt x="1223025" y="0"/>
                  </a:lnTo>
                  <a:lnTo>
                    <a:pt x="1358917" y="0"/>
                  </a:lnTo>
                  <a:lnTo>
                    <a:pt x="1494809" y="0"/>
                  </a:lnTo>
                  <a:lnTo>
                    <a:pt x="1630700" y="0"/>
                  </a:lnTo>
                  <a:lnTo>
                    <a:pt x="1766592" y="62067"/>
                  </a:lnTo>
                  <a:lnTo>
                    <a:pt x="1902484" y="62067"/>
                  </a:lnTo>
                  <a:lnTo>
                    <a:pt x="2038375" y="62067"/>
                  </a:lnTo>
                  <a:lnTo>
                    <a:pt x="2174267" y="62067"/>
                  </a:lnTo>
                  <a:lnTo>
                    <a:pt x="2310159" y="62067"/>
                  </a:lnTo>
                  <a:lnTo>
                    <a:pt x="2446051" y="62067"/>
                  </a:lnTo>
                  <a:lnTo>
                    <a:pt x="2581942" y="62067"/>
                  </a:lnTo>
                  <a:lnTo>
                    <a:pt x="2717834" y="124134"/>
                  </a:lnTo>
                  <a:lnTo>
                    <a:pt x="2853726" y="62067"/>
                  </a:lnTo>
                  <a:lnTo>
                    <a:pt x="2989618" y="62067"/>
                  </a:lnTo>
                  <a:lnTo>
                    <a:pt x="3125509" y="124134"/>
                  </a:lnTo>
                  <a:lnTo>
                    <a:pt x="3261401" y="124134"/>
                  </a:lnTo>
                  <a:lnTo>
                    <a:pt x="3397293" y="124134"/>
                  </a:lnTo>
                </a:path>
              </a:pathLst>
            </a:custGeom>
            <a:ln w="27101" cap="flat">
              <a:solidFill>
                <a:srgbClr val="961A49">
                  <a:alpha val="100000"/>
                </a:srgbClr>
              </a:solidFill>
              <a:prstDash val="solid"/>
              <a:round/>
            </a:ln>
          </p:spPr>
          <p:txBody>
            <a:bodyPr/>
            <a:lstStyle/>
            <a:p/>
          </p:txBody>
        </p:sp>
        <p:sp>
          <p:nvSpPr>
            <p:cNvPr id="81" name="pl81"/>
            <p:cNvSpPr/>
            <p:nvPr/>
          </p:nvSpPr>
          <p:spPr>
            <a:xfrm>
              <a:off x="5437664" y="2445943"/>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383876"/>
              <a:ext cx="3397293" cy="1675818"/>
            </a:xfrm>
            <a:custGeom>
              <a:avLst/>
              <a:pathLst>
                <a:path w="3397293" h="1675818">
                  <a:moveTo>
                    <a:pt x="0" y="310336"/>
                  </a:moveTo>
                  <a:lnTo>
                    <a:pt x="135891" y="248269"/>
                  </a:lnTo>
                  <a:lnTo>
                    <a:pt x="271783" y="248269"/>
                  </a:lnTo>
                  <a:lnTo>
                    <a:pt x="407675" y="310336"/>
                  </a:lnTo>
                  <a:lnTo>
                    <a:pt x="543566" y="620673"/>
                  </a:lnTo>
                  <a:lnTo>
                    <a:pt x="679458" y="434471"/>
                  </a:lnTo>
                  <a:lnTo>
                    <a:pt x="815350" y="868942"/>
                  </a:lnTo>
                  <a:lnTo>
                    <a:pt x="951242" y="1551683"/>
                  </a:lnTo>
                  <a:lnTo>
                    <a:pt x="1087133" y="1675818"/>
                  </a:lnTo>
                  <a:lnTo>
                    <a:pt x="1223025" y="1613750"/>
                  </a:lnTo>
                  <a:lnTo>
                    <a:pt x="1358917" y="1427548"/>
                  </a:lnTo>
                  <a:lnTo>
                    <a:pt x="1494809" y="186202"/>
                  </a:lnTo>
                  <a:lnTo>
                    <a:pt x="1630700" y="0"/>
                  </a:lnTo>
                  <a:lnTo>
                    <a:pt x="1766592" y="0"/>
                  </a:lnTo>
                  <a:lnTo>
                    <a:pt x="1902484" y="0"/>
                  </a:lnTo>
                  <a:lnTo>
                    <a:pt x="2038375" y="124134"/>
                  </a:lnTo>
                  <a:lnTo>
                    <a:pt x="2174267" y="124134"/>
                  </a:lnTo>
                  <a:lnTo>
                    <a:pt x="2310159" y="62067"/>
                  </a:lnTo>
                  <a:lnTo>
                    <a:pt x="2446051" y="124134"/>
                  </a:lnTo>
                  <a:lnTo>
                    <a:pt x="2581942" y="62067"/>
                  </a:lnTo>
                  <a:lnTo>
                    <a:pt x="2717834" y="62067"/>
                  </a:lnTo>
                  <a:lnTo>
                    <a:pt x="2853726" y="0"/>
                  </a:lnTo>
                  <a:lnTo>
                    <a:pt x="2989618" y="62067"/>
                  </a:lnTo>
                  <a:lnTo>
                    <a:pt x="3125509" y="62067"/>
                  </a:lnTo>
                  <a:lnTo>
                    <a:pt x="3261401" y="124134"/>
                  </a:lnTo>
                  <a:lnTo>
                    <a:pt x="3397293" y="0"/>
                  </a:lnTo>
                </a:path>
              </a:pathLst>
            </a:custGeom>
            <a:ln w="43362" cap="flat">
              <a:solidFill>
                <a:srgbClr val="000000">
                  <a:alpha val="100000"/>
                </a:srgbClr>
              </a:solidFill>
              <a:prstDash val="solid"/>
              <a:round/>
            </a:ln>
          </p:spPr>
          <p:txBody>
            <a:bodyPr/>
            <a:lstStyle/>
            <a:p/>
          </p:txBody>
        </p:sp>
        <p:sp>
          <p:nvSpPr>
            <p:cNvPr id="83" name="pl83"/>
            <p:cNvSpPr/>
            <p:nvPr/>
          </p:nvSpPr>
          <p:spPr>
            <a:xfrm>
              <a:off x="5437664" y="2160434"/>
              <a:ext cx="0" cy="533779"/>
            </a:xfrm>
            <a:custGeom>
              <a:avLst/>
              <a:pathLst>
                <a:path w="0" h="533779">
                  <a:moveTo>
                    <a:pt x="0" y="533779"/>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160434"/>
              <a:ext cx="0" cy="657913"/>
            </a:xfrm>
            <a:custGeom>
              <a:avLst/>
              <a:pathLst>
                <a:path w="0" h="657913">
                  <a:moveTo>
                    <a:pt x="0" y="657913"/>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160434"/>
              <a:ext cx="0" cy="1650991"/>
            </a:xfrm>
            <a:custGeom>
              <a:avLst/>
              <a:pathLst>
                <a:path w="0" h="1650991">
                  <a:moveTo>
                    <a:pt x="0" y="1650991"/>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160434"/>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160434"/>
              <a:ext cx="0" cy="285509"/>
            </a:xfrm>
            <a:custGeom>
              <a:avLst/>
              <a:pathLst>
                <a:path w="0" h="285509">
                  <a:moveTo>
                    <a:pt x="0" y="285509"/>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160434"/>
              <a:ext cx="0" cy="347577"/>
            </a:xfrm>
            <a:custGeom>
              <a:avLst/>
              <a:pathLst>
                <a:path w="0" h="347577">
                  <a:moveTo>
                    <a:pt x="0" y="347577"/>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160434"/>
              <a:ext cx="0" cy="223442"/>
            </a:xfrm>
            <a:custGeom>
              <a:avLst/>
              <a:pathLst>
                <a:path w="0" h="223442">
                  <a:moveTo>
                    <a:pt x="0" y="223442"/>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383876"/>
              <a:ext cx="3397293" cy="1675818"/>
            </a:xfrm>
            <a:custGeom>
              <a:avLst/>
              <a:pathLst>
                <a:path w="3397293" h="1675818">
                  <a:moveTo>
                    <a:pt x="0" y="310336"/>
                  </a:moveTo>
                  <a:lnTo>
                    <a:pt x="135891" y="248269"/>
                  </a:lnTo>
                  <a:lnTo>
                    <a:pt x="271783" y="248269"/>
                  </a:lnTo>
                  <a:lnTo>
                    <a:pt x="407675" y="310336"/>
                  </a:lnTo>
                  <a:lnTo>
                    <a:pt x="543566" y="620673"/>
                  </a:lnTo>
                  <a:lnTo>
                    <a:pt x="679458" y="434471"/>
                  </a:lnTo>
                  <a:lnTo>
                    <a:pt x="815350" y="868942"/>
                  </a:lnTo>
                  <a:lnTo>
                    <a:pt x="951242" y="1551683"/>
                  </a:lnTo>
                  <a:lnTo>
                    <a:pt x="1087133" y="1675818"/>
                  </a:lnTo>
                  <a:lnTo>
                    <a:pt x="1223025" y="1613750"/>
                  </a:lnTo>
                  <a:lnTo>
                    <a:pt x="1358917" y="1427548"/>
                  </a:lnTo>
                  <a:lnTo>
                    <a:pt x="1494809" y="186202"/>
                  </a:lnTo>
                  <a:lnTo>
                    <a:pt x="1630700" y="0"/>
                  </a:lnTo>
                  <a:lnTo>
                    <a:pt x="1766592" y="0"/>
                  </a:lnTo>
                  <a:lnTo>
                    <a:pt x="1902484" y="0"/>
                  </a:lnTo>
                  <a:lnTo>
                    <a:pt x="2038375" y="124134"/>
                  </a:lnTo>
                  <a:lnTo>
                    <a:pt x="2174267" y="124134"/>
                  </a:lnTo>
                  <a:lnTo>
                    <a:pt x="2310159" y="62067"/>
                  </a:lnTo>
                  <a:lnTo>
                    <a:pt x="2446051" y="124134"/>
                  </a:lnTo>
                  <a:lnTo>
                    <a:pt x="2581942" y="62067"/>
                  </a:lnTo>
                  <a:lnTo>
                    <a:pt x="2717834" y="62067"/>
                  </a:lnTo>
                  <a:lnTo>
                    <a:pt x="2853726" y="0"/>
                  </a:lnTo>
                  <a:lnTo>
                    <a:pt x="2989618" y="62067"/>
                  </a:lnTo>
                  <a:lnTo>
                    <a:pt x="3125509" y="62067"/>
                  </a:lnTo>
                  <a:lnTo>
                    <a:pt x="3261401" y="124134"/>
                  </a:lnTo>
                  <a:lnTo>
                    <a:pt x="3397293" y="0"/>
                  </a:lnTo>
                </a:path>
              </a:pathLst>
            </a:custGeom>
            <a:ln w="27101" cap="flat">
              <a:solidFill>
                <a:srgbClr val="0058AB">
                  <a:alpha val="100000"/>
                </a:srgbClr>
              </a:solidFill>
              <a:prstDash val="solid"/>
              <a:round/>
            </a:ln>
          </p:spPr>
          <p:txBody>
            <a:bodyPr/>
            <a:lstStyle/>
            <a:p/>
          </p:txBody>
        </p:sp>
        <p:sp>
          <p:nvSpPr>
            <p:cNvPr id="91" name="tx91"/>
            <p:cNvSpPr/>
            <p:nvPr/>
          </p:nvSpPr>
          <p:spPr>
            <a:xfrm>
              <a:off x="5389469" y="209680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068928" y="2095167"/>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6718241" y="209649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7427845" y="2096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989462" y="209516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09649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804812" y="2096490"/>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24688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9" name="tx99"/>
            <p:cNvSpPr/>
            <p:nvPr/>
          </p:nvSpPr>
          <p:spPr>
            <a:xfrm>
              <a:off x="8902429" y="2468894"/>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0" name="tx100"/>
            <p:cNvSpPr/>
            <p:nvPr/>
          </p:nvSpPr>
          <p:spPr>
            <a:xfrm>
              <a:off x="5003259" y="363517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1" name="tx101"/>
            <p:cNvSpPr/>
            <p:nvPr/>
          </p:nvSpPr>
          <p:spPr>
            <a:xfrm>
              <a:off x="5003259" y="301450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3938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177315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2" name="pl112"/>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4741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7236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6040956"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17" name="tx117"/>
            <p:cNvSpPr/>
            <p:nvPr/>
          </p:nvSpPr>
          <p:spPr>
            <a:xfrm>
              <a:off x="67412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75036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19" name="tx119"/>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0" name="pl120"/>
            <p:cNvSpPr/>
            <p:nvPr/>
          </p:nvSpPr>
          <p:spPr>
            <a:xfrm>
              <a:off x="2769870"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67525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858063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4222561"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712794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9" name="rc129"/>
            <p:cNvSpPr/>
            <p:nvPr/>
          </p:nvSpPr>
          <p:spPr>
            <a:xfrm>
              <a:off x="1317178" y="5887395"/>
              <a:ext cx="4881043" cy="114824"/>
            </a:xfrm>
            <a:prstGeom prst="rect">
              <a:avLst/>
            </a:prstGeom>
            <a:solidFill>
              <a:srgbClr val="1CABE2">
                <a:alpha val="80000"/>
              </a:srgbClr>
            </a:solidFill>
          </p:spPr>
          <p:txBody>
            <a:bodyPr/>
            <a:lstStyle/>
            <a:p/>
          </p:txBody>
        </p:sp>
        <p:sp>
          <p:nvSpPr>
            <p:cNvPr id="130" name="rc130"/>
            <p:cNvSpPr/>
            <p:nvPr/>
          </p:nvSpPr>
          <p:spPr>
            <a:xfrm>
              <a:off x="1317178" y="5743865"/>
              <a:ext cx="7321564" cy="114824"/>
            </a:xfrm>
            <a:prstGeom prst="rect">
              <a:avLst/>
            </a:prstGeom>
            <a:solidFill>
              <a:srgbClr val="1CABE2">
                <a:alpha val="80000"/>
              </a:srgbClr>
            </a:solidFill>
          </p:spPr>
          <p:txBody>
            <a:bodyPr/>
            <a:lstStyle/>
            <a:p/>
          </p:txBody>
        </p:sp>
        <p:sp>
          <p:nvSpPr>
            <p:cNvPr id="131" name="rc131"/>
            <p:cNvSpPr/>
            <p:nvPr/>
          </p:nvSpPr>
          <p:spPr>
            <a:xfrm>
              <a:off x="1317178" y="5600334"/>
              <a:ext cx="2440521" cy="114824"/>
            </a:xfrm>
            <a:prstGeom prst="rect">
              <a:avLst/>
            </a:prstGeom>
            <a:solidFill>
              <a:srgbClr val="1CABE2">
                <a:alpha val="80000"/>
              </a:srgbClr>
            </a:solidFill>
          </p:spPr>
          <p:txBody>
            <a:bodyPr/>
            <a:lstStyle/>
            <a:p/>
          </p:txBody>
        </p:sp>
        <p:sp>
          <p:nvSpPr>
            <p:cNvPr id="132" name="tx132"/>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4067172" y="610614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7" name="tx137"/>
            <p:cNvSpPr/>
            <p:nvPr/>
          </p:nvSpPr>
          <p:spPr>
            <a:xfrm>
              <a:off x="6894861"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8" name="tx138"/>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Malta (99%) was 14 percentage points higher than the global average (85%) and 5 percentage points higher than the average across all non-programme countries (94%).
National DTP3 coverage was 1 percentage point higher than in 2019 (98%).
The number of un- and undervaccinated children remained approximately the same (&lt;100) as in 2019.</a:t>
            </a:r>
          </a:p>
        </p:txBody>
      </p:sp>
      <p:sp>
        <p:nvSpPr>
          <p:cNvPr id="14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DTP3 coverage was 99% - this is 1 percentage point higher than in 2019 and higher than both the global and regional averages.</a:t>
            </a:r>
          </a:p>
        </p:txBody>
      </p:sp>
      <p:grpSp xmlns:pic="http://schemas.openxmlformats.org/drawingml/2006/picture">
        <p:nvGrpSpPr>
          <p:cNvPr id="143" name=""/>
          <p:cNvGrpSpPr/>
          <p:nvPr/>
        </p:nvGrpSpPr>
        <p:grpSpPr>
          <a:xfrm>
            <a:off x="292608" y="1005840"/>
            <a:ext cx="8595360" cy="28575"/>
            <a:chOff x="292608" y="1005840"/>
            <a:chExt cx="8595360" cy="28575"/>
          </a:xfrm>
        </p:grpSpPr>
        <p:sp>
          <p:nvSpPr>
            <p:cNvPr id="14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Non-programme from lowest to highest coverage, and the rank of the top 10 countries with the most un- and undervaccinated children, based on absolute numbers.
In 2025, Malta ranked number 36 out of 41 countries for lowest DTP3 coverage (based on tied ranks).
Malta was not in the top 10 non-programme countries with the most un- and undervaccinated children.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had the highest coverage and was not among the top 10 countries with the highest number of un- and undervaccinated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23651"/>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46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7022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193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3529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5857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81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514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00906"/>
              <a:ext cx="239888" cy="1211103"/>
            </a:xfrm>
            <a:prstGeom prst="rect">
              <a:avLst/>
            </a:prstGeom>
            <a:solidFill>
              <a:srgbClr val="80BD41">
                <a:alpha val="100000"/>
              </a:srgbClr>
            </a:solidFill>
          </p:spPr>
          <p:txBody>
            <a:bodyPr/>
            <a:lstStyle/>
            <a:p/>
          </p:txBody>
        </p:sp>
        <p:sp>
          <p:nvSpPr>
            <p:cNvPr id="26" name="rc26"/>
            <p:cNvSpPr/>
            <p:nvPr/>
          </p:nvSpPr>
          <p:spPr>
            <a:xfrm>
              <a:off x="1296273" y="2923049"/>
              <a:ext cx="239888" cy="77856"/>
            </a:xfrm>
            <a:prstGeom prst="rect">
              <a:avLst/>
            </a:prstGeom>
            <a:solidFill>
              <a:srgbClr val="1CABE2">
                <a:alpha val="100000"/>
              </a:srgbClr>
            </a:solidFill>
          </p:spPr>
          <p:txBody>
            <a:bodyPr/>
            <a:lstStyle/>
            <a:p/>
          </p:txBody>
        </p:sp>
        <p:sp>
          <p:nvSpPr>
            <p:cNvPr id="27" name="rc27"/>
            <p:cNvSpPr/>
            <p:nvPr/>
          </p:nvSpPr>
          <p:spPr>
            <a:xfrm>
              <a:off x="1562816" y="3104715"/>
              <a:ext cx="239888" cy="1107294"/>
            </a:xfrm>
            <a:prstGeom prst="rect">
              <a:avLst/>
            </a:prstGeom>
            <a:solidFill>
              <a:srgbClr val="80BD41">
                <a:alpha val="100000"/>
              </a:srgbClr>
            </a:solidFill>
          </p:spPr>
          <p:txBody>
            <a:bodyPr/>
            <a:lstStyle/>
            <a:p/>
          </p:txBody>
        </p:sp>
        <p:sp>
          <p:nvSpPr>
            <p:cNvPr id="28" name="rc28"/>
            <p:cNvSpPr/>
            <p:nvPr/>
          </p:nvSpPr>
          <p:spPr>
            <a:xfrm>
              <a:off x="1562816" y="3047043"/>
              <a:ext cx="239888" cy="57671"/>
            </a:xfrm>
            <a:prstGeom prst="rect">
              <a:avLst/>
            </a:prstGeom>
            <a:solidFill>
              <a:srgbClr val="1CABE2">
                <a:alpha val="100000"/>
              </a:srgbClr>
            </a:solidFill>
          </p:spPr>
          <p:txBody>
            <a:bodyPr/>
            <a:lstStyle/>
            <a:p/>
          </p:txBody>
        </p:sp>
        <p:sp>
          <p:nvSpPr>
            <p:cNvPr id="29" name="rc29"/>
            <p:cNvSpPr/>
            <p:nvPr/>
          </p:nvSpPr>
          <p:spPr>
            <a:xfrm>
              <a:off x="1829360" y="3119133"/>
              <a:ext cx="239888" cy="1092876"/>
            </a:xfrm>
            <a:prstGeom prst="rect">
              <a:avLst/>
            </a:prstGeom>
            <a:solidFill>
              <a:srgbClr val="80BD41">
                <a:alpha val="100000"/>
              </a:srgbClr>
            </a:solidFill>
          </p:spPr>
          <p:txBody>
            <a:bodyPr/>
            <a:lstStyle/>
            <a:p/>
          </p:txBody>
        </p:sp>
        <p:sp>
          <p:nvSpPr>
            <p:cNvPr id="30" name="rc30"/>
            <p:cNvSpPr/>
            <p:nvPr/>
          </p:nvSpPr>
          <p:spPr>
            <a:xfrm>
              <a:off x="1829360" y="3061461"/>
              <a:ext cx="239888" cy="57671"/>
            </a:xfrm>
            <a:prstGeom prst="rect">
              <a:avLst/>
            </a:prstGeom>
            <a:solidFill>
              <a:srgbClr val="1CABE2">
                <a:alpha val="100000"/>
              </a:srgbClr>
            </a:solidFill>
          </p:spPr>
          <p:txBody>
            <a:bodyPr/>
            <a:lstStyle/>
            <a:p/>
          </p:txBody>
        </p:sp>
        <p:sp>
          <p:nvSpPr>
            <p:cNvPr id="31" name="rc31"/>
            <p:cNvSpPr/>
            <p:nvPr/>
          </p:nvSpPr>
          <p:spPr>
            <a:xfrm>
              <a:off x="2095903" y="3107598"/>
              <a:ext cx="239888" cy="1104410"/>
            </a:xfrm>
            <a:prstGeom prst="rect">
              <a:avLst/>
            </a:prstGeom>
            <a:solidFill>
              <a:srgbClr val="80BD41">
                <a:alpha val="100000"/>
              </a:srgbClr>
            </a:solidFill>
          </p:spPr>
          <p:txBody>
            <a:bodyPr/>
            <a:lstStyle/>
            <a:p/>
          </p:txBody>
        </p:sp>
        <p:sp>
          <p:nvSpPr>
            <p:cNvPr id="32" name="rc32"/>
            <p:cNvSpPr/>
            <p:nvPr/>
          </p:nvSpPr>
          <p:spPr>
            <a:xfrm>
              <a:off x="2095903" y="3038393"/>
              <a:ext cx="239888" cy="69205"/>
            </a:xfrm>
            <a:prstGeom prst="rect">
              <a:avLst/>
            </a:prstGeom>
            <a:solidFill>
              <a:srgbClr val="1CABE2">
                <a:alpha val="100000"/>
              </a:srgbClr>
            </a:solidFill>
          </p:spPr>
          <p:txBody>
            <a:bodyPr/>
            <a:lstStyle/>
            <a:p/>
          </p:txBody>
        </p:sp>
        <p:sp>
          <p:nvSpPr>
            <p:cNvPr id="33" name="rc33"/>
            <p:cNvSpPr/>
            <p:nvPr/>
          </p:nvSpPr>
          <p:spPr>
            <a:xfrm>
              <a:off x="2362446" y="3202757"/>
              <a:ext cx="239888" cy="1009252"/>
            </a:xfrm>
            <a:prstGeom prst="rect">
              <a:avLst/>
            </a:prstGeom>
            <a:solidFill>
              <a:srgbClr val="80BD41">
                <a:alpha val="100000"/>
              </a:srgbClr>
            </a:solidFill>
          </p:spPr>
          <p:txBody>
            <a:bodyPr/>
            <a:lstStyle/>
            <a:p/>
          </p:txBody>
        </p:sp>
        <p:sp>
          <p:nvSpPr>
            <p:cNvPr id="34" name="rc34"/>
            <p:cNvSpPr/>
            <p:nvPr/>
          </p:nvSpPr>
          <p:spPr>
            <a:xfrm>
              <a:off x="2362446" y="3078763"/>
              <a:ext cx="239888" cy="123993"/>
            </a:xfrm>
            <a:prstGeom prst="rect">
              <a:avLst/>
            </a:prstGeom>
            <a:solidFill>
              <a:srgbClr val="1CABE2">
                <a:alpha val="100000"/>
              </a:srgbClr>
            </a:solidFill>
          </p:spPr>
          <p:txBody>
            <a:bodyPr/>
            <a:lstStyle/>
            <a:p/>
          </p:txBody>
        </p:sp>
        <p:sp>
          <p:nvSpPr>
            <p:cNvPr id="35" name="rc35"/>
            <p:cNvSpPr/>
            <p:nvPr/>
          </p:nvSpPr>
          <p:spPr>
            <a:xfrm>
              <a:off x="2628989" y="3173921"/>
              <a:ext cx="239888" cy="1038088"/>
            </a:xfrm>
            <a:prstGeom prst="rect">
              <a:avLst/>
            </a:prstGeom>
            <a:solidFill>
              <a:srgbClr val="80BD41">
                <a:alpha val="100000"/>
              </a:srgbClr>
            </a:solidFill>
          </p:spPr>
          <p:txBody>
            <a:bodyPr/>
            <a:lstStyle/>
            <a:p/>
          </p:txBody>
        </p:sp>
        <p:sp>
          <p:nvSpPr>
            <p:cNvPr id="36" name="rc36"/>
            <p:cNvSpPr/>
            <p:nvPr/>
          </p:nvSpPr>
          <p:spPr>
            <a:xfrm>
              <a:off x="2628989" y="3084530"/>
              <a:ext cx="239888" cy="89390"/>
            </a:xfrm>
            <a:prstGeom prst="rect">
              <a:avLst/>
            </a:prstGeom>
            <a:solidFill>
              <a:srgbClr val="1CABE2">
                <a:alpha val="100000"/>
              </a:srgbClr>
            </a:solidFill>
          </p:spPr>
          <p:txBody>
            <a:bodyPr/>
            <a:lstStyle/>
            <a:p/>
          </p:txBody>
        </p:sp>
        <p:sp>
          <p:nvSpPr>
            <p:cNvPr id="37" name="rc37"/>
            <p:cNvSpPr/>
            <p:nvPr/>
          </p:nvSpPr>
          <p:spPr>
            <a:xfrm>
              <a:off x="2895532" y="3257545"/>
              <a:ext cx="239888" cy="954464"/>
            </a:xfrm>
            <a:prstGeom prst="rect">
              <a:avLst/>
            </a:prstGeom>
            <a:solidFill>
              <a:srgbClr val="80BD41">
                <a:alpha val="100000"/>
              </a:srgbClr>
            </a:solidFill>
          </p:spPr>
          <p:txBody>
            <a:bodyPr/>
            <a:lstStyle/>
            <a:p/>
          </p:txBody>
        </p:sp>
        <p:sp>
          <p:nvSpPr>
            <p:cNvPr id="38" name="rc38"/>
            <p:cNvSpPr/>
            <p:nvPr/>
          </p:nvSpPr>
          <p:spPr>
            <a:xfrm>
              <a:off x="2895532" y="3090297"/>
              <a:ext cx="239888" cy="167247"/>
            </a:xfrm>
            <a:prstGeom prst="rect">
              <a:avLst/>
            </a:prstGeom>
            <a:solidFill>
              <a:srgbClr val="1CABE2">
                <a:alpha val="100000"/>
              </a:srgbClr>
            </a:solidFill>
          </p:spPr>
          <p:txBody>
            <a:bodyPr/>
            <a:lstStyle/>
            <a:p/>
          </p:txBody>
        </p:sp>
        <p:sp>
          <p:nvSpPr>
            <p:cNvPr id="39" name="rc39"/>
            <p:cNvSpPr/>
            <p:nvPr/>
          </p:nvSpPr>
          <p:spPr>
            <a:xfrm>
              <a:off x="3162075" y="3378655"/>
              <a:ext cx="239888" cy="833354"/>
            </a:xfrm>
            <a:prstGeom prst="rect">
              <a:avLst/>
            </a:prstGeom>
            <a:solidFill>
              <a:srgbClr val="80BD41">
                <a:alpha val="100000"/>
              </a:srgbClr>
            </a:solidFill>
          </p:spPr>
          <p:txBody>
            <a:bodyPr/>
            <a:lstStyle/>
            <a:p/>
          </p:txBody>
        </p:sp>
        <p:sp>
          <p:nvSpPr>
            <p:cNvPr id="40" name="rc40"/>
            <p:cNvSpPr/>
            <p:nvPr/>
          </p:nvSpPr>
          <p:spPr>
            <a:xfrm>
              <a:off x="3162075" y="3087413"/>
              <a:ext cx="239888" cy="291241"/>
            </a:xfrm>
            <a:prstGeom prst="rect">
              <a:avLst/>
            </a:prstGeom>
            <a:solidFill>
              <a:srgbClr val="1CABE2">
                <a:alpha val="100000"/>
              </a:srgbClr>
            </a:solidFill>
          </p:spPr>
          <p:txBody>
            <a:bodyPr/>
            <a:lstStyle/>
            <a:p/>
          </p:txBody>
        </p:sp>
        <p:sp>
          <p:nvSpPr>
            <p:cNvPr id="41" name="rc41"/>
            <p:cNvSpPr/>
            <p:nvPr/>
          </p:nvSpPr>
          <p:spPr>
            <a:xfrm>
              <a:off x="3428618" y="3361353"/>
              <a:ext cx="239888" cy="850655"/>
            </a:xfrm>
            <a:prstGeom prst="rect">
              <a:avLst/>
            </a:prstGeom>
            <a:solidFill>
              <a:srgbClr val="80BD41">
                <a:alpha val="100000"/>
              </a:srgbClr>
            </a:solidFill>
          </p:spPr>
          <p:txBody>
            <a:bodyPr/>
            <a:lstStyle/>
            <a:p/>
          </p:txBody>
        </p:sp>
        <p:sp>
          <p:nvSpPr>
            <p:cNvPr id="42" name="rc42"/>
            <p:cNvSpPr/>
            <p:nvPr/>
          </p:nvSpPr>
          <p:spPr>
            <a:xfrm>
              <a:off x="3428618" y="3029742"/>
              <a:ext cx="239888" cy="331611"/>
            </a:xfrm>
            <a:prstGeom prst="rect">
              <a:avLst/>
            </a:prstGeom>
            <a:solidFill>
              <a:srgbClr val="1CABE2">
                <a:alpha val="100000"/>
              </a:srgbClr>
            </a:solidFill>
          </p:spPr>
          <p:txBody>
            <a:bodyPr/>
            <a:lstStyle/>
            <a:p/>
          </p:txBody>
        </p:sp>
        <p:sp>
          <p:nvSpPr>
            <p:cNvPr id="43" name="rc43"/>
            <p:cNvSpPr/>
            <p:nvPr/>
          </p:nvSpPr>
          <p:spPr>
            <a:xfrm>
              <a:off x="3695161" y="3344052"/>
              <a:ext cx="239888" cy="867957"/>
            </a:xfrm>
            <a:prstGeom prst="rect">
              <a:avLst/>
            </a:prstGeom>
            <a:solidFill>
              <a:srgbClr val="80BD41">
                <a:alpha val="100000"/>
              </a:srgbClr>
            </a:solidFill>
          </p:spPr>
          <p:txBody>
            <a:bodyPr/>
            <a:lstStyle/>
            <a:p/>
          </p:txBody>
        </p:sp>
        <p:sp>
          <p:nvSpPr>
            <p:cNvPr id="44" name="rc44"/>
            <p:cNvSpPr/>
            <p:nvPr/>
          </p:nvSpPr>
          <p:spPr>
            <a:xfrm>
              <a:off x="3695161" y="3023975"/>
              <a:ext cx="239888" cy="320077"/>
            </a:xfrm>
            <a:prstGeom prst="rect">
              <a:avLst/>
            </a:prstGeom>
            <a:solidFill>
              <a:srgbClr val="1CABE2">
                <a:alpha val="100000"/>
              </a:srgbClr>
            </a:solidFill>
          </p:spPr>
          <p:txBody>
            <a:bodyPr/>
            <a:lstStyle/>
            <a:p/>
          </p:txBody>
        </p:sp>
        <p:sp>
          <p:nvSpPr>
            <p:cNvPr id="45" name="rc45"/>
            <p:cNvSpPr/>
            <p:nvPr/>
          </p:nvSpPr>
          <p:spPr>
            <a:xfrm>
              <a:off x="3961705" y="3329634"/>
              <a:ext cx="239888" cy="882375"/>
            </a:xfrm>
            <a:prstGeom prst="rect">
              <a:avLst/>
            </a:prstGeom>
            <a:solidFill>
              <a:srgbClr val="80BD41">
                <a:alpha val="100000"/>
              </a:srgbClr>
            </a:solidFill>
          </p:spPr>
          <p:txBody>
            <a:bodyPr/>
            <a:lstStyle/>
            <a:p/>
          </p:txBody>
        </p:sp>
        <p:sp>
          <p:nvSpPr>
            <p:cNvPr id="46" name="rc46"/>
            <p:cNvSpPr/>
            <p:nvPr/>
          </p:nvSpPr>
          <p:spPr>
            <a:xfrm>
              <a:off x="3961705" y="3049927"/>
              <a:ext cx="239888" cy="279707"/>
            </a:xfrm>
            <a:prstGeom prst="rect">
              <a:avLst/>
            </a:prstGeom>
            <a:solidFill>
              <a:srgbClr val="1CABE2">
                <a:alpha val="100000"/>
              </a:srgbClr>
            </a:solidFill>
          </p:spPr>
          <p:txBody>
            <a:bodyPr/>
            <a:lstStyle/>
            <a:p/>
          </p:txBody>
        </p:sp>
        <p:sp>
          <p:nvSpPr>
            <p:cNvPr id="47" name="rc47"/>
            <p:cNvSpPr/>
            <p:nvPr/>
          </p:nvSpPr>
          <p:spPr>
            <a:xfrm>
              <a:off x="4228248" y="3038393"/>
              <a:ext cx="239888" cy="1173616"/>
            </a:xfrm>
            <a:prstGeom prst="rect">
              <a:avLst/>
            </a:prstGeom>
            <a:solidFill>
              <a:srgbClr val="80BD41">
                <a:alpha val="100000"/>
              </a:srgbClr>
            </a:solidFill>
          </p:spPr>
          <p:txBody>
            <a:bodyPr/>
            <a:lstStyle/>
            <a:p/>
          </p:txBody>
        </p:sp>
        <p:sp>
          <p:nvSpPr>
            <p:cNvPr id="48" name="rc48"/>
            <p:cNvSpPr/>
            <p:nvPr/>
          </p:nvSpPr>
          <p:spPr>
            <a:xfrm>
              <a:off x="4228248" y="2989372"/>
              <a:ext cx="239888" cy="49020"/>
            </a:xfrm>
            <a:prstGeom prst="rect">
              <a:avLst/>
            </a:prstGeom>
            <a:solidFill>
              <a:srgbClr val="1CABE2">
                <a:alpha val="100000"/>
              </a:srgbClr>
            </a:solidFill>
          </p:spPr>
          <p:txBody>
            <a:bodyPr/>
            <a:lstStyle/>
            <a:p/>
          </p:txBody>
        </p:sp>
        <p:sp>
          <p:nvSpPr>
            <p:cNvPr id="49" name="rc49"/>
            <p:cNvSpPr/>
            <p:nvPr/>
          </p:nvSpPr>
          <p:spPr>
            <a:xfrm>
              <a:off x="4494791" y="3015324"/>
              <a:ext cx="239888" cy="1196685"/>
            </a:xfrm>
            <a:prstGeom prst="rect">
              <a:avLst/>
            </a:prstGeom>
            <a:solidFill>
              <a:srgbClr val="80BD41">
                <a:alpha val="100000"/>
              </a:srgbClr>
            </a:solidFill>
          </p:spPr>
          <p:txBody>
            <a:bodyPr/>
            <a:lstStyle/>
            <a:p/>
          </p:txBody>
        </p:sp>
        <p:sp>
          <p:nvSpPr>
            <p:cNvPr id="50" name="rc50"/>
            <p:cNvSpPr/>
            <p:nvPr/>
          </p:nvSpPr>
          <p:spPr>
            <a:xfrm>
              <a:off x="4494791" y="3003790"/>
              <a:ext cx="239888" cy="11534"/>
            </a:xfrm>
            <a:prstGeom prst="rect">
              <a:avLst/>
            </a:prstGeom>
            <a:solidFill>
              <a:srgbClr val="1CABE2">
                <a:alpha val="100000"/>
              </a:srgbClr>
            </a:solidFill>
          </p:spPr>
          <p:txBody>
            <a:bodyPr/>
            <a:lstStyle/>
            <a:p/>
          </p:txBody>
        </p:sp>
        <p:sp>
          <p:nvSpPr>
            <p:cNvPr id="51" name="rc51"/>
            <p:cNvSpPr/>
            <p:nvPr/>
          </p:nvSpPr>
          <p:spPr>
            <a:xfrm>
              <a:off x="4761334" y="3058578"/>
              <a:ext cx="239888" cy="1153431"/>
            </a:xfrm>
            <a:prstGeom prst="rect">
              <a:avLst/>
            </a:prstGeom>
            <a:solidFill>
              <a:srgbClr val="80BD41">
                <a:alpha val="100000"/>
              </a:srgbClr>
            </a:solidFill>
          </p:spPr>
          <p:txBody>
            <a:bodyPr/>
            <a:lstStyle/>
            <a:p/>
          </p:txBody>
        </p:sp>
        <p:sp>
          <p:nvSpPr>
            <p:cNvPr id="52" name="rc52"/>
            <p:cNvSpPr/>
            <p:nvPr/>
          </p:nvSpPr>
          <p:spPr>
            <a:xfrm>
              <a:off x="4761334" y="3047043"/>
              <a:ext cx="239888" cy="11534"/>
            </a:xfrm>
            <a:prstGeom prst="rect">
              <a:avLst/>
            </a:prstGeom>
            <a:solidFill>
              <a:srgbClr val="1CABE2">
                <a:alpha val="100000"/>
              </a:srgbClr>
            </a:solidFill>
          </p:spPr>
          <p:txBody>
            <a:bodyPr/>
            <a:lstStyle/>
            <a:p/>
          </p:txBody>
        </p:sp>
        <p:sp>
          <p:nvSpPr>
            <p:cNvPr id="53" name="rc53"/>
            <p:cNvSpPr/>
            <p:nvPr/>
          </p:nvSpPr>
          <p:spPr>
            <a:xfrm>
              <a:off x="5027877" y="3044160"/>
              <a:ext cx="239888" cy="1167849"/>
            </a:xfrm>
            <a:prstGeom prst="rect">
              <a:avLst/>
            </a:prstGeom>
            <a:solidFill>
              <a:srgbClr val="80BD41">
                <a:alpha val="100000"/>
              </a:srgbClr>
            </a:solidFill>
          </p:spPr>
          <p:txBody>
            <a:bodyPr/>
            <a:lstStyle/>
            <a:p/>
          </p:txBody>
        </p:sp>
        <p:sp>
          <p:nvSpPr>
            <p:cNvPr id="54" name="rc54"/>
            <p:cNvSpPr/>
            <p:nvPr/>
          </p:nvSpPr>
          <p:spPr>
            <a:xfrm>
              <a:off x="5027877" y="3032625"/>
              <a:ext cx="239888" cy="11534"/>
            </a:xfrm>
            <a:prstGeom prst="rect">
              <a:avLst/>
            </a:prstGeom>
            <a:solidFill>
              <a:srgbClr val="1CABE2">
                <a:alpha val="100000"/>
              </a:srgbClr>
            </a:solidFill>
          </p:spPr>
          <p:txBody>
            <a:bodyPr/>
            <a:lstStyle/>
            <a:p/>
          </p:txBody>
        </p:sp>
        <p:sp>
          <p:nvSpPr>
            <p:cNvPr id="55" name="rc55"/>
            <p:cNvSpPr/>
            <p:nvPr/>
          </p:nvSpPr>
          <p:spPr>
            <a:xfrm>
              <a:off x="5294420" y="3035509"/>
              <a:ext cx="239888" cy="1176500"/>
            </a:xfrm>
            <a:prstGeom prst="rect">
              <a:avLst/>
            </a:prstGeom>
            <a:solidFill>
              <a:srgbClr val="80BD41">
                <a:alpha val="100000"/>
              </a:srgbClr>
            </a:solidFill>
          </p:spPr>
          <p:txBody>
            <a:bodyPr/>
            <a:lstStyle/>
            <a:p/>
          </p:txBody>
        </p:sp>
        <p:sp>
          <p:nvSpPr>
            <p:cNvPr id="56" name="rc56"/>
            <p:cNvSpPr/>
            <p:nvPr/>
          </p:nvSpPr>
          <p:spPr>
            <a:xfrm>
              <a:off x="5294420" y="2998022"/>
              <a:ext cx="239888" cy="37486"/>
            </a:xfrm>
            <a:prstGeom prst="rect">
              <a:avLst/>
            </a:prstGeom>
            <a:solidFill>
              <a:srgbClr val="1CABE2">
                <a:alpha val="100000"/>
              </a:srgbClr>
            </a:solidFill>
          </p:spPr>
          <p:txBody>
            <a:bodyPr/>
            <a:lstStyle/>
            <a:p/>
          </p:txBody>
        </p:sp>
        <p:sp>
          <p:nvSpPr>
            <p:cNvPr id="57" name="rc57"/>
            <p:cNvSpPr/>
            <p:nvPr/>
          </p:nvSpPr>
          <p:spPr>
            <a:xfrm>
              <a:off x="5560963" y="3000906"/>
              <a:ext cx="239888" cy="1211103"/>
            </a:xfrm>
            <a:prstGeom prst="rect">
              <a:avLst/>
            </a:prstGeom>
            <a:solidFill>
              <a:srgbClr val="80BD41">
                <a:alpha val="100000"/>
              </a:srgbClr>
            </a:solidFill>
          </p:spPr>
          <p:txBody>
            <a:bodyPr/>
            <a:lstStyle/>
            <a:p/>
          </p:txBody>
        </p:sp>
        <p:sp>
          <p:nvSpPr>
            <p:cNvPr id="58" name="rc58"/>
            <p:cNvSpPr/>
            <p:nvPr/>
          </p:nvSpPr>
          <p:spPr>
            <a:xfrm>
              <a:off x="5560963" y="2963420"/>
              <a:ext cx="239888" cy="37486"/>
            </a:xfrm>
            <a:prstGeom prst="rect">
              <a:avLst/>
            </a:prstGeom>
            <a:solidFill>
              <a:srgbClr val="1CABE2">
                <a:alpha val="100000"/>
              </a:srgbClr>
            </a:solidFill>
          </p:spPr>
          <p:txBody>
            <a:bodyPr/>
            <a:lstStyle/>
            <a:p/>
          </p:txBody>
        </p:sp>
        <p:sp>
          <p:nvSpPr>
            <p:cNvPr id="59" name="rc59"/>
            <p:cNvSpPr/>
            <p:nvPr/>
          </p:nvSpPr>
          <p:spPr>
            <a:xfrm>
              <a:off x="5827506" y="3029742"/>
              <a:ext cx="239888" cy="1182267"/>
            </a:xfrm>
            <a:prstGeom prst="rect">
              <a:avLst/>
            </a:prstGeom>
            <a:solidFill>
              <a:srgbClr val="80BD41">
                <a:alpha val="100000"/>
              </a:srgbClr>
            </a:solidFill>
          </p:spPr>
          <p:txBody>
            <a:bodyPr/>
            <a:lstStyle/>
            <a:p/>
          </p:txBody>
        </p:sp>
        <p:sp>
          <p:nvSpPr>
            <p:cNvPr id="60" name="rc60"/>
            <p:cNvSpPr/>
            <p:nvPr/>
          </p:nvSpPr>
          <p:spPr>
            <a:xfrm>
              <a:off x="5827506" y="3006673"/>
              <a:ext cx="239888" cy="23068"/>
            </a:xfrm>
            <a:prstGeom prst="rect">
              <a:avLst/>
            </a:prstGeom>
            <a:solidFill>
              <a:srgbClr val="1CABE2">
                <a:alpha val="100000"/>
              </a:srgbClr>
            </a:solidFill>
          </p:spPr>
          <p:txBody>
            <a:bodyPr/>
            <a:lstStyle/>
            <a:p/>
          </p:txBody>
        </p:sp>
        <p:sp>
          <p:nvSpPr>
            <p:cNvPr id="61" name="rc61"/>
            <p:cNvSpPr/>
            <p:nvPr/>
          </p:nvSpPr>
          <p:spPr>
            <a:xfrm>
              <a:off x="6094049" y="3018208"/>
              <a:ext cx="239888" cy="1193801"/>
            </a:xfrm>
            <a:prstGeom prst="rect">
              <a:avLst/>
            </a:prstGeom>
            <a:solidFill>
              <a:srgbClr val="80BD41">
                <a:alpha val="100000"/>
              </a:srgbClr>
            </a:solidFill>
          </p:spPr>
          <p:txBody>
            <a:bodyPr/>
            <a:lstStyle/>
            <a:p/>
          </p:txBody>
        </p:sp>
        <p:sp>
          <p:nvSpPr>
            <p:cNvPr id="62" name="rc62"/>
            <p:cNvSpPr/>
            <p:nvPr/>
          </p:nvSpPr>
          <p:spPr>
            <a:xfrm>
              <a:off x="6094049" y="2980721"/>
              <a:ext cx="239888" cy="37486"/>
            </a:xfrm>
            <a:prstGeom prst="rect">
              <a:avLst/>
            </a:prstGeom>
            <a:solidFill>
              <a:srgbClr val="1CABE2">
                <a:alpha val="100000"/>
              </a:srgbClr>
            </a:solidFill>
          </p:spPr>
          <p:txBody>
            <a:bodyPr/>
            <a:lstStyle/>
            <a:p/>
          </p:txBody>
        </p:sp>
        <p:sp>
          <p:nvSpPr>
            <p:cNvPr id="63" name="rc63"/>
            <p:cNvSpPr/>
            <p:nvPr/>
          </p:nvSpPr>
          <p:spPr>
            <a:xfrm>
              <a:off x="6360593" y="3021091"/>
              <a:ext cx="239888" cy="1190918"/>
            </a:xfrm>
            <a:prstGeom prst="rect">
              <a:avLst/>
            </a:prstGeom>
            <a:solidFill>
              <a:srgbClr val="80BD41">
                <a:alpha val="100000"/>
              </a:srgbClr>
            </a:solidFill>
          </p:spPr>
          <p:txBody>
            <a:bodyPr/>
            <a:lstStyle/>
            <a:p/>
          </p:txBody>
        </p:sp>
        <p:sp>
          <p:nvSpPr>
            <p:cNvPr id="64" name="rc64"/>
            <p:cNvSpPr/>
            <p:nvPr/>
          </p:nvSpPr>
          <p:spPr>
            <a:xfrm>
              <a:off x="6360593" y="2998022"/>
              <a:ext cx="239888" cy="23068"/>
            </a:xfrm>
            <a:prstGeom prst="rect">
              <a:avLst/>
            </a:prstGeom>
            <a:solidFill>
              <a:srgbClr val="1CABE2">
                <a:alpha val="100000"/>
              </a:srgbClr>
            </a:solidFill>
          </p:spPr>
          <p:txBody>
            <a:bodyPr/>
            <a:lstStyle/>
            <a:p/>
          </p:txBody>
        </p:sp>
        <p:sp>
          <p:nvSpPr>
            <p:cNvPr id="65" name="rc65"/>
            <p:cNvSpPr/>
            <p:nvPr/>
          </p:nvSpPr>
          <p:spPr>
            <a:xfrm>
              <a:off x="6627136" y="2974954"/>
              <a:ext cx="239888" cy="1237055"/>
            </a:xfrm>
            <a:prstGeom prst="rect">
              <a:avLst/>
            </a:prstGeom>
            <a:solidFill>
              <a:srgbClr val="80BD41">
                <a:alpha val="100000"/>
              </a:srgbClr>
            </a:solidFill>
          </p:spPr>
          <p:txBody>
            <a:bodyPr/>
            <a:lstStyle/>
            <a:p/>
          </p:txBody>
        </p:sp>
        <p:sp>
          <p:nvSpPr>
            <p:cNvPr id="66" name="rc66"/>
            <p:cNvSpPr/>
            <p:nvPr/>
          </p:nvSpPr>
          <p:spPr>
            <a:xfrm>
              <a:off x="6627136" y="2949002"/>
              <a:ext cx="239888" cy="25952"/>
            </a:xfrm>
            <a:prstGeom prst="rect">
              <a:avLst/>
            </a:prstGeom>
            <a:solidFill>
              <a:srgbClr val="1CABE2">
                <a:alpha val="100000"/>
              </a:srgbClr>
            </a:solidFill>
          </p:spPr>
          <p:txBody>
            <a:bodyPr/>
            <a:lstStyle/>
            <a:p/>
          </p:txBody>
        </p:sp>
        <p:sp>
          <p:nvSpPr>
            <p:cNvPr id="67" name="rc67"/>
            <p:cNvSpPr/>
            <p:nvPr/>
          </p:nvSpPr>
          <p:spPr>
            <a:xfrm>
              <a:off x="6893679" y="2974954"/>
              <a:ext cx="239888" cy="1237055"/>
            </a:xfrm>
            <a:prstGeom prst="rect">
              <a:avLst/>
            </a:prstGeom>
            <a:solidFill>
              <a:srgbClr val="80BD41">
                <a:alpha val="100000"/>
              </a:srgbClr>
            </a:solidFill>
          </p:spPr>
          <p:txBody>
            <a:bodyPr/>
            <a:lstStyle/>
            <a:p/>
          </p:txBody>
        </p:sp>
        <p:sp>
          <p:nvSpPr>
            <p:cNvPr id="68" name="rc68"/>
            <p:cNvSpPr/>
            <p:nvPr/>
          </p:nvSpPr>
          <p:spPr>
            <a:xfrm>
              <a:off x="6893679" y="2963420"/>
              <a:ext cx="239888" cy="11534"/>
            </a:xfrm>
            <a:prstGeom prst="rect">
              <a:avLst/>
            </a:prstGeom>
            <a:solidFill>
              <a:srgbClr val="1CABE2">
                <a:alpha val="100000"/>
              </a:srgbClr>
            </a:solidFill>
          </p:spPr>
          <p:txBody>
            <a:bodyPr/>
            <a:lstStyle/>
            <a:p/>
          </p:txBody>
        </p:sp>
        <p:sp>
          <p:nvSpPr>
            <p:cNvPr id="69" name="rc69"/>
            <p:cNvSpPr/>
            <p:nvPr/>
          </p:nvSpPr>
          <p:spPr>
            <a:xfrm>
              <a:off x="7160222" y="3006673"/>
              <a:ext cx="239888" cy="1205335"/>
            </a:xfrm>
            <a:prstGeom prst="rect">
              <a:avLst/>
            </a:prstGeom>
            <a:solidFill>
              <a:srgbClr val="80BD41">
                <a:alpha val="100000"/>
              </a:srgbClr>
            </a:solidFill>
          </p:spPr>
          <p:txBody>
            <a:bodyPr/>
            <a:lstStyle/>
            <a:p/>
          </p:txBody>
        </p:sp>
        <p:sp>
          <p:nvSpPr>
            <p:cNvPr id="70" name="rc70"/>
            <p:cNvSpPr/>
            <p:nvPr/>
          </p:nvSpPr>
          <p:spPr>
            <a:xfrm>
              <a:off x="7160222" y="2980721"/>
              <a:ext cx="239888" cy="25952"/>
            </a:xfrm>
            <a:prstGeom prst="rect">
              <a:avLst/>
            </a:prstGeom>
            <a:solidFill>
              <a:srgbClr val="1CABE2">
                <a:alpha val="100000"/>
              </a:srgbClr>
            </a:solidFill>
          </p:spPr>
          <p:txBody>
            <a:bodyPr/>
            <a:lstStyle/>
            <a:p/>
          </p:txBody>
        </p:sp>
        <p:sp>
          <p:nvSpPr>
            <p:cNvPr id="71" name="rc71"/>
            <p:cNvSpPr/>
            <p:nvPr/>
          </p:nvSpPr>
          <p:spPr>
            <a:xfrm>
              <a:off x="7426765" y="3026858"/>
              <a:ext cx="239888" cy="1185150"/>
            </a:xfrm>
            <a:prstGeom prst="rect">
              <a:avLst/>
            </a:prstGeom>
            <a:solidFill>
              <a:srgbClr val="80BD41">
                <a:alpha val="100000"/>
              </a:srgbClr>
            </a:solidFill>
          </p:spPr>
          <p:txBody>
            <a:bodyPr/>
            <a:lstStyle/>
            <a:p/>
          </p:txBody>
        </p:sp>
        <p:sp>
          <p:nvSpPr>
            <p:cNvPr id="72" name="rc72"/>
            <p:cNvSpPr/>
            <p:nvPr/>
          </p:nvSpPr>
          <p:spPr>
            <a:xfrm>
              <a:off x="7426765" y="3003790"/>
              <a:ext cx="239888" cy="23068"/>
            </a:xfrm>
            <a:prstGeom prst="rect">
              <a:avLst/>
            </a:prstGeom>
            <a:solidFill>
              <a:srgbClr val="1CABE2">
                <a:alpha val="100000"/>
              </a:srgbClr>
            </a:solidFill>
          </p:spPr>
          <p:txBody>
            <a:bodyPr/>
            <a:lstStyle/>
            <a:p/>
          </p:txBody>
        </p:sp>
        <p:sp>
          <p:nvSpPr>
            <p:cNvPr id="73" name="rc73"/>
            <p:cNvSpPr/>
            <p:nvPr/>
          </p:nvSpPr>
          <p:spPr>
            <a:xfrm>
              <a:off x="7693308" y="3038393"/>
              <a:ext cx="239888" cy="1173616"/>
            </a:xfrm>
            <a:prstGeom prst="rect">
              <a:avLst/>
            </a:prstGeom>
            <a:solidFill>
              <a:srgbClr val="80BD41">
                <a:alpha val="100000"/>
              </a:srgbClr>
            </a:solidFill>
          </p:spPr>
          <p:txBody>
            <a:bodyPr/>
            <a:lstStyle/>
            <a:p/>
          </p:txBody>
        </p:sp>
        <p:sp>
          <p:nvSpPr>
            <p:cNvPr id="74" name="rc74"/>
            <p:cNvSpPr/>
            <p:nvPr/>
          </p:nvSpPr>
          <p:spPr>
            <a:xfrm>
              <a:off x="7693308" y="3000906"/>
              <a:ext cx="239888" cy="37486"/>
            </a:xfrm>
            <a:prstGeom prst="rect">
              <a:avLst/>
            </a:prstGeom>
            <a:solidFill>
              <a:srgbClr val="1CABE2">
                <a:alpha val="100000"/>
              </a:srgbClr>
            </a:solidFill>
          </p:spPr>
          <p:txBody>
            <a:bodyPr/>
            <a:lstStyle/>
            <a:p/>
          </p:txBody>
        </p:sp>
        <p:sp>
          <p:nvSpPr>
            <p:cNvPr id="75" name="rc75"/>
            <p:cNvSpPr/>
            <p:nvPr/>
          </p:nvSpPr>
          <p:spPr>
            <a:xfrm>
              <a:off x="7959851" y="3009557"/>
              <a:ext cx="239888" cy="1202452"/>
            </a:xfrm>
            <a:prstGeom prst="rect">
              <a:avLst/>
            </a:prstGeom>
            <a:solidFill>
              <a:srgbClr val="80BD41">
                <a:alpha val="100000"/>
              </a:srgbClr>
            </a:solidFill>
          </p:spPr>
          <p:txBody>
            <a:bodyPr/>
            <a:lstStyle/>
            <a:p/>
          </p:txBody>
        </p:sp>
        <p:sp>
          <p:nvSpPr>
            <p:cNvPr id="76" name="rc76"/>
            <p:cNvSpPr/>
            <p:nvPr/>
          </p:nvSpPr>
          <p:spPr>
            <a:xfrm>
              <a:off x="7959851" y="2998022"/>
              <a:ext cx="239888" cy="11534"/>
            </a:xfrm>
            <a:prstGeom prst="rect">
              <a:avLst/>
            </a:prstGeom>
            <a:solidFill>
              <a:srgbClr val="1CABE2">
                <a:alpha val="100000"/>
              </a:srgbClr>
            </a:solidFill>
          </p:spPr>
          <p:txBody>
            <a:bodyPr/>
            <a:lstStyle/>
            <a:p/>
          </p:txBody>
        </p:sp>
        <p:sp>
          <p:nvSpPr>
            <p:cNvPr id="77" name="pl77"/>
            <p:cNvSpPr/>
            <p:nvPr/>
          </p:nvSpPr>
          <p:spPr>
            <a:xfrm>
              <a:off x="1416218" y="2085226"/>
              <a:ext cx="6663577" cy="580031"/>
            </a:xfrm>
            <a:custGeom>
              <a:avLst/>
              <a:pathLst>
                <a:path w="6663577" h="580031">
                  <a:moveTo>
                    <a:pt x="0" y="107413"/>
                  </a:moveTo>
                  <a:lnTo>
                    <a:pt x="266543" y="85930"/>
                  </a:lnTo>
                  <a:lnTo>
                    <a:pt x="533086" y="85930"/>
                  </a:lnTo>
                  <a:lnTo>
                    <a:pt x="799629" y="107413"/>
                  </a:lnTo>
                  <a:lnTo>
                    <a:pt x="1066172" y="214826"/>
                  </a:lnTo>
                  <a:lnTo>
                    <a:pt x="1332715" y="150378"/>
                  </a:lnTo>
                  <a:lnTo>
                    <a:pt x="1599258" y="300757"/>
                  </a:lnTo>
                  <a:lnTo>
                    <a:pt x="1865801" y="537066"/>
                  </a:lnTo>
                  <a:lnTo>
                    <a:pt x="2132344" y="580031"/>
                  </a:lnTo>
                  <a:lnTo>
                    <a:pt x="2398888" y="558549"/>
                  </a:lnTo>
                  <a:lnTo>
                    <a:pt x="2665431" y="494101"/>
                  </a:lnTo>
                  <a:lnTo>
                    <a:pt x="2931974" y="64447"/>
                  </a:lnTo>
                  <a:lnTo>
                    <a:pt x="3198517" y="0"/>
                  </a:lnTo>
                  <a:lnTo>
                    <a:pt x="3465060" y="0"/>
                  </a:lnTo>
                  <a:lnTo>
                    <a:pt x="3731603" y="0"/>
                  </a:lnTo>
                  <a:lnTo>
                    <a:pt x="3998146" y="42965"/>
                  </a:lnTo>
                  <a:lnTo>
                    <a:pt x="4264689" y="42965"/>
                  </a:lnTo>
                  <a:lnTo>
                    <a:pt x="4531233" y="21482"/>
                  </a:lnTo>
                  <a:lnTo>
                    <a:pt x="4797776" y="42965"/>
                  </a:lnTo>
                  <a:lnTo>
                    <a:pt x="5064319" y="21482"/>
                  </a:lnTo>
                  <a:lnTo>
                    <a:pt x="5330862" y="21482"/>
                  </a:lnTo>
                  <a:lnTo>
                    <a:pt x="5597405" y="0"/>
                  </a:lnTo>
                  <a:lnTo>
                    <a:pt x="5863948" y="21482"/>
                  </a:lnTo>
                  <a:lnTo>
                    <a:pt x="6130491" y="21482"/>
                  </a:lnTo>
                  <a:lnTo>
                    <a:pt x="6397034" y="42965"/>
                  </a:lnTo>
                  <a:lnTo>
                    <a:pt x="6663577" y="0"/>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3" name="tx83"/>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9" name="tx89"/>
            <p:cNvSpPr/>
            <p:nvPr/>
          </p:nvSpPr>
          <p:spPr>
            <a:xfrm>
              <a:off x="1350915" y="2787398"/>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0" name="tx90"/>
            <p:cNvSpPr/>
            <p:nvPr/>
          </p:nvSpPr>
          <p:spPr>
            <a:xfrm>
              <a:off x="2683631" y="294567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91" name="tx91"/>
            <p:cNvSpPr/>
            <p:nvPr/>
          </p:nvSpPr>
          <p:spPr>
            <a:xfrm>
              <a:off x="4055523" y="2915423"/>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a:t>
              </a:r>
            </a:p>
          </p:txBody>
        </p:sp>
        <p:sp>
          <p:nvSpPr>
            <p:cNvPr id="92" name="tx92"/>
            <p:cNvSpPr/>
            <p:nvPr/>
          </p:nvSpPr>
          <p:spPr>
            <a:xfrm>
              <a:off x="5349062" y="28632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3" name="tx93"/>
            <p:cNvSpPr/>
            <p:nvPr/>
          </p:nvSpPr>
          <p:spPr>
            <a:xfrm>
              <a:off x="6415235" y="28603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4" name="tx94"/>
            <p:cNvSpPr/>
            <p:nvPr/>
          </p:nvSpPr>
          <p:spPr>
            <a:xfrm>
              <a:off x="6681778" y="2814498"/>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5" name="tx95"/>
            <p:cNvSpPr/>
            <p:nvPr/>
          </p:nvSpPr>
          <p:spPr>
            <a:xfrm>
              <a:off x="6948321" y="2827447"/>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214864" y="2847633"/>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481407" y="286901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8" name="tx98"/>
            <p:cNvSpPr/>
            <p:nvPr/>
          </p:nvSpPr>
          <p:spPr>
            <a:xfrm>
              <a:off x="7747950" y="286612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9" name="tx99"/>
            <p:cNvSpPr/>
            <p:nvPr/>
          </p:nvSpPr>
          <p:spPr>
            <a:xfrm>
              <a:off x="8014493" y="286036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100" name="pl100"/>
            <p:cNvSpPr/>
            <p:nvPr/>
          </p:nvSpPr>
          <p:spPr>
            <a:xfrm>
              <a:off x="1416218" y="2063743"/>
              <a:ext cx="0" cy="128895"/>
            </a:xfrm>
            <a:custGeom>
              <a:avLst/>
              <a:pathLst>
                <a:path w="0" h="128895">
                  <a:moveTo>
                    <a:pt x="0" y="128895"/>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515583"/>
            </a:xfrm>
            <a:custGeom>
              <a:avLst/>
              <a:pathLst>
                <a:path w="0" h="515583">
                  <a:moveTo>
                    <a:pt x="0" y="51558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1482"/>
            </a:xfrm>
            <a:custGeom>
              <a:avLst/>
              <a:pathLst>
                <a:path w="0" h="21482">
                  <a:moveTo>
                    <a:pt x="0" y="2148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57255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12" name="tx112"/>
            <p:cNvSpPr/>
            <p:nvPr/>
          </p:nvSpPr>
          <p:spPr>
            <a:xfrm>
              <a:off x="1362659" y="29280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3" name="tx113"/>
            <p:cNvSpPr/>
            <p:nvPr/>
          </p:nvSpPr>
          <p:spPr>
            <a:xfrm>
              <a:off x="2683631" y="3657871"/>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a:t>
              </a:r>
            </a:p>
          </p:txBody>
        </p:sp>
        <p:sp>
          <p:nvSpPr>
            <p:cNvPr id="114" name="tx114"/>
            <p:cNvSpPr/>
            <p:nvPr/>
          </p:nvSpPr>
          <p:spPr>
            <a:xfrm>
              <a:off x="2695375" y="309532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73572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a:t>
              </a:r>
            </a:p>
          </p:txBody>
        </p:sp>
        <p:sp>
          <p:nvSpPr>
            <p:cNvPr id="116" name="tx116"/>
            <p:cNvSpPr/>
            <p:nvPr/>
          </p:nvSpPr>
          <p:spPr>
            <a:xfrm>
              <a:off x="4028090" y="315587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7" name="tx117"/>
            <p:cNvSpPr/>
            <p:nvPr/>
          </p:nvSpPr>
          <p:spPr>
            <a:xfrm>
              <a:off x="5349062" y="3589858"/>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18" name="tx118"/>
            <p:cNvSpPr/>
            <p:nvPr/>
          </p:nvSpPr>
          <p:spPr>
            <a:xfrm>
              <a:off x="5360806" y="298286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15235" y="358264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0" name="tx120"/>
            <p:cNvSpPr/>
            <p:nvPr/>
          </p:nvSpPr>
          <p:spPr>
            <a:xfrm>
              <a:off x="6426979" y="297565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5583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2" name="tx122"/>
            <p:cNvSpPr/>
            <p:nvPr/>
          </p:nvSpPr>
          <p:spPr>
            <a:xfrm>
              <a:off x="6693522" y="292807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5583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a:t>
              </a:r>
            </a:p>
          </p:txBody>
        </p:sp>
        <p:sp>
          <p:nvSpPr>
            <p:cNvPr id="124" name="tx124"/>
            <p:cNvSpPr/>
            <p:nvPr/>
          </p:nvSpPr>
          <p:spPr>
            <a:xfrm>
              <a:off x="6960065" y="293528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57544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6" name="tx126"/>
            <p:cNvSpPr/>
            <p:nvPr/>
          </p:nvSpPr>
          <p:spPr>
            <a:xfrm>
              <a:off x="7226608" y="295979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481407" y="358553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8" name="tx128"/>
            <p:cNvSpPr/>
            <p:nvPr/>
          </p:nvSpPr>
          <p:spPr>
            <a:xfrm>
              <a:off x="7493151" y="29814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5913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30" name="tx130"/>
            <p:cNvSpPr/>
            <p:nvPr/>
          </p:nvSpPr>
          <p:spPr>
            <a:xfrm>
              <a:off x="7759694" y="29857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57688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32" name="tx132"/>
            <p:cNvSpPr/>
            <p:nvPr/>
          </p:nvSpPr>
          <p:spPr>
            <a:xfrm>
              <a:off x="8026237" y="296988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584884"/>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5" name="tx135"/>
            <p:cNvSpPr/>
            <p:nvPr/>
          </p:nvSpPr>
          <p:spPr>
            <a:xfrm>
              <a:off x="810775" y="3008578"/>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6" name="tx136"/>
            <p:cNvSpPr/>
            <p:nvPr/>
          </p:nvSpPr>
          <p:spPr>
            <a:xfrm>
              <a:off x="810775" y="24297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7" name="tx137"/>
            <p:cNvSpPr/>
            <p:nvPr/>
          </p:nvSpPr>
          <p:spPr>
            <a:xfrm>
              <a:off x="810775" y="185303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18617"/>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2000-2025</a:t>
              </a:r>
            </a:p>
          </p:txBody>
        </p:sp>
        <p:sp>
          <p:nvSpPr>
            <p:cNvPr id="164" name="pl164"/>
            <p:cNvSpPr/>
            <p:nvPr/>
          </p:nvSpPr>
          <p:spPr>
            <a:xfrm>
              <a:off x="20752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3326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9125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4924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072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542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1225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702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2824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6434510" cy="124062"/>
            </a:xfrm>
            <a:prstGeom prst="rect">
              <a:avLst/>
            </a:prstGeom>
            <a:solidFill>
              <a:srgbClr val="80BD41">
                <a:alpha val="100000"/>
              </a:srgbClr>
            </a:solidFill>
          </p:spPr>
          <p:txBody>
            <a:bodyPr/>
            <a:lstStyle/>
            <a:p/>
          </p:txBody>
        </p:sp>
        <p:sp>
          <p:nvSpPr>
            <p:cNvPr id="178" name="rc178"/>
            <p:cNvSpPr/>
            <p:nvPr/>
          </p:nvSpPr>
          <p:spPr>
            <a:xfrm>
              <a:off x="7730784" y="5840557"/>
              <a:ext cx="124639" cy="124062"/>
            </a:xfrm>
            <a:prstGeom prst="rect">
              <a:avLst/>
            </a:prstGeom>
            <a:solidFill>
              <a:srgbClr val="1CABE2">
                <a:alpha val="100000"/>
              </a:srgbClr>
            </a:solidFill>
          </p:spPr>
          <p:txBody>
            <a:bodyPr/>
            <a:lstStyle/>
            <a:p/>
          </p:txBody>
        </p:sp>
        <p:sp>
          <p:nvSpPr>
            <p:cNvPr id="179" name="rc179"/>
            <p:cNvSpPr/>
            <p:nvPr/>
          </p:nvSpPr>
          <p:spPr>
            <a:xfrm>
              <a:off x="1296273" y="5685479"/>
              <a:ext cx="6341031" cy="124062"/>
            </a:xfrm>
            <a:prstGeom prst="rect">
              <a:avLst/>
            </a:prstGeom>
            <a:solidFill>
              <a:srgbClr val="80BD41">
                <a:alpha val="100000"/>
              </a:srgbClr>
            </a:solidFill>
          </p:spPr>
          <p:txBody>
            <a:bodyPr/>
            <a:lstStyle/>
            <a:p/>
          </p:txBody>
        </p:sp>
        <p:sp>
          <p:nvSpPr>
            <p:cNvPr id="180" name="rc180"/>
            <p:cNvSpPr/>
            <p:nvPr/>
          </p:nvSpPr>
          <p:spPr>
            <a:xfrm>
              <a:off x="7637305" y="5685479"/>
              <a:ext cx="202539" cy="124062"/>
            </a:xfrm>
            <a:prstGeom prst="rect">
              <a:avLst/>
            </a:prstGeom>
            <a:solidFill>
              <a:srgbClr val="1CABE2">
                <a:alpha val="100000"/>
              </a:srgbClr>
            </a:solidFill>
          </p:spPr>
          <p:txBody>
            <a:bodyPr/>
            <a:lstStyle/>
            <a:p/>
          </p:txBody>
        </p:sp>
        <p:sp>
          <p:nvSpPr>
            <p:cNvPr id="181" name="rc181"/>
            <p:cNvSpPr/>
            <p:nvPr/>
          </p:nvSpPr>
          <p:spPr>
            <a:xfrm>
              <a:off x="1296273" y="5530401"/>
              <a:ext cx="6496830" cy="124062"/>
            </a:xfrm>
            <a:prstGeom prst="rect">
              <a:avLst/>
            </a:prstGeom>
            <a:solidFill>
              <a:srgbClr val="80BD41">
                <a:alpha val="100000"/>
              </a:srgbClr>
            </a:solidFill>
          </p:spPr>
          <p:txBody>
            <a:bodyPr/>
            <a:lstStyle/>
            <a:p/>
          </p:txBody>
        </p:sp>
        <p:sp>
          <p:nvSpPr>
            <p:cNvPr id="182" name="rc182"/>
            <p:cNvSpPr/>
            <p:nvPr/>
          </p:nvSpPr>
          <p:spPr>
            <a:xfrm>
              <a:off x="7793104" y="5530401"/>
              <a:ext cx="62319" cy="124062"/>
            </a:xfrm>
            <a:prstGeom prst="rect">
              <a:avLst/>
            </a:prstGeom>
            <a:solidFill>
              <a:srgbClr val="1CABE2">
                <a:alpha val="100000"/>
              </a:srgbClr>
            </a:solidFill>
          </p:spPr>
          <p:txBody>
            <a:bodyPr/>
            <a:lstStyle/>
            <a:p/>
          </p:txBody>
        </p:sp>
        <p:sp>
          <p:nvSpPr>
            <p:cNvPr id="183" name="tx183"/>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4" name="tx184"/>
            <p:cNvSpPr/>
            <p:nvPr/>
          </p:nvSpPr>
          <p:spPr>
            <a:xfrm>
              <a:off x="8086650" y="5705786"/>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5" name="tx185"/>
            <p:cNvSpPr/>
            <p:nvPr/>
          </p:nvSpPr>
          <p:spPr>
            <a:xfrm>
              <a:off x="8119368" y="555070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6" name="tx186"/>
            <p:cNvSpPr/>
            <p:nvPr/>
          </p:nvSpPr>
          <p:spPr>
            <a:xfrm>
              <a:off x="4438180" y="586347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7" name="tx187"/>
            <p:cNvSpPr/>
            <p:nvPr/>
          </p:nvSpPr>
          <p:spPr>
            <a:xfrm>
              <a:off x="7731306" y="58634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391440" y="570839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4.1</a:t>
              </a:r>
            </a:p>
          </p:txBody>
        </p:sp>
        <p:sp>
          <p:nvSpPr>
            <p:cNvPr id="189" name="tx189"/>
            <p:cNvSpPr/>
            <p:nvPr/>
          </p:nvSpPr>
          <p:spPr>
            <a:xfrm>
              <a:off x="7676776" y="5708394"/>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469340" y="5553316"/>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91" name="tx191"/>
            <p:cNvSpPr/>
            <p:nvPr/>
          </p:nvSpPr>
          <p:spPr>
            <a:xfrm>
              <a:off x="7762466" y="555331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815419"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7" name="tx197"/>
            <p:cNvSpPr/>
            <p:nvPr/>
          </p:nvSpPr>
          <p:spPr>
            <a:xfrm>
              <a:off x="4373412" y="6057856"/>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931405" y="60560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9" name="tx199"/>
            <p:cNvSpPr/>
            <p:nvPr/>
          </p:nvSpPr>
          <p:spPr>
            <a:xfrm>
              <a:off x="7489398" y="6058265"/>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200" name="tx200"/>
            <p:cNvSpPr/>
            <p:nvPr/>
          </p:nvSpPr>
          <p:spPr>
            <a:xfrm>
              <a:off x="4018061" y="6191355"/>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(99%) was relatively constant within 1% compared to 2019 (98%).
The number of children vaccinated with DTP3 increased 1% compared to in 2019.
The number of surviving infants remained constant approximately 0% compared to in 2019.
In 2025, more children were vaccinated than in 2019.
In 2025, there were approximately the same number of surviving infants (target population) than in 2019.
For vaccine coverage to increase, the number of children vaccinated needs to increase.</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31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2535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6759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0982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424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89647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387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906279"/>
              <a:ext cx="239888" cy="305729"/>
            </a:xfrm>
            <a:prstGeom prst="rect">
              <a:avLst/>
            </a:prstGeom>
            <a:solidFill>
              <a:srgbClr val="E2231A">
                <a:alpha val="90196"/>
              </a:srgbClr>
            </a:solidFill>
          </p:spPr>
          <p:txBody>
            <a:bodyPr/>
            <a:lstStyle/>
            <a:p/>
          </p:txBody>
        </p:sp>
        <p:sp>
          <p:nvSpPr>
            <p:cNvPr id="25" name="rc25"/>
            <p:cNvSpPr/>
            <p:nvPr/>
          </p:nvSpPr>
          <p:spPr>
            <a:xfrm>
              <a:off x="1562816" y="3892598"/>
              <a:ext cx="239888" cy="319411"/>
            </a:xfrm>
            <a:prstGeom prst="rect">
              <a:avLst/>
            </a:prstGeom>
            <a:solidFill>
              <a:srgbClr val="E2231A">
                <a:alpha val="90196"/>
              </a:srgbClr>
            </a:solidFill>
          </p:spPr>
          <p:txBody>
            <a:bodyPr/>
            <a:lstStyle/>
            <a:p/>
          </p:txBody>
        </p:sp>
        <p:sp>
          <p:nvSpPr>
            <p:cNvPr id="26" name="rc26"/>
            <p:cNvSpPr/>
            <p:nvPr/>
          </p:nvSpPr>
          <p:spPr>
            <a:xfrm>
              <a:off x="1829360" y="3844975"/>
              <a:ext cx="239888" cy="367033"/>
            </a:xfrm>
            <a:prstGeom prst="rect">
              <a:avLst/>
            </a:prstGeom>
            <a:solidFill>
              <a:srgbClr val="E2231A">
                <a:alpha val="90196"/>
              </a:srgbClr>
            </a:solidFill>
          </p:spPr>
          <p:txBody>
            <a:bodyPr/>
            <a:lstStyle/>
            <a:p/>
          </p:txBody>
        </p:sp>
        <p:sp>
          <p:nvSpPr>
            <p:cNvPr id="27" name="rc27"/>
            <p:cNvSpPr/>
            <p:nvPr/>
          </p:nvSpPr>
          <p:spPr>
            <a:xfrm>
              <a:off x="2095903" y="4104662"/>
              <a:ext cx="239888" cy="107347"/>
            </a:xfrm>
            <a:prstGeom prst="rect">
              <a:avLst/>
            </a:prstGeom>
            <a:solidFill>
              <a:srgbClr val="E2231A">
                <a:alpha val="90196"/>
              </a:srgbClr>
            </a:solidFill>
          </p:spPr>
          <p:txBody>
            <a:bodyPr/>
            <a:lstStyle/>
            <a:p/>
          </p:txBody>
        </p:sp>
        <p:sp>
          <p:nvSpPr>
            <p:cNvPr id="28" name="rc28"/>
            <p:cNvSpPr/>
            <p:nvPr/>
          </p:nvSpPr>
          <p:spPr>
            <a:xfrm>
              <a:off x="2362446" y="4149916"/>
              <a:ext cx="239888" cy="62093"/>
            </a:xfrm>
            <a:prstGeom prst="rect">
              <a:avLst/>
            </a:prstGeom>
            <a:solidFill>
              <a:srgbClr val="E2231A">
                <a:alpha val="90196"/>
              </a:srgbClr>
            </a:solidFill>
          </p:spPr>
          <p:txBody>
            <a:bodyPr/>
            <a:lstStyle/>
            <a:p/>
          </p:txBody>
        </p:sp>
        <p:sp>
          <p:nvSpPr>
            <p:cNvPr id="29" name="rc29"/>
            <p:cNvSpPr/>
            <p:nvPr/>
          </p:nvSpPr>
          <p:spPr>
            <a:xfrm>
              <a:off x="2628989" y="4067827"/>
              <a:ext cx="239888" cy="144182"/>
            </a:xfrm>
            <a:prstGeom prst="rect">
              <a:avLst/>
            </a:prstGeom>
            <a:solidFill>
              <a:srgbClr val="E2231A">
                <a:alpha val="90196"/>
              </a:srgbClr>
            </a:solidFill>
          </p:spPr>
          <p:txBody>
            <a:bodyPr/>
            <a:lstStyle/>
            <a:p/>
          </p:txBody>
        </p:sp>
        <p:sp>
          <p:nvSpPr>
            <p:cNvPr id="30" name="rc30"/>
            <p:cNvSpPr/>
            <p:nvPr/>
          </p:nvSpPr>
          <p:spPr>
            <a:xfrm>
              <a:off x="2895532" y="4150442"/>
              <a:ext cx="239888" cy="61566"/>
            </a:xfrm>
            <a:prstGeom prst="rect">
              <a:avLst/>
            </a:prstGeom>
            <a:solidFill>
              <a:srgbClr val="E2231A">
                <a:alpha val="90196"/>
              </a:srgbClr>
            </a:solidFill>
          </p:spPr>
          <p:txBody>
            <a:bodyPr/>
            <a:lstStyle/>
            <a:p/>
          </p:txBody>
        </p:sp>
        <p:sp>
          <p:nvSpPr>
            <p:cNvPr id="31" name="rc31"/>
            <p:cNvSpPr/>
            <p:nvPr/>
          </p:nvSpPr>
          <p:spPr>
            <a:xfrm>
              <a:off x="3162075" y="3996525"/>
              <a:ext cx="239888" cy="215484"/>
            </a:xfrm>
            <a:prstGeom prst="rect">
              <a:avLst/>
            </a:prstGeom>
            <a:solidFill>
              <a:srgbClr val="E2231A">
                <a:alpha val="90196"/>
              </a:srgbClr>
            </a:solidFill>
          </p:spPr>
          <p:txBody>
            <a:bodyPr/>
            <a:lstStyle/>
            <a:p/>
          </p:txBody>
        </p:sp>
        <p:sp>
          <p:nvSpPr>
            <p:cNvPr id="32" name="rc32"/>
            <p:cNvSpPr/>
            <p:nvPr/>
          </p:nvSpPr>
          <p:spPr>
            <a:xfrm>
              <a:off x="3428618" y="3974687"/>
              <a:ext cx="239888" cy="237322"/>
            </a:xfrm>
            <a:prstGeom prst="rect">
              <a:avLst/>
            </a:prstGeom>
            <a:solidFill>
              <a:srgbClr val="E2231A">
                <a:alpha val="90196"/>
              </a:srgbClr>
            </a:solidFill>
          </p:spPr>
          <p:txBody>
            <a:bodyPr/>
            <a:lstStyle/>
            <a:p/>
          </p:txBody>
        </p:sp>
        <p:sp>
          <p:nvSpPr>
            <p:cNvPr id="33" name="rc33"/>
            <p:cNvSpPr/>
            <p:nvPr/>
          </p:nvSpPr>
          <p:spPr>
            <a:xfrm>
              <a:off x="3695161" y="4016784"/>
              <a:ext cx="239888" cy="195225"/>
            </a:xfrm>
            <a:prstGeom prst="rect">
              <a:avLst/>
            </a:prstGeom>
            <a:solidFill>
              <a:srgbClr val="E2231A">
                <a:alpha val="90196"/>
              </a:srgbClr>
            </a:solidFill>
          </p:spPr>
          <p:txBody>
            <a:bodyPr/>
            <a:lstStyle/>
            <a:p/>
          </p:txBody>
        </p:sp>
        <p:sp>
          <p:nvSpPr>
            <p:cNvPr id="34" name="rc34"/>
            <p:cNvSpPr/>
            <p:nvPr/>
          </p:nvSpPr>
          <p:spPr>
            <a:xfrm>
              <a:off x="3961705" y="3925749"/>
              <a:ext cx="239888" cy="286260"/>
            </a:xfrm>
            <a:prstGeom prst="rect">
              <a:avLst/>
            </a:prstGeom>
            <a:solidFill>
              <a:srgbClr val="E2231A">
                <a:alpha val="90196"/>
              </a:srgbClr>
            </a:solidFill>
          </p:spPr>
          <p:txBody>
            <a:bodyPr/>
            <a:lstStyle/>
            <a:p/>
          </p:txBody>
        </p:sp>
        <p:sp>
          <p:nvSpPr>
            <p:cNvPr id="35" name="rc35"/>
            <p:cNvSpPr/>
            <p:nvPr/>
          </p:nvSpPr>
          <p:spPr>
            <a:xfrm>
              <a:off x="4228248" y="4033623"/>
              <a:ext cx="239888" cy="178386"/>
            </a:xfrm>
            <a:prstGeom prst="rect">
              <a:avLst/>
            </a:prstGeom>
            <a:solidFill>
              <a:srgbClr val="E2231A">
                <a:alpha val="90196"/>
              </a:srgbClr>
            </a:solidFill>
          </p:spPr>
          <p:txBody>
            <a:bodyPr/>
            <a:lstStyle/>
            <a:p/>
          </p:txBody>
        </p:sp>
        <p:sp>
          <p:nvSpPr>
            <p:cNvPr id="36" name="rc36"/>
            <p:cNvSpPr/>
            <p:nvPr/>
          </p:nvSpPr>
          <p:spPr>
            <a:xfrm>
              <a:off x="4494791" y="4134656"/>
              <a:ext cx="239888" cy="77353"/>
            </a:xfrm>
            <a:prstGeom prst="rect">
              <a:avLst/>
            </a:prstGeom>
            <a:solidFill>
              <a:srgbClr val="E2231A">
                <a:alpha val="90196"/>
              </a:srgbClr>
            </a:solidFill>
          </p:spPr>
          <p:txBody>
            <a:bodyPr/>
            <a:lstStyle/>
            <a:p/>
          </p:txBody>
        </p:sp>
        <p:sp>
          <p:nvSpPr>
            <p:cNvPr id="37" name="rc37"/>
            <p:cNvSpPr/>
            <p:nvPr/>
          </p:nvSpPr>
          <p:spPr>
            <a:xfrm>
              <a:off x="4761334" y="4201485"/>
              <a:ext cx="239888" cy="10524"/>
            </a:xfrm>
            <a:prstGeom prst="rect">
              <a:avLst/>
            </a:prstGeom>
            <a:solidFill>
              <a:srgbClr val="E2231A">
                <a:alpha val="90196"/>
              </a:srgbClr>
            </a:solidFill>
          </p:spPr>
          <p:txBody>
            <a:bodyPr/>
            <a:lstStyle/>
            <a:p/>
          </p:txBody>
        </p:sp>
        <p:sp>
          <p:nvSpPr>
            <p:cNvPr id="38" name="rc38"/>
            <p:cNvSpPr/>
            <p:nvPr/>
          </p:nvSpPr>
          <p:spPr>
            <a:xfrm>
              <a:off x="5027877" y="4190434"/>
              <a:ext cx="239888" cy="21574"/>
            </a:xfrm>
            <a:prstGeom prst="rect">
              <a:avLst/>
            </a:prstGeom>
            <a:solidFill>
              <a:srgbClr val="E2231A">
                <a:alpha val="90196"/>
              </a:srgbClr>
            </a:solidFill>
          </p:spPr>
          <p:txBody>
            <a:bodyPr/>
            <a:lstStyle/>
            <a:p/>
          </p:txBody>
        </p:sp>
        <p:sp>
          <p:nvSpPr>
            <p:cNvPr id="39" name="rc39"/>
            <p:cNvSpPr/>
            <p:nvPr/>
          </p:nvSpPr>
          <p:spPr>
            <a:xfrm>
              <a:off x="5294420" y="4090191"/>
              <a:ext cx="239888" cy="121818"/>
            </a:xfrm>
            <a:prstGeom prst="rect">
              <a:avLst/>
            </a:prstGeom>
            <a:solidFill>
              <a:srgbClr val="E2231A">
                <a:alpha val="90196"/>
              </a:srgbClr>
            </a:solidFill>
          </p:spPr>
          <p:txBody>
            <a:bodyPr/>
            <a:lstStyle/>
            <a:p/>
          </p:txBody>
        </p:sp>
        <p:sp>
          <p:nvSpPr>
            <p:cNvPr id="40" name="rc40"/>
            <p:cNvSpPr/>
            <p:nvPr/>
          </p:nvSpPr>
          <p:spPr>
            <a:xfrm>
              <a:off x="5560963" y="4132288"/>
              <a:ext cx="239888" cy="79721"/>
            </a:xfrm>
            <a:prstGeom prst="rect">
              <a:avLst/>
            </a:prstGeom>
            <a:solidFill>
              <a:srgbClr val="E2231A">
                <a:alpha val="90196"/>
              </a:srgbClr>
            </a:solidFill>
          </p:spPr>
          <p:txBody>
            <a:bodyPr/>
            <a:lstStyle/>
            <a:p/>
          </p:txBody>
        </p:sp>
        <p:sp>
          <p:nvSpPr>
            <p:cNvPr id="41" name="rc41"/>
            <p:cNvSpPr/>
            <p:nvPr/>
          </p:nvSpPr>
          <p:spPr>
            <a:xfrm>
              <a:off x="5827506" y="4113081"/>
              <a:ext cx="239888" cy="98928"/>
            </a:xfrm>
            <a:prstGeom prst="rect">
              <a:avLst/>
            </a:prstGeom>
            <a:solidFill>
              <a:srgbClr val="E2231A">
                <a:alpha val="90196"/>
              </a:srgbClr>
            </a:solidFill>
          </p:spPr>
          <p:txBody>
            <a:bodyPr/>
            <a:lstStyle/>
            <a:p/>
          </p:txBody>
        </p:sp>
        <p:sp>
          <p:nvSpPr>
            <p:cNvPr id="42" name="rc42"/>
            <p:cNvSpPr/>
            <p:nvPr/>
          </p:nvSpPr>
          <p:spPr>
            <a:xfrm>
              <a:off x="6094049" y="4167018"/>
              <a:ext cx="239888" cy="44991"/>
            </a:xfrm>
            <a:prstGeom prst="rect">
              <a:avLst/>
            </a:prstGeom>
            <a:solidFill>
              <a:srgbClr val="E2231A">
                <a:alpha val="90196"/>
              </a:srgbClr>
            </a:solidFill>
          </p:spPr>
          <p:txBody>
            <a:bodyPr/>
            <a:lstStyle/>
            <a:p/>
          </p:txBody>
        </p:sp>
        <p:sp>
          <p:nvSpPr>
            <p:cNvPr id="43" name="rc43"/>
            <p:cNvSpPr/>
            <p:nvPr/>
          </p:nvSpPr>
          <p:spPr>
            <a:xfrm>
              <a:off x="6360593" y="4167544"/>
              <a:ext cx="239888" cy="44465"/>
            </a:xfrm>
            <a:prstGeom prst="rect">
              <a:avLst/>
            </a:prstGeom>
            <a:solidFill>
              <a:srgbClr val="E2231A">
                <a:alpha val="90196"/>
              </a:srgbClr>
            </a:solidFill>
          </p:spPr>
          <p:txBody>
            <a:bodyPr/>
            <a:lstStyle/>
            <a:p/>
          </p:txBody>
        </p:sp>
        <p:sp>
          <p:nvSpPr>
            <p:cNvPr id="44" name="rc44"/>
            <p:cNvSpPr/>
            <p:nvPr/>
          </p:nvSpPr>
          <p:spPr>
            <a:xfrm>
              <a:off x="6627136" y="4154389"/>
              <a:ext cx="239888" cy="57620"/>
            </a:xfrm>
            <a:prstGeom prst="rect">
              <a:avLst/>
            </a:prstGeom>
            <a:solidFill>
              <a:srgbClr val="E2231A">
                <a:alpha val="90196"/>
              </a:srgbClr>
            </a:solidFill>
          </p:spPr>
          <p:txBody>
            <a:bodyPr/>
            <a:lstStyle/>
            <a:p/>
          </p:txBody>
        </p:sp>
        <p:sp>
          <p:nvSpPr>
            <p:cNvPr id="45" name="rc45"/>
            <p:cNvSpPr/>
            <p:nvPr/>
          </p:nvSpPr>
          <p:spPr>
            <a:xfrm>
              <a:off x="6893679" y="4098084"/>
              <a:ext cx="239888" cy="113925"/>
            </a:xfrm>
            <a:prstGeom prst="rect">
              <a:avLst/>
            </a:prstGeom>
            <a:solidFill>
              <a:srgbClr val="E2231A">
                <a:alpha val="90196"/>
              </a:srgbClr>
            </a:solidFill>
          </p:spPr>
          <p:txBody>
            <a:bodyPr/>
            <a:lstStyle/>
            <a:p/>
          </p:txBody>
        </p:sp>
        <p:sp>
          <p:nvSpPr>
            <p:cNvPr id="46" name="rc46"/>
            <p:cNvSpPr/>
            <p:nvPr/>
          </p:nvSpPr>
          <p:spPr>
            <a:xfrm>
              <a:off x="7160222" y="4167281"/>
              <a:ext cx="239888" cy="44728"/>
            </a:xfrm>
            <a:prstGeom prst="rect">
              <a:avLst/>
            </a:prstGeom>
            <a:solidFill>
              <a:srgbClr val="E2231A">
                <a:alpha val="90196"/>
              </a:srgbClr>
            </a:solidFill>
          </p:spPr>
          <p:txBody>
            <a:bodyPr/>
            <a:lstStyle/>
            <a:p/>
          </p:txBody>
        </p:sp>
        <p:sp>
          <p:nvSpPr>
            <p:cNvPr id="47" name="rc47"/>
            <p:cNvSpPr/>
            <p:nvPr/>
          </p:nvSpPr>
          <p:spPr>
            <a:xfrm>
              <a:off x="7426765" y="4157020"/>
              <a:ext cx="239888" cy="54989"/>
            </a:xfrm>
            <a:prstGeom prst="rect">
              <a:avLst/>
            </a:prstGeom>
            <a:solidFill>
              <a:srgbClr val="E2231A">
                <a:alpha val="90196"/>
              </a:srgbClr>
            </a:solidFill>
          </p:spPr>
          <p:txBody>
            <a:bodyPr/>
            <a:lstStyle/>
            <a:p/>
          </p:txBody>
        </p:sp>
        <p:sp>
          <p:nvSpPr>
            <p:cNvPr id="48" name="rc48"/>
            <p:cNvSpPr/>
            <p:nvPr/>
          </p:nvSpPr>
          <p:spPr>
            <a:xfrm>
              <a:off x="7693308" y="4079666"/>
              <a:ext cx="239888" cy="132342"/>
            </a:xfrm>
            <a:prstGeom prst="rect">
              <a:avLst/>
            </a:prstGeom>
            <a:solidFill>
              <a:srgbClr val="E2231A">
                <a:alpha val="90196"/>
              </a:srgbClr>
            </a:solidFill>
          </p:spPr>
          <p:txBody>
            <a:bodyPr/>
            <a:lstStyle/>
            <a:p/>
          </p:txBody>
        </p:sp>
        <p:sp>
          <p:nvSpPr>
            <p:cNvPr id="49" name="rc49"/>
            <p:cNvSpPr/>
            <p:nvPr/>
          </p:nvSpPr>
          <p:spPr>
            <a:xfrm>
              <a:off x="7959851" y="4123342"/>
              <a:ext cx="239888" cy="88666"/>
            </a:xfrm>
            <a:prstGeom prst="rect">
              <a:avLst/>
            </a:prstGeom>
            <a:solidFill>
              <a:srgbClr val="E2231A">
                <a:alpha val="90196"/>
              </a:srgbClr>
            </a:solidFill>
          </p:spPr>
          <p:txBody>
            <a:bodyPr/>
            <a:lstStyle/>
            <a:p/>
          </p:txBody>
        </p:sp>
        <p:sp>
          <p:nvSpPr>
            <p:cNvPr id="50" name="rc50"/>
            <p:cNvSpPr/>
            <p:nvPr/>
          </p:nvSpPr>
          <p:spPr>
            <a:xfrm>
              <a:off x="2095903" y="2923049"/>
              <a:ext cx="239888" cy="1181612"/>
            </a:xfrm>
            <a:prstGeom prst="rect">
              <a:avLst/>
            </a:prstGeom>
            <a:solidFill>
              <a:srgbClr val="B3B3B3">
                <a:alpha val="90196"/>
              </a:srgbClr>
            </a:solidFill>
          </p:spPr>
          <p:txBody>
            <a:bodyPr/>
            <a:lstStyle/>
            <a:p/>
          </p:txBody>
        </p:sp>
        <p:sp>
          <p:nvSpPr>
            <p:cNvPr id="51" name="rc51"/>
            <p:cNvSpPr/>
            <p:nvPr/>
          </p:nvSpPr>
          <p:spPr>
            <a:xfrm>
              <a:off x="2362446" y="3325866"/>
              <a:ext cx="239888" cy="824050"/>
            </a:xfrm>
            <a:prstGeom prst="rect">
              <a:avLst/>
            </a:prstGeom>
            <a:solidFill>
              <a:srgbClr val="B3B3B3">
                <a:alpha val="90196"/>
              </a:srgbClr>
            </a:solidFill>
          </p:spPr>
          <p:txBody>
            <a:bodyPr/>
            <a:lstStyle/>
            <a:p/>
          </p:txBody>
        </p:sp>
        <p:sp>
          <p:nvSpPr>
            <p:cNvPr id="52" name="rc52"/>
            <p:cNvSpPr/>
            <p:nvPr/>
          </p:nvSpPr>
          <p:spPr>
            <a:xfrm>
              <a:off x="2628989" y="3666852"/>
              <a:ext cx="239888" cy="400974"/>
            </a:xfrm>
            <a:prstGeom prst="rect">
              <a:avLst/>
            </a:prstGeom>
            <a:solidFill>
              <a:srgbClr val="B3B3B3">
                <a:alpha val="90196"/>
              </a:srgbClr>
            </a:solidFill>
          </p:spPr>
          <p:txBody>
            <a:bodyPr/>
            <a:lstStyle/>
            <a:p/>
          </p:txBody>
        </p:sp>
        <p:sp>
          <p:nvSpPr>
            <p:cNvPr id="53" name="rc53"/>
            <p:cNvSpPr/>
            <p:nvPr/>
          </p:nvSpPr>
          <p:spPr>
            <a:xfrm>
              <a:off x="2895532" y="4042832"/>
              <a:ext cx="239888" cy="107610"/>
            </a:xfrm>
            <a:prstGeom prst="rect">
              <a:avLst/>
            </a:prstGeom>
            <a:solidFill>
              <a:srgbClr val="B3B3B3">
                <a:alpha val="90196"/>
              </a:srgbClr>
            </a:solidFill>
          </p:spPr>
          <p:txBody>
            <a:bodyPr/>
            <a:lstStyle/>
            <a:p/>
          </p:txBody>
        </p:sp>
        <p:sp>
          <p:nvSpPr>
            <p:cNvPr id="54" name="rc54"/>
            <p:cNvSpPr/>
            <p:nvPr/>
          </p:nvSpPr>
          <p:spPr>
            <a:xfrm>
              <a:off x="3162075" y="3944693"/>
              <a:ext cx="239888" cy="51832"/>
            </a:xfrm>
            <a:prstGeom prst="rect">
              <a:avLst/>
            </a:prstGeom>
            <a:solidFill>
              <a:srgbClr val="B3B3B3">
                <a:alpha val="90196"/>
              </a:srgbClr>
            </a:solidFill>
          </p:spPr>
          <p:txBody>
            <a:bodyPr/>
            <a:lstStyle/>
            <a:p/>
          </p:txBody>
        </p:sp>
        <p:sp>
          <p:nvSpPr>
            <p:cNvPr id="55" name="rc55"/>
            <p:cNvSpPr/>
            <p:nvPr/>
          </p:nvSpPr>
          <p:spPr>
            <a:xfrm>
              <a:off x="4494791" y="4113344"/>
              <a:ext cx="239888" cy="21311"/>
            </a:xfrm>
            <a:prstGeom prst="rect">
              <a:avLst/>
            </a:prstGeom>
            <a:solidFill>
              <a:srgbClr val="B3B3B3">
                <a:alpha val="90196"/>
              </a:srgbClr>
            </a:solidFill>
          </p:spPr>
          <p:txBody>
            <a:bodyPr/>
            <a:lstStyle/>
            <a:p/>
          </p:txBody>
        </p:sp>
        <p:sp>
          <p:nvSpPr>
            <p:cNvPr id="56" name="rc56"/>
            <p:cNvSpPr/>
            <p:nvPr/>
          </p:nvSpPr>
          <p:spPr>
            <a:xfrm>
              <a:off x="4761334" y="4081771"/>
              <a:ext cx="239888" cy="119713"/>
            </a:xfrm>
            <a:prstGeom prst="rect">
              <a:avLst/>
            </a:prstGeom>
            <a:solidFill>
              <a:srgbClr val="B3B3B3">
                <a:alpha val="90196"/>
              </a:srgbClr>
            </a:solidFill>
          </p:spPr>
          <p:txBody>
            <a:bodyPr/>
            <a:lstStyle/>
            <a:p/>
          </p:txBody>
        </p:sp>
        <p:sp>
          <p:nvSpPr>
            <p:cNvPr id="57" name="rc57"/>
            <p:cNvSpPr/>
            <p:nvPr/>
          </p:nvSpPr>
          <p:spPr>
            <a:xfrm>
              <a:off x="5027877" y="4145969"/>
              <a:ext cx="239888" cy="44465"/>
            </a:xfrm>
            <a:prstGeom prst="rect">
              <a:avLst/>
            </a:prstGeom>
            <a:solidFill>
              <a:srgbClr val="B3B3B3">
                <a:alpha val="90196"/>
              </a:srgbClr>
            </a:solidFill>
          </p:spPr>
          <p:txBody>
            <a:bodyPr/>
            <a:lstStyle/>
            <a:p/>
          </p:txBody>
        </p:sp>
        <p:sp>
          <p:nvSpPr>
            <p:cNvPr id="58" name="rc58"/>
            <p:cNvSpPr/>
            <p:nvPr/>
          </p:nvSpPr>
          <p:spPr>
            <a:xfrm>
              <a:off x="5560963" y="4048094"/>
              <a:ext cx="239888" cy="84194"/>
            </a:xfrm>
            <a:prstGeom prst="rect">
              <a:avLst/>
            </a:prstGeom>
            <a:solidFill>
              <a:srgbClr val="B3B3B3">
                <a:alpha val="90196"/>
              </a:srgbClr>
            </a:solidFill>
          </p:spPr>
          <p:txBody>
            <a:bodyPr/>
            <a:lstStyle/>
            <a:p/>
          </p:txBody>
        </p:sp>
        <p:sp>
          <p:nvSpPr>
            <p:cNvPr id="59" name="rc59"/>
            <p:cNvSpPr/>
            <p:nvPr/>
          </p:nvSpPr>
          <p:spPr>
            <a:xfrm>
              <a:off x="5827506" y="4012574"/>
              <a:ext cx="239888" cy="100506"/>
            </a:xfrm>
            <a:prstGeom prst="rect">
              <a:avLst/>
            </a:prstGeom>
            <a:solidFill>
              <a:srgbClr val="B3B3B3">
                <a:alpha val="90196"/>
              </a:srgbClr>
            </a:solidFill>
          </p:spPr>
          <p:txBody>
            <a:bodyPr/>
            <a:lstStyle/>
            <a:p/>
          </p:txBody>
        </p:sp>
        <p:sp>
          <p:nvSpPr>
            <p:cNvPr id="60" name="rc60"/>
            <p:cNvSpPr/>
            <p:nvPr/>
          </p:nvSpPr>
          <p:spPr>
            <a:xfrm>
              <a:off x="6094049" y="4150442"/>
              <a:ext cx="239888" cy="16575"/>
            </a:xfrm>
            <a:prstGeom prst="rect">
              <a:avLst/>
            </a:prstGeom>
            <a:solidFill>
              <a:srgbClr val="B3B3B3">
                <a:alpha val="90196"/>
              </a:srgbClr>
            </a:solidFill>
          </p:spPr>
          <p:txBody>
            <a:bodyPr/>
            <a:lstStyle/>
            <a:p/>
          </p:txBody>
        </p:sp>
        <p:sp>
          <p:nvSpPr>
            <p:cNvPr id="61" name="rc61"/>
            <p:cNvSpPr/>
            <p:nvPr/>
          </p:nvSpPr>
          <p:spPr>
            <a:xfrm>
              <a:off x="6360593" y="4147285"/>
              <a:ext cx="239888" cy="20259"/>
            </a:xfrm>
            <a:prstGeom prst="rect">
              <a:avLst/>
            </a:prstGeom>
            <a:solidFill>
              <a:srgbClr val="B3B3B3">
                <a:alpha val="90196"/>
              </a:srgbClr>
            </a:solidFill>
          </p:spPr>
          <p:txBody>
            <a:bodyPr/>
            <a:lstStyle/>
            <a:p/>
          </p:txBody>
        </p:sp>
        <p:sp>
          <p:nvSpPr>
            <p:cNvPr id="62" name="rc62"/>
            <p:cNvSpPr/>
            <p:nvPr/>
          </p:nvSpPr>
          <p:spPr>
            <a:xfrm>
              <a:off x="7160222" y="4151232"/>
              <a:ext cx="239888" cy="16049"/>
            </a:xfrm>
            <a:prstGeom prst="rect">
              <a:avLst/>
            </a:prstGeom>
            <a:solidFill>
              <a:srgbClr val="B3B3B3">
                <a:alpha val="90196"/>
              </a:srgbClr>
            </a:solidFill>
          </p:spPr>
          <p:txBody>
            <a:bodyPr/>
            <a:lstStyle/>
            <a:p/>
          </p:txBody>
        </p:sp>
        <p:sp>
          <p:nvSpPr>
            <p:cNvPr id="63" name="rc63"/>
            <p:cNvSpPr/>
            <p:nvPr/>
          </p:nvSpPr>
          <p:spPr>
            <a:xfrm>
              <a:off x="7426765" y="4022046"/>
              <a:ext cx="239888" cy="134973"/>
            </a:xfrm>
            <a:prstGeom prst="rect">
              <a:avLst/>
            </a:prstGeom>
            <a:solidFill>
              <a:srgbClr val="B3B3B3">
                <a:alpha val="90196"/>
              </a:srgbClr>
            </a:solidFill>
          </p:spPr>
          <p:txBody>
            <a:bodyPr/>
            <a:lstStyle/>
            <a:p/>
          </p:txBody>
        </p:sp>
        <p:sp>
          <p:nvSpPr>
            <p:cNvPr id="64" name="rc64"/>
            <p:cNvSpPr/>
            <p:nvPr/>
          </p:nvSpPr>
          <p:spPr>
            <a:xfrm>
              <a:off x="7693308" y="4044936"/>
              <a:ext cx="239888" cy="34730"/>
            </a:xfrm>
            <a:prstGeom prst="rect">
              <a:avLst/>
            </a:prstGeom>
            <a:solidFill>
              <a:srgbClr val="B3B3B3">
                <a:alpha val="90196"/>
              </a:srgbClr>
            </a:solidFill>
          </p:spPr>
          <p:txBody>
            <a:bodyPr/>
            <a:lstStyle/>
            <a:p/>
          </p:txBody>
        </p:sp>
        <p:sp>
          <p:nvSpPr>
            <p:cNvPr id="65" name="rc65"/>
            <p:cNvSpPr/>
            <p:nvPr/>
          </p:nvSpPr>
          <p:spPr>
            <a:xfrm>
              <a:off x="7959851" y="4083350"/>
              <a:ext cx="239888" cy="39992"/>
            </a:xfrm>
            <a:prstGeom prst="rect">
              <a:avLst/>
            </a:prstGeom>
            <a:solidFill>
              <a:srgbClr val="B3B3B3">
                <a:alpha val="90196"/>
              </a:srgbClr>
            </a:solidFill>
          </p:spPr>
          <p:txBody>
            <a:bodyPr/>
            <a:lstStyle/>
            <a:p/>
          </p:txBody>
        </p:sp>
        <p:sp>
          <p:nvSpPr>
            <p:cNvPr id="66" name="pl66"/>
            <p:cNvSpPr/>
            <p:nvPr/>
          </p:nvSpPr>
          <p:spPr>
            <a:xfrm>
              <a:off x="1416218" y="2085226"/>
              <a:ext cx="6663577" cy="730410"/>
            </a:xfrm>
            <a:custGeom>
              <a:avLst/>
              <a:pathLst>
                <a:path w="6663577" h="730410">
                  <a:moveTo>
                    <a:pt x="0" y="537066"/>
                  </a:moveTo>
                  <a:lnTo>
                    <a:pt x="266543" y="622997"/>
                  </a:lnTo>
                  <a:lnTo>
                    <a:pt x="533086" y="730410"/>
                  </a:lnTo>
                  <a:lnTo>
                    <a:pt x="799629" y="193343"/>
                  </a:lnTo>
                  <a:lnTo>
                    <a:pt x="1066172" y="107413"/>
                  </a:lnTo>
                  <a:lnTo>
                    <a:pt x="1332715" y="279274"/>
                  </a:lnTo>
                  <a:lnTo>
                    <a:pt x="1599258" y="107413"/>
                  </a:lnTo>
                  <a:lnTo>
                    <a:pt x="1865801" y="429653"/>
                  </a:lnTo>
                  <a:lnTo>
                    <a:pt x="2132344" y="451135"/>
                  </a:lnTo>
                  <a:lnTo>
                    <a:pt x="2398888" y="365205"/>
                  </a:lnTo>
                  <a:lnTo>
                    <a:pt x="2665431" y="558549"/>
                  </a:lnTo>
                  <a:lnTo>
                    <a:pt x="2931974" y="322239"/>
                  </a:lnTo>
                  <a:lnTo>
                    <a:pt x="3198517" y="128895"/>
                  </a:lnTo>
                  <a:lnTo>
                    <a:pt x="3465060" y="0"/>
                  </a:lnTo>
                  <a:lnTo>
                    <a:pt x="3731603" y="21482"/>
                  </a:lnTo>
                  <a:lnTo>
                    <a:pt x="3998146" y="214826"/>
                  </a:lnTo>
                  <a:lnTo>
                    <a:pt x="4264689" y="128895"/>
                  </a:lnTo>
                  <a:lnTo>
                    <a:pt x="4531233" y="171861"/>
                  </a:lnTo>
                  <a:lnTo>
                    <a:pt x="4797776" y="64447"/>
                  </a:lnTo>
                  <a:lnTo>
                    <a:pt x="5064319" y="64447"/>
                  </a:lnTo>
                  <a:lnTo>
                    <a:pt x="5330862" y="85930"/>
                  </a:lnTo>
                  <a:lnTo>
                    <a:pt x="5597405" y="193343"/>
                  </a:lnTo>
                  <a:lnTo>
                    <a:pt x="5863948" y="64447"/>
                  </a:lnTo>
                  <a:lnTo>
                    <a:pt x="6130491" y="85930"/>
                  </a:lnTo>
                  <a:lnTo>
                    <a:pt x="6397034" y="236309"/>
                  </a:lnTo>
                  <a:lnTo>
                    <a:pt x="6663577" y="150378"/>
                  </a:lnTo>
                </a:path>
              </a:pathLst>
            </a:custGeom>
            <a:ln w="27101" cap="flat">
              <a:solidFill>
                <a:srgbClr val="3283FE">
                  <a:alpha val="100000"/>
                </a:srgbClr>
              </a:solidFill>
              <a:prstDash val="solid"/>
              <a:round/>
            </a:ln>
          </p:spPr>
          <p:txBody>
            <a:bodyPr/>
            <a:lstStyle/>
            <a:p/>
          </p:txBody>
        </p:sp>
        <p:sp>
          <p:nvSpPr>
            <p:cNvPr id="67" name="pl67"/>
            <p:cNvSpPr/>
            <p:nvPr/>
          </p:nvSpPr>
          <p:spPr>
            <a:xfrm>
              <a:off x="2215847" y="2085226"/>
              <a:ext cx="5863948" cy="2083818"/>
            </a:xfrm>
            <a:custGeom>
              <a:avLst/>
              <a:pathLst>
                <a:path w="5863948" h="2083818">
                  <a:moveTo>
                    <a:pt x="0" y="2083818"/>
                  </a:moveTo>
                  <a:lnTo>
                    <a:pt x="266543" y="1460821"/>
                  </a:lnTo>
                  <a:lnTo>
                    <a:pt x="533086" y="837823"/>
                  </a:lnTo>
                  <a:lnTo>
                    <a:pt x="799629" y="279274"/>
                  </a:lnTo>
                  <a:lnTo>
                    <a:pt x="1066172" y="472618"/>
                  </a:lnTo>
                  <a:lnTo>
                    <a:pt x="1332715" y="343722"/>
                  </a:lnTo>
                  <a:lnTo>
                    <a:pt x="1599258" y="300757"/>
                  </a:lnTo>
                  <a:lnTo>
                    <a:pt x="1865801" y="300757"/>
                  </a:lnTo>
                  <a:lnTo>
                    <a:pt x="2132344" y="300757"/>
                  </a:lnTo>
                  <a:lnTo>
                    <a:pt x="2398888" y="171861"/>
                  </a:lnTo>
                  <a:lnTo>
                    <a:pt x="2665431" y="236309"/>
                  </a:lnTo>
                  <a:lnTo>
                    <a:pt x="2931974" y="107413"/>
                  </a:lnTo>
                  <a:lnTo>
                    <a:pt x="3198517" y="171861"/>
                  </a:lnTo>
                  <a:lnTo>
                    <a:pt x="3465060" y="279274"/>
                  </a:lnTo>
                  <a:lnTo>
                    <a:pt x="3731603" y="343722"/>
                  </a:lnTo>
                  <a:lnTo>
                    <a:pt x="3998146" y="85930"/>
                  </a:lnTo>
                  <a:lnTo>
                    <a:pt x="4264689" y="85930"/>
                  </a:lnTo>
                  <a:lnTo>
                    <a:pt x="4531233" y="0"/>
                  </a:lnTo>
                  <a:lnTo>
                    <a:pt x="4797776" y="128895"/>
                  </a:lnTo>
                  <a:lnTo>
                    <a:pt x="5064319" y="85930"/>
                  </a:lnTo>
                  <a:lnTo>
                    <a:pt x="5330862" y="322239"/>
                  </a:lnTo>
                  <a:lnTo>
                    <a:pt x="5597405" y="279274"/>
                  </a:lnTo>
                  <a:lnTo>
                    <a:pt x="5863948" y="214826"/>
                  </a:lnTo>
                </a:path>
              </a:pathLst>
            </a:custGeom>
            <a:ln w="27101" cap="flat">
              <a:solidFill>
                <a:srgbClr val="FFA500">
                  <a:alpha val="100000"/>
                </a:srgbClr>
              </a:solidFill>
              <a:prstDash val="solid"/>
              <a:round/>
            </a:ln>
          </p:spPr>
          <p:txBody>
            <a:bodyPr/>
            <a:lstStyle/>
            <a:p/>
          </p:txBody>
        </p:sp>
        <p:sp>
          <p:nvSpPr>
            <p:cNvPr id="68" name="tx68"/>
            <p:cNvSpPr/>
            <p:nvPr/>
          </p:nvSpPr>
          <p:spPr>
            <a:xfrm>
              <a:off x="1345880"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69" name="tx69"/>
            <p:cNvSpPr/>
            <p:nvPr/>
          </p:nvSpPr>
          <p:spPr>
            <a:xfrm>
              <a:off x="2678595"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70" name="tx70"/>
            <p:cNvSpPr/>
            <p:nvPr/>
          </p:nvSpPr>
          <p:spPr>
            <a:xfrm>
              <a:off x="2678595"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1" name="tx71"/>
            <p:cNvSpPr/>
            <p:nvPr/>
          </p:nvSpPr>
          <p:spPr>
            <a:xfrm>
              <a:off x="4011311" y="2705171"/>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72" name="tx72"/>
            <p:cNvSpPr/>
            <p:nvPr/>
          </p:nvSpPr>
          <p:spPr>
            <a:xfrm>
              <a:off x="4011311"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85</a:t>
              </a:r>
            </a:p>
          </p:txBody>
        </p:sp>
        <p:sp>
          <p:nvSpPr>
            <p:cNvPr id="73" name="tx73"/>
            <p:cNvSpPr/>
            <p:nvPr/>
          </p:nvSpPr>
          <p:spPr>
            <a:xfrm>
              <a:off x="5344027"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89</a:t>
              </a:r>
            </a:p>
          </p:txBody>
        </p:sp>
        <p:sp>
          <p:nvSpPr>
            <p:cNvPr id="74" name="tx74"/>
            <p:cNvSpPr/>
            <p:nvPr/>
          </p:nvSpPr>
          <p:spPr>
            <a:xfrm>
              <a:off x="534402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5" name="tx75"/>
            <p:cNvSpPr/>
            <p:nvPr/>
          </p:nvSpPr>
          <p:spPr>
            <a:xfrm>
              <a:off x="6410199"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6" name="tx76"/>
            <p:cNvSpPr/>
            <p:nvPr/>
          </p:nvSpPr>
          <p:spPr>
            <a:xfrm>
              <a:off x="6410199"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77" name="tx77"/>
            <p:cNvSpPr/>
            <p:nvPr/>
          </p:nvSpPr>
          <p:spPr>
            <a:xfrm>
              <a:off x="6676742"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6676742"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99</a:t>
              </a:r>
            </a:p>
          </p:txBody>
        </p:sp>
        <p:sp>
          <p:nvSpPr>
            <p:cNvPr id="79" name="tx79"/>
            <p:cNvSpPr/>
            <p:nvPr/>
          </p:nvSpPr>
          <p:spPr>
            <a:xfrm>
              <a:off x="6943285" y="23400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80" name="tx80"/>
            <p:cNvSpPr/>
            <p:nvPr/>
          </p:nvSpPr>
          <p:spPr>
            <a:xfrm>
              <a:off x="6943285"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93</a:t>
              </a:r>
            </a:p>
          </p:txBody>
        </p:sp>
        <p:sp>
          <p:nvSpPr>
            <p:cNvPr id="81" name="tx81"/>
            <p:cNvSpPr/>
            <p:nvPr/>
          </p:nvSpPr>
          <p:spPr>
            <a:xfrm>
              <a:off x="720982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82" name="tx82"/>
            <p:cNvSpPr/>
            <p:nvPr/>
          </p:nvSpPr>
          <p:spPr>
            <a:xfrm>
              <a:off x="7209828" y="223261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95</a:t>
              </a:r>
            </a:p>
          </p:txBody>
        </p:sp>
        <p:sp>
          <p:nvSpPr>
            <p:cNvPr id="83" name="tx83"/>
            <p:cNvSpPr/>
            <p:nvPr/>
          </p:nvSpPr>
          <p:spPr>
            <a:xfrm>
              <a:off x="747637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4" name="tx84"/>
            <p:cNvSpPr/>
            <p:nvPr/>
          </p:nvSpPr>
          <p:spPr>
            <a:xfrm>
              <a:off x="7476372" y="24689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84</a:t>
              </a:r>
            </a:p>
          </p:txBody>
        </p:sp>
        <p:sp>
          <p:nvSpPr>
            <p:cNvPr id="85" name="tx85"/>
            <p:cNvSpPr/>
            <p:nvPr/>
          </p:nvSpPr>
          <p:spPr>
            <a:xfrm>
              <a:off x="7742915"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86" name="tx86"/>
            <p:cNvSpPr/>
            <p:nvPr/>
          </p:nvSpPr>
          <p:spPr>
            <a:xfrm>
              <a:off x="7742915" y="242595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86</a:t>
              </a:r>
            </a:p>
          </p:txBody>
        </p:sp>
        <p:sp>
          <p:nvSpPr>
            <p:cNvPr id="87" name="tx87"/>
            <p:cNvSpPr/>
            <p:nvPr/>
          </p:nvSpPr>
          <p:spPr>
            <a:xfrm>
              <a:off x="8009458"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8" name="tx88"/>
            <p:cNvSpPr/>
            <p:nvPr/>
          </p:nvSpPr>
          <p:spPr>
            <a:xfrm>
              <a:off x="8009458" y="236151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89</a:t>
              </a:r>
            </a:p>
          </p:txBody>
        </p:sp>
        <p:sp>
          <p:nvSpPr>
            <p:cNvPr id="89" name="tx89"/>
            <p:cNvSpPr/>
            <p:nvPr/>
          </p:nvSpPr>
          <p:spPr>
            <a:xfrm>
              <a:off x="1340869" y="4020027"/>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4006300" y="4029762"/>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a:t>
              </a:r>
            </a:p>
          </p:txBody>
        </p:sp>
        <p:sp>
          <p:nvSpPr>
            <p:cNvPr id="91" name="tx91"/>
            <p:cNvSpPr/>
            <p:nvPr/>
          </p:nvSpPr>
          <p:spPr>
            <a:xfrm>
              <a:off x="2673584" y="39710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a:t>
              </a:r>
            </a:p>
          </p:txBody>
        </p:sp>
        <p:sp>
          <p:nvSpPr>
            <p:cNvPr id="92" name="tx92"/>
            <p:cNvSpPr/>
            <p:nvPr/>
          </p:nvSpPr>
          <p:spPr>
            <a:xfrm>
              <a:off x="2681119" y="3561808"/>
              <a:ext cx="135627"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2.1</a:t>
              </a:r>
            </a:p>
          </p:txBody>
        </p:sp>
        <p:sp>
          <p:nvSpPr>
            <p:cNvPr id="93" name="tx93"/>
            <p:cNvSpPr/>
            <p:nvPr/>
          </p:nvSpPr>
          <p:spPr>
            <a:xfrm>
              <a:off x="6384235" y="4041050"/>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4" name="tx94"/>
            <p:cNvSpPr/>
            <p:nvPr/>
          </p:nvSpPr>
          <p:spPr>
            <a:xfrm>
              <a:off x="7183864" y="4044997"/>
              <a:ext cx="192604"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&lt;0.5</a:t>
              </a:r>
            </a:p>
          </p:txBody>
        </p:sp>
        <p:sp>
          <p:nvSpPr>
            <p:cNvPr id="95" name="tx95"/>
            <p:cNvSpPr/>
            <p:nvPr/>
          </p:nvSpPr>
          <p:spPr>
            <a:xfrm>
              <a:off x="7491091" y="3917002"/>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6" name="tx96"/>
            <p:cNvSpPr/>
            <p:nvPr/>
          </p:nvSpPr>
          <p:spPr>
            <a:xfrm>
              <a:off x="7757634" y="3939893"/>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7" name="tx97"/>
            <p:cNvSpPr/>
            <p:nvPr/>
          </p:nvSpPr>
          <p:spPr>
            <a:xfrm>
              <a:off x="8024177" y="3978306"/>
              <a:ext cx="111236"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&lt;1</a:t>
              </a:r>
            </a:p>
          </p:txBody>
        </p:sp>
        <p:sp>
          <p:nvSpPr>
            <p:cNvPr id="98" name="tx98"/>
            <p:cNvSpPr/>
            <p:nvPr/>
          </p:nvSpPr>
          <p:spPr>
            <a:xfrm>
              <a:off x="601089" y="4159895"/>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0.0K</a:t>
              </a:r>
            </a:p>
          </p:txBody>
        </p:sp>
        <p:sp>
          <p:nvSpPr>
            <p:cNvPr id="99" name="tx99"/>
            <p:cNvSpPr/>
            <p:nvPr/>
          </p:nvSpPr>
          <p:spPr>
            <a:xfrm>
              <a:off x="601089" y="3502128"/>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00" name="tx100"/>
            <p:cNvSpPr/>
            <p:nvPr/>
          </p:nvSpPr>
          <p:spPr>
            <a:xfrm>
              <a:off x="601089" y="2844361"/>
              <a:ext cx="28738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01" name="tx101"/>
            <p:cNvSpPr/>
            <p:nvPr/>
          </p:nvSpPr>
          <p:spPr>
            <a:xfrm>
              <a:off x="601089" y="2187004"/>
              <a:ext cx="287380"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02" name="tx10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04" name="tx10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05" name="tx10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06" name="tx10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07" name="tx107"/>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13" name="tx113"/>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14" name="tx114"/>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15" name="tx115"/>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16" name="tx116"/>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7" name="tx117"/>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8" name="tx118"/>
            <p:cNvSpPr/>
            <p:nvPr/>
          </p:nvSpPr>
          <p:spPr>
            <a:xfrm rot="-5400000">
              <a:off x="-802328" y="3018617"/>
              <a:ext cx="250054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19" name="tx119"/>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20" name="pl120"/>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21" name="pl121"/>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22" name="tx122"/>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23" name="tx123"/>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24" name="rc124"/>
            <p:cNvSpPr/>
            <p:nvPr/>
          </p:nvSpPr>
          <p:spPr>
            <a:xfrm>
              <a:off x="4678790" y="5080163"/>
              <a:ext cx="201456" cy="201456"/>
            </a:xfrm>
            <a:prstGeom prst="rect">
              <a:avLst/>
            </a:prstGeom>
            <a:solidFill>
              <a:srgbClr val="E2231A">
                <a:alpha val="90196"/>
              </a:srgbClr>
            </a:solidFill>
          </p:spPr>
          <p:txBody>
            <a:bodyPr/>
            <a:lstStyle/>
            <a:p/>
          </p:txBody>
        </p:sp>
        <p:sp>
          <p:nvSpPr>
            <p:cNvPr id="125" name="rc125"/>
            <p:cNvSpPr/>
            <p:nvPr/>
          </p:nvSpPr>
          <p:spPr>
            <a:xfrm>
              <a:off x="5642950" y="5080163"/>
              <a:ext cx="201456" cy="201456"/>
            </a:xfrm>
            <a:prstGeom prst="rect">
              <a:avLst/>
            </a:prstGeom>
            <a:solidFill>
              <a:srgbClr val="B3B3B3">
                <a:alpha val="90196"/>
              </a:srgbClr>
            </a:solidFill>
          </p:spPr>
          <p:txBody>
            <a:bodyPr/>
            <a:lstStyle/>
            <a:p/>
          </p:txBody>
        </p:sp>
        <p:sp>
          <p:nvSpPr>
            <p:cNvPr id="126" name="tx126"/>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27" name="tx127"/>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28" name="tx128"/>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29" name="tx129"/>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2000-2025</a:t>
              </a:r>
            </a:p>
          </p:txBody>
        </p:sp>
        <p:sp>
          <p:nvSpPr>
            <p:cNvPr id="130" name="pl130"/>
            <p:cNvSpPr/>
            <p:nvPr/>
          </p:nvSpPr>
          <p:spPr>
            <a:xfrm>
              <a:off x="238343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1" name="pl131"/>
            <p:cNvSpPr/>
            <p:nvPr/>
          </p:nvSpPr>
          <p:spPr>
            <a:xfrm>
              <a:off x="455775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2" name="pl132"/>
            <p:cNvSpPr/>
            <p:nvPr/>
          </p:nvSpPr>
          <p:spPr>
            <a:xfrm>
              <a:off x="673207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33" name="pl133"/>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4" name="pl134"/>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5" name="pl135"/>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6" name="pl136"/>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7" name="pl137"/>
            <p:cNvSpPr/>
            <p:nvPr/>
          </p:nvSpPr>
          <p:spPr>
            <a:xfrm>
              <a:off x="347059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8" name="pl138"/>
            <p:cNvSpPr/>
            <p:nvPr/>
          </p:nvSpPr>
          <p:spPr>
            <a:xfrm>
              <a:off x="564491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39" name="pl139"/>
            <p:cNvSpPr/>
            <p:nvPr/>
          </p:nvSpPr>
          <p:spPr>
            <a:xfrm>
              <a:off x="781923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0" name="rc140"/>
            <p:cNvSpPr/>
            <p:nvPr/>
          </p:nvSpPr>
          <p:spPr>
            <a:xfrm>
              <a:off x="1296273" y="5840557"/>
              <a:ext cx="1837300" cy="124062"/>
            </a:xfrm>
            <a:prstGeom prst="rect">
              <a:avLst/>
            </a:prstGeom>
            <a:solidFill>
              <a:srgbClr val="E2231A">
                <a:alpha val="90196"/>
              </a:srgbClr>
            </a:solidFill>
          </p:spPr>
          <p:txBody>
            <a:bodyPr/>
            <a:lstStyle/>
            <a:p/>
          </p:txBody>
        </p:sp>
        <p:sp>
          <p:nvSpPr>
            <p:cNvPr id="141" name="rc141"/>
            <p:cNvSpPr/>
            <p:nvPr/>
          </p:nvSpPr>
          <p:spPr>
            <a:xfrm>
              <a:off x="1296273" y="5685479"/>
              <a:ext cx="5468415" cy="124062"/>
            </a:xfrm>
            <a:prstGeom prst="rect">
              <a:avLst/>
            </a:prstGeom>
            <a:solidFill>
              <a:srgbClr val="E2231A">
                <a:alpha val="90196"/>
              </a:srgbClr>
            </a:solidFill>
          </p:spPr>
          <p:txBody>
            <a:bodyPr/>
            <a:lstStyle/>
            <a:p/>
          </p:txBody>
        </p:sp>
        <p:sp>
          <p:nvSpPr>
            <p:cNvPr id="142" name="rc142"/>
            <p:cNvSpPr/>
            <p:nvPr/>
          </p:nvSpPr>
          <p:spPr>
            <a:xfrm>
              <a:off x="1296273" y="5530401"/>
              <a:ext cx="3663729" cy="124062"/>
            </a:xfrm>
            <a:prstGeom prst="rect">
              <a:avLst/>
            </a:prstGeom>
            <a:solidFill>
              <a:srgbClr val="E2231A">
                <a:alpha val="90196"/>
              </a:srgbClr>
            </a:solidFill>
          </p:spPr>
          <p:txBody>
            <a:bodyPr/>
            <a:lstStyle/>
            <a:p/>
          </p:txBody>
        </p:sp>
        <p:sp>
          <p:nvSpPr>
            <p:cNvPr id="143" name="rc143"/>
            <p:cNvSpPr/>
            <p:nvPr/>
          </p:nvSpPr>
          <p:spPr>
            <a:xfrm>
              <a:off x="3133574" y="5840557"/>
              <a:ext cx="837113" cy="124062"/>
            </a:xfrm>
            <a:prstGeom prst="rect">
              <a:avLst/>
            </a:prstGeom>
            <a:solidFill>
              <a:srgbClr val="B3B3B3">
                <a:alpha val="90196"/>
              </a:srgbClr>
            </a:solidFill>
          </p:spPr>
          <p:txBody>
            <a:bodyPr/>
            <a:lstStyle/>
            <a:p/>
          </p:txBody>
        </p:sp>
        <p:sp>
          <p:nvSpPr>
            <p:cNvPr id="144" name="rc144"/>
            <p:cNvSpPr/>
            <p:nvPr/>
          </p:nvSpPr>
          <p:spPr>
            <a:xfrm>
              <a:off x="6764689" y="5685479"/>
              <a:ext cx="1435051" cy="124062"/>
            </a:xfrm>
            <a:prstGeom prst="rect">
              <a:avLst/>
            </a:prstGeom>
            <a:solidFill>
              <a:srgbClr val="B3B3B3">
                <a:alpha val="90196"/>
              </a:srgbClr>
            </a:solidFill>
          </p:spPr>
          <p:txBody>
            <a:bodyPr/>
            <a:lstStyle/>
            <a:p/>
          </p:txBody>
        </p:sp>
        <p:sp>
          <p:nvSpPr>
            <p:cNvPr id="145" name="rc145"/>
            <p:cNvSpPr/>
            <p:nvPr/>
          </p:nvSpPr>
          <p:spPr>
            <a:xfrm>
              <a:off x="4960003" y="5530401"/>
              <a:ext cx="1652483" cy="124062"/>
            </a:xfrm>
            <a:prstGeom prst="rect">
              <a:avLst/>
            </a:prstGeom>
            <a:solidFill>
              <a:srgbClr val="B3B3B3">
                <a:alpha val="90196"/>
              </a:srgbClr>
            </a:solidFill>
          </p:spPr>
          <p:txBody>
            <a:bodyPr/>
            <a:lstStyle/>
            <a:p/>
          </p:txBody>
        </p:sp>
        <p:sp>
          <p:nvSpPr>
            <p:cNvPr id="146" name="tx146"/>
            <p:cNvSpPr/>
            <p:nvPr/>
          </p:nvSpPr>
          <p:spPr>
            <a:xfrm>
              <a:off x="4100914" y="5859452"/>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7" name="tx147"/>
            <p:cNvSpPr/>
            <p:nvPr/>
          </p:nvSpPr>
          <p:spPr>
            <a:xfrm>
              <a:off x="8378185" y="5689412"/>
              <a:ext cx="356889" cy="99484"/>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&lt;1,000</a:t>
              </a:r>
            </a:p>
          </p:txBody>
        </p:sp>
        <p:sp>
          <p:nvSpPr>
            <p:cNvPr id="148" name="tx148"/>
            <p:cNvSpPr/>
            <p:nvPr/>
          </p:nvSpPr>
          <p:spPr>
            <a:xfrm>
              <a:off x="6742713" y="5549296"/>
              <a:ext cx="26045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&lt;500</a:t>
              </a:r>
            </a:p>
          </p:txBody>
        </p:sp>
        <p:sp>
          <p:nvSpPr>
            <p:cNvPr id="149" name="tx149"/>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50" name="tx150"/>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53" name="tx153"/>
            <p:cNvSpPr/>
            <p:nvPr/>
          </p:nvSpPr>
          <p:spPr>
            <a:xfrm>
              <a:off x="335405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54" name="tx154"/>
            <p:cNvSpPr/>
            <p:nvPr/>
          </p:nvSpPr>
          <p:spPr>
            <a:xfrm>
              <a:off x="552837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55" name="tx155"/>
            <p:cNvSpPr/>
            <p:nvPr/>
          </p:nvSpPr>
          <p:spPr>
            <a:xfrm>
              <a:off x="7702692"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a:t>
              </a:r>
            </a:p>
          </p:txBody>
        </p:sp>
        <p:sp>
          <p:nvSpPr>
            <p:cNvPr id="156" name="tx156"/>
            <p:cNvSpPr/>
            <p:nvPr/>
          </p:nvSpPr>
          <p:spPr>
            <a:xfrm>
              <a:off x="3866594" y="6219049"/>
              <a:ext cx="17628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a:t>
              </a:r>
            </a:p>
          </p:txBody>
        </p:sp>
        <p:sp>
          <p:nvSpPr>
            <p:cNvPr id="157" name="tx157"/>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8" name="tx158"/>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5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92%. This is lower than in 2019, where coverage was 96%.
&lt;500 children missed their routine first dose of measles vaccine.
MCV2 is typically administered to children between 18 months and five years old. MCV2 coverage increased to 89% in 2025.</a:t>
            </a:r>
          </a:p>
        </p:txBody>
      </p:sp>
      <p:sp>
        <p:nvSpPr>
          <p:cNvPr id="16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88% in 2024 to 92% in 2025 - below the 95% level needed to prevent outbreaks and, leaving &lt;500 children without any protection against measles. MCV2 coverage increased to from 86% in 2024 to 89% in 2025 - below the IA2030 target of 90%.</a:t>
            </a:r>
          </a:p>
        </p:txBody>
      </p:sp>
      <p:grpSp xmlns:pic="http://schemas.openxmlformats.org/drawingml/2006/picture">
        <p:nvGrpSpPr>
          <p:cNvPr id="161" name=""/>
          <p:cNvGrpSpPr/>
          <p:nvPr/>
        </p:nvGrpSpPr>
        <p:grpSpPr>
          <a:xfrm>
            <a:off x="292608" y="1097280"/>
            <a:ext cx="8595360" cy="28575"/>
            <a:chOff x="292608" y="1097280"/>
            <a:chExt cx="8595360" cy="28575"/>
          </a:xfrm>
        </p:grpSpPr>
        <p:sp>
          <p:nvSpPr>
            <p:cNvPr id="16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743625"/>
            </a:xfrm>
            <a:custGeom>
              <a:avLst/>
              <a:pathLst>
                <a:path w="3397293" h="743625">
                  <a:moveTo>
                    <a:pt x="0" y="546783"/>
                  </a:moveTo>
                  <a:lnTo>
                    <a:pt x="135891" y="634269"/>
                  </a:lnTo>
                  <a:lnTo>
                    <a:pt x="271783" y="743625"/>
                  </a:lnTo>
                  <a:lnTo>
                    <a:pt x="407675" y="196842"/>
                  </a:lnTo>
                  <a:lnTo>
                    <a:pt x="543566" y="109356"/>
                  </a:lnTo>
                  <a:lnTo>
                    <a:pt x="679458" y="284327"/>
                  </a:lnTo>
                  <a:lnTo>
                    <a:pt x="815350" y="109356"/>
                  </a:lnTo>
                  <a:lnTo>
                    <a:pt x="951242" y="437426"/>
                  </a:lnTo>
                  <a:lnTo>
                    <a:pt x="1087133" y="459298"/>
                  </a:lnTo>
                  <a:lnTo>
                    <a:pt x="1223025" y="371812"/>
                  </a:lnTo>
                  <a:lnTo>
                    <a:pt x="1358917" y="568655"/>
                  </a:lnTo>
                  <a:lnTo>
                    <a:pt x="1494809" y="328070"/>
                  </a:lnTo>
                  <a:lnTo>
                    <a:pt x="1630700" y="131228"/>
                  </a:lnTo>
                  <a:lnTo>
                    <a:pt x="1766592" y="0"/>
                  </a:lnTo>
                  <a:lnTo>
                    <a:pt x="1902484" y="21871"/>
                  </a:lnTo>
                  <a:lnTo>
                    <a:pt x="2038375" y="218713"/>
                  </a:lnTo>
                  <a:lnTo>
                    <a:pt x="2174267" y="131228"/>
                  </a:lnTo>
                  <a:lnTo>
                    <a:pt x="2310159" y="174970"/>
                  </a:lnTo>
                  <a:lnTo>
                    <a:pt x="2446051" y="65614"/>
                  </a:lnTo>
                  <a:lnTo>
                    <a:pt x="2581942" y="65614"/>
                  </a:lnTo>
                  <a:lnTo>
                    <a:pt x="2717834" y="87485"/>
                  </a:lnTo>
                  <a:lnTo>
                    <a:pt x="2853726" y="196842"/>
                  </a:lnTo>
                  <a:lnTo>
                    <a:pt x="2989618" y="65614"/>
                  </a:lnTo>
                  <a:lnTo>
                    <a:pt x="3125509" y="87485"/>
                  </a:lnTo>
                  <a:lnTo>
                    <a:pt x="3261401" y="240584"/>
                  </a:lnTo>
                  <a:lnTo>
                    <a:pt x="3397293" y="153099"/>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65614"/>
            </a:xfrm>
            <a:custGeom>
              <a:avLst/>
              <a:pathLst>
                <a:path w="3397293" h="65614">
                  <a:moveTo>
                    <a:pt x="0" y="65614"/>
                  </a:moveTo>
                  <a:lnTo>
                    <a:pt x="135891" y="43742"/>
                  </a:lnTo>
                  <a:lnTo>
                    <a:pt x="271783" y="43742"/>
                  </a:lnTo>
                  <a:lnTo>
                    <a:pt x="407675" y="21871"/>
                  </a:lnTo>
                  <a:lnTo>
                    <a:pt x="543566" y="21871"/>
                  </a:lnTo>
                  <a:lnTo>
                    <a:pt x="679458" y="21871"/>
                  </a:lnTo>
                  <a:lnTo>
                    <a:pt x="815350" y="0"/>
                  </a:lnTo>
                  <a:lnTo>
                    <a:pt x="951242" y="21871"/>
                  </a:lnTo>
                  <a:lnTo>
                    <a:pt x="1087133" y="0"/>
                  </a:lnTo>
                  <a:lnTo>
                    <a:pt x="1223025" y="21871"/>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21871"/>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743625"/>
            </a:xfrm>
            <a:custGeom>
              <a:avLst/>
              <a:pathLst>
                <a:path w="3397293" h="743625">
                  <a:moveTo>
                    <a:pt x="0" y="546783"/>
                  </a:moveTo>
                  <a:lnTo>
                    <a:pt x="135891" y="634269"/>
                  </a:lnTo>
                  <a:lnTo>
                    <a:pt x="271783" y="743625"/>
                  </a:lnTo>
                  <a:lnTo>
                    <a:pt x="407675" y="196842"/>
                  </a:lnTo>
                  <a:lnTo>
                    <a:pt x="543566" y="109356"/>
                  </a:lnTo>
                  <a:lnTo>
                    <a:pt x="679458" y="284327"/>
                  </a:lnTo>
                  <a:lnTo>
                    <a:pt x="815350" y="109356"/>
                  </a:lnTo>
                  <a:lnTo>
                    <a:pt x="951242" y="437426"/>
                  </a:lnTo>
                  <a:lnTo>
                    <a:pt x="1087133" y="459298"/>
                  </a:lnTo>
                  <a:lnTo>
                    <a:pt x="1223025" y="371812"/>
                  </a:lnTo>
                  <a:lnTo>
                    <a:pt x="1358917" y="568655"/>
                  </a:lnTo>
                  <a:lnTo>
                    <a:pt x="1494809" y="328070"/>
                  </a:lnTo>
                  <a:lnTo>
                    <a:pt x="1630700" y="131228"/>
                  </a:lnTo>
                  <a:lnTo>
                    <a:pt x="1766592" y="0"/>
                  </a:lnTo>
                  <a:lnTo>
                    <a:pt x="1902484" y="21871"/>
                  </a:lnTo>
                  <a:lnTo>
                    <a:pt x="2038375" y="218713"/>
                  </a:lnTo>
                  <a:lnTo>
                    <a:pt x="2174267" y="131228"/>
                  </a:lnTo>
                  <a:lnTo>
                    <a:pt x="2310159" y="174970"/>
                  </a:lnTo>
                  <a:lnTo>
                    <a:pt x="2446051" y="65614"/>
                  </a:lnTo>
                  <a:lnTo>
                    <a:pt x="2581942" y="65614"/>
                  </a:lnTo>
                  <a:lnTo>
                    <a:pt x="2717834" y="87485"/>
                  </a:lnTo>
                  <a:lnTo>
                    <a:pt x="2853726" y="196842"/>
                  </a:lnTo>
                  <a:lnTo>
                    <a:pt x="2989618" y="65614"/>
                  </a:lnTo>
                  <a:lnTo>
                    <a:pt x="3125509" y="87485"/>
                  </a:lnTo>
                  <a:lnTo>
                    <a:pt x="3261401" y="240584"/>
                  </a:lnTo>
                  <a:lnTo>
                    <a:pt x="3397293" y="153099"/>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12397"/>
            </a:xfrm>
            <a:custGeom>
              <a:avLst/>
              <a:pathLst>
                <a:path w="0" h="612397">
                  <a:moveTo>
                    <a:pt x="0" y="0"/>
                  </a:moveTo>
                  <a:lnTo>
                    <a:pt x="0" y="612397"/>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349941"/>
            </a:xfrm>
            <a:custGeom>
              <a:avLst/>
              <a:pathLst>
                <a:path w="0" h="349941">
                  <a:moveTo>
                    <a:pt x="0" y="0"/>
                  </a:moveTo>
                  <a:lnTo>
                    <a:pt x="0" y="349941"/>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18713"/>
            </a:xfrm>
            <a:custGeom>
              <a:avLst/>
              <a:pathLst>
                <a:path w="0" h="218713">
                  <a:moveTo>
                    <a:pt x="0" y="0"/>
                  </a:moveTo>
                  <a:lnTo>
                    <a:pt x="0" y="218713"/>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743625"/>
            </a:xfrm>
            <a:custGeom>
              <a:avLst/>
              <a:pathLst>
                <a:path w="3397293" h="743625">
                  <a:moveTo>
                    <a:pt x="0" y="546783"/>
                  </a:moveTo>
                  <a:lnTo>
                    <a:pt x="135891" y="634269"/>
                  </a:lnTo>
                  <a:lnTo>
                    <a:pt x="271783" y="743625"/>
                  </a:lnTo>
                  <a:lnTo>
                    <a:pt x="407675" y="196842"/>
                  </a:lnTo>
                  <a:lnTo>
                    <a:pt x="543566" y="109356"/>
                  </a:lnTo>
                  <a:lnTo>
                    <a:pt x="679458" y="284327"/>
                  </a:lnTo>
                  <a:lnTo>
                    <a:pt x="815350" y="109356"/>
                  </a:lnTo>
                  <a:lnTo>
                    <a:pt x="951242" y="437426"/>
                  </a:lnTo>
                  <a:lnTo>
                    <a:pt x="1087133" y="459298"/>
                  </a:lnTo>
                  <a:lnTo>
                    <a:pt x="1223025" y="371812"/>
                  </a:lnTo>
                  <a:lnTo>
                    <a:pt x="1358917" y="568655"/>
                  </a:lnTo>
                  <a:lnTo>
                    <a:pt x="1494809" y="328070"/>
                  </a:lnTo>
                  <a:lnTo>
                    <a:pt x="1630700" y="131228"/>
                  </a:lnTo>
                  <a:lnTo>
                    <a:pt x="1766592" y="0"/>
                  </a:lnTo>
                  <a:lnTo>
                    <a:pt x="1902484" y="21871"/>
                  </a:lnTo>
                  <a:lnTo>
                    <a:pt x="2038375" y="218713"/>
                  </a:lnTo>
                  <a:lnTo>
                    <a:pt x="2174267" y="131228"/>
                  </a:lnTo>
                  <a:lnTo>
                    <a:pt x="2310159" y="174970"/>
                  </a:lnTo>
                  <a:lnTo>
                    <a:pt x="2446051" y="65614"/>
                  </a:lnTo>
                  <a:lnTo>
                    <a:pt x="2581942" y="65614"/>
                  </a:lnTo>
                  <a:lnTo>
                    <a:pt x="2717834" y="87485"/>
                  </a:lnTo>
                  <a:lnTo>
                    <a:pt x="2853726" y="196842"/>
                  </a:lnTo>
                  <a:lnTo>
                    <a:pt x="2989618" y="65614"/>
                  </a:lnTo>
                  <a:lnTo>
                    <a:pt x="3125509" y="87485"/>
                  </a:lnTo>
                  <a:lnTo>
                    <a:pt x="3261401" y="240584"/>
                  </a:lnTo>
                  <a:lnTo>
                    <a:pt x="3397293" y="153099"/>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18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35" name="tx35"/>
            <p:cNvSpPr/>
            <p:nvPr/>
          </p:nvSpPr>
          <p:spPr>
            <a:xfrm>
              <a:off x="2419592"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198516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93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45715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157402"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2919857"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724257"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0" name="tx60"/>
            <p:cNvSpPr/>
            <p:nvPr/>
          </p:nvSpPr>
          <p:spPr>
            <a:xfrm>
              <a:off x="2424502"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186956"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62" name="tx62"/>
            <p:cNvSpPr/>
            <p:nvPr/>
          </p:nvSpPr>
          <p:spPr>
            <a:xfrm>
              <a:off x="1637842" y="1403693"/>
              <a:ext cx="2363539"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Malta, 2000-2025</a:t>
              </a:r>
            </a:p>
          </p:txBody>
        </p:sp>
        <p:sp>
          <p:nvSpPr>
            <p:cNvPr id="63" name="pl63"/>
            <p:cNvSpPr/>
            <p:nvPr/>
          </p:nvSpPr>
          <p:spPr>
            <a:xfrm>
              <a:off x="5267799" y="37465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460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0267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1807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65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0750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4855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96364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44171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191978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85133"/>
              <a:ext cx="3397293" cy="1774561"/>
            </a:xfrm>
            <a:custGeom>
              <a:avLst/>
              <a:pathLst>
                <a:path w="3397293" h="1774561">
                  <a:moveTo>
                    <a:pt x="0" y="1304824"/>
                  </a:moveTo>
                  <a:lnTo>
                    <a:pt x="135891" y="1513596"/>
                  </a:lnTo>
                  <a:lnTo>
                    <a:pt x="271783" y="1774561"/>
                  </a:lnTo>
                  <a:lnTo>
                    <a:pt x="407675" y="469736"/>
                  </a:lnTo>
                  <a:lnTo>
                    <a:pt x="543566" y="260964"/>
                  </a:lnTo>
                  <a:lnTo>
                    <a:pt x="679458" y="678508"/>
                  </a:lnTo>
                  <a:lnTo>
                    <a:pt x="815350" y="260964"/>
                  </a:lnTo>
                  <a:lnTo>
                    <a:pt x="951242" y="1043859"/>
                  </a:lnTo>
                  <a:lnTo>
                    <a:pt x="1087133" y="1096052"/>
                  </a:lnTo>
                  <a:lnTo>
                    <a:pt x="1223025" y="887280"/>
                  </a:lnTo>
                  <a:lnTo>
                    <a:pt x="1358917" y="1357017"/>
                  </a:lnTo>
                  <a:lnTo>
                    <a:pt x="1494809" y="782894"/>
                  </a:lnTo>
                  <a:lnTo>
                    <a:pt x="1630700" y="313157"/>
                  </a:lnTo>
                  <a:lnTo>
                    <a:pt x="1766592" y="0"/>
                  </a:lnTo>
                  <a:lnTo>
                    <a:pt x="1902484" y="52192"/>
                  </a:lnTo>
                  <a:lnTo>
                    <a:pt x="2038375" y="521929"/>
                  </a:lnTo>
                  <a:lnTo>
                    <a:pt x="2174267" y="313157"/>
                  </a:lnTo>
                  <a:lnTo>
                    <a:pt x="2310159" y="417543"/>
                  </a:lnTo>
                  <a:lnTo>
                    <a:pt x="2446051" y="156578"/>
                  </a:lnTo>
                  <a:lnTo>
                    <a:pt x="2581942" y="156578"/>
                  </a:lnTo>
                  <a:lnTo>
                    <a:pt x="2717834" y="208771"/>
                  </a:lnTo>
                  <a:lnTo>
                    <a:pt x="2853726" y="469736"/>
                  </a:lnTo>
                  <a:lnTo>
                    <a:pt x="2989618" y="156578"/>
                  </a:lnTo>
                  <a:lnTo>
                    <a:pt x="3125509" y="208771"/>
                  </a:lnTo>
                  <a:lnTo>
                    <a:pt x="3261401" y="574122"/>
                  </a:lnTo>
                  <a:lnTo>
                    <a:pt x="3397293" y="365350"/>
                  </a:lnTo>
                </a:path>
              </a:pathLst>
            </a:custGeom>
            <a:ln w="27101" cap="flat">
              <a:solidFill>
                <a:srgbClr val="0058AB">
                  <a:alpha val="100000"/>
                </a:srgbClr>
              </a:solidFill>
              <a:prstDash val="solid"/>
              <a:round/>
            </a:ln>
          </p:spPr>
          <p:txBody>
            <a:bodyPr/>
            <a:lstStyle/>
            <a:p/>
          </p:txBody>
        </p:sp>
        <p:sp>
          <p:nvSpPr>
            <p:cNvPr id="81" name="pl81"/>
            <p:cNvSpPr/>
            <p:nvPr/>
          </p:nvSpPr>
          <p:spPr>
            <a:xfrm>
              <a:off x="5437664" y="2441712"/>
              <a:ext cx="3397293" cy="782894"/>
            </a:xfrm>
            <a:custGeom>
              <a:avLst/>
              <a:pathLst>
                <a:path w="3397293" h="782894">
                  <a:moveTo>
                    <a:pt x="0" y="782894"/>
                  </a:moveTo>
                  <a:lnTo>
                    <a:pt x="135891" y="730701"/>
                  </a:lnTo>
                  <a:lnTo>
                    <a:pt x="271783" y="730701"/>
                  </a:lnTo>
                  <a:lnTo>
                    <a:pt x="407675" y="678508"/>
                  </a:lnTo>
                  <a:lnTo>
                    <a:pt x="543566" y="574122"/>
                  </a:lnTo>
                  <a:lnTo>
                    <a:pt x="679458" y="469736"/>
                  </a:lnTo>
                  <a:lnTo>
                    <a:pt x="815350" y="365350"/>
                  </a:lnTo>
                  <a:lnTo>
                    <a:pt x="951242" y="365350"/>
                  </a:lnTo>
                  <a:lnTo>
                    <a:pt x="1087133" y="260964"/>
                  </a:lnTo>
                  <a:lnTo>
                    <a:pt x="1223025" y="156578"/>
                  </a:lnTo>
                  <a:lnTo>
                    <a:pt x="1358917" y="104385"/>
                  </a:lnTo>
                  <a:lnTo>
                    <a:pt x="1494809" y="104385"/>
                  </a:lnTo>
                  <a:lnTo>
                    <a:pt x="1630700" y="104385"/>
                  </a:lnTo>
                  <a:lnTo>
                    <a:pt x="1766592" y="104385"/>
                  </a:lnTo>
                  <a:lnTo>
                    <a:pt x="1902484" y="104385"/>
                  </a:lnTo>
                  <a:lnTo>
                    <a:pt x="2038375" y="104385"/>
                  </a:lnTo>
                  <a:lnTo>
                    <a:pt x="2174267" y="52192"/>
                  </a:lnTo>
                  <a:lnTo>
                    <a:pt x="2310159" y="52192"/>
                  </a:lnTo>
                  <a:lnTo>
                    <a:pt x="2446051" y="0"/>
                  </a:lnTo>
                  <a:lnTo>
                    <a:pt x="2581942" y="0"/>
                  </a:lnTo>
                  <a:lnTo>
                    <a:pt x="2717834" y="156578"/>
                  </a:lnTo>
                  <a:lnTo>
                    <a:pt x="2853726" y="260964"/>
                  </a:lnTo>
                  <a:lnTo>
                    <a:pt x="2989618" y="156578"/>
                  </a:lnTo>
                  <a:lnTo>
                    <a:pt x="3125509" y="156578"/>
                  </a:lnTo>
                  <a:lnTo>
                    <a:pt x="3261401" y="104385"/>
                  </a:lnTo>
                  <a:lnTo>
                    <a:pt x="3397293" y="10438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441712"/>
              <a:ext cx="3397293" cy="156578"/>
            </a:xfrm>
            <a:custGeom>
              <a:avLst/>
              <a:pathLst>
                <a:path w="3397293" h="156578">
                  <a:moveTo>
                    <a:pt x="0" y="156578"/>
                  </a:moveTo>
                  <a:lnTo>
                    <a:pt x="135891" y="104385"/>
                  </a:lnTo>
                  <a:lnTo>
                    <a:pt x="271783" y="104385"/>
                  </a:lnTo>
                  <a:lnTo>
                    <a:pt x="407675" y="52192"/>
                  </a:lnTo>
                  <a:lnTo>
                    <a:pt x="543566" y="52192"/>
                  </a:lnTo>
                  <a:lnTo>
                    <a:pt x="679458" y="52192"/>
                  </a:lnTo>
                  <a:lnTo>
                    <a:pt x="815350" y="0"/>
                  </a:lnTo>
                  <a:lnTo>
                    <a:pt x="951242" y="52192"/>
                  </a:lnTo>
                  <a:lnTo>
                    <a:pt x="1087133" y="0"/>
                  </a:lnTo>
                  <a:lnTo>
                    <a:pt x="1223025" y="52192"/>
                  </a:lnTo>
                  <a:lnTo>
                    <a:pt x="1358917" y="0"/>
                  </a:lnTo>
                  <a:lnTo>
                    <a:pt x="1494809" y="0"/>
                  </a:lnTo>
                  <a:lnTo>
                    <a:pt x="1630700" y="0"/>
                  </a:lnTo>
                  <a:lnTo>
                    <a:pt x="1766592" y="0"/>
                  </a:lnTo>
                  <a:lnTo>
                    <a:pt x="1902484" y="0"/>
                  </a:lnTo>
                  <a:lnTo>
                    <a:pt x="2038375" y="0"/>
                  </a:lnTo>
                  <a:lnTo>
                    <a:pt x="2174267" y="0"/>
                  </a:lnTo>
                  <a:lnTo>
                    <a:pt x="2310159" y="0"/>
                  </a:lnTo>
                  <a:lnTo>
                    <a:pt x="2446051" y="0"/>
                  </a:lnTo>
                  <a:lnTo>
                    <a:pt x="2581942" y="0"/>
                  </a:lnTo>
                  <a:lnTo>
                    <a:pt x="2717834" y="0"/>
                  </a:lnTo>
                  <a:lnTo>
                    <a:pt x="2853726" y="0"/>
                  </a:lnTo>
                  <a:lnTo>
                    <a:pt x="2989618" y="0"/>
                  </a:lnTo>
                  <a:lnTo>
                    <a:pt x="3125509" y="0"/>
                  </a:lnTo>
                  <a:lnTo>
                    <a:pt x="3261401" y="0"/>
                  </a:lnTo>
                  <a:lnTo>
                    <a:pt x="3397293" y="52192"/>
                  </a:lnTo>
                </a:path>
              </a:pathLst>
            </a:custGeom>
            <a:ln w="27101" cap="flat">
              <a:solidFill>
                <a:srgbClr val="961A49">
                  <a:alpha val="100000"/>
                </a:srgbClr>
              </a:solidFill>
              <a:prstDash val="solid"/>
              <a:round/>
            </a:ln>
          </p:spPr>
          <p:txBody>
            <a:bodyPr/>
            <a:lstStyle/>
            <a:p/>
          </p:txBody>
        </p:sp>
        <p:sp>
          <p:nvSpPr>
            <p:cNvPr id="83" name="pl83"/>
            <p:cNvSpPr/>
            <p:nvPr/>
          </p:nvSpPr>
          <p:spPr>
            <a:xfrm>
              <a:off x="5437664" y="244171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85133"/>
              <a:ext cx="3397293" cy="1774561"/>
            </a:xfrm>
            <a:custGeom>
              <a:avLst/>
              <a:pathLst>
                <a:path w="3397293" h="1774561">
                  <a:moveTo>
                    <a:pt x="0" y="1304824"/>
                  </a:moveTo>
                  <a:lnTo>
                    <a:pt x="135891" y="1513596"/>
                  </a:lnTo>
                  <a:lnTo>
                    <a:pt x="271783" y="1774561"/>
                  </a:lnTo>
                  <a:lnTo>
                    <a:pt x="407675" y="469736"/>
                  </a:lnTo>
                  <a:lnTo>
                    <a:pt x="543566" y="260964"/>
                  </a:lnTo>
                  <a:lnTo>
                    <a:pt x="679458" y="678508"/>
                  </a:lnTo>
                  <a:lnTo>
                    <a:pt x="815350" y="260964"/>
                  </a:lnTo>
                  <a:lnTo>
                    <a:pt x="951242" y="1043859"/>
                  </a:lnTo>
                  <a:lnTo>
                    <a:pt x="1087133" y="1096052"/>
                  </a:lnTo>
                  <a:lnTo>
                    <a:pt x="1223025" y="887280"/>
                  </a:lnTo>
                  <a:lnTo>
                    <a:pt x="1358917" y="1357017"/>
                  </a:lnTo>
                  <a:lnTo>
                    <a:pt x="1494809" y="782894"/>
                  </a:lnTo>
                  <a:lnTo>
                    <a:pt x="1630700" y="313157"/>
                  </a:lnTo>
                  <a:lnTo>
                    <a:pt x="1766592" y="0"/>
                  </a:lnTo>
                  <a:lnTo>
                    <a:pt x="1902484" y="52192"/>
                  </a:lnTo>
                  <a:lnTo>
                    <a:pt x="2038375" y="521929"/>
                  </a:lnTo>
                  <a:lnTo>
                    <a:pt x="2174267" y="313157"/>
                  </a:lnTo>
                  <a:lnTo>
                    <a:pt x="2310159" y="417543"/>
                  </a:lnTo>
                  <a:lnTo>
                    <a:pt x="2446051" y="156578"/>
                  </a:lnTo>
                  <a:lnTo>
                    <a:pt x="2581942" y="156578"/>
                  </a:lnTo>
                  <a:lnTo>
                    <a:pt x="2717834" y="208771"/>
                  </a:lnTo>
                  <a:lnTo>
                    <a:pt x="2853726" y="469736"/>
                  </a:lnTo>
                  <a:lnTo>
                    <a:pt x="2989618" y="156578"/>
                  </a:lnTo>
                  <a:lnTo>
                    <a:pt x="3125509" y="208771"/>
                  </a:lnTo>
                  <a:lnTo>
                    <a:pt x="3261401" y="574122"/>
                  </a:lnTo>
                  <a:lnTo>
                    <a:pt x="3397293" y="365350"/>
                  </a:lnTo>
                </a:path>
              </a:pathLst>
            </a:custGeom>
            <a:ln w="43362" cap="flat">
              <a:solidFill>
                <a:srgbClr val="000000">
                  <a:alpha val="100000"/>
                </a:srgbClr>
              </a:solidFill>
              <a:prstDash val="solid"/>
              <a:round/>
            </a:ln>
          </p:spPr>
          <p:txBody>
            <a:bodyPr/>
            <a:lstStyle/>
            <a:p/>
          </p:txBody>
        </p:sp>
        <p:sp>
          <p:nvSpPr>
            <p:cNvPr id="85" name="pl85"/>
            <p:cNvSpPr/>
            <p:nvPr/>
          </p:nvSpPr>
          <p:spPr>
            <a:xfrm>
              <a:off x="5437664" y="2201624"/>
              <a:ext cx="0" cy="1388333"/>
            </a:xfrm>
            <a:custGeom>
              <a:avLst/>
              <a:pathLst>
                <a:path w="0" h="1388333">
                  <a:moveTo>
                    <a:pt x="0" y="1388333"/>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201624"/>
              <a:ext cx="0" cy="762017"/>
            </a:xfrm>
            <a:custGeom>
              <a:avLst/>
              <a:pathLst>
                <a:path w="0" h="762017">
                  <a:moveTo>
                    <a:pt x="0" y="76201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201624"/>
              <a:ext cx="0" cy="1440526"/>
            </a:xfrm>
            <a:custGeom>
              <a:avLst/>
              <a:pathLst>
                <a:path w="0" h="1440526">
                  <a:moveTo>
                    <a:pt x="0" y="144052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201624"/>
              <a:ext cx="0" cy="605438"/>
            </a:xfrm>
            <a:custGeom>
              <a:avLst/>
              <a:pathLst>
                <a:path w="0" h="605438">
                  <a:moveTo>
                    <a:pt x="0" y="60543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201624"/>
              <a:ext cx="0" cy="240087"/>
            </a:xfrm>
            <a:custGeom>
              <a:avLst/>
              <a:pathLst>
                <a:path w="0" h="240087">
                  <a:moveTo>
                    <a:pt x="0" y="24008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201624"/>
              <a:ext cx="0" cy="657631"/>
            </a:xfrm>
            <a:custGeom>
              <a:avLst/>
              <a:pathLst>
                <a:path w="0" h="657631">
                  <a:moveTo>
                    <a:pt x="0" y="657631"/>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201624"/>
              <a:ext cx="0" cy="448859"/>
            </a:xfrm>
            <a:custGeom>
              <a:avLst/>
              <a:pathLst>
                <a:path w="0" h="448859">
                  <a:moveTo>
                    <a:pt x="0" y="448859"/>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85133"/>
              <a:ext cx="3397293" cy="1774561"/>
            </a:xfrm>
            <a:custGeom>
              <a:avLst/>
              <a:pathLst>
                <a:path w="3397293" h="1774561">
                  <a:moveTo>
                    <a:pt x="0" y="1304824"/>
                  </a:moveTo>
                  <a:lnTo>
                    <a:pt x="135891" y="1513596"/>
                  </a:lnTo>
                  <a:lnTo>
                    <a:pt x="271783" y="1774561"/>
                  </a:lnTo>
                  <a:lnTo>
                    <a:pt x="407675" y="469736"/>
                  </a:lnTo>
                  <a:lnTo>
                    <a:pt x="543566" y="260964"/>
                  </a:lnTo>
                  <a:lnTo>
                    <a:pt x="679458" y="678508"/>
                  </a:lnTo>
                  <a:lnTo>
                    <a:pt x="815350" y="260964"/>
                  </a:lnTo>
                  <a:lnTo>
                    <a:pt x="951242" y="1043859"/>
                  </a:lnTo>
                  <a:lnTo>
                    <a:pt x="1087133" y="1096052"/>
                  </a:lnTo>
                  <a:lnTo>
                    <a:pt x="1223025" y="887280"/>
                  </a:lnTo>
                  <a:lnTo>
                    <a:pt x="1358917" y="1357017"/>
                  </a:lnTo>
                  <a:lnTo>
                    <a:pt x="1494809" y="782894"/>
                  </a:lnTo>
                  <a:lnTo>
                    <a:pt x="1630700" y="313157"/>
                  </a:lnTo>
                  <a:lnTo>
                    <a:pt x="1766592" y="0"/>
                  </a:lnTo>
                  <a:lnTo>
                    <a:pt x="1902484" y="52192"/>
                  </a:lnTo>
                  <a:lnTo>
                    <a:pt x="2038375" y="521929"/>
                  </a:lnTo>
                  <a:lnTo>
                    <a:pt x="2174267" y="313157"/>
                  </a:lnTo>
                  <a:lnTo>
                    <a:pt x="2310159" y="417543"/>
                  </a:lnTo>
                  <a:lnTo>
                    <a:pt x="2446051" y="156578"/>
                  </a:lnTo>
                  <a:lnTo>
                    <a:pt x="2581942" y="156578"/>
                  </a:lnTo>
                  <a:lnTo>
                    <a:pt x="2717834" y="208771"/>
                  </a:lnTo>
                  <a:lnTo>
                    <a:pt x="2853726" y="469736"/>
                  </a:lnTo>
                  <a:lnTo>
                    <a:pt x="2989618" y="156578"/>
                  </a:lnTo>
                  <a:lnTo>
                    <a:pt x="3125509" y="208771"/>
                  </a:lnTo>
                  <a:lnTo>
                    <a:pt x="3261401" y="574122"/>
                  </a:lnTo>
                  <a:lnTo>
                    <a:pt x="3397293" y="365350"/>
                  </a:lnTo>
                </a:path>
              </a:pathLst>
            </a:custGeom>
            <a:ln w="27101" cap="flat">
              <a:solidFill>
                <a:srgbClr val="0058AB">
                  <a:alpha val="100000"/>
                </a:srgbClr>
              </a:solidFill>
              <a:prstDash val="solid"/>
              <a:round/>
            </a:ln>
          </p:spPr>
          <p:txBody>
            <a:bodyPr/>
            <a:lstStyle/>
            <a:p/>
          </p:txBody>
        </p:sp>
        <p:sp>
          <p:nvSpPr>
            <p:cNvPr id="93" name="tx93"/>
            <p:cNvSpPr/>
            <p:nvPr/>
          </p:nvSpPr>
          <p:spPr>
            <a:xfrm>
              <a:off x="5359324" y="214163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4" name="tx94"/>
            <p:cNvSpPr/>
            <p:nvPr/>
          </p:nvSpPr>
          <p:spPr>
            <a:xfrm>
              <a:off x="6038783" y="2140306"/>
              <a:ext cx="1566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18241" y="2140254"/>
              <a:ext cx="1566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7427845" y="2142953"/>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7" name="tx97"/>
            <p:cNvSpPr/>
            <p:nvPr/>
          </p:nvSpPr>
          <p:spPr>
            <a:xfrm>
              <a:off x="7989462" y="214030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50870" y="2140306"/>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786762" y="2141947"/>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100" name="tx100"/>
            <p:cNvSpPr/>
            <p:nvPr/>
          </p:nvSpPr>
          <p:spPr>
            <a:xfrm>
              <a:off x="8902429" y="2506981"/>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902429" y="245478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-1</a:t>
              </a:r>
            </a:p>
          </p:txBody>
        </p:sp>
        <p:sp>
          <p:nvSpPr>
            <p:cNvPr id="102" name="tx102"/>
            <p:cNvSpPr/>
            <p:nvPr/>
          </p:nvSpPr>
          <p:spPr>
            <a:xfrm>
              <a:off x="5003259" y="3955319"/>
              <a:ext cx="201910"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3" name="tx103"/>
            <p:cNvSpPr/>
            <p:nvPr/>
          </p:nvSpPr>
          <p:spPr>
            <a:xfrm>
              <a:off x="5003259" y="343345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a:off x="5003259" y="29115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5" name="tx105"/>
            <p:cNvSpPr/>
            <p:nvPr/>
          </p:nvSpPr>
          <p:spPr>
            <a:xfrm>
              <a:off x="5127474" y="238959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6" name="tx106"/>
            <p:cNvSpPr/>
            <p:nvPr/>
          </p:nvSpPr>
          <p:spPr>
            <a:xfrm>
              <a:off x="5049780" y="186766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7" name="tx107"/>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5" name="pl115"/>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577385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474101"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236555"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040956" y="4990743"/>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20" name="tx120"/>
            <p:cNvSpPr/>
            <p:nvPr/>
          </p:nvSpPr>
          <p:spPr>
            <a:xfrm>
              <a:off x="6741201"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503655" y="4962980"/>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22" name="tx122"/>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3" name="pl123"/>
            <p:cNvSpPr/>
            <p:nvPr/>
          </p:nvSpPr>
          <p:spPr>
            <a:xfrm>
              <a:off x="204496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350054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495612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641170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78672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8" name="pl128"/>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1" name="pl131"/>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277275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pl133"/>
            <p:cNvSpPr/>
            <p:nvPr/>
          </p:nvSpPr>
          <p:spPr>
            <a:xfrm>
              <a:off x="422833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4" name="pl134"/>
            <p:cNvSpPr/>
            <p:nvPr/>
          </p:nvSpPr>
          <p:spPr>
            <a:xfrm>
              <a:off x="568391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5" name="pl135"/>
            <p:cNvSpPr/>
            <p:nvPr/>
          </p:nvSpPr>
          <p:spPr>
            <a:xfrm>
              <a:off x="713949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6" name="pl136"/>
            <p:cNvSpPr/>
            <p:nvPr/>
          </p:nvSpPr>
          <p:spPr>
            <a:xfrm>
              <a:off x="85950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7" name="rc137"/>
            <p:cNvSpPr/>
            <p:nvPr/>
          </p:nvSpPr>
          <p:spPr>
            <a:xfrm>
              <a:off x="1317178" y="5887395"/>
              <a:ext cx="2459929" cy="114824"/>
            </a:xfrm>
            <a:prstGeom prst="rect">
              <a:avLst/>
            </a:prstGeom>
            <a:solidFill>
              <a:srgbClr val="E2231A">
                <a:alpha val="80000"/>
              </a:srgbClr>
            </a:solidFill>
          </p:spPr>
          <p:txBody>
            <a:bodyPr/>
            <a:lstStyle/>
            <a:p/>
          </p:txBody>
        </p:sp>
        <p:sp>
          <p:nvSpPr>
            <p:cNvPr id="138" name="rc138"/>
            <p:cNvSpPr/>
            <p:nvPr/>
          </p:nvSpPr>
          <p:spPr>
            <a:xfrm>
              <a:off x="1317178" y="5743865"/>
              <a:ext cx="7321564" cy="114824"/>
            </a:xfrm>
            <a:prstGeom prst="rect">
              <a:avLst/>
            </a:prstGeom>
            <a:solidFill>
              <a:srgbClr val="E2231A">
                <a:alpha val="80000"/>
              </a:srgbClr>
            </a:solidFill>
          </p:spPr>
          <p:txBody>
            <a:bodyPr/>
            <a:lstStyle/>
            <a:p/>
          </p:txBody>
        </p:sp>
        <p:sp>
          <p:nvSpPr>
            <p:cNvPr id="139" name="rc139"/>
            <p:cNvSpPr/>
            <p:nvPr/>
          </p:nvSpPr>
          <p:spPr>
            <a:xfrm>
              <a:off x="1317178" y="5600334"/>
              <a:ext cx="4905302" cy="114824"/>
            </a:xfrm>
            <a:prstGeom prst="rect">
              <a:avLst/>
            </a:prstGeom>
            <a:solidFill>
              <a:srgbClr val="E2231A">
                <a:alpha val="80000"/>
              </a:srgbClr>
            </a:solidFill>
          </p:spPr>
          <p:txBody>
            <a:bodyPr/>
            <a:lstStyle/>
            <a:p/>
          </p:txBody>
        </p:sp>
        <p:sp>
          <p:nvSpPr>
            <p:cNvPr id="140" name="tx140"/>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1" name="tx141"/>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2" name="tx142"/>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3" name="tx143"/>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4" name="tx144"/>
            <p:cNvSpPr/>
            <p:nvPr/>
          </p:nvSpPr>
          <p:spPr>
            <a:xfrm>
              <a:off x="253967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5" name="tx145"/>
            <p:cNvSpPr/>
            <p:nvPr/>
          </p:nvSpPr>
          <p:spPr>
            <a:xfrm>
              <a:off x="3995254"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46" name="tx146"/>
            <p:cNvSpPr/>
            <p:nvPr/>
          </p:nvSpPr>
          <p:spPr>
            <a:xfrm>
              <a:off x="5450833" y="610607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47" name="tx147"/>
            <p:cNvSpPr/>
            <p:nvPr/>
          </p:nvSpPr>
          <p:spPr>
            <a:xfrm>
              <a:off x="6906413"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a:t>
              </a:r>
            </a:p>
          </p:txBody>
        </p:sp>
        <p:sp>
          <p:nvSpPr>
            <p:cNvPr id="148" name="tx148"/>
            <p:cNvSpPr/>
            <p:nvPr/>
          </p:nvSpPr>
          <p:spPr>
            <a:xfrm>
              <a:off x="8361992" y="610614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49" name="tx149"/>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50" name="tx150"/>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51" name="tx151"/>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5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Malta (92%) was 8 percentage points higher than the global average (84%) and 1 percentage point lower than the average across all non-programme countries (93%).
National MCV1 coverage was 4 percentage points lower than in 2019 (96%).
The number of unvaccinated children increased (ie. worsened) compared to in 2019.</a:t>
            </a:r>
          </a:p>
        </p:txBody>
      </p:sp>
      <p:sp>
        <p:nvSpPr>
          <p:cNvPr id="15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MCV1 coverage was 92% - this is 4 percentage points lower than in 2019, but 8 percentage points higher than the global average (84%).</a:t>
            </a:r>
          </a:p>
        </p:txBody>
      </p:sp>
      <p:grpSp xmlns:pic="http://schemas.openxmlformats.org/drawingml/2006/picture">
        <p:nvGrpSpPr>
          <p:cNvPr id="154" name=""/>
          <p:cNvGrpSpPr/>
          <p:nvPr/>
        </p:nvGrpSpPr>
        <p:grpSpPr>
          <a:xfrm>
            <a:off x="292608" y="1005840"/>
            <a:ext cx="8595360" cy="28575"/>
            <a:chOff x="292608" y="1005840"/>
            <a:chExt cx="8595360" cy="28575"/>
          </a:xfrm>
        </p:grpSpPr>
        <p:sp>
          <p:nvSpPr>
            <p:cNvPr id="15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Non-programme from lowest to highest coverage, and the rank of the top 10 countries with the most unvaccinated children, based on absolute numbers.
In 2025, Malta ranked number 13 out of 41 countries for lowest MCV1 coverage (based on tied ranks).
Malta was not in the top 10 non-programme countries with the most unvaccinated children.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was among the countries with the highest coverage and was not among the top 10 countries with the highest number of unvaccinated children in the region.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0797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078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0778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0769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0792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783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0773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9076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314865"/>
              <a:ext cx="239888" cy="993156"/>
            </a:xfrm>
            <a:prstGeom prst="rect">
              <a:avLst/>
            </a:prstGeom>
            <a:solidFill>
              <a:srgbClr val="80BD41">
                <a:alpha val="100000"/>
              </a:srgbClr>
            </a:solidFill>
          </p:spPr>
          <p:txBody>
            <a:bodyPr/>
            <a:lstStyle/>
            <a:p/>
          </p:txBody>
        </p:sp>
        <p:sp>
          <p:nvSpPr>
            <p:cNvPr id="26" name="rc26"/>
            <p:cNvSpPr/>
            <p:nvPr/>
          </p:nvSpPr>
          <p:spPr>
            <a:xfrm>
              <a:off x="1296273" y="2966810"/>
              <a:ext cx="239888" cy="348054"/>
            </a:xfrm>
            <a:prstGeom prst="rect">
              <a:avLst/>
            </a:prstGeom>
            <a:solidFill>
              <a:srgbClr val="E2231A">
                <a:alpha val="100000"/>
              </a:srgbClr>
            </a:solidFill>
          </p:spPr>
          <p:txBody>
            <a:bodyPr/>
            <a:lstStyle/>
            <a:p/>
          </p:txBody>
        </p:sp>
        <p:sp>
          <p:nvSpPr>
            <p:cNvPr id="27" name="rc27"/>
            <p:cNvSpPr/>
            <p:nvPr/>
          </p:nvSpPr>
          <p:spPr>
            <a:xfrm>
              <a:off x="1562816" y="3458887"/>
              <a:ext cx="239888" cy="849133"/>
            </a:xfrm>
            <a:prstGeom prst="rect">
              <a:avLst/>
            </a:prstGeom>
            <a:solidFill>
              <a:srgbClr val="80BD41">
                <a:alpha val="100000"/>
              </a:srgbClr>
            </a:solidFill>
          </p:spPr>
          <p:txBody>
            <a:bodyPr/>
            <a:lstStyle/>
            <a:p/>
          </p:txBody>
        </p:sp>
        <p:sp>
          <p:nvSpPr>
            <p:cNvPr id="28" name="rc28"/>
            <p:cNvSpPr/>
            <p:nvPr/>
          </p:nvSpPr>
          <p:spPr>
            <a:xfrm>
              <a:off x="1562816" y="3095830"/>
              <a:ext cx="239888" cy="363057"/>
            </a:xfrm>
            <a:prstGeom prst="rect">
              <a:avLst/>
            </a:prstGeom>
            <a:solidFill>
              <a:srgbClr val="E2231A">
                <a:alpha val="100000"/>
              </a:srgbClr>
            </a:solidFill>
          </p:spPr>
          <p:txBody>
            <a:bodyPr/>
            <a:lstStyle/>
            <a:p/>
          </p:txBody>
        </p:sp>
        <p:sp>
          <p:nvSpPr>
            <p:cNvPr id="29" name="rc29"/>
            <p:cNvSpPr/>
            <p:nvPr/>
          </p:nvSpPr>
          <p:spPr>
            <a:xfrm>
              <a:off x="1829360" y="3530899"/>
              <a:ext cx="239888" cy="777122"/>
            </a:xfrm>
            <a:prstGeom prst="rect">
              <a:avLst/>
            </a:prstGeom>
            <a:solidFill>
              <a:srgbClr val="80BD41">
                <a:alpha val="100000"/>
              </a:srgbClr>
            </a:solidFill>
          </p:spPr>
          <p:txBody>
            <a:bodyPr/>
            <a:lstStyle/>
            <a:p/>
          </p:txBody>
        </p:sp>
        <p:sp>
          <p:nvSpPr>
            <p:cNvPr id="30" name="rc30"/>
            <p:cNvSpPr/>
            <p:nvPr/>
          </p:nvSpPr>
          <p:spPr>
            <a:xfrm>
              <a:off x="1829360" y="3110833"/>
              <a:ext cx="239888" cy="420066"/>
            </a:xfrm>
            <a:prstGeom prst="rect">
              <a:avLst/>
            </a:prstGeom>
            <a:solidFill>
              <a:srgbClr val="E2231A">
                <a:alpha val="100000"/>
              </a:srgbClr>
            </a:solidFill>
          </p:spPr>
          <p:txBody>
            <a:bodyPr/>
            <a:lstStyle/>
            <a:p/>
          </p:txBody>
        </p:sp>
        <p:sp>
          <p:nvSpPr>
            <p:cNvPr id="31" name="rc31"/>
            <p:cNvSpPr/>
            <p:nvPr/>
          </p:nvSpPr>
          <p:spPr>
            <a:xfrm>
              <a:off x="2095903" y="3206848"/>
              <a:ext cx="239888" cy="1101173"/>
            </a:xfrm>
            <a:prstGeom prst="rect">
              <a:avLst/>
            </a:prstGeom>
            <a:solidFill>
              <a:srgbClr val="80BD41">
                <a:alpha val="100000"/>
              </a:srgbClr>
            </a:solidFill>
          </p:spPr>
          <p:txBody>
            <a:bodyPr/>
            <a:lstStyle/>
            <a:p/>
          </p:txBody>
        </p:sp>
        <p:sp>
          <p:nvSpPr>
            <p:cNvPr id="32" name="rc32"/>
            <p:cNvSpPr/>
            <p:nvPr/>
          </p:nvSpPr>
          <p:spPr>
            <a:xfrm>
              <a:off x="2095903" y="3083828"/>
              <a:ext cx="239888" cy="123019"/>
            </a:xfrm>
            <a:prstGeom prst="rect">
              <a:avLst/>
            </a:prstGeom>
            <a:solidFill>
              <a:srgbClr val="E2231A">
                <a:alpha val="100000"/>
              </a:srgbClr>
            </a:solidFill>
          </p:spPr>
          <p:txBody>
            <a:bodyPr/>
            <a:lstStyle/>
            <a:p/>
          </p:txBody>
        </p:sp>
        <p:sp>
          <p:nvSpPr>
            <p:cNvPr id="33" name="rc33"/>
            <p:cNvSpPr/>
            <p:nvPr/>
          </p:nvSpPr>
          <p:spPr>
            <a:xfrm>
              <a:off x="2362446" y="3197846"/>
              <a:ext cx="239888" cy="1110174"/>
            </a:xfrm>
            <a:prstGeom prst="rect">
              <a:avLst/>
            </a:prstGeom>
            <a:solidFill>
              <a:srgbClr val="80BD41">
                <a:alpha val="100000"/>
              </a:srgbClr>
            </a:solidFill>
          </p:spPr>
          <p:txBody>
            <a:bodyPr/>
            <a:lstStyle/>
            <a:p/>
          </p:txBody>
        </p:sp>
        <p:sp>
          <p:nvSpPr>
            <p:cNvPr id="34" name="rc34"/>
            <p:cNvSpPr/>
            <p:nvPr/>
          </p:nvSpPr>
          <p:spPr>
            <a:xfrm>
              <a:off x="2362446" y="3125835"/>
              <a:ext cx="239888" cy="72011"/>
            </a:xfrm>
            <a:prstGeom prst="rect">
              <a:avLst/>
            </a:prstGeom>
            <a:solidFill>
              <a:srgbClr val="E2231A">
                <a:alpha val="100000"/>
              </a:srgbClr>
            </a:solidFill>
          </p:spPr>
          <p:txBody>
            <a:bodyPr/>
            <a:lstStyle/>
            <a:p/>
          </p:txBody>
        </p:sp>
        <p:sp>
          <p:nvSpPr>
            <p:cNvPr id="35" name="rc35"/>
            <p:cNvSpPr/>
            <p:nvPr/>
          </p:nvSpPr>
          <p:spPr>
            <a:xfrm>
              <a:off x="2628989" y="3296862"/>
              <a:ext cx="239888" cy="1011159"/>
            </a:xfrm>
            <a:prstGeom prst="rect">
              <a:avLst/>
            </a:prstGeom>
            <a:solidFill>
              <a:srgbClr val="80BD41">
                <a:alpha val="100000"/>
              </a:srgbClr>
            </a:solidFill>
          </p:spPr>
          <p:txBody>
            <a:bodyPr/>
            <a:lstStyle/>
            <a:p/>
          </p:txBody>
        </p:sp>
        <p:sp>
          <p:nvSpPr>
            <p:cNvPr id="36" name="rc36"/>
            <p:cNvSpPr/>
            <p:nvPr/>
          </p:nvSpPr>
          <p:spPr>
            <a:xfrm>
              <a:off x="2628989" y="3131836"/>
              <a:ext cx="239888" cy="165025"/>
            </a:xfrm>
            <a:prstGeom prst="rect">
              <a:avLst/>
            </a:prstGeom>
            <a:solidFill>
              <a:srgbClr val="E2231A">
                <a:alpha val="100000"/>
              </a:srgbClr>
            </a:solidFill>
          </p:spPr>
          <p:txBody>
            <a:bodyPr/>
            <a:lstStyle/>
            <a:p/>
          </p:txBody>
        </p:sp>
        <p:sp>
          <p:nvSpPr>
            <p:cNvPr id="37" name="rc37"/>
            <p:cNvSpPr/>
            <p:nvPr/>
          </p:nvSpPr>
          <p:spPr>
            <a:xfrm>
              <a:off x="2895532" y="3209848"/>
              <a:ext cx="239888" cy="1098172"/>
            </a:xfrm>
            <a:prstGeom prst="rect">
              <a:avLst/>
            </a:prstGeom>
            <a:solidFill>
              <a:srgbClr val="80BD41">
                <a:alpha val="100000"/>
              </a:srgbClr>
            </a:solidFill>
          </p:spPr>
          <p:txBody>
            <a:bodyPr/>
            <a:lstStyle/>
            <a:p/>
          </p:txBody>
        </p:sp>
        <p:sp>
          <p:nvSpPr>
            <p:cNvPr id="38" name="rc38"/>
            <p:cNvSpPr/>
            <p:nvPr/>
          </p:nvSpPr>
          <p:spPr>
            <a:xfrm>
              <a:off x="2895532" y="3140837"/>
              <a:ext cx="239888" cy="69010"/>
            </a:xfrm>
            <a:prstGeom prst="rect">
              <a:avLst/>
            </a:prstGeom>
            <a:solidFill>
              <a:srgbClr val="E2231A">
                <a:alpha val="100000"/>
              </a:srgbClr>
            </a:solidFill>
          </p:spPr>
          <p:txBody>
            <a:bodyPr/>
            <a:lstStyle/>
            <a:p/>
          </p:txBody>
        </p:sp>
        <p:sp>
          <p:nvSpPr>
            <p:cNvPr id="39" name="rc39"/>
            <p:cNvSpPr/>
            <p:nvPr/>
          </p:nvSpPr>
          <p:spPr>
            <a:xfrm>
              <a:off x="3162075" y="3383876"/>
              <a:ext cx="239888" cy="924145"/>
            </a:xfrm>
            <a:prstGeom prst="rect">
              <a:avLst/>
            </a:prstGeom>
            <a:solidFill>
              <a:srgbClr val="80BD41">
                <a:alpha val="100000"/>
              </a:srgbClr>
            </a:solidFill>
          </p:spPr>
          <p:txBody>
            <a:bodyPr/>
            <a:lstStyle/>
            <a:p/>
          </p:txBody>
        </p:sp>
        <p:sp>
          <p:nvSpPr>
            <p:cNvPr id="40" name="rc40"/>
            <p:cNvSpPr/>
            <p:nvPr/>
          </p:nvSpPr>
          <p:spPr>
            <a:xfrm>
              <a:off x="3162075" y="3137837"/>
              <a:ext cx="239888" cy="246038"/>
            </a:xfrm>
            <a:prstGeom prst="rect">
              <a:avLst/>
            </a:prstGeom>
            <a:solidFill>
              <a:srgbClr val="E2231A">
                <a:alpha val="100000"/>
              </a:srgbClr>
            </a:solidFill>
          </p:spPr>
          <p:txBody>
            <a:bodyPr/>
            <a:lstStyle/>
            <a:p/>
          </p:txBody>
        </p:sp>
        <p:sp>
          <p:nvSpPr>
            <p:cNvPr id="41" name="rc41"/>
            <p:cNvSpPr/>
            <p:nvPr/>
          </p:nvSpPr>
          <p:spPr>
            <a:xfrm>
              <a:off x="3428618" y="3347870"/>
              <a:ext cx="239888" cy="960151"/>
            </a:xfrm>
            <a:prstGeom prst="rect">
              <a:avLst/>
            </a:prstGeom>
            <a:solidFill>
              <a:srgbClr val="80BD41">
                <a:alpha val="100000"/>
              </a:srgbClr>
            </a:solidFill>
          </p:spPr>
          <p:txBody>
            <a:bodyPr/>
            <a:lstStyle/>
            <a:p/>
          </p:txBody>
        </p:sp>
        <p:sp>
          <p:nvSpPr>
            <p:cNvPr id="42" name="rc42"/>
            <p:cNvSpPr/>
            <p:nvPr/>
          </p:nvSpPr>
          <p:spPr>
            <a:xfrm>
              <a:off x="3428618" y="3077827"/>
              <a:ext cx="239888" cy="270042"/>
            </a:xfrm>
            <a:prstGeom prst="rect">
              <a:avLst/>
            </a:prstGeom>
            <a:solidFill>
              <a:srgbClr val="E2231A">
                <a:alpha val="100000"/>
              </a:srgbClr>
            </a:solidFill>
          </p:spPr>
          <p:txBody>
            <a:bodyPr/>
            <a:lstStyle/>
            <a:p/>
          </p:txBody>
        </p:sp>
        <p:sp>
          <p:nvSpPr>
            <p:cNvPr id="43" name="rc43"/>
            <p:cNvSpPr/>
            <p:nvPr/>
          </p:nvSpPr>
          <p:spPr>
            <a:xfrm>
              <a:off x="3695161" y="3293861"/>
              <a:ext cx="239888" cy="1014159"/>
            </a:xfrm>
            <a:prstGeom prst="rect">
              <a:avLst/>
            </a:prstGeom>
            <a:solidFill>
              <a:srgbClr val="80BD41">
                <a:alpha val="100000"/>
              </a:srgbClr>
            </a:solidFill>
          </p:spPr>
          <p:txBody>
            <a:bodyPr/>
            <a:lstStyle/>
            <a:p/>
          </p:txBody>
        </p:sp>
        <p:sp>
          <p:nvSpPr>
            <p:cNvPr id="44" name="rc44"/>
            <p:cNvSpPr/>
            <p:nvPr/>
          </p:nvSpPr>
          <p:spPr>
            <a:xfrm>
              <a:off x="3695161" y="3071827"/>
              <a:ext cx="239888" cy="222034"/>
            </a:xfrm>
            <a:prstGeom prst="rect">
              <a:avLst/>
            </a:prstGeom>
            <a:solidFill>
              <a:srgbClr val="E2231A">
                <a:alpha val="100000"/>
              </a:srgbClr>
            </a:solidFill>
          </p:spPr>
          <p:txBody>
            <a:bodyPr/>
            <a:lstStyle/>
            <a:p/>
          </p:txBody>
        </p:sp>
        <p:sp>
          <p:nvSpPr>
            <p:cNvPr id="45" name="rc45"/>
            <p:cNvSpPr/>
            <p:nvPr/>
          </p:nvSpPr>
          <p:spPr>
            <a:xfrm>
              <a:off x="3961705" y="3425882"/>
              <a:ext cx="239888" cy="882138"/>
            </a:xfrm>
            <a:prstGeom prst="rect">
              <a:avLst/>
            </a:prstGeom>
            <a:solidFill>
              <a:srgbClr val="80BD41">
                <a:alpha val="100000"/>
              </a:srgbClr>
            </a:solidFill>
          </p:spPr>
          <p:txBody>
            <a:bodyPr/>
            <a:lstStyle/>
            <a:p/>
          </p:txBody>
        </p:sp>
        <p:sp>
          <p:nvSpPr>
            <p:cNvPr id="46" name="rc46"/>
            <p:cNvSpPr/>
            <p:nvPr/>
          </p:nvSpPr>
          <p:spPr>
            <a:xfrm>
              <a:off x="3961705" y="3098831"/>
              <a:ext cx="239888" cy="327051"/>
            </a:xfrm>
            <a:prstGeom prst="rect">
              <a:avLst/>
            </a:prstGeom>
            <a:solidFill>
              <a:srgbClr val="E2231A">
                <a:alpha val="100000"/>
              </a:srgbClr>
            </a:solidFill>
          </p:spPr>
          <p:txBody>
            <a:bodyPr/>
            <a:lstStyle/>
            <a:p/>
          </p:txBody>
        </p:sp>
        <p:sp>
          <p:nvSpPr>
            <p:cNvPr id="47" name="rc47"/>
            <p:cNvSpPr/>
            <p:nvPr/>
          </p:nvSpPr>
          <p:spPr>
            <a:xfrm>
              <a:off x="4228248" y="3239853"/>
              <a:ext cx="239888" cy="1068168"/>
            </a:xfrm>
            <a:prstGeom prst="rect">
              <a:avLst/>
            </a:prstGeom>
            <a:solidFill>
              <a:srgbClr val="80BD41">
                <a:alpha val="100000"/>
              </a:srgbClr>
            </a:solidFill>
          </p:spPr>
          <p:txBody>
            <a:bodyPr/>
            <a:lstStyle/>
            <a:p/>
          </p:txBody>
        </p:sp>
        <p:sp>
          <p:nvSpPr>
            <p:cNvPr id="48" name="rc48"/>
            <p:cNvSpPr/>
            <p:nvPr/>
          </p:nvSpPr>
          <p:spPr>
            <a:xfrm>
              <a:off x="4228248" y="3035821"/>
              <a:ext cx="239888" cy="204032"/>
            </a:xfrm>
            <a:prstGeom prst="rect">
              <a:avLst/>
            </a:prstGeom>
            <a:solidFill>
              <a:srgbClr val="E2231A">
                <a:alpha val="100000"/>
              </a:srgbClr>
            </a:solidFill>
          </p:spPr>
          <p:txBody>
            <a:bodyPr/>
            <a:lstStyle/>
            <a:p/>
          </p:txBody>
        </p:sp>
        <p:sp>
          <p:nvSpPr>
            <p:cNvPr id="49" name="rc49"/>
            <p:cNvSpPr/>
            <p:nvPr/>
          </p:nvSpPr>
          <p:spPr>
            <a:xfrm>
              <a:off x="4494791" y="3137837"/>
              <a:ext cx="239888" cy="1170184"/>
            </a:xfrm>
            <a:prstGeom prst="rect">
              <a:avLst/>
            </a:prstGeom>
            <a:solidFill>
              <a:srgbClr val="80BD41">
                <a:alpha val="100000"/>
              </a:srgbClr>
            </a:solidFill>
          </p:spPr>
          <p:txBody>
            <a:bodyPr/>
            <a:lstStyle/>
            <a:p/>
          </p:txBody>
        </p:sp>
        <p:sp>
          <p:nvSpPr>
            <p:cNvPr id="50" name="rc50"/>
            <p:cNvSpPr/>
            <p:nvPr/>
          </p:nvSpPr>
          <p:spPr>
            <a:xfrm>
              <a:off x="4494791" y="3050823"/>
              <a:ext cx="239888" cy="87013"/>
            </a:xfrm>
            <a:prstGeom prst="rect">
              <a:avLst/>
            </a:prstGeom>
            <a:solidFill>
              <a:srgbClr val="E2231A">
                <a:alpha val="100000"/>
              </a:srgbClr>
            </a:solidFill>
          </p:spPr>
          <p:txBody>
            <a:bodyPr/>
            <a:lstStyle/>
            <a:p/>
          </p:txBody>
        </p:sp>
        <p:sp>
          <p:nvSpPr>
            <p:cNvPr id="51" name="rc51"/>
            <p:cNvSpPr/>
            <p:nvPr/>
          </p:nvSpPr>
          <p:spPr>
            <a:xfrm>
              <a:off x="4761334" y="3107832"/>
              <a:ext cx="239888" cy="1200188"/>
            </a:xfrm>
            <a:prstGeom prst="rect">
              <a:avLst/>
            </a:prstGeom>
            <a:solidFill>
              <a:srgbClr val="80BD41">
                <a:alpha val="100000"/>
              </a:srgbClr>
            </a:solidFill>
          </p:spPr>
          <p:txBody>
            <a:bodyPr/>
            <a:lstStyle/>
            <a:p/>
          </p:txBody>
        </p:sp>
        <p:sp>
          <p:nvSpPr>
            <p:cNvPr id="52" name="rc52"/>
            <p:cNvSpPr/>
            <p:nvPr/>
          </p:nvSpPr>
          <p:spPr>
            <a:xfrm>
              <a:off x="4761334" y="3095830"/>
              <a:ext cx="239888" cy="12001"/>
            </a:xfrm>
            <a:prstGeom prst="rect">
              <a:avLst/>
            </a:prstGeom>
            <a:solidFill>
              <a:srgbClr val="E2231A">
                <a:alpha val="100000"/>
              </a:srgbClr>
            </a:solidFill>
          </p:spPr>
          <p:txBody>
            <a:bodyPr/>
            <a:lstStyle/>
            <a:p/>
          </p:txBody>
        </p:sp>
        <p:sp>
          <p:nvSpPr>
            <p:cNvPr id="53" name="rc53"/>
            <p:cNvSpPr/>
            <p:nvPr/>
          </p:nvSpPr>
          <p:spPr>
            <a:xfrm>
              <a:off x="5027877" y="3104832"/>
              <a:ext cx="239888" cy="1203189"/>
            </a:xfrm>
            <a:prstGeom prst="rect">
              <a:avLst/>
            </a:prstGeom>
            <a:solidFill>
              <a:srgbClr val="80BD41">
                <a:alpha val="100000"/>
              </a:srgbClr>
            </a:solidFill>
          </p:spPr>
          <p:txBody>
            <a:bodyPr/>
            <a:lstStyle/>
            <a:p/>
          </p:txBody>
        </p:sp>
        <p:sp>
          <p:nvSpPr>
            <p:cNvPr id="54" name="rc54"/>
            <p:cNvSpPr/>
            <p:nvPr/>
          </p:nvSpPr>
          <p:spPr>
            <a:xfrm>
              <a:off x="5027877" y="3080828"/>
              <a:ext cx="239888" cy="24003"/>
            </a:xfrm>
            <a:prstGeom prst="rect">
              <a:avLst/>
            </a:prstGeom>
            <a:solidFill>
              <a:srgbClr val="E2231A">
                <a:alpha val="100000"/>
              </a:srgbClr>
            </a:solidFill>
          </p:spPr>
          <p:txBody>
            <a:bodyPr/>
            <a:lstStyle/>
            <a:p/>
          </p:txBody>
        </p:sp>
        <p:sp>
          <p:nvSpPr>
            <p:cNvPr id="55" name="rc55"/>
            <p:cNvSpPr/>
            <p:nvPr/>
          </p:nvSpPr>
          <p:spPr>
            <a:xfrm>
              <a:off x="5294420" y="3182844"/>
              <a:ext cx="239888" cy="1125177"/>
            </a:xfrm>
            <a:prstGeom prst="rect">
              <a:avLst/>
            </a:prstGeom>
            <a:solidFill>
              <a:srgbClr val="80BD41">
                <a:alpha val="100000"/>
              </a:srgbClr>
            </a:solidFill>
          </p:spPr>
          <p:txBody>
            <a:bodyPr/>
            <a:lstStyle/>
            <a:p/>
          </p:txBody>
        </p:sp>
        <p:sp>
          <p:nvSpPr>
            <p:cNvPr id="56" name="rc56"/>
            <p:cNvSpPr/>
            <p:nvPr/>
          </p:nvSpPr>
          <p:spPr>
            <a:xfrm>
              <a:off x="5294420" y="3044822"/>
              <a:ext cx="239888" cy="138021"/>
            </a:xfrm>
            <a:prstGeom prst="rect">
              <a:avLst/>
            </a:prstGeom>
            <a:solidFill>
              <a:srgbClr val="E2231A">
                <a:alpha val="100000"/>
              </a:srgbClr>
            </a:solidFill>
          </p:spPr>
          <p:txBody>
            <a:bodyPr/>
            <a:lstStyle/>
            <a:p/>
          </p:txBody>
        </p:sp>
        <p:sp>
          <p:nvSpPr>
            <p:cNvPr id="57" name="rc57"/>
            <p:cNvSpPr/>
            <p:nvPr/>
          </p:nvSpPr>
          <p:spPr>
            <a:xfrm>
              <a:off x="5560963" y="3098831"/>
              <a:ext cx="239888" cy="1209190"/>
            </a:xfrm>
            <a:prstGeom prst="rect">
              <a:avLst/>
            </a:prstGeom>
            <a:solidFill>
              <a:srgbClr val="80BD41">
                <a:alpha val="100000"/>
              </a:srgbClr>
            </a:solidFill>
          </p:spPr>
          <p:txBody>
            <a:bodyPr/>
            <a:lstStyle/>
            <a:p/>
          </p:txBody>
        </p:sp>
        <p:sp>
          <p:nvSpPr>
            <p:cNvPr id="58" name="rc58"/>
            <p:cNvSpPr/>
            <p:nvPr/>
          </p:nvSpPr>
          <p:spPr>
            <a:xfrm>
              <a:off x="5560963" y="3008817"/>
              <a:ext cx="239888" cy="90014"/>
            </a:xfrm>
            <a:prstGeom prst="rect">
              <a:avLst/>
            </a:prstGeom>
            <a:solidFill>
              <a:srgbClr val="E2231A">
                <a:alpha val="100000"/>
              </a:srgbClr>
            </a:solidFill>
          </p:spPr>
          <p:txBody>
            <a:bodyPr/>
            <a:lstStyle/>
            <a:p/>
          </p:txBody>
        </p:sp>
        <p:sp>
          <p:nvSpPr>
            <p:cNvPr id="59" name="rc59"/>
            <p:cNvSpPr/>
            <p:nvPr/>
          </p:nvSpPr>
          <p:spPr>
            <a:xfrm>
              <a:off x="5827506" y="3164841"/>
              <a:ext cx="239888" cy="1143179"/>
            </a:xfrm>
            <a:prstGeom prst="rect">
              <a:avLst/>
            </a:prstGeom>
            <a:solidFill>
              <a:srgbClr val="80BD41">
                <a:alpha val="100000"/>
              </a:srgbClr>
            </a:solidFill>
          </p:spPr>
          <p:txBody>
            <a:bodyPr/>
            <a:lstStyle/>
            <a:p/>
          </p:txBody>
        </p:sp>
        <p:sp>
          <p:nvSpPr>
            <p:cNvPr id="60" name="rc60"/>
            <p:cNvSpPr/>
            <p:nvPr/>
          </p:nvSpPr>
          <p:spPr>
            <a:xfrm>
              <a:off x="5827506" y="3050823"/>
              <a:ext cx="239888" cy="114017"/>
            </a:xfrm>
            <a:prstGeom prst="rect">
              <a:avLst/>
            </a:prstGeom>
            <a:solidFill>
              <a:srgbClr val="E2231A">
                <a:alpha val="100000"/>
              </a:srgbClr>
            </a:solidFill>
          </p:spPr>
          <p:txBody>
            <a:bodyPr/>
            <a:lstStyle/>
            <a:p/>
          </p:txBody>
        </p:sp>
        <p:sp>
          <p:nvSpPr>
            <p:cNvPr id="61" name="rc61"/>
            <p:cNvSpPr/>
            <p:nvPr/>
          </p:nvSpPr>
          <p:spPr>
            <a:xfrm>
              <a:off x="6094049" y="3080828"/>
              <a:ext cx="239888" cy="1227193"/>
            </a:xfrm>
            <a:prstGeom prst="rect">
              <a:avLst/>
            </a:prstGeom>
            <a:solidFill>
              <a:srgbClr val="80BD41">
                <a:alpha val="100000"/>
              </a:srgbClr>
            </a:solidFill>
          </p:spPr>
          <p:txBody>
            <a:bodyPr/>
            <a:lstStyle/>
            <a:p/>
          </p:txBody>
        </p:sp>
        <p:sp>
          <p:nvSpPr>
            <p:cNvPr id="62" name="rc62"/>
            <p:cNvSpPr/>
            <p:nvPr/>
          </p:nvSpPr>
          <p:spPr>
            <a:xfrm>
              <a:off x="6094049" y="3029820"/>
              <a:ext cx="239888" cy="51008"/>
            </a:xfrm>
            <a:prstGeom prst="rect">
              <a:avLst/>
            </a:prstGeom>
            <a:solidFill>
              <a:srgbClr val="E2231A">
                <a:alpha val="100000"/>
              </a:srgbClr>
            </a:solidFill>
          </p:spPr>
          <p:txBody>
            <a:bodyPr/>
            <a:lstStyle/>
            <a:p/>
          </p:txBody>
        </p:sp>
        <p:sp>
          <p:nvSpPr>
            <p:cNvPr id="63" name="rc63"/>
            <p:cNvSpPr/>
            <p:nvPr/>
          </p:nvSpPr>
          <p:spPr>
            <a:xfrm>
              <a:off x="6360593" y="3092830"/>
              <a:ext cx="239888" cy="1215191"/>
            </a:xfrm>
            <a:prstGeom prst="rect">
              <a:avLst/>
            </a:prstGeom>
            <a:solidFill>
              <a:srgbClr val="80BD41">
                <a:alpha val="100000"/>
              </a:srgbClr>
            </a:solidFill>
          </p:spPr>
          <p:txBody>
            <a:bodyPr/>
            <a:lstStyle/>
            <a:p/>
          </p:txBody>
        </p:sp>
        <p:sp>
          <p:nvSpPr>
            <p:cNvPr id="64" name="rc64"/>
            <p:cNvSpPr/>
            <p:nvPr/>
          </p:nvSpPr>
          <p:spPr>
            <a:xfrm>
              <a:off x="6360593" y="3041822"/>
              <a:ext cx="239888" cy="51008"/>
            </a:xfrm>
            <a:prstGeom prst="rect">
              <a:avLst/>
            </a:prstGeom>
            <a:solidFill>
              <a:srgbClr val="E2231A">
                <a:alpha val="100000"/>
              </a:srgbClr>
            </a:solidFill>
          </p:spPr>
          <p:txBody>
            <a:bodyPr/>
            <a:lstStyle/>
            <a:p/>
          </p:txBody>
        </p:sp>
        <p:sp>
          <p:nvSpPr>
            <p:cNvPr id="65" name="rc65"/>
            <p:cNvSpPr/>
            <p:nvPr/>
          </p:nvSpPr>
          <p:spPr>
            <a:xfrm>
              <a:off x="6627136" y="3059825"/>
              <a:ext cx="239888" cy="1248196"/>
            </a:xfrm>
            <a:prstGeom prst="rect">
              <a:avLst/>
            </a:prstGeom>
            <a:solidFill>
              <a:srgbClr val="80BD41">
                <a:alpha val="100000"/>
              </a:srgbClr>
            </a:solidFill>
          </p:spPr>
          <p:txBody>
            <a:bodyPr/>
            <a:lstStyle/>
            <a:p/>
          </p:txBody>
        </p:sp>
        <p:sp>
          <p:nvSpPr>
            <p:cNvPr id="66" name="rc66"/>
            <p:cNvSpPr/>
            <p:nvPr/>
          </p:nvSpPr>
          <p:spPr>
            <a:xfrm>
              <a:off x="6627136" y="2993814"/>
              <a:ext cx="239888" cy="66010"/>
            </a:xfrm>
            <a:prstGeom prst="rect">
              <a:avLst/>
            </a:prstGeom>
            <a:solidFill>
              <a:srgbClr val="E2231A">
                <a:alpha val="100000"/>
              </a:srgbClr>
            </a:solidFill>
          </p:spPr>
          <p:txBody>
            <a:bodyPr/>
            <a:lstStyle/>
            <a:p/>
          </p:txBody>
        </p:sp>
        <p:sp>
          <p:nvSpPr>
            <p:cNvPr id="67" name="rc67"/>
            <p:cNvSpPr/>
            <p:nvPr/>
          </p:nvSpPr>
          <p:spPr>
            <a:xfrm>
              <a:off x="6893679" y="3137837"/>
              <a:ext cx="239888" cy="1170184"/>
            </a:xfrm>
            <a:prstGeom prst="rect">
              <a:avLst/>
            </a:prstGeom>
            <a:solidFill>
              <a:srgbClr val="80BD41">
                <a:alpha val="100000"/>
              </a:srgbClr>
            </a:solidFill>
          </p:spPr>
          <p:txBody>
            <a:bodyPr/>
            <a:lstStyle/>
            <a:p/>
          </p:txBody>
        </p:sp>
        <p:sp>
          <p:nvSpPr>
            <p:cNvPr id="68" name="rc68"/>
            <p:cNvSpPr/>
            <p:nvPr/>
          </p:nvSpPr>
          <p:spPr>
            <a:xfrm>
              <a:off x="6893679" y="3008817"/>
              <a:ext cx="239888" cy="129020"/>
            </a:xfrm>
            <a:prstGeom prst="rect">
              <a:avLst/>
            </a:prstGeom>
            <a:solidFill>
              <a:srgbClr val="E2231A">
                <a:alpha val="100000"/>
              </a:srgbClr>
            </a:solidFill>
          </p:spPr>
          <p:txBody>
            <a:bodyPr/>
            <a:lstStyle/>
            <a:p/>
          </p:txBody>
        </p:sp>
        <p:sp>
          <p:nvSpPr>
            <p:cNvPr id="69" name="rc69"/>
            <p:cNvSpPr/>
            <p:nvPr/>
          </p:nvSpPr>
          <p:spPr>
            <a:xfrm>
              <a:off x="7160222" y="3080828"/>
              <a:ext cx="239888" cy="1227193"/>
            </a:xfrm>
            <a:prstGeom prst="rect">
              <a:avLst/>
            </a:prstGeom>
            <a:solidFill>
              <a:srgbClr val="80BD41">
                <a:alpha val="100000"/>
              </a:srgbClr>
            </a:solidFill>
          </p:spPr>
          <p:txBody>
            <a:bodyPr/>
            <a:lstStyle/>
            <a:p/>
          </p:txBody>
        </p:sp>
        <p:sp>
          <p:nvSpPr>
            <p:cNvPr id="70" name="rc70"/>
            <p:cNvSpPr/>
            <p:nvPr/>
          </p:nvSpPr>
          <p:spPr>
            <a:xfrm>
              <a:off x="7160222" y="3029820"/>
              <a:ext cx="239888" cy="51008"/>
            </a:xfrm>
            <a:prstGeom prst="rect">
              <a:avLst/>
            </a:prstGeom>
            <a:solidFill>
              <a:srgbClr val="E2231A">
                <a:alpha val="100000"/>
              </a:srgbClr>
            </a:solidFill>
          </p:spPr>
          <p:txBody>
            <a:bodyPr/>
            <a:lstStyle/>
            <a:p/>
          </p:txBody>
        </p:sp>
        <p:sp>
          <p:nvSpPr>
            <p:cNvPr id="71" name="rc71"/>
            <p:cNvSpPr/>
            <p:nvPr/>
          </p:nvSpPr>
          <p:spPr>
            <a:xfrm>
              <a:off x="7426765" y="3113833"/>
              <a:ext cx="239888" cy="1194188"/>
            </a:xfrm>
            <a:prstGeom prst="rect">
              <a:avLst/>
            </a:prstGeom>
            <a:solidFill>
              <a:srgbClr val="80BD41">
                <a:alpha val="100000"/>
              </a:srgbClr>
            </a:solidFill>
          </p:spPr>
          <p:txBody>
            <a:bodyPr/>
            <a:lstStyle/>
            <a:p/>
          </p:txBody>
        </p:sp>
        <p:sp>
          <p:nvSpPr>
            <p:cNvPr id="72" name="rc72"/>
            <p:cNvSpPr/>
            <p:nvPr/>
          </p:nvSpPr>
          <p:spPr>
            <a:xfrm>
              <a:off x="7426765" y="3050823"/>
              <a:ext cx="239888" cy="63009"/>
            </a:xfrm>
            <a:prstGeom prst="rect">
              <a:avLst/>
            </a:prstGeom>
            <a:solidFill>
              <a:srgbClr val="E2231A">
                <a:alpha val="100000"/>
              </a:srgbClr>
            </a:solidFill>
          </p:spPr>
          <p:txBody>
            <a:bodyPr/>
            <a:lstStyle/>
            <a:p/>
          </p:txBody>
        </p:sp>
        <p:sp>
          <p:nvSpPr>
            <p:cNvPr id="73" name="rc73"/>
            <p:cNvSpPr/>
            <p:nvPr/>
          </p:nvSpPr>
          <p:spPr>
            <a:xfrm>
              <a:off x="7693308" y="3200847"/>
              <a:ext cx="239888" cy="1107174"/>
            </a:xfrm>
            <a:prstGeom prst="rect">
              <a:avLst/>
            </a:prstGeom>
            <a:solidFill>
              <a:srgbClr val="80BD41">
                <a:alpha val="100000"/>
              </a:srgbClr>
            </a:solidFill>
          </p:spPr>
          <p:txBody>
            <a:bodyPr/>
            <a:lstStyle/>
            <a:p/>
          </p:txBody>
        </p:sp>
        <p:sp>
          <p:nvSpPr>
            <p:cNvPr id="74" name="rc74"/>
            <p:cNvSpPr/>
            <p:nvPr/>
          </p:nvSpPr>
          <p:spPr>
            <a:xfrm>
              <a:off x="7693308" y="3050823"/>
              <a:ext cx="239888" cy="150023"/>
            </a:xfrm>
            <a:prstGeom prst="rect">
              <a:avLst/>
            </a:prstGeom>
            <a:solidFill>
              <a:srgbClr val="E2231A">
                <a:alpha val="100000"/>
              </a:srgbClr>
            </a:solidFill>
          </p:spPr>
          <p:txBody>
            <a:bodyPr/>
            <a:lstStyle/>
            <a:p/>
          </p:txBody>
        </p:sp>
        <p:sp>
          <p:nvSpPr>
            <p:cNvPr id="75" name="rc75"/>
            <p:cNvSpPr/>
            <p:nvPr/>
          </p:nvSpPr>
          <p:spPr>
            <a:xfrm>
              <a:off x="7959851" y="3143838"/>
              <a:ext cx="239888" cy="1164183"/>
            </a:xfrm>
            <a:prstGeom prst="rect">
              <a:avLst/>
            </a:prstGeom>
            <a:solidFill>
              <a:srgbClr val="80BD41">
                <a:alpha val="100000"/>
              </a:srgbClr>
            </a:solidFill>
          </p:spPr>
          <p:txBody>
            <a:bodyPr/>
            <a:lstStyle/>
            <a:p/>
          </p:txBody>
        </p:sp>
        <p:sp>
          <p:nvSpPr>
            <p:cNvPr id="76" name="rc76"/>
            <p:cNvSpPr/>
            <p:nvPr/>
          </p:nvSpPr>
          <p:spPr>
            <a:xfrm>
              <a:off x="7959851" y="3041822"/>
              <a:ext cx="239888" cy="102016"/>
            </a:xfrm>
            <a:prstGeom prst="rect">
              <a:avLst/>
            </a:prstGeom>
            <a:solidFill>
              <a:srgbClr val="E2231A">
                <a:alpha val="100000"/>
              </a:srgbClr>
            </a:solidFill>
          </p:spPr>
          <p:txBody>
            <a:bodyPr/>
            <a:lstStyle/>
            <a:p/>
          </p:txBody>
        </p:sp>
        <p:sp>
          <p:nvSpPr>
            <p:cNvPr id="77" name="pl77"/>
            <p:cNvSpPr/>
            <p:nvPr/>
          </p:nvSpPr>
          <p:spPr>
            <a:xfrm>
              <a:off x="1416218" y="2095023"/>
              <a:ext cx="6663577" cy="760019"/>
            </a:xfrm>
            <a:custGeom>
              <a:avLst/>
              <a:pathLst>
                <a:path w="6663577" h="760019">
                  <a:moveTo>
                    <a:pt x="0" y="558837"/>
                  </a:moveTo>
                  <a:lnTo>
                    <a:pt x="266543" y="648252"/>
                  </a:lnTo>
                  <a:lnTo>
                    <a:pt x="533086" y="760019"/>
                  </a:lnTo>
                  <a:lnTo>
                    <a:pt x="799629" y="201181"/>
                  </a:lnTo>
                  <a:lnTo>
                    <a:pt x="1066172" y="111767"/>
                  </a:lnTo>
                  <a:lnTo>
                    <a:pt x="1332715" y="290595"/>
                  </a:lnTo>
                  <a:lnTo>
                    <a:pt x="1599258" y="111767"/>
                  </a:lnTo>
                  <a:lnTo>
                    <a:pt x="1865801" y="447070"/>
                  </a:lnTo>
                  <a:lnTo>
                    <a:pt x="2132344" y="469423"/>
                  </a:lnTo>
                  <a:lnTo>
                    <a:pt x="2398888" y="380009"/>
                  </a:lnTo>
                  <a:lnTo>
                    <a:pt x="2665431" y="581191"/>
                  </a:lnTo>
                  <a:lnTo>
                    <a:pt x="2931974" y="335302"/>
                  </a:lnTo>
                  <a:lnTo>
                    <a:pt x="3198517" y="134121"/>
                  </a:lnTo>
                  <a:lnTo>
                    <a:pt x="3465060" y="0"/>
                  </a:lnTo>
                  <a:lnTo>
                    <a:pt x="3731603" y="22353"/>
                  </a:lnTo>
                  <a:lnTo>
                    <a:pt x="3998146" y="223535"/>
                  </a:lnTo>
                  <a:lnTo>
                    <a:pt x="4264689" y="134121"/>
                  </a:lnTo>
                  <a:lnTo>
                    <a:pt x="4531233" y="178828"/>
                  </a:lnTo>
                  <a:lnTo>
                    <a:pt x="4797776" y="67060"/>
                  </a:lnTo>
                  <a:lnTo>
                    <a:pt x="5064319" y="67060"/>
                  </a:lnTo>
                  <a:lnTo>
                    <a:pt x="5330862" y="89414"/>
                  </a:lnTo>
                  <a:lnTo>
                    <a:pt x="5597405" y="201181"/>
                  </a:lnTo>
                  <a:lnTo>
                    <a:pt x="5863948" y="67060"/>
                  </a:lnTo>
                  <a:lnTo>
                    <a:pt x="6130491" y="89414"/>
                  </a:lnTo>
                  <a:lnTo>
                    <a:pt x="6397034" y="245888"/>
                  </a:lnTo>
                  <a:lnTo>
                    <a:pt x="6663577" y="156474"/>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0" name="tx80"/>
            <p:cNvSpPr/>
            <p:nvPr/>
          </p:nvSpPr>
          <p:spPr>
            <a:xfrm>
              <a:off x="4021359"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9" name="tx89"/>
            <p:cNvSpPr/>
            <p:nvPr/>
          </p:nvSpPr>
          <p:spPr>
            <a:xfrm>
              <a:off x="1350915" y="2831159"/>
              <a:ext cx="130604" cy="68398"/>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4.5</a:t>
              </a:r>
            </a:p>
          </p:txBody>
        </p:sp>
        <p:sp>
          <p:nvSpPr>
            <p:cNvPr id="90" name="tx90"/>
            <p:cNvSpPr/>
            <p:nvPr/>
          </p:nvSpPr>
          <p:spPr>
            <a:xfrm>
              <a:off x="2683631" y="299586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3.9</a:t>
              </a:r>
            </a:p>
          </p:txBody>
        </p:sp>
        <p:sp>
          <p:nvSpPr>
            <p:cNvPr id="91" name="tx91"/>
            <p:cNvSpPr/>
            <p:nvPr/>
          </p:nvSpPr>
          <p:spPr>
            <a:xfrm>
              <a:off x="4055523" y="2964327"/>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a:t>
              </a:r>
            </a:p>
          </p:txBody>
        </p:sp>
        <p:sp>
          <p:nvSpPr>
            <p:cNvPr id="92" name="tx92"/>
            <p:cNvSpPr/>
            <p:nvPr/>
          </p:nvSpPr>
          <p:spPr>
            <a:xfrm>
              <a:off x="5349062" y="2910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3" name="tx93"/>
            <p:cNvSpPr/>
            <p:nvPr/>
          </p:nvSpPr>
          <p:spPr>
            <a:xfrm>
              <a:off x="6415235" y="29070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4" name="tx94"/>
            <p:cNvSpPr/>
            <p:nvPr/>
          </p:nvSpPr>
          <p:spPr>
            <a:xfrm>
              <a:off x="6681778" y="2859310"/>
              <a:ext cx="130604"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4.4</a:t>
              </a:r>
            </a:p>
          </p:txBody>
        </p:sp>
        <p:sp>
          <p:nvSpPr>
            <p:cNvPr id="95" name="tx95"/>
            <p:cNvSpPr/>
            <p:nvPr/>
          </p:nvSpPr>
          <p:spPr>
            <a:xfrm>
              <a:off x="6948321" y="287284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6" name="tx96"/>
            <p:cNvSpPr/>
            <p:nvPr/>
          </p:nvSpPr>
          <p:spPr>
            <a:xfrm>
              <a:off x="7214864" y="28938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4.3</a:t>
              </a:r>
            </a:p>
          </p:txBody>
        </p:sp>
        <p:sp>
          <p:nvSpPr>
            <p:cNvPr id="97" name="tx97"/>
            <p:cNvSpPr/>
            <p:nvPr/>
          </p:nvSpPr>
          <p:spPr>
            <a:xfrm>
              <a:off x="7481407" y="2916044"/>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8" name="tx98"/>
            <p:cNvSpPr/>
            <p:nvPr/>
          </p:nvSpPr>
          <p:spPr>
            <a:xfrm>
              <a:off x="7747950" y="291304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99" name="tx99"/>
            <p:cNvSpPr/>
            <p:nvPr/>
          </p:nvSpPr>
          <p:spPr>
            <a:xfrm>
              <a:off x="8014493" y="290704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4.2</a:t>
              </a:r>
            </a:p>
          </p:txBody>
        </p:sp>
        <p:sp>
          <p:nvSpPr>
            <p:cNvPr id="100" name="pl100"/>
            <p:cNvSpPr/>
            <p:nvPr/>
          </p:nvSpPr>
          <p:spPr>
            <a:xfrm>
              <a:off x="1416218"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50915" y="377634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3.3</a:t>
              </a:r>
            </a:p>
          </p:txBody>
        </p:sp>
        <p:sp>
          <p:nvSpPr>
            <p:cNvPr id="112" name="tx112"/>
            <p:cNvSpPr/>
            <p:nvPr/>
          </p:nvSpPr>
          <p:spPr>
            <a:xfrm>
              <a:off x="1350915" y="31069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a:t>
              </a:r>
            </a:p>
          </p:txBody>
        </p:sp>
        <p:sp>
          <p:nvSpPr>
            <p:cNvPr id="113" name="tx113"/>
            <p:cNvSpPr/>
            <p:nvPr/>
          </p:nvSpPr>
          <p:spPr>
            <a:xfrm>
              <a:off x="2683631" y="376734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a:t>
              </a:r>
            </a:p>
          </p:txBody>
        </p:sp>
        <p:sp>
          <p:nvSpPr>
            <p:cNvPr id="114" name="tx114"/>
            <p:cNvSpPr/>
            <p:nvPr/>
          </p:nvSpPr>
          <p:spPr>
            <a:xfrm>
              <a:off x="2695375" y="318044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5" name="tx115"/>
            <p:cNvSpPr/>
            <p:nvPr/>
          </p:nvSpPr>
          <p:spPr>
            <a:xfrm>
              <a:off x="4016347" y="383190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a:t>
              </a:r>
            </a:p>
          </p:txBody>
        </p:sp>
        <p:sp>
          <p:nvSpPr>
            <p:cNvPr id="116" name="tx116"/>
            <p:cNvSpPr/>
            <p:nvPr/>
          </p:nvSpPr>
          <p:spPr>
            <a:xfrm>
              <a:off x="4016347" y="3228455"/>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a:t>
              </a:r>
            </a:p>
          </p:txBody>
        </p:sp>
        <p:sp>
          <p:nvSpPr>
            <p:cNvPr id="117" name="tx117"/>
            <p:cNvSpPr/>
            <p:nvPr/>
          </p:nvSpPr>
          <p:spPr>
            <a:xfrm>
              <a:off x="5349062" y="3710339"/>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3.8</a:t>
              </a:r>
            </a:p>
          </p:txBody>
        </p:sp>
        <p:sp>
          <p:nvSpPr>
            <p:cNvPr id="118" name="tx118"/>
            <p:cNvSpPr/>
            <p:nvPr/>
          </p:nvSpPr>
          <p:spPr>
            <a:xfrm>
              <a:off x="5360806" y="3079932"/>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19" name="tx119"/>
            <p:cNvSpPr/>
            <p:nvPr/>
          </p:nvSpPr>
          <p:spPr>
            <a:xfrm>
              <a:off x="6454411" y="3666799"/>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0" name="tx120"/>
            <p:cNvSpPr/>
            <p:nvPr/>
          </p:nvSpPr>
          <p:spPr>
            <a:xfrm>
              <a:off x="6426979" y="3033425"/>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1" name="tx121"/>
            <p:cNvSpPr/>
            <p:nvPr/>
          </p:nvSpPr>
          <p:spPr>
            <a:xfrm>
              <a:off x="6681778" y="3650022"/>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a:t>
              </a:r>
            </a:p>
          </p:txBody>
        </p:sp>
        <p:sp>
          <p:nvSpPr>
            <p:cNvPr id="122" name="tx122"/>
            <p:cNvSpPr/>
            <p:nvPr/>
          </p:nvSpPr>
          <p:spPr>
            <a:xfrm>
              <a:off x="6693522" y="2992918"/>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3" name="tx123"/>
            <p:cNvSpPr/>
            <p:nvPr/>
          </p:nvSpPr>
          <p:spPr>
            <a:xfrm>
              <a:off x="6948321" y="3687835"/>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24" name="tx124"/>
            <p:cNvSpPr/>
            <p:nvPr/>
          </p:nvSpPr>
          <p:spPr>
            <a:xfrm>
              <a:off x="6960065" y="3039426"/>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5" name="tx125"/>
            <p:cNvSpPr/>
            <p:nvPr/>
          </p:nvSpPr>
          <p:spPr>
            <a:xfrm>
              <a:off x="7214864" y="3660523"/>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a:t>
              </a:r>
            </a:p>
          </p:txBody>
        </p:sp>
        <p:sp>
          <p:nvSpPr>
            <p:cNvPr id="126" name="tx126"/>
            <p:cNvSpPr/>
            <p:nvPr/>
          </p:nvSpPr>
          <p:spPr>
            <a:xfrm>
              <a:off x="7226608" y="3021423"/>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7" name="tx127"/>
            <p:cNvSpPr/>
            <p:nvPr/>
          </p:nvSpPr>
          <p:spPr>
            <a:xfrm>
              <a:off x="7520584" y="3677301"/>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8" name="tx128"/>
            <p:cNvSpPr/>
            <p:nvPr/>
          </p:nvSpPr>
          <p:spPr>
            <a:xfrm>
              <a:off x="7493151" y="3048427"/>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29" name="tx129"/>
            <p:cNvSpPr/>
            <p:nvPr/>
          </p:nvSpPr>
          <p:spPr>
            <a:xfrm>
              <a:off x="7747950" y="3719340"/>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3.7</a:t>
              </a:r>
            </a:p>
          </p:txBody>
        </p:sp>
        <p:sp>
          <p:nvSpPr>
            <p:cNvPr id="130" name="tx130"/>
            <p:cNvSpPr/>
            <p:nvPr/>
          </p:nvSpPr>
          <p:spPr>
            <a:xfrm>
              <a:off x="7759694" y="3091934"/>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1" name="tx131"/>
            <p:cNvSpPr/>
            <p:nvPr/>
          </p:nvSpPr>
          <p:spPr>
            <a:xfrm>
              <a:off x="8014493" y="3690836"/>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3.9</a:t>
              </a:r>
            </a:p>
          </p:txBody>
        </p:sp>
        <p:sp>
          <p:nvSpPr>
            <p:cNvPr id="132" name="tx132"/>
            <p:cNvSpPr/>
            <p:nvPr/>
          </p:nvSpPr>
          <p:spPr>
            <a:xfrm>
              <a:off x="8026237" y="3058929"/>
              <a:ext cx="10711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&lt;1</a:t>
              </a:r>
            </a:p>
          </p:txBody>
        </p:sp>
        <p:sp>
          <p:nvSpPr>
            <p:cNvPr id="133" name="tx133"/>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4" name="tx134"/>
            <p:cNvSpPr/>
            <p:nvPr/>
          </p:nvSpPr>
          <p:spPr>
            <a:xfrm>
              <a:off x="810775" y="365751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35" name="tx135"/>
            <p:cNvSpPr/>
            <p:nvPr/>
          </p:nvSpPr>
          <p:spPr>
            <a:xfrm>
              <a:off x="810775" y="3057832"/>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136" name="tx136"/>
            <p:cNvSpPr/>
            <p:nvPr/>
          </p:nvSpPr>
          <p:spPr>
            <a:xfrm>
              <a:off x="810775" y="245562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a:t>
              </a:r>
            </a:p>
          </p:txBody>
        </p:sp>
        <p:sp>
          <p:nvSpPr>
            <p:cNvPr id="137" name="tx137"/>
            <p:cNvSpPr/>
            <p:nvPr/>
          </p:nvSpPr>
          <p:spPr>
            <a:xfrm>
              <a:off x="810775" y="185552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282000" y="3068909"/>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2000-2025</a:t>
              </a:r>
            </a:p>
          </p:txBody>
        </p:sp>
        <p:sp>
          <p:nvSpPr>
            <p:cNvPr id="164" name="pl164"/>
            <p:cNvSpPr/>
            <p:nvPr/>
          </p:nvSpPr>
          <p:spPr>
            <a:xfrm>
              <a:off x="207527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3326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19125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49249"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072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54266"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1225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7025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2824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6309871" cy="129091"/>
            </a:xfrm>
            <a:prstGeom prst="rect">
              <a:avLst/>
            </a:prstGeom>
            <a:solidFill>
              <a:srgbClr val="80BD41">
                <a:alpha val="100000"/>
              </a:srgbClr>
            </a:solidFill>
          </p:spPr>
          <p:txBody>
            <a:bodyPr/>
            <a:lstStyle/>
            <a:p/>
          </p:txBody>
        </p:sp>
        <p:sp>
          <p:nvSpPr>
            <p:cNvPr id="178" name="rc178"/>
            <p:cNvSpPr/>
            <p:nvPr/>
          </p:nvSpPr>
          <p:spPr>
            <a:xfrm>
              <a:off x="7606145" y="5954972"/>
              <a:ext cx="264858" cy="129091"/>
            </a:xfrm>
            <a:prstGeom prst="rect">
              <a:avLst/>
            </a:prstGeom>
            <a:solidFill>
              <a:srgbClr val="E2231A">
                <a:alpha val="100000"/>
              </a:srgbClr>
            </a:solidFill>
          </p:spPr>
          <p:txBody>
            <a:bodyPr/>
            <a:lstStyle/>
            <a:p/>
          </p:txBody>
        </p:sp>
        <p:sp>
          <p:nvSpPr>
            <p:cNvPr id="179" name="rc179"/>
            <p:cNvSpPr/>
            <p:nvPr/>
          </p:nvSpPr>
          <p:spPr>
            <a:xfrm>
              <a:off x="1296273" y="5793607"/>
              <a:ext cx="5748993" cy="129091"/>
            </a:xfrm>
            <a:prstGeom prst="rect">
              <a:avLst/>
            </a:prstGeom>
            <a:solidFill>
              <a:srgbClr val="80BD41">
                <a:alpha val="100000"/>
              </a:srgbClr>
            </a:solidFill>
          </p:spPr>
          <p:txBody>
            <a:bodyPr/>
            <a:lstStyle/>
            <a:p/>
          </p:txBody>
        </p:sp>
        <p:sp>
          <p:nvSpPr>
            <p:cNvPr id="180" name="rc180"/>
            <p:cNvSpPr/>
            <p:nvPr/>
          </p:nvSpPr>
          <p:spPr>
            <a:xfrm>
              <a:off x="7045267" y="5793607"/>
              <a:ext cx="778996" cy="129091"/>
            </a:xfrm>
            <a:prstGeom prst="rect">
              <a:avLst/>
            </a:prstGeom>
            <a:solidFill>
              <a:srgbClr val="E2231A">
                <a:alpha val="100000"/>
              </a:srgbClr>
            </a:solidFill>
          </p:spPr>
          <p:txBody>
            <a:bodyPr/>
            <a:lstStyle/>
            <a:p/>
          </p:txBody>
        </p:sp>
        <p:sp>
          <p:nvSpPr>
            <p:cNvPr id="181" name="rc181"/>
            <p:cNvSpPr/>
            <p:nvPr/>
          </p:nvSpPr>
          <p:spPr>
            <a:xfrm>
              <a:off x="1296273" y="5632243"/>
              <a:ext cx="6045012" cy="129091"/>
            </a:xfrm>
            <a:prstGeom prst="rect">
              <a:avLst/>
            </a:prstGeom>
            <a:solidFill>
              <a:srgbClr val="80BD41">
                <a:alpha val="100000"/>
              </a:srgbClr>
            </a:solidFill>
          </p:spPr>
          <p:txBody>
            <a:bodyPr/>
            <a:lstStyle/>
            <a:p/>
          </p:txBody>
        </p:sp>
        <p:sp>
          <p:nvSpPr>
            <p:cNvPr id="182" name="rc182"/>
            <p:cNvSpPr/>
            <p:nvPr/>
          </p:nvSpPr>
          <p:spPr>
            <a:xfrm>
              <a:off x="7341286" y="5632243"/>
              <a:ext cx="529717" cy="129091"/>
            </a:xfrm>
            <a:prstGeom prst="rect">
              <a:avLst/>
            </a:prstGeom>
            <a:solidFill>
              <a:srgbClr val="E2231A">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4" name="tx184"/>
            <p:cNvSpPr/>
            <p:nvPr/>
          </p:nvSpPr>
          <p:spPr>
            <a:xfrm>
              <a:off x="8086650" y="5816428"/>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5" name="tx185"/>
            <p:cNvSpPr/>
            <p:nvPr/>
          </p:nvSpPr>
          <p:spPr>
            <a:xfrm>
              <a:off x="8119368" y="56550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4.2</a:t>
              </a:r>
            </a:p>
          </p:txBody>
        </p:sp>
        <p:sp>
          <p:nvSpPr>
            <p:cNvPr id="186" name="tx186"/>
            <p:cNvSpPr/>
            <p:nvPr/>
          </p:nvSpPr>
          <p:spPr>
            <a:xfrm>
              <a:off x="4421064" y="5980718"/>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87" name="tx187"/>
            <p:cNvSpPr/>
            <p:nvPr/>
          </p:nvSpPr>
          <p:spPr>
            <a:xfrm>
              <a:off x="7676776" y="5980401"/>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88" name="tx188"/>
            <p:cNvSpPr/>
            <p:nvPr/>
          </p:nvSpPr>
          <p:spPr>
            <a:xfrm>
              <a:off x="4095421" y="5817660"/>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189" name="tx189"/>
            <p:cNvSpPr/>
            <p:nvPr/>
          </p:nvSpPr>
          <p:spPr>
            <a:xfrm>
              <a:off x="7372967" y="5819036"/>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0" name="tx190"/>
            <p:cNvSpPr/>
            <p:nvPr/>
          </p:nvSpPr>
          <p:spPr>
            <a:xfrm>
              <a:off x="4243431" y="5656295"/>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3.9</a:t>
              </a:r>
            </a:p>
          </p:txBody>
        </p:sp>
        <p:sp>
          <p:nvSpPr>
            <p:cNvPr id="191" name="tx191"/>
            <p:cNvSpPr/>
            <p:nvPr/>
          </p:nvSpPr>
          <p:spPr>
            <a:xfrm>
              <a:off x="7544347" y="5657672"/>
              <a:ext cx="123596"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&lt;1</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6" name="tx196"/>
            <p:cNvSpPr/>
            <p:nvPr/>
          </p:nvSpPr>
          <p:spPr>
            <a:xfrm>
              <a:off x="2815419"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a:t>
              </a:r>
            </a:p>
          </p:txBody>
        </p:sp>
        <p:sp>
          <p:nvSpPr>
            <p:cNvPr id="197" name="tx197"/>
            <p:cNvSpPr/>
            <p:nvPr/>
          </p:nvSpPr>
          <p:spPr>
            <a:xfrm>
              <a:off x="4373412" y="6178557"/>
              <a:ext cx="776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a:t>
              </a:r>
            </a:p>
          </p:txBody>
        </p:sp>
        <p:sp>
          <p:nvSpPr>
            <p:cNvPr id="198" name="tx198"/>
            <p:cNvSpPr/>
            <p:nvPr/>
          </p:nvSpPr>
          <p:spPr>
            <a:xfrm>
              <a:off x="5931405" y="6176783"/>
              <a:ext cx="776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a:t>
              </a:r>
            </a:p>
          </p:txBody>
        </p:sp>
        <p:sp>
          <p:nvSpPr>
            <p:cNvPr id="199" name="tx199"/>
            <p:cNvSpPr/>
            <p:nvPr/>
          </p:nvSpPr>
          <p:spPr>
            <a:xfrm>
              <a:off x="7489398" y="6178966"/>
              <a:ext cx="77694"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a:t>
              </a:r>
            </a:p>
          </p:txBody>
        </p:sp>
        <p:sp>
          <p:nvSpPr>
            <p:cNvPr id="200" name="tx200"/>
            <p:cNvSpPr/>
            <p:nvPr/>
          </p:nvSpPr>
          <p:spPr>
            <a:xfrm>
              <a:off x="4018061" y="6312056"/>
              <a:ext cx="1459892"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(thousands)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(92%) was lower than in 2019 (96%).
The number of children vaccinated with MCV1 decreased 4% compared to in 2019.
The number of surviving infants remained constant approximately 0% compared to in 2019.
In 2025, fewer children were vaccinated than in 2019.
In 2025, there were approximately the same number of surviving infants (target population) than in 2019.
For vaccine coverage to increase, the number of children vaccinated needs to increase.</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increase.</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76866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165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46442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81230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216018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0947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4426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79048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313836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4862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3007937"/>
              <a:ext cx="3485499" cy="1434665"/>
            </a:xfrm>
            <a:custGeom>
              <a:avLst/>
              <a:pathLst>
                <a:path w="3485499" h="1434665">
                  <a:moveTo>
                    <a:pt x="0" y="1239029"/>
                  </a:moveTo>
                  <a:lnTo>
                    <a:pt x="139419" y="1239029"/>
                  </a:lnTo>
                  <a:lnTo>
                    <a:pt x="278839" y="1434665"/>
                  </a:lnTo>
                  <a:lnTo>
                    <a:pt x="418259" y="1304241"/>
                  </a:lnTo>
                  <a:lnTo>
                    <a:pt x="557679" y="1239029"/>
                  </a:lnTo>
                  <a:lnTo>
                    <a:pt x="697099" y="1304241"/>
                  </a:lnTo>
                  <a:lnTo>
                    <a:pt x="836519" y="1434665"/>
                  </a:lnTo>
                  <a:lnTo>
                    <a:pt x="975939" y="652120"/>
                  </a:lnTo>
                  <a:lnTo>
                    <a:pt x="1115359" y="260848"/>
                  </a:lnTo>
                  <a:lnTo>
                    <a:pt x="1254779" y="130424"/>
                  </a:lnTo>
                  <a:lnTo>
                    <a:pt x="1394199" y="0"/>
                  </a:lnTo>
                  <a:lnTo>
                    <a:pt x="1533619" y="1239029"/>
                  </a:lnTo>
                  <a:lnTo>
                    <a:pt x="1673039" y="1434665"/>
                  </a:lnTo>
                  <a:lnTo>
                    <a:pt x="1812459" y="1434665"/>
                  </a:lnTo>
                  <a:lnTo>
                    <a:pt x="1951879" y="1434665"/>
                  </a:lnTo>
                  <a:lnTo>
                    <a:pt x="2091299" y="1369453"/>
                  </a:lnTo>
                  <a:lnTo>
                    <a:pt x="2230719" y="1434665"/>
                  </a:lnTo>
                  <a:lnTo>
                    <a:pt x="2370139" y="1434665"/>
                  </a:lnTo>
                  <a:lnTo>
                    <a:pt x="2509559" y="1304241"/>
                  </a:lnTo>
                  <a:lnTo>
                    <a:pt x="2648979" y="1434665"/>
                  </a:lnTo>
                  <a:lnTo>
                    <a:pt x="2788399" y="1369453"/>
                  </a:lnTo>
                  <a:lnTo>
                    <a:pt x="2927819" y="1434665"/>
                  </a:lnTo>
                  <a:lnTo>
                    <a:pt x="3067239" y="1369453"/>
                  </a:lnTo>
                  <a:lnTo>
                    <a:pt x="3206659" y="1369453"/>
                  </a:lnTo>
                  <a:lnTo>
                    <a:pt x="3346079" y="1304241"/>
                  </a:lnTo>
                  <a:lnTo>
                    <a:pt x="3485499" y="1434665"/>
                  </a:lnTo>
                </a:path>
              </a:pathLst>
            </a:custGeom>
            <a:ln w="27101" cap="flat">
              <a:solidFill>
                <a:srgbClr val="0058AB">
                  <a:alpha val="80000"/>
                </a:srgbClr>
              </a:solidFill>
              <a:prstDash val="solid"/>
              <a:round/>
            </a:ln>
          </p:spPr>
          <p:txBody>
            <a:bodyPr/>
            <a:lstStyle/>
            <a:p/>
          </p:txBody>
        </p:sp>
        <p:sp>
          <p:nvSpPr>
            <p:cNvPr id="23" name="pl23"/>
            <p:cNvSpPr/>
            <p:nvPr/>
          </p:nvSpPr>
          <p:spPr>
            <a:xfrm>
              <a:off x="979796" y="3594846"/>
              <a:ext cx="3485499" cy="586908"/>
            </a:xfrm>
            <a:custGeom>
              <a:avLst/>
              <a:pathLst>
                <a:path w="3485499" h="586908">
                  <a:moveTo>
                    <a:pt x="0" y="0"/>
                  </a:moveTo>
                  <a:lnTo>
                    <a:pt x="139419" y="65212"/>
                  </a:lnTo>
                  <a:lnTo>
                    <a:pt x="278839" y="0"/>
                  </a:lnTo>
                  <a:lnTo>
                    <a:pt x="418259" y="130424"/>
                  </a:lnTo>
                  <a:lnTo>
                    <a:pt x="557679" y="195636"/>
                  </a:lnTo>
                  <a:lnTo>
                    <a:pt x="697099" y="130424"/>
                  </a:lnTo>
                  <a:lnTo>
                    <a:pt x="836519" y="195636"/>
                  </a:lnTo>
                  <a:lnTo>
                    <a:pt x="975939" y="195636"/>
                  </a:lnTo>
                  <a:lnTo>
                    <a:pt x="1115359" y="326060"/>
                  </a:lnTo>
                  <a:lnTo>
                    <a:pt x="1254779" y="391272"/>
                  </a:lnTo>
                  <a:lnTo>
                    <a:pt x="1394199" y="456484"/>
                  </a:lnTo>
                  <a:lnTo>
                    <a:pt x="1533619" y="456484"/>
                  </a:lnTo>
                  <a:lnTo>
                    <a:pt x="1673039" y="456484"/>
                  </a:lnTo>
                  <a:lnTo>
                    <a:pt x="1812459" y="456484"/>
                  </a:lnTo>
                  <a:lnTo>
                    <a:pt x="1951879" y="521696"/>
                  </a:lnTo>
                  <a:lnTo>
                    <a:pt x="2091299" y="521696"/>
                  </a:lnTo>
                  <a:lnTo>
                    <a:pt x="2230719" y="521696"/>
                  </a:lnTo>
                  <a:lnTo>
                    <a:pt x="2370139" y="521696"/>
                  </a:lnTo>
                  <a:lnTo>
                    <a:pt x="2509559" y="586908"/>
                  </a:lnTo>
                  <a:lnTo>
                    <a:pt x="2648979" y="586908"/>
                  </a:lnTo>
                  <a:lnTo>
                    <a:pt x="2788399" y="521696"/>
                  </a:lnTo>
                  <a:lnTo>
                    <a:pt x="2927819" y="456484"/>
                  </a:lnTo>
                  <a:lnTo>
                    <a:pt x="3067239" y="456484"/>
                  </a:lnTo>
                  <a:lnTo>
                    <a:pt x="3206659" y="456484"/>
                  </a:lnTo>
                  <a:lnTo>
                    <a:pt x="3346079" y="521696"/>
                  </a:lnTo>
                  <a:lnTo>
                    <a:pt x="3485499" y="521696"/>
                  </a:lnTo>
                </a:path>
              </a:pathLst>
            </a:custGeom>
            <a:ln w="27101" cap="flat">
              <a:solidFill>
                <a:srgbClr val="1CABE2">
                  <a:alpha val="80000"/>
                </a:srgbClr>
              </a:solidFill>
              <a:prstDash val="solid"/>
              <a:round/>
            </a:ln>
          </p:spPr>
          <p:txBody>
            <a:bodyPr/>
            <a:lstStyle/>
            <a:p/>
          </p:txBody>
        </p:sp>
        <p:sp>
          <p:nvSpPr>
            <p:cNvPr id="24" name="pl24"/>
            <p:cNvSpPr/>
            <p:nvPr/>
          </p:nvSpPr>
          <p:spPr>
            <a:xfrm>
              <a:off x="979796" y="4181755"/>
              <a:ext cx="3485499" cy="195636"/>
            </a:xfrm>
            <a:custGeom>
              <a:avLst/>
              <a:pathLst>
                <a:path w="3485499" h="195636">
                  <a:moveTo>
                    <a:pt x="0" y="0"/>
                  </a:moveTo>
                  <a:lnTo>
                    <a:pt x="139419" y="130424"/>
                  </a:lnTo>
                  <a:lnTo>
                    <a:pt x="278839" y="130424"/>
                  </a:lnTo>
                  <a:lnTo>
                    <a:pt x="418259" y="195636"/>
                  </a:lnTo>
                  <a:lnTo>
                    <a:pt x="557679" y="130424"/>
                  </a:lnTo>
                  <a:lnTo>
                    <a:pt x="697099" y="130424"/>
                  </a:lnTo>
                  <a:lnTo>
                    <a:pt x="836519" y="195636"/>
                  </a:lnTo>
                  <a:lnTo>
                    <a:pt x="975939" y="130424"/>
                  </a:lnTo>
                  <a:lnTo>
                    <a:pt x="1115359" y="195636"/>
                  </a:lnTo>
                  <a:lnTo>
                    <a:pt x="1254779" y="130424"/>
                  </a:lnTo>
                  <a:lnTo>
                    <a:pt x="1394199" y="130424"/>
                  </a:lnTo>
                  <a:lnTo>
                    <a:pt x="1533619" y="195636"/>
                  </a:lnTo>
                  <a:lnTo>
                    <a:pt x="1673039" y="130424"/>
                  </a:lnTo>
                  <a:lnTo>
                    <a:pt x="1812459" y="65212"/>
                  </a:lnTo>
                  <a:lnTo>
                    <a:pt x="1951879" y="130424"/>
                  </a:lnTo>
                  <a:lnTo>
                    <a:pt x="2091299" y="130424"/>
                  </a:lnTo>
                  <a:lnTo>
                    <a:pt x="2230719" y="130424"/>
                  </a:lnTo>
                  <a:lnTo>
                    <a:pt x="2370139" y="130424"/>
                  </a:lnTo>
                  <a:lnTo>
                    <a:pt x="2509559" y="130424"/>
                  </a:lnTo>
                  <a:lnTo>
                    <a:pt x="2648979" y="130424"/>
                  </a:lnTo>
                  <a:lnTo>
                    <a:pt x="2788399" y="130424"/>
                  </a:lnTo>
                  <a:lnTo>
                    <a:pt x="2927819" y="130424"/>
                  </a:lnTo>
                  <a:lnTo>
                    <a:pt x="3067239" y="65212"/>
                  </a:lnTo>
                  <a:lnTo>
                    <a:pt x="3206659" y="65212"/>
                  </a:lnTo>
                  <a:lnTo>
                    <a:pt x="3346079" y="65212"/>
                  </a:lnTo>
                  <a:lnTo>
                    <a:pt x="3485499" y="65212"/>
                  </a:lnTo>
                </a:path>
              </a:pathLst>
            </a:custGeom>
            <a:ln w="27101" cap="flat">
              <a:solidFill>
                <a:srgbClr val="00833D">
                  <a:alpha val="80000"/>
                </a:srgbClr>
              </a:solidFill>
              <a:prstDash val="solid"/>
              <a:round/>
            </a:ln>
          </p:spPr>
          <p:txBody>
            <a:bodyPr/>
            <a:lstStyle/>
            <a:p/>
          </p:txBody>
        </p:sp>
        <p:sp>
          <p:nvSpPr>
            <p:cNvPr id="25" name="pl25"/>
            <p:cNvSpPr/>
            <p:nvPr/>
          </p:nvSpPr>
          <p:spPr>
            <a:xfrm>
              <a:off x="979796" y="3007937"/>
              <a:ext cx="3485499" cy="1434665"/>
            </a:xfrm>
            <a:custGeom>
              <a:avLst/>
              <a:pathLst>
                <a:path w="3485499" h="1434665">
                  <a:moveTo>
                    <a:pt x="0" y="1239029"/>
                  </a:moveTo>
                  <a:lnTo>
                    <a:pt x="139419" y="1239029"/>
                  </a:lnTo>
                  <a:lnTo>
                    <a:pt x="278839" y="1434665"/>
                  </a:lnTo>
                  <a:lnTo>
                    <a:pt x="418259" y="1304241"/>
                  </a:lnTo>
                  <a:lnTo>
                    <a:pt x="557679" y="1239029"/>
                  </a:lnTo>
                  <a:lnTo>
                    <a:pt x="697099" y="1304241"/>
                  </a:lnTo>
                  <a:lnTo>
                    <a:pt x="836519" y="1434665"/>
                  </a:lnTo>
                  <a:lnTo>
                    <a:pt x="975939" y="652120"/>
                  </a:lnTo>
                  <a:lnTo>
                    <a:pt x="1115359" y="260848"/>
                  </a:lnTo>
                  <a:lnTo>
                    <a:pt x="1254779" y="130424"/>
                  </a:lnTo>
                  <a:lnTo>
                    <a:pt x="1394199" y="0"/>
                  </a:lnTo>
                  <a:lnTo>
                    <a:pt x="1533619" y="1239029"/>
                  </a:lnTo>
                  <a:lnTo>
                    <a:pt x="1673039" y="1434665"/>
                  </a:lnTo>
                  <a:lnTo>
                    <a:pt x="1812459" y="1434665"/>
                  </a:lnTo>
                  <a:lnTo>
                    <a:pt x="1951879" y="1434665"/>
                  </a:lnTo>
                  <a:lnTo>
                    <a:pt x="2091299" y="1369453"/>
                  </a:lnTo>
                  <a:lnTo>
                    <a:pt x="2230719" y="1434665"/>
                  </a:lnTo>
                  <a:lnTo>
                    <a:pt x="2370139" y="1434665"/>
                  </a:lnTo>
                  <a:lnTo>
                    <a:pt x="2509559" y="1304241"/>
                  </a:lnTo>
                  <a:lnTo>
                    <a:pt x="2648979" y="1434665"/>
                  </a:lnTo>
                  <a:lnTo>
                    <a:pt x="2788399" y="1369453"/>
                  </a:lnTo>
                  <a:lnTo>
                    <a:pt x="2927819" y="1434665"/>
                  </a:lnTo>
                  <a:lnTo>
                    <a:pt x="3067239" y="1369453"/>
                  </a:lnTo>
                  <a:lnTo>
                    <a:pt x="3206659" y="1369453"/>
                  </a:lnTo>
                  <a:lnTo>
                    <a:pt x="3346079" y="1304241"/>
                  </a:lnTo>
                  <a:lnTo>
                    <a:pt x="3485499" y="1434665"/>
                  </a:lnTo>
                </a:path>
              </a:pathLst>
            </a:custGeom>
            <a:ln w="43362" cap="flat">
              <a:solidFill>
                <a:srgbClr val="000000">
                  <a:alpha val="100000"/>
                </a:srgbClr>
              </a:solidFill>
              <a:prstDash val="solid"/>
              <a:round/>
            </a:ln>
          </p:spPr>
          <p:txBody>
            <a:bodyPr/>
            <a:lstStyle/>
            <a:p/>
          </p:txBody>
        </p:sp>
        <p:sp>
          <p:nvSpPr>
            <p:cNvPr id="26" name="pl26"/>
            <p:cNvSpPr/>
            <p:nvPr/>
          </p:nvSpPr>
          <p:spPr>
            <a:xfrm>
              <a:off x="979796" y="3007937"/>
              <a:ext cx="3485499" cy="1434665"/>
            </a:xfrm>
            <a:custGeom>
              <a:avLst/>
              <a:pathLst>
                <a:path w="3485499" h="1434665">
                  <a:moveTo>
                    <a:pt x="0" y="1239029"/>
                  </a:moveTo>
                  <a:lnTo>
                    <a:pt x="139419" y="1239029"/>
                  </a:lnTo>
                  <a:lnTo>
                    <a:pt x="278839" y="1434665"/>
                  </a:lnTo>
                  <a:lnTo>
                    <a:pt x="418259" y="1304241"/>
                  </a:lnTo>
                  <a:lnTo>
                    <a:pt x="557679" y="1239029"/>
                  </a:lnTo>
                  <a:lnTo>
                    <a:pt x="697099" y="1304241"/>
                  </a:lnTo>
                  <a:lnTo>
                    <a:pt x="836519" y="1434665"/>
                  </a:lnTo>
                  <a:lnTo>
                    <a:pt x="975939" y="652120"/>
                  </a:lnTo>
                  <a:lnTo>
                    <a:pt x="1115359" y="260848"/>
                  </a:lnTo>
                  <a:lnTo>
                    <a:pt x="1254779" y="130424"/>
                  </a:lnTo>
                  <a:lnTo>
                    <a:pt x="1394199" y="0"/>
                  </a:lnTo>
                  <a:lnTo>
                    <a:pt x="1533619" y="1239029"/>
                  </a:lnTo>
                  <a:lnTo>
                    <a:pt x="1673039" y="1434665"/>
                  </a:lnTo>
                  <a:lnTo>
                    <a:pt x="1812459" y="1434665"/>
                  </a:lnTo>
                  <a:lnTo>
                    <a:pt x="1951879" y="1434665"/>
                  </a:lnTo>
                  <a:lnTo>
                    <a:pt x="2091299" y="1369453"/>
                  </a:lnTo>
                  <a:lnTo>
                    <a:pt x="2230719" y="1434665"/>
                  </a:lnTo>
                  <a:lnTo>
                    <a:pt x="2370139" y="1434665"/>
                  </a:lnTo>
                  <a:lnTo>
                    <a:pt x="2509559" y="1304241"/>
                  </a:lnTo>
                  <a:lnTo>
                    <a:pt x="2648979" y="1434665"/>
                  </a:lnTo>
                  <a:lnTo>
                    <a:pt x="2788399" y="1369453"/>
                  </a:lnTo>
                  <a:lnTo>
                    <a:pt x="2927819" y="1434665"/>
                  </a:lnTo>
                  <a:lnTo>
                    <a:pt x="3067239" y="1369453"/>
                  </a:lnTo>
                  <a:lnTo>
                    <a:pt x="3206659" y="1369453"/>
                  </a:lnTo>
                  <a:lnTo>
                    <a:pt x="3346079" y="1304241"/>
                  </a:lnTo>
                  <a:lnTo>
                    <a:pt x="3485499" y="1434665"/>
                  </a:lnTo>
                </a:path>
              </a:pathLst>
            </a:custGeom>
            <a:ln w="27101" cap="flat">
              <a:solidFill>
                <a:srgbClr val="0058AB">
                  <a:alpha val="100000"/>
                </a:srgbClr>
              </a:solidFill>
              <a:prstDash val="solid"/>
              <a:round/>
            </a:ln>
          </p:spPr>
          <p:txBody>
            <a:bodyPr/>
            <a:lstStyle/>
            <a:p/>
          </p:txBody>
        </p:sp>
        <p:sp>
          <p:nvSpPr>
            <p:cNvPr id="27" name="pl27"/>
            <p:cNvSpPr/>
            <p:nvPr/>
          </p:nvSpPr>
          <p:spPr>
            <a:xfrm>
              <a:off x="805521" y="444260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405133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411654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2812301"/>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4181755"/>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424696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411654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424696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984765"/>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4013537"/>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37" name="pg37"/>
            <p:cNvSpPr/>
            <p:nvPr/>
          </p:nvSpPr>
          <p:spPr>
            <a:xfrm>
              <a:off x="1618408"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761" y="408003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9" name="pg39"/>
            <p:cNvSpPr/>
            <p:nvPr/>
          </p:nvSpPr>
          <p:spPr>
            <a:xfrm>
              <a:off x="2287372" y="274573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17726" y="277579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22</a:t>
              </a:r>
            </a:p>
          </p:txBody>
        </p:sp>
        <p:sp>
          <p:nvSpPr>
            <p:cNvPr id="41" name="pg41"/>
            <p:cNvSpPr/>
            <p:nvPr/>
          </p:nvSpPr>
          <p:spPr>
            <a:xfrm>
              <a:off x="3012607" y="41151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42961" y="4145246"/>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3" name="pg43"/>
            <p:cNvSpPr/>
            <p:nvPr/>
          </p:nvSpPr>
          <p:spPr>
            <a:xfrm>
              <a:off x="3570287" y="41804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00640" y="420922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5" name="pg45"/>
            <p:cNvSpPr/>
            <p:nvPr/>
          </p:nvSpPr>
          <p:spPr>
            <a:xfrm>
              <a:off x="4267387"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7740" y="408003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7" name="pg47"/>
            <p:cNvSpPr/>
            <p:nvPr/>
          </p:nvSpPr>
          <p:spPr>
            <a:xfrm>
              <a:off x="4406807" y="4180401"/>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4209223"/>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5585" y="4077479"/>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4206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51" name="tx51"/>
            <p:cNvSpPr/>
            <p:nvPr/>
          </p:nvSpPr>
          <p:spPr>
            <a:xfrm>
              <a:off x="577692" y="505208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2" name="tx52"/>
            <p:cNvSpPr/>
            <p:nvPr/>
          </p:nvSpPr>
          <p:spPr>
            <a:xfrm>
              <a:off x="679323" y="43999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3" name="tx53"/>
            <p:cNvSpPr/>
            <p:nvPr/>
          </p:nvSpPr>
          <p:spPr>
            <a:xfrm>
              <a:off x="615755" y="374784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4" name="tx54"/>
            <p:cNvSpPr/>
            <p:nvPr/>
          </p:nvSpPr>
          <p:spPr>
            <a:xfrm>
              <a:off x="615755" y="30957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5" name="tx55"/>
            <p:cNvSpPr/>
            <p:nvPr/>
          </p:nvSpPr>
          <p:spPr>
            <a:xfrm>
              <a:off x="615755" y="244354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36009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36009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060337"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2822791"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627192" y="6120905"/>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69" name="tx69"/>
            <p:cNvSpPr/>
            <p:nvPr/>
          </p:nvSpPr>
          <p:spPr>
            <a:xfrm>
              <a:off x="2327436"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089891"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71" name="tx71"/>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76866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1165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46442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81230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216018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09472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44260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79048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313836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48624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355816"/>
              <a:ext cx="3485499" cy="2804119"/>
            </a:xfrm>
            <a:custGeom>
              <a:avLst/>
              <a:pathLst>
                <a:path w="3485499" h="2804119">
                  <a:moveTo>
                    <a:pt x="0" y="521696"/>
                  </a:moveTo>
                  <a:lnTo>
                    <a:pt x="139419" y="195636"/>
                  </a:lnTo>
                  <a:lnTo>
                    <a:pt x="278839" y="0"/>
                  </a:lnTo>
                  <a:lnTo>
                    <a:pt x="418259" y="1695514"/>
                  </a:lnTo>
                  <a:lnTo>
                    <a:pt x="557679" y="2217210"/>
                  </a:lnTo>
                  <a:lnTo>
                    <a:pt x="697099" y="1499877"/>
                  </a:lnTo>
                  <a:lnTo>
                    <a:pt x="836519" y="2804119"/>
                  </a:lnTo>
                  <a:lnTo>
                    <a:pt x="975939" y="1695514"/>
                  </a:lnTo>
                  <a:lnTo>
                    <a:pt x="1115359" y="1369453"/>
                  </a:lnTo>
                  <a:lnTo>
                    <a:pt x="1254779" y="1434665"/>
                  </a:lnTo>
                  <a:lnTo>
                    <a:pt x="1394199" y="456484"/>
                  </a:lnTo>
                  <a:lnTo>
                    <a:pt x="1533619" y="1108605"/>
                  </a:lnTo>
                  <a:lnTo>
                    <a:pt x="1673039" y="1695514"/>
                  </a:lnTo>
                  <a:lnTo>
                    <a:pt x="1812459" y="2086786"/>
                  </a:lnTo>
                  <a:lnTo>
                    <a:pt x="1951879" y="2021574"/>
                  </a:lnTo>
                  <a:lnTo>
                    <a:pt x="2091299" y="1499877"/>
                  </a:lnTo>
                  <a:lnTo>
                    <a:pt x="2230719" y="1825938"/>
                  </a:lnTo>
                  <a:lnTo>
                    <a:pt x="2370139" y="1630302"/>
                  </a:lnTo>
                  <a:lnTo>
                    <a:pt x="2509559" y="1891150"/>
                  </a:lnTo>
                  <a:lnTo>
                    <a:pt x="2648979" y="1956362"/>
                  </a:lnTo>
                  <a:lnTo>
                    <a:pt x="2788399" y="1825938"/>
                  </a:lnTo>
                  <a:lnTo>
                    <a:pt x="2927819" y="1499877"/>
                  </a:lnTo>
                  <a:lnTo>
                    <a:pt x="3067239" y="1891150"/>
                  </a:lnTo>
                  <a:lnTo>
                    <a:pt x="3206659" y="1825938"/>
                  </a:lnTo>
                  <a:lnTo>
                    <a:pt x="3346079" y="1369453"/>
                  </a:lnTo>
                  <a:lnTo>
                    <a:pt x="3485499" y="1630302"/>
                  </a:lnTo>
                </a:path>
              </a:pathLst>
            </a:custGeom>
            <a:ln w="27101" cap="flat">
              <a:solidFill>
                <a:srgbClr val="0058AB">
                  <a:alpha val="80000"/>
                </a:srgbClr>
              </a:solidFill>
              <a:prstDash val="solid"/>
              <a:round/>
            </a:ln>
          </p:spPr>
          <p:txBody>
            <a:bodyPr/>
            <a:lstStyle/>
            <a:p/>
          </p:txBody>
        </p:sp>
        <p:sp>
          <p:nvSpPr>
            <p:cNvPr id="90" name="pl90"/>
            <p:cNvSpPr/>
            <p:nvPr/>
          </p:nvSpPr>
          <p:spPr>
            <a:xfrm>
              <a:off x="5345047" y="3529634"/>
              <a:ext cx="3485499" cy="586908"/>
            </a:xfrm>
            <a:custGeom>
              <a:avLst/>
              <a:pathLst>
                <a:path w="3485499" h="586908">
                  <a:moveTo>
                    <a:pt x="0" y="0"/>
                  </a:moveTo>
                  <a:lnTo>
                    <a:pt x="139419" y="65212"/>
                  </a:lnTo>
                  <a:lnTo>
                    <a:pt x="278839" y="65212"/>
                  </a:lnTo>
                  <a:lnTo>
                    <a:pt x="418259" y="130424"/>
                  </a:lnTo>
                  <a:lnTo>
                    <a:pt x="557679" y="195636"/>
                  </a:lnTo>
                  <a:lnTo>
                    <a:pt x="697099" y="195636"/>
                  </a:lnTo>
                  <a:lnTo>
                    <a:pt x="836519" y="260848"/>
                  </a:lnTo>
                  <a:lnTo>
                    <a:pt x="975939" y="326060"/>
                  </a:lnTo>
                  <a:lnTo>
                    <a:pt x="1115359" y="391272"/>
                  </a:lnTo>
                  <a:lnTo>
                    <a:pt x="1254779" y="456484"/>
                  </a:lnTo>
                  <a:lnTo>
                    <a:pt x="1394199" y="521696"/>
                  </a:lnTo>
                  <a:lnTo>
                    <a:pt x="1533619" y="521696"/>
                  </a:lnTo>
                  <a:lnTo>
                    <a:pt x="1673039" y="521696"/>
                  </a:lnTo>
                  <a:lnTo>
                    <a:pt x="1812459" y="521696"/>
                  </a:lnTo>
                  <a:lnTo>
                    <a:pt x="1951879" y="521696"/>
                  </a:lnTo>
                  <a:lnTo>
                    <a:pt x="2091299" y="586908"/>
                  </a:lnTo>
                  <a:lnTo>
                    <a:pt x="2230719" y="521696"/>
                  </a:lnTo>
                  <a:lnTo>
                    <a:pt x="2370139" y="521696"/>
                  </a:lnTo>
                  <a:lnTo>
                    <a:pt x="2509559" y="586908"/>
                  </a:lnTo>
                  <a:lnTo>
                    <a:pt x="2648979" y="586908"/>
                  </a:lnTo>
                  <a:lnTo>
                    <a:pt x="2788399" y="586908"/>
                  </a:lnTo>
                  <a:lnTo>
                    <a:pt x="2927819" y="521696"/>
                  </a:lnTo>
                  <a:lnTo>
                    <a:pt x="3067239" y="456484"/>
                  </a:lnTo>
                  <a:lnTo>
                    <a:pt x="3206659" y="456484"/>
                  </a:lnTo>
                  <a:lnTo>
                    <a:pt x="3346079" y="521696"/>
                  </a:lnTo>
                  <a:lnTo>
                    <a:pt x="3485499" y="521696"/>
                  </a:lnTo>
                </a:path>
              </a:pathLst>
            </a:custGeom>
            <a:ln w="27101" cap="flat">
              <a:solidFill>
                <a:srgbClr val="1CABE2">
                  <a:alpha val="80000"/>
                </a:srgbClr>
              </a:solidFill>
              <a:prstDash val="solid"/>
              <a:round/>
            </a:ln>
          </p:spPr>
          <p:txBody>
            <a:bodyPr/>
            <a:lstStyle/>
            <a:p/>
          </p:txBody>
        </p:sp>
        <p:sp>
          <p:nvSpPr>
            <p:cNvPr id="91" name="pl91"/>
            <p:cNvSpPr/>
            <p:nvPr/>
          </p:nvSpPr>
          <p:spPr>
            <a:xfrm>
              <a:off x="5345047" y="4116543"/>
              <a:ext cx="3485499" cy="130424"/>
            </a:xfrm>
            <a:custGeom>
              <a:avLst/>
              <a:pathLst>
                <a:path w="3485499" h="130424">
                  <a:moveTo>
                    <a:pt x="0" y="0"/>
                  </a:moveTo>
                  <a:lnTo>
                    <a:pt x="139419" y="0"/>
                  </a:lnTo>
                  <a:lnTo>
                    <a:pt x="278839" y="65212"/>
                  </a:lnTo>
                  <a:lnTo>
                    <a:pt x="418259" y="65212"/>
                  </a:lnTo>
                  <a:lnTo>
                    <a:pt x="557679" y="65212"/>
                  </a:lnTo>
                  <a:lnTo>
                    <a:pt x="697099" y="65212"/>
                  </a:lnTo>
                  <a:lnTo>
                    <a:pt x="836519" y="65212"/>
                  </a:lnTo>
                  <a:lnTo>
                    <a:pt x="975939" y="65212"/>
                  </a:lnTo>
                  <a:lnTo>
                    <a:pt x="1115359" y="65212"/>
                  </a:lnTo>
                  <a:lnTo>
                    <a:pt x="1254779" y="0"/>
                  </a:lnTo>
                  <a:lnTo>
                    <a:pt x="1394199" y="65212"/>
                  </a:lnTo>
                  <a:lnTo>
                    <a:pt x="1533619" y="65212"/>
                  </a:lnTo>
                  <a:lnTo>
                    <a:pt x="1673039" y="65212"/>
                  </a:lnTo>
                  <a:lnTo>
                    <a:pt x="1812459" y="130424"/>
                  </a:lnTo>
                  <a:lnTo>
                    <a:pt x="1951879" y="130424"/>
                  </a:lnTo>
                  <a:lnTo>
                    <a:pt x="2091299" y="130424"/>
                  </a:lnTo>
                  <a:lnTo>
                    <a:pt x="2230719" y="130424"/>
                  </a:lnTo>
                  <a:lnTo>
                    <a:pt x="2370139" y="130424"/>
                  </a:lnTo>
                  <a:lnTo>
                    <a:pt x="2509559" y="130424"/>
                  </a:lnTo>
                  <a:lnTo>
                    <a:pt x="2648979" y="130424"/>
                  </a:lnTo>
                  <a:lnTo>
                    <a:pt x="2788399" y="130424"/>
                  </a:lnTo>
                  <a:lnTo>
                    <a:pt x="2927819" y="130424"/>
                  </a:lnTo>
                  <a:lnTo>
                    <a:pt x="3067239" y="130424"/>
                  </a:lnTo>
                  <a:lnTo>
                    <a:pt x="3206659" y="130424"/>
                  </a:lnTo>
                  <a:lnTo>
                    <a:pt x="3346079" y="130424"/>
                  </a:lnTo>
                  <a:lnTo>
                    <a:pt x="3485499" y="130424"/>
                  </a:lnTo>
                </a:path>
              </a:pathLst>
            </a:custGeom>
            <a:ln w="27101" cap="flat">
              <a:solidFill>
                <a:srgbClr val="00833D">
                  <a:alpha val="80000"/>
                </a:srgbClr>
              </a:solidFill>
              <a:prstDash val="solid"/>
              <a:round/>
            </a:ln>
          </p:spPr>
          <p:txBody>
            <a:bodyPr/>
            <a:lstStyle/>
            <a:p/>
          </p:txBody>
        </p:sp>
        <p:sp>
          <p:nvSpPr>
            <p:cNvPr id="92" name="pl92"/>
            <p:cNvSpPr/>
            <p:nvPr/>
          </p:nvSpPr>
          <p:spPr>
            <a:xfrm>
              <a:off x="5345047" y="2355816"/>
              <a:ext cx="3485499" cy="2804119"/>
            </a:xfrm>
            <a:custGeom>
              <a:avLst/>
              <a:pathLst>
                <a:path w="3485499" h="2804119">
                  <a:moveTo>
                    <a:pt x="0" y="521696"/>
                  </a:moveTo>
                  <a:lnTo>
                    <a:pt x="139419" y="195636"/>
                  </a:lnTo>
                  <a:lnTo>
                    <a:pt x="278839" y="0"/>
                  </a:lnTo>
                  <a:lnTo>
                    <a:pt x="418259" y="1695514"/>
                  </a:lnTo>
                  <a:lnTo>
                    <a:pt x="557679" y="2217210"/>
                  </a:lnTo>
                  <a:lnTo>
                    <a:pt x="697099" y="1499877"/>
                  </a:lnTo>
                  <a:lnTo>
                    <a:pt x="836519" y="2804119"/>
                  </a:lnTo>
                  <a:lnTo>
                    <a:pt x="975939" y="1695514"/>
                  </a:lnTo>
                  <a:lnTo>
                    <a:pt x="1115359" y="1369453"/>
                  </a:lnTo>
                  <a:lnTo>
                    <a:pt x="1254779" y="1434665"/>
                  </a:lnTo>
                  <a:lnTo>
                    <a:pt x="1394199" y="456484"/>
                  </a:lnTo>
                  <a:lnTo>
                    <a:pt x="1533619" y="1108605"/>
                  </a:lnTo>
                  <a:lnTo>
                    <a:pt x="1673039" y="1695514"/>
                  </a:lnTo>
                  <a:lnTo>
                    <a:pt x="1812459" y="2086786"/>
                  </a:lnTo>
                  <a:lnTo>
                    <a:pt x="1951879" y="2021574"/>
                  </a:lnTo>
                  <a:lnTo>
                    <a:pt x="2091299" y="1499877"/>
                  </a:lnTo>
                  <a:lnTo>
                    <a:pt x="2230719" y="1825938"/>
                  </a:lnTo>
                  <a:lnTo>
                    <a:pt x="2370139" y="1630302"/>
                  </a:lnTo>
                  <a:lnTo>
                    <a:pt x="2509559" y="1891150"/>
                  </a:lnTo>
                  <a:lnTo>
                    <a:pt x="2648979" y="1956362"/>
                  </a:lnTo>
                  <a:lnTo>
                    <a:pt x="2788399" y="1825938"/>
                  </a:lnTo>
                  <a:lnTo>
                    <a:pt x="2927819" y="1499877"/>
                  </a:lnTo>
                  <a:lnTo>
                    <a:pt x="3067239" y="1891150"/>
                  </a:lnTo>
                  <a:lnTo>
                    <a:pt x="3206659" y="1825938"/>
                  </a:lnTo>
                  <a:lnTo>
                    <a:pt x="3346079" y="1369453"/>
                  </a:lnTo>
                  <a:lnTo>
                    <a:pt x="3485499" y="1630302"/>
                  </a:lnTo>
                </a:path>
              </a:pathLst>
            </a:custGeom>
            <a:ln w="43362" cap="flat">
              <a:solidFill>
                <a:srgbClr val="000000">
                  <a:alpha val="100000"/>
                </a:srgbClr>
              </a:solidFill>
              <a:prstDash val="solid"/>
              <a:round/>
            </a:ln>
          </p:spPr>
          <p:txBody>
            <a:bodyPr/>
            <a:lstStyle/>
            <a:p/>
          </p:txBody>
        </p:sp>
        <p:sp>
          <p:nvSpPr>
            <p:cNvPr id="93" name="pl93"/>
            <p:cNvSpPr/>
            <p:nvPr/>
          </p:nvSpPr>
          <p:spPr>
            <a:xfrm>
              <a:off x="5345047" y="2355816"/>
              <a:ext cx="3485499" cy="2804119"/>
            </a:xfrm>
            <a:custGeom>
              <a:avLst/>
              <a:pathLst>
                <a:path w="3485499" h="2804119">
                  <a:moveTo>
                    <a:pt x="0" y="521696"/>
                  </a:moveTo>
                  <a:lnTo>
                    <a:pt x="139419" y="195636"/>
                  </a:lnTo>
                  <a:lnTo>
                    <a:pt x="278839" y="0"/>
                  </a:lnTo>
                  <a:lnTo>
                    <a:pt x="418259" y="1695514"/>
                  </a:lnTo>
                  <a:lnTo>
                    <a:pt x="557679" y="2217210"/>
                  </a:lnTo>
                  <a:lnTo>
                    <a:pt x="697099" y="1499877"/>
                  </a:lnTo>
                  <a:lnTo>
                    <a:pt x="836519" y="2804119"/>
                  </a:lnTo>
                  <a:lnTo>
                    <a:pt x="975939" y="1695514"/>
                  </a:lnTo>
                  <a:lnTo>
                    <a:pt x="1115359" y="1369453"/>
                  </a:lnTo>
                  <a:lnTo>
                    <a:pt x="1254779" y="1434665"/>
                  </a:lnTo>
                  <a:lnTo>
                    <a:pt x="1394199" y="456484"/>
                  </a:lnTo>
                  <a:lnTo>
                    <a:pt x="1533619" y="1108605"/>
                  </a:lnTo>
                  <a:lnTo>
                    <a:pt x="1673039" y="1695514"/>
                  </a:lnTo>
                  <a:lnTo>
                    <a:pt x="1812459" y="2086786"/>
                  </a:lnTo>
                  <a:lnTo>
                    <a:pt x="1951879" y="2021574"/>
                  </a:lnTo>
                  <a:lnTo>
                    <a:pt x="2091299" y="1499877"/>
                  </a:lnTo>
                  <a:lnTo>
                    <a:pt x="2230719" y="1825938"/>
                  </a:lnTo>
                  <a:lnTo>
                    <a:pt x="2370139" y="1630302"/>
                  </a:lnTo>
                  <a:lnTo>
                    <a:pt x="2509559" y="1891150"/>
                  </a:lnTo>
                  <a:lnTo>
                    <a:pt x="2648979" y="1956362"/>
                  </a:lnTo>
                  <a:lnTo>
                    <a:pt x="2788399" y="1825938"/>
                  </a:lnTo>
                  <a:lnTo>
                    <a:pt x="2927819" y="1499877"/>
                  </a:lnTo>
                  <a:lnTo>
                    <a:pt x="3067239" y="1891150"/>
                  </a:lnTo>
                  <a:lnTo>
                    <a:pt x="3206659" y="1825938"/>
                  </a:lnTo>
                  <a:lnTo>
                    <a:pt x="3346079" y="1369453"/>
                  </a:lnTo>
                  <a:lnTo>
                    <a:pt x="3485499" y="1630302"/>
                  </a:lnTo>
                </a:path>
              </a:pathLst>
            </a:custGeom>
            <a:ln w="27101" cap="flat">
              <a:solidFill>
                <a:srgbClr val="0058AB">
                  <a:alpha val="100000"/>
                </a:srgbClr>
              </a:solidFill>
              <a:prstDash val="solid"/>
              <a:round/>
            </a:ln>
          </p:spPr>
          <p:txBody>
            <a:bodyPr/>
            <a:lstStyle/>
            <a:p/>
          </p:txBody>
        </p:sp>
        <p:sp>
          <p:nvSpPr>
            <p:cNvPr id="94" name="pl94"/>
            <p:cNvSpPr/>
            <p:nvPr/>
          </p:nvSpPr>
          <p:spPr>
            <a:xfrm>
              <a:off x="5170772" y="4442603"/>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2681877"/>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3660058"/>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2616665"/>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3660058"/>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4116543"/>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3529634"/>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790482"/>
              <a:ext cx="0" cy="195636"/>
            </a:xfrm>
            <a:custGeom>
              <a:avLst/>
              <a:pathLst>
                <a:path w="0" h="195636">
                  <a:moveTo>
                    <a:pt x="0" y="195636"/>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58423" y="2615311"/>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288777" y="2645368"/>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24</a:t>
              </a:r>
            </a:p>
          </p:txBody>
        </p:sp>
        <p:sp>
          <p:nvSpPr>
            <p:cNvPr id="104" name="pg104"/>
            <p:cNvSpPr/>
            <p:nvPr/>
          </p:nvSpPr>
          <p:spPr>
            <a:xfrm>
              <a:off x="5983658" y="35934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012" y="36223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6" name="pg106"/>
            <p:cNvSpPr/>
            <p:nvPr/>
          </p:nvSpPr>
          <p:spPr>
            <a:xfrm>
              <a:off x="6652623" y="255009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682977" y="257892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25</a:t>
              </a:r>
            </a:p>
          </p:txBody>
        </p:sp>
        <p:sp>
          <p:nvSpPr>
            <p:cNvPr id="108" name="pg108"/>
            <p:cNvSpPr/>
            <p:nvPr/>
          </p:nvSpPr>
          <p:spPr>
            <a:xfrm>
              <a:off x="7377858" y="359349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8212" y="362231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10" name="pg110"/>
            <p:cNvSpPr/>
            <p:nvPr/>
          </p:nvSpPr>
          <p:spPr>
            <a:xfrm>
              <a:off x="7935538" y="404997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65891" y="4080034"/>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12" name="pg112"/>
            <p:cNvSpPr/>
            <p:nvPr/>
          </p:nvSpPr>
          <p:spPr>
            <a:xfrm>
              <a:off x="8604503" y="3463068"/>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34856" y="3493125"/>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14" name="pg114"/>
            <p:cNvSpPr/>
            <p:nvPr/>
          </p:nvSpPr>
          <p:spPr>
            <a:xfrm>
              <a:off x="8772058"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755208"/>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116" name="tx116"/>
            <p:cNvSpPr/>
            <p:nvPr/>
          </p:nvSpPr>
          <p:spPr>
            <a:xfrm>
              <a:off x="8890836" y="401089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4206474"/>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3</a:t>
              </a:r>
            </a:p>
          </p:txBody>
        </p:sp>
        <p:sp>
          <p:nvSpPr>
            <p:cNvPr id="118" name="tx118"/>
            <p:cNvSpPr/>
            <p:nvPr/>
          </p:nvSpPr>
          <p:spPr>
            <a:xfrm>
              <a:off x="4942943" y="505208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9" name="tx119"/>
            <p:cNvSpPr/>
            <p:nvPr/>
          </p:nvSpPr>
          <p:spPr>
            <a:xfrm>
              <a:off x="5044574" y="4399964"/>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0" name="tx120"/>
            <p:cNvSpPr/>
            <p:nvPr/>
          </p:nvSpPr>
          <p:spPr>
            <a:xfrm>
              <a:off x="4981006" y="374784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1" name="tx121"/>
            <p:cNvSpPr/>
            <p:nvPr/>
          </p:nvSpPr>
          <p:spPr>
            <a:xfrm>
              <a:off x="4981006" y="309572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2" name="tx122"/>
            <p:cNvSpPr/>
            <p:nvPr/>
          </p:nvSpPr>
          <p:spPr>
            <a:xfrm>
              <a:off x="4981006" y="2443546"/>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72534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72534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425588"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188042"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5992443" y="6120905"/>
              <a:ext cx="34161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Malta</a:t>
              </a:r>
            </a:p>
          </p:txBody>
        </p:sp>
        <p:sp>
          <p:nvSpPr>
            <p:cNvPr id="136" name="tx136"/>
            <p:cNvSpPr/>
            <p:nvPr/>
          </p:nvSpPr>
          <p:spPr>
            <a:xfrm>
              <a:off x="6692687"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455142" y="6093143"/>
              <a:ext cx="1017054"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Non-programme</a:t>
              </a:r>
            </a:p>
          </p:txBody>
        </p:sp>
        <p:sp>
          <p:nvSpPr>
            <p:cNvPr id="138" name="tx138"/>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7% of children who received DTP1 did not receive MCV1 (right).
The absence of DTP drop-out implies very good ability to provide a complete series of vaccines early in life. The medium DTP-MCV drop-out rate implies moderate retention in immunization programmes and ability to provide a full course of vaccines in infancy (up to one year).
In 2025, Malta DTP drop-out was lower than the global rate, while DTP-MCV drop-out was higher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moderate (7%) in Malta, indicating very good ability to deliver the primary series early on, but moderate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2037162"/>
              <a:ext cx="2135265" cy="208540"/>
            </a:xfrm>
            <a:custGeom>
              <a:avLst/>
              <a:pathLst>
                <a:path w="2135265" h="208540">
                  <a:moveTo>
                    <a:pt x="0" y="27805"/>
                  </a:moveTo>
                  <a:lnTo>
                    <a:pt x="85410" y="13902"/>
                  </a:lnTo>
                  <a:lnTo>
                    <a:pt x="170821" y="55610"/>
                  </a:lnTo>
                  <a:lnTo>
                    <a:pt x="256231" y="41708"/>
                  </a:lnTo>
                  <a:lnTo>
                    <a:pt x="341642" y="97318"/>
                  </a:lnTo>
                  <a:lnTo>
                    <a:pt x="427053" y="69513"/>
                  </a:lnTo>
                  <a:lnTo>
                    <a:pt x="512463" y="194637"/>
                  </a:lnTo>
                  <a:lnTo>
                    <a:pt x="597874" y="208540"/>
                  </a:lnTo>
                  <a:lnTo>
                    <a:pt x="683284" y="152929"/>
                  </a:lnTo>
                  <a:lnTo>
                    <a:pt x="768695" y="111221"/>
                  </a:lnTo>
                  <a:lnTo>
                    <a:pt x="854106" y="27805"/>
                  </a:lnTo>
                  <a:lnTo>
                    <a:pt x="939516" y="0"/>
                  </a:lnTo>
                  <a:lnTo>
                    <a:pt x="1024927" y="0"/>
                  </a:lnTo>
                  <a:lnTo>
                    <a:pt x="1110337" y="0"/>
                  </a:lnTo>
                  <a:lnTo>
                    <a:pt x="1195748" y="0"/>
                  </a:lnTo>
                  <a:lnTo>
                    <a:pt x="1281159" y="13902"/>
                  </a:lnTo>
                  <a:lnTo>
                    <a:pt x="1366569" y="27805"/>
                  </a:lnTo>
                  <a:lnTo>
                    <a:pt x="1451980" y="13902"/>
                  </a:lnTo>
                  <a:lnTo>
                    <a:pt x="1537390" y="0"/>
                  </a:lnTo>
                  <a:lnTo>
                    <a:pt x="1622801" y="13902"/>
                  </a:lnTo>
                  <a:lnTo>
                    <a:pt x="1708212" y="0"/>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20608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2227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21720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806749" y="21303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201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06298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727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51" name="tx51"/>
            <p:cNvSpPr/>
            <p:nvPr/>
          </p:nvSpPr>
          <p:spPr>
            <a:xfrm>
              <a:off x="3223926"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53" name="tx53"/>
            <p:cNvSpPr/>
            <p:nvPr/>
          </p:nvSpPr>
          <p:spPr>
            <a:xfrm>
              <a:off x="3051698"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1056104" y="4003836"/>
              <a:ext cx="2135265" cy="472690"/>
            </a:xfrm>
            <a:custGeom>
              <a:avLst/>
              <a:pathLst>
                <a:path w="2135265" h="472690">
                  <a:moveTo>
                    <a:pt x="0" y="347566"/>
                  </a:moveTo>
                  <a:lnTo>
                    <a:pt x="85410" y="403177"/>
                  </a:lnTo>
                  <a:lnTo>
                    <a:pt x="170821" y="472690"/>
                  </a:lnTo>
                  <a:lnTo>
                    <a:pt x="256231" y="125124"/>
                  </a:lnTo>
                  <a:lnTo>
                    <a:pt x="341642" y="69513"/>
                  </a:lnTo>
                  <a:lnTo>
                    <a:pt x="427053" y="180734"/>
                  </a:lnTo>
                  <a:lnTo>
                    <a:pt x="512463" y="69513"/>
                  </a:lnTo>
                  <a:lnTo>
                    <a:pt x="597874" y="278053"/>
                  </a:lnTo>
                  <a:lnTo>
                    <a:pt x="683284" y="291956"/>
                  </a:lnTo>
                  <a:lnTo>
                    <a:pt x="768695" y="236345"/>
                  </a:lnTo>
                  <a:lnTo>
                    <a:pt x="854106" y="361469"/>
                  </a:lnTo>
                  <a:lnTo>
                    <a:pt x="939516" y="208540"/>
                  </a:lnTo>
                  <a:lnTo>
                    <a:pt x="1024927" y="83416"/>
                  </a:lnTo>
                  <a:lnTo>
                    <a:pt x="1110337" y="0"/>
                  </a:lnTo>
                  <a:lnTo>
                    <a:pt x="1195748" y="13902"/>
                  </a:lnTo>
                  <a:lnTo>
                    <a:pt x="1281159" y="139026"/>
                  </a:lnTo>
                  <a:lnTo>
                    <a:pt x="1366569" y="83416"/>
                  </a:lnTo>
                  <a:lnTo>
                    <a:pt x="1451980" y="111221"/>
                  </a:lnTo>
                  <a:lnTo>
                    <a:pt x="1537390" y="41708"/>
                  </a:lnTo>
                  <a:lnTo>
                    <a:pt x="1622801" y="41708"/>
                  </a:lnTo>
                  <a:lnTo>
                    <a:pt x="1708212" y="55610"/>
                  </a:lnTo>
                  <a:lnTo>
                    <a:pt x="1793622" y="125124"/>
                  </a:lnTo>
                  <a:lnTo>
                    <a:pt x="1879033" y="41708"/>
                  </a:lnTo>
                  <a:lnTo>
                    <a:pt x="1964443" y="55610"/>
                  </a:lnTo>
                  <a:lnTo>
                    <a:pt x="2049854" y="152929"/>
                  </a:lnTo>
                  <a:lnTo>
                    <a:pt x="2135265" y="97318"/>
                  </a:lnTo>
                </a:path>
              </a:pathLst>
            </a:custGeom>
            <a:ln w="27101" cap="flat">
              <a:solidFill>
                <a:srgbClr val="1CABE2">
                  <a:alpha val="100000"/>
                </a:srgbClr>
              </a:solidFill>
              <a:prstDash val="solid"/>
              <a:round/>
            </a:ln>
          </p:spPr>
          <p:txBody>
            <a:bodyPr/>
            <a:lstStyle/>
            <a:p/>
          </p:txBody>
        </p:sp>
        <p:sp>
          <p:nvSpPr>
            <p:cNvPr id="74" name="pt74"/>
            <p:cNvSpPr/>
            <p:nvPr/>
          </p:nvSpPr>
          <p:spPr>
            <a:xfrm>
              <a:off x="1038054" y="43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1123464" y="438896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1208875" y="44584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1294285"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1379696"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1465107"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1550517"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1635928" y="42638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1721338" y="4277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1806749" y="4222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1892160" y="43472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pt85"/>
            <p:cNvSpPr/>
            <p:nvPr/>
          </p:nvSpPr>
          <p:spPr>
            <a:xfrm>
              <a:off x="1977570" y="41943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6" name="pt86"/>
            <p:cNvSpPr/>
            <p:nvPr/>
          </p:nvSpPr>
          <p:spPr>
            <a:xfrm>
              <a:off x="2062981"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7" name="pt87"/>
            <p:cNvSpPr/>
            <p:nvPr/>
          </p:nvSpPr>
          <p:spPr>
            <a:xfrm>
              <a:off x="2148391"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8" name="pt88"/>
            <p:cNvSpPr/>
            <p:nvPr/>
          </p:nvSpPr>
          <p:spPr>
            <a:xfrm>
              <a:off x="2233802" y="39996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9" name="pt89"/>
            <p:cNvSpPr/>
            <p:nvPr/>
          </p:nvSpPr>
          <p:spPr>
            <a:xfrm>
              <a:off x="2319213"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0" name="pt90"/>
            <p:cNvSpPr/>
            <p:nvPr/>
          </p:nvSpPr>
          <p:spPr>
            <a:xfrm>
              <a:off x="2404623"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1" name="pt91"/>
            <p:cNvSpPr/>
            <p:nvPr/>
          </p:nvSpPr>
          <p:spPr>
            <a:xfrm>
              <a:off x="2490034"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2" name="pt92"/>
            <p:cNvSpPr/>
            <p:nvPr/>
          </p:nvSpPr>
          <p:spPr>
            <a:xfrm>
              <a:off x="2575444"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3" name="pt93"/>
            <p:cNvSpPr/>
            <p:nvPr/>
          </p:nvSpPr>
          <p:spPr>
            <a:xfrm>
              <a:off x="2660855"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4" name="pt94"/>
            <p:cNvSpPr/>
            <p:nvPr/>
          </p:nvSpPr>
          <p:spPr>
            <a:xfrm>
              <a:off x="2746266"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5" name="pt95"/>
            <p:cNvSpPr/>
            <p:nvPr/>
          </p:nvSpPr>
          <p:spPr>
            <a:xfrm>
              <a:off x="2831676" y="41109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6" name="pt96"/>
            <p:cNvSpPr/>
            <p:nvPr/>
          </p:nvSpPr>
          <p:spPr>
            <a:xfrm>
              <a:off x="2917087" y="402749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7" name="pt97"/>
            <p:cNvSpPr/>
            <p:nvPr/>
          </p:nvSpPr>
          <p:spPr>
            <a:xfrm>
              <a:off x="3002498"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8" name="pt98"/>
            <p:cNvSpPr/>
            <p:nvPr/>
          </p:nvSpPr>
          <p:spPr>
            <a:xfrm>
              <a:off x="3087908"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99" name="pt99"/>
            <p:cNvSpPr/>
            <p:nvPr/>
          </p:nvSpPr>
          <p:spPr>
            <a:xfrm>
              <a:off x="3173319" y="408310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00" name="tx100"/>
            <p:cNvSpPr/>
            <p:nvPr/>
          </p:nvSpPr>
          <p:spPr>
            <a:xfrm>
              <a:off x="904174" y="4260613"/>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101" name="tx101"/>
            <p:cNvSpPr/>
            <p:nvPr/>
          </p:nvSpPr>
          <p:spPr>
            <a:xfrm>
              <a:off x="3223926" y="400888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2" name="tx102"/>
            <p:cNvSpPr/>
            <p:nvPr/>
          </p:nvSpPr>
          <p:spPr>
            <a:xfrm>
              <a:off x="2624645" y="39043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03" name="tx103"/>
            <p:cNvSpPr/>
            <p:nvPr/>
          </p:nvSpPr>
          <p:spPr>
            <a:xfrm>
              <a:off x="3051698" y="40156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104" name="pl104"/>
            <p:cNvSpPr/>
            <p:nvPr/>
          </p:nvSpPr>
          <p:spPr>
            <a:xfrm>
              <a:off x="3555625"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5" name="pl105"/>
            <p:cNvSpPr/>
            <p:nvPr/>
          </p:nvSpPr>
          <p:spPr>
            <a:xfrm>
              <a:off x="3555625"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6" name="pl106"/>
            <p:cNvSpPr/>
            <p:nvPr/>
          </p:nvSpPr>
          <p:spPr>
            <a:xfrm>
              <a:off x="3555625"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7" name="pl107"/>
            <p:cNvSpPr/>
            <p:nvPr/>
          </p:nvSpPr>
          <p:spPr>
            <a:xfrm>
              <a:off x="3555625"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8" name="pl108"/>
            <p:cNvSpPr/>
            <p:nvPr/>
          </p:nvSpPr>
          <p:spPr>
            <a:xfrm>
              <a:off x="3555625"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9" name="pl109"/>
            <p:cNvSpPr/>
            <p:nvPr/>
          </p:nvSpPr>
          <p:spPr>
            <a:xfrm>
              <a:off x="3555625"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10" name="pl110"/>
            <p:cNvSpPr/>
            <p:nvPr/>
          </p:nvSpPr>
          <p:spPr>
            <a:xfrm>
              <a:off x="3555625"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1" name="pl111"/>
            <p:cNvSpPr/>
            <p:nvPr/>
          </p:nvSpPr>
          <p:spPr>
            <a:xfrm>
              <a:off x="3555625"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2" name="pl112"/>
            <p:cNvSpPr/>
            <p:nvPr/>
          </p:nvSpPr>
          <p:spPr>
            <a:xfrm>
              <a:off x="3555625"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3" name="pl113"/>
            <p:cNvSpPr/>
            <p:nvPr/>
          </p:nvSpPr>
          <p:spPr>
            <a:xfrm>
              <a:off x="3555625"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4" name="pl114"/>
            <p:cNvSpPr/>
            <p:nvPr/>
          </p:nvSpPr>
          <p:spPr>
            <a:xfrm>
              <a:off x="3555625"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5" name="pl115"/>
            <p:cNvSpPr/>
            <p:nvPr/>
          </p:nvSpPr>
          <p:spPr>
            <a:xfrm>
              <a:off x="3555625"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6" name="pl116"/>
            <p:cNvSpPr/>
            <p:nvPr/>
          </p:nvSpPr>
          <p:spPr>
            <a:xfrm>
              <a:off x="385029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27734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470439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5131451"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0" name="pl120"/>
            <p:cNvSpPr/>
            <p:nvPr/>
          </p:nvSpPr>
          <p:spPr>
            <a:xfrm>
              <a:off x="547309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1" name="pl121"/>
            <p:cNvSpPr/>
            <p:nvPr/>
          </p:nvSpPr>
          <p:spPr>
            <a:xfrm>
              <a:off x="5900146"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2" name="pl122"/>
            <p:cNvSpPr/>
            <p:nvPr/>
          </p:nvSpPr>
          <p:spPr>
            <a:xfrm>
              <a:off x="5985557"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23" name="pl123"/>
            <p:cNvSpPr/>
            <p:nvPr/>
          </p:nvSpPr>
          <p:spPr>
            <a:xfrm>
              <a:off x="3850292" y="2037162"/>
              <a:ext cx="2135265" cy="375372"/>
            </a:xfrm>
            <a:custGeom>
              <a:avLst/>
              <a:pathLst>
                <a:path w="2135265" h="375372">
                  <a:moveTo>
                    <a:pt x="0" y="69513"/>
                  </a:moveTo>
                  <a:lnTo>
                    <a:pt x="85410" y="55610"/>
                  </a:lnTo>
                  <a:lnTo>
                    <a:pt x="170821" y="55610"/>
                  </a:lnTo>
                  <a:lnTo>
                    <a:pt x="256231" y="69513"/>
                  </a:lnTo>
                  <a:lnTo>
                    <a:pt x="341642" y="139026"/>
                  </a:lnTo>
                  <a:lnTo>
                    <a:pt x="427053" y="97318"/>
                  </a:lnTo>
                  <a:lnTo>
                    <a:pt x="512463" y="194637"/>
                  </a:lnTo>
                  <a:lnTo>
                    <a:pt x="597874" y="347566"/>
                  </a:lnTo>
                  <a:lnTo>
                    <a:pt x="683284" y="375372"/>
                  </a:lnTo>
                  <a:lnTo>
                    <a:pt x="768695" y="361469"/>
                  </a:lnTo>
                  <a:lnTo>
                    <a:pt x="854106" y="319761"/>
                  </a:lnTo>
                  <a:lnTo>
                    <a:pt x="939516" y="41708"/>
                  </a:lnTo>
                  <a:lnTo>
                    <a:pt x="1024927" y="0"/>
                  </a:lnTo>
                  <a:lnTo>
                    <a:pt x="1110337" y="0"/>
                  </a:lnTo>
                  <a:lnTo>
                    <a:pt x="1195748" y="0"/>
                  </a:lnTo>
                  <a:lnTo>
                    <a:pt x="1281159" y="27805"/>
                  </a:lnTo>
                  <a:lnTo>
                    <a:pt x="1366569" y="27805"/>
                  </a:lnTo>
                  <a:lnTo>
                    <a:pt x="1451980" y="13902"/>
                  </a:lnTo>
                  <a:lnTo>
                    <a:pt x="1537390" y="27805"/>
                  </a:lnTo>
                  <a:lnTo>
                    <a:pt x="1622801" y="13902"/>
                  </a:lnTo>
                  <a:lnTo>
                    <a:pt x="1708212" y="13902"/>
                  </a:lnTo>
                  <a:lnTo>
                    <a:pt x="1793622" y="0"/>
                  </a:lnTo>
                  <a:lnTo>
                    <a:pt x="1879033" y="13902"/>
                  </a:lnTo>
                  <a:lnTo>
                    <a:pt x="1964443" y="13902"/>
                  </a:lnTo>
                  <a:lnTo>
                    <a:pt x="2049854" y="27805"/>
                  </a:lnTo>
                  <a:lnTo>
                    <a:pt x="2135265" y="0"/>
                  </a:lnTo>
                </a:path>
              </a:pathLst>
            </a:custGeom>
            <a:ln w="27101" cap="flat">
              <a:solidFill>
                <a:srgbClr val="1CABE2">
                  <a:alpha val="100000"/>
                </a:srgbClr>
              </a:solidFill>
              <a:prstDash val="solid"/>
              <a:round/>
            </a:ln>
          </p:spPr>
          <p:txBody>
            <a:bodyPr/>
            <a:lstStyle/>
            <a:p/>
          </p:txBody>
        </p:sp>
        <p:sp>
          <p:nvSpPr>
            <p:cNvPr id="124" name="pt124"/>
            <p:cNvSpPr/>
            <p:nvPr/>
          </p:nvSpPr>
          <p:spPr>
            <a:xfrm>
              <a:off x="3832241"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91765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4003062" y="20747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pt127"/>
            <p:cNvSpPr/>
            <p:nvPr/>
          </p:nvSpPr>
          <p:spPr>
            <a:xfrm>
              <a:off x="4088473" y="20886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8" name="pt128"/>
            <p:cNvSpPr/>
            <p:nvPr/>
          </p:nvSpPr>
          <p:spPr>
            <a:xfrm>
              <a:off x="4173883" y="21581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9" name="pt129"/>
            <p:cNvSpPr/>
            <p:nvPr/>
          </p:nvSpPr>
          <p:spPr>
            <a:xfrm>
              <a:off x="4259294" y="21164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0" name="pt130"/>
            <p:cNvSpPr/>
            <p:nvPr/>
          </p:nvSpPr>
          <p:spPr>
            <a:xfrm>
              <a:off x="4344705" y="221374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1" name="pt131"/>
            <p:cNvSpPr/>
            <p:nvPr/>
          </p:nvSpPr>
          <p:spPr>
            <a:xfrm>
              <a:off x="4430115" y="23666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2" name="pt132"/>
            <p:cNvSpPr/>
            <p:nvPr/>
          </p:nvSpPr>
          <p:spPr>
            <a:xfrm>
              <a:off x="4515526" y="23944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3" name="pt133"/>
            <p:cNvSpPr/>
            <p:nvPr/>
          </p:nvSpPr>
          <p:spPr>
            <a:xfrm>
              <a:off x="4600936" y="238058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4" name="pt134"/>
            <p:cNvSpPr/>
            <p:nvPr/>
          </p:nvSpPr>
          <p:spPr>
            <a:xfrm>
              <a:off x="4686347" y="23388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5" name="pt135"/>
            <p:cNvSpPr/>
            <p:nvPr/>
          </p:nvSpPr>
          <p:spPr>
            <a:xfrm>
              <a:off x="4771758" y="206081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36" name="pt136"/>
            <p:cNvSpPr/>
            <p:nvPr/>
          </p:nvSpPr>
          <p:spPr>
            <a:xfrm>
              <a:off x="4857168"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7" name="pt137"/>
            <p:cNvSpPr/>
            <p:nvPr/>
          </p:nvSpPr>
          <p:spPr>
            <a:xfrm>
              <a:off x="494257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8" name="pt138"/>
            <p:cNvSpPr/>
            <p:nvPr/>
          </p:nvSpPr>
          <p:spPr>
            <a:xfrm>
              <a:off x="502798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39" name="pt139"/>
            <p:cNvSpPr/>
            <p:nvPr/>
          </p:nvSpPr>
          <p:spPr>
            <a:xfrm>
              <a:off x="5113400"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0" name="pt140"/>
            <p:cNvSpPr/>
            <p:nvPr/>
          </p:nvSpPr>
          <p:spPr>
            <a:xfrm>
              <a:off x="5198811"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1" name="pt141"/>
            <p:cNvSpPr/>
            <p:nvPr/>
          </p:nvSpPr>
          <p:spPr>
            <a:xfrm>
              <a:off x="5284221"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2" name="pt142"/>
            <p:cNvSpPr/>
            <p:nvPr/>
          </p:nvSpPr>
          <p:spPr>
            <a:xfrm>
              <a:off x="5369632"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3" name="pt143"/>
            <p:cNvSpPr/>
            <p:nvPr/>
          </p:nvSpPr>
          <p:spPr>
            <a:xfrm>
              <a:off x="5455042"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4" name="pt144"/>
            <p:cNvSpPr/>
            <p:nvPr/>
          </p:nvSpPr>
          <p:spPr>
            <a:xfrm>
              <a:off x="5540453"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5" name="pt145"/>
            <p:cNvSpPr/>
            <p:nvPr/>
          </p:nvSpPr>
          <p:spPr>
            <a:xfrm>
              <a:off x="5625864"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6" name="pt146"/>
            <p:cNvSpPr/>
            <p:nvPr/>
          </p:nvSpPr>
          <p:spPr>
            <a:xfrm>
              <a:off x="5711274"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7" name="pt147"/>
            <p:cNvSpPr/>
            <p:nvPr/>
          </p:nvSpPr>
          <p:spPr>
            <a:xfrm>
              <a:off x="5796685"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5882095"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5967506"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tx150"/>
            <p:cNvSpPr/>
            <p:nvPr/>
          </p:nvSpPr>
          <p:spPr>
            <a:xfrm>
              <a:off x="3698362" y="20144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51" name="tx151"/>
            <p:cNvSpPr/>
            <p:nvPr/>
          </p:nvSpPr>
          <p:spPr>
            <a:xfrm>
              <a:off x="6018113"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52" name="tx152"/>
            <p:cNvSpPr/>
            <p:nvPr/>
          </p:nvSpPr>
          <p:spPr>
            <a:xfrm>
              <a:off x="5418832"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153" name="tx153"/>
            <p:cNvSpPr/>
            <p:nvPr/>
          </p:nvSpPr>
          <p:spPr>
            <a:xfrm>
              <a:off x="5845885" y="19238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54" name="pl154"/>
            <p:cNvSpPr/>
            <p:nvPr/>
          </p:nvSpPr>
          <p:spPr>
            <a:xfrm>
              <a:off x="3555625" y="524117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5" name="pl155"/>
            <p:cNvSpPr/>
            <p:nvPr/>
          </p:nvSpPr>
          <p:spPr>
            <a:xfrm>
              <a:off x="3555625" y="49631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6" name="pl156"/>
            <p:cNvSpPr/>
            <p:nvPr/>
          </p:nvSpPr>
          <p:spPr>
            <a:xfrm>
              <a:off x="3555625" y="46850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7" name="pl157"/>
            <p:cNvSpPr/>
            <p:nvPr/>
          </p:nvSpPr>
          <p:spPr>
            <a:xfrm>
              <a:off x="3555625" y="440701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8" name="pl158"/>
            <p:cNvSpPr/>
            <p:nvPr/>
          </p:nvSpPr>
          <p:spPr>
            <a:xfrm>
              <a:off x="3555625" y="41289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59" name="pl159"/>
            <p:cNvSpPr/>
            <p:nvPr/>
          </p:nvSpPr>
          <p:spPr>
            <a:xfrm>
              <a:off x="3555625" y="385090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60" name="pl160"/>
            <p:cNvSpPr/>
            <p:nvPr/>
          </p:nvSpPr>
          <p:spPr>
            <a:xfrm>
              <a:off x="3555625" y="538020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1" name="pl161"/>
            <p:cNvSpPr/>
            <p:nvPr/>
          </p:nvSpPr>
          <p:spPr>
            <a:xfrm>
              <a:off x="3555625" y="510214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2" name="pl162"/>
            <p:cNvSpPr/>
            <p:nvPr/>
          </p:nvSpPr>
          <p:spPr>
            <a:xfrm>
              <a:off x="3555625" y="482409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3" name="pl163"/>
            <p:cNvSpPr/>
            <p:nvPr/>
          </p:nvSpPr>
          <p:spPr>
            <a:xfrm>
              <a:off x="3555625" y="4546041"/>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4" name="pl164"/>
            <p:cNvSpPr/>
            <p:nvPr/>
          </p:nvSpPr>
          <p:spPr>
            <a:xfrm>
              <a:off x="3555625" y="4267987"/>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5" name="pl165"/>
            <p:cNvSpPr/>
            <p:nvPr/>
          </p:nvSpPr>
          <p:spPr>
            <a:xfrm>
              <a:off x="3555625" y="3989934"/>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6" name="pl166"/>
            <p:cNvSpPr/>
            <p:nvPr/>
          </p:nvSpPr>
          <p:spPr>
            <a:xfrm>
              <a:off x="3850292"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7" name="pl167"/>
            <p:cNvSpPr/>
            <p:nvPr/>
          </p:nvSpPr>
          <p:spPr>
            <a:xfrm>
              <a:off x="4277345"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8" name="pl168"/>
            <p:cNvSpPr/>
            <p:nvPr/>
          </p:nvSpPr>
          <p:spPr>
            <a:xfrm>
              <a:off x="4704398"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5131451"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473093"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5900146"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5985557" y="3774442"/>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4106523" y="4003836"/>
              <a:ext cx="1879033" cy="1348559"/>
            </a:xfrm>
            <a:custGeom>
              <a:avLst/>
              <a:pathLst>
                <a:path w="1879033" h="1348559">
                  <a:moveTo>
                    <a:pt x="0" y="1348559"/>
                  </a:moveTo>
                  <a:lnTo>
                    <a:pt x="85410" y="945381"/>
                  </a:lnTo>
                  <a:lnTo>
                    <a:pt x="170821" y="542204"/>
                  </a:lnTo>
                  <a:lnTo>
                    <a:pt x="256231" y="180734"/>
                  </a:lnTo>
                  <a:lnTo>
                    <a:pt x="341642" y="305858"/>
                  </a:lnTo>
                  <a:lnTo>
                    <a:pt x="427053" y="222442"/>
                  </a:lnTo>
                  <a:lnTo>
                    <a:pt x="512463" y="194637"/>
                  </a:lnTo>
                  <a:lnTo>
                    <a:pt x="597874" y="194637"/>
                  </a:lnTo>
                  <a:lnTo>
                    <a:pt x="683284" y="194637"/>
                  </a:lnTo>
                  <a:lnTo>
                    <a:pt x="768695" y="111221"/>
                  </a:lnTo>
                  <a:lnTo>
                    <a:pt x="854106" y="152929"/>
                  </a:lnTo>
                  <a:lnTo>
                    <a:pt x="939516" y="69513"/>
                  </a:lnTo>
                  <a:lnTo>
                    <a:pt x="1024927" y="111221"/>
                  </a:lnTo>
                  <a:lnTo>
                    <a:pt x="1110337" y="180734"/>
                  </a:lnTo>
                  <a:lnTo>
                    <a:pt x="1195748" y="222442"/>
                  </a:lnTo>
                  <a:lnTo>
                    <a:pt x="1281159" y="55610"/>
                  </a:lnTo>
                  <a:lnTo>
                    <a:pt x="1366569" y="55610"/>
                  </a:lnTo>
                  <a:lnTo>
                    <a:pt x="1451980" y="0"/>
                  </a:lnTo>
                  <a:lnTo>
                    <a:pt x="1537390" y="83416"/>
                  </a:lnTo>
                  <a:lnTo>
                    <a:pt x="1622801" y="55610"/>
                  </a:lnTo>
                  <a:lnTo>
                    <a:pt x="1708212" y="208540"/>
                  </a:lnTo>
                  <a:lnTo>
                    <a:pt x="1793622" y="180734"/>
                  </a:lnTo>
                  <a:lnTo>
                    <a:pt x="1879033" y="139026"/>
                  </a:lnTo>
                </a:path>
              </a:pathLst>
            </a:custGeom>
            <a:ln w="27101" cap="flat">
              <a:solidFill>
                <a:srgbClr val="1CABE2">
                  <a:alpha val="100000"/>
                </a:srgbClr>
              </a:solidFill>
              <a:prstDash val="solid"/>
              <a:round/>
            </a:ln>
          </p:spPr>
          <p:txBody>
            <a:bodyPr/>
            <a:lstStyle/>
            <a:p/>
          </p:txBody>
        </p:sp>
        <p:sp>
          <p:nvSpPr>
            <p:cNvPr id="174" name="pt174"/>
            <p:cNvSpPr/>
            <p:nvPr/>
          </p:nvSpPr>
          <p:spPr>
            <a:xfrm>
              <a:off x="4088473" y="53343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4173883" y="493116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4259294" y="452799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pt177"/>
            <p:cNvSpPr/>
            <p:nvPr/>
          </p:nvSpPr>
          <p:spPr>
            <a:xfrm>
              <a:off x="434470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8" name="pt178"/>
            <p:cNvSpPr/>
            <p:nvPr/>
          </p:nvSpPr>
          <p:spPr>
            <a:xfrm>
              <a:off x="4430115" y="42916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9" name="pt179"/>
            <p:cNvSpPr/>
            <p:nvPr/>
          </p:nvSpPr>
          <p:spPr>
            <a:xfrm>
              <a:off x="4515526"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0" name="pt180"/>
            <p:cNvSpPr/>
            <p:nvPr/>
          </p:nvSpPr>
          <p:spPr>
            <a:xfrm>
              <a:off x="4600936"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1" name="pt181"/>
            <p:cNvSpPr/>
            <p:nvPr/>
          </p:nvSpPr>
          <p:spPr>
            <a:xfrm>
              <a:off x="4686347" y="41804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2" name="pt182"/>
            <p:cNvSpPr/>
            <p:nvPr/>
          </p:nvSpPr>
          <p:spPr>
            <a:xfrm>
              <a:off x="4771758" y="418042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83" name="pt183"/>
            <p:cNvSpPr/>
            <p:nvPr/>
          </p:nvSpPr>
          <p:spPr>
            <a:xfrm>
              <a:off x="4857168"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4" name="pt184"/>
            <p:cNvSpPr/>
            <p:nvPr/>
          </p:nvSpPr>
          <p:spPr>
            <a:xfrm>
              <a:off x="4942579" y="41387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5027989" y="405529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6" name="pt186"/>
            <p:cNvSpPr/>
            <p:nvPr/>
          </p:nvSpPr>
          <p:spPr>
            <a:xfrm>
              <a:off x="5113400" y="40970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7" name="pt187"/>
            <p:cNvSpPr/>
            <p:nvPr/>
          </p:nvSpPr>
          <p:spPr>
            <a:xfrm>
              <a:off x="5198811"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8" name="pt188"/>
            <p:cNvSpPr/>
            <p:nvPr/>
          </p:nvSpPr>
          <p:spPr>
            <a:xfrm>
              <a:off x="5284221" y="420822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9" name="pt189"/>
            <p:cNvSpPr/>
            <p:nvPr/>
          </p:nvSpPr>
          <p:spPr>
            <a:xfrm>
              <a:off x="536963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0" name="pt190"/>
            <p:cNvSpPr/>
            <p:nvPr/>
          </p:nvSpPr>
          <p:spPr>
            <a:xfrm>
              <a:off x="5455042"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1" name="pt191"/>
            <p:cNvSpPr/>
            <p:nvPr/>
          </p:nvSpPr>
          <p:spPr>
            <a:xfrm>
              <a:off x="5540453" y="39857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2" name="pt192"/>
            <p:cNvSpPr/>
            <p:nvPr/>
          </p:nvSpPr>
          <p:spPr>
            <a:xfrm>
              <a:off x="5625864" y="4069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3" name="pt193"/>
            <p:cNvSpPr/>
            <p:nvPr/>
          </p:nvSpPr>
          <p:spPr>
            <a:xfrm>
              <a:off x="5711274" y="40413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4" name="pt194"/>
            <p:cNvSpPr/>
            <p:nvPr/>
          </p:nvSpPr>
          <p:spPr>
            <a:xfrm>
              <a:off x="5796685" y="41943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5" name="pt195"/>
            <p:cNvSpPr/>
            <p:nvPr/>
          </p:nvSpPr>
          <p:spPr>
            <a:xfrm>
              <a:off x="5882095" y="41665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6" name="pt196"/>
            <p:cNvSpPr/>
            <p:nvPr/>
          </p:nvSpPr>
          <p:spPr>
            <a:xfrm>
              <a:off x="5967506" y="41248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7" name="tx197"/>
            <p:cNvSpPr/>
            <p:nvPr/>
          </p:nvSpPr>
          <p:spPr>
            <a:xfrm>
              <a:off x="4030558" y="5261319"/>
              <a:ext cx="54260"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a:t>
              </a:r>
            </a:p>
          </p:txBody>
        </p:sp>
        <p:sp>
          <p:nvSpPr>
            <p:cNvPr id="198" name="tx198"/>
            <p:cNvSpPr/>
            <p:nvPr/>
          </p:nvSpPr>
          <p:spPr>
            <a:xfrm>
              <a:off x="6018113" y="405059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99" name="tx199"/>
            <p:cNvSpPr/>
            <p:nvPr/>
          </p:nvSpPr>
          <p:spPr>
            <a:xfrm>
              <a:off x="5418832" y="391829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00" name="tx200"/>
            <p:cNvSpPr/>
            <p:nvPr/>
          </p:nvSpPr>
          <p:spPr>
            <a:xfrm>
              <a:off x="5845885" y="40434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201" name="pl201"/>
            <p:cNvSpPr/>
            <p:nvPr/>
          </p:nvSpPr>
          <p:spPr>
            <a:xfrm>
              <a:off x="6349812" y="327450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2" name="pl202"/>
            <p:cNvSpPr/>
            <p:nvPr/>
          </p:nvSpPr>
          <p:spPr>
            <a:xfrm>
              <a:off x="6349812" y="299644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3" name="pl203"/>
            <p:cNvSpPr/>
            <p:nvPr/>
          </p:nvSpPr>
          <p:spPr>
            <a:xfrm>
              <a:off x="6349812" y="2718393"/>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4" name="pl204"/>
            <p:cNvSpPr/>
            <p:nvPr/>
          </p:nvSpPr>
          <p:spPr>
            <a:xfrm>
              <a:off x="6349812" y="2440339"/>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5" name="pl205"/>
            <p:cNvSpPr/>
            <p:nvPr/>
          </p:nvSpPr>
          <p:spPr>
            <a:xfrm>
              <a:off x="6349812" y="2162286"/>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6" name="pl206"/>
            <p:cNvSpPr/>
            <p:nvPr/>
          </p:nvSpPr>
          <p:spPr>
            <a:xfrm>
              <a:off x="6349812" y="1884232"/>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07" name="pl207"/>
            <p:cNvSpPr/>
            <p:nvPr/>
          </p:nvSpPr>
          <p:spPr>
            <a:xfrm>
              <a:off x="6349812" y="341352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8" name="pl208"/>
            <p:cNvSpPr/>
            <p:nvPr/>
          </p:nvSpPr>
          <p:spPr>
            <a:xfrm>
              <a:off x="6349812" y="31354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09" name="pl209"/>
            <p:cNvSpPr/>
            <p:nvPr/>
          </p:nvSpPr>
          <p:spPr>
            <a:xfrm>
              <a:off x="6349812" y="285741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0" name="pl210"/>
            <p:cNvSpPr/>
            <p:nvPr/>
          </p:nvSpPr>
          <p:spPr>
            <a:xfrm>
              <a:off x="6349812" y="25793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1" name="pl211"/>
            <p:cNvSpPr/>
            <p:nvPr/>
          </p:nvSpPr>
          <p:spPr>
            <a:xfrm>
              <a:off x="6349812" y="230131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2" name="pl212"/>
            <p:cNvSpPr/>
            <p:nvPr/>
          </p:nvSpPr>
          <p:spPr>
            <a:xfrm>
              <a:off x="6349812" y="202325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13" name="pl213"/>
            <p:cNvSpPr/>
            <p:nvPr/>
          </p:nvSpPr>
          <p:spPr>
            <a:xfrm>
              <a:off x="6644479"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4" name="pl214"/>
            <p:cNvSpPr/>
            <p:nvPr/>
          </p:nvSpPr>
          <p:spPr>
            <a:xfrm>
              <a:off x="7071532"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5" name="pl215"/>
            <p:cNvSpPr/>
            <p:nvPr/>
          </p:nvSpPr>
          <p:spPr>
            <a:xfrm>
              <a:off x="7498585"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6" name="pl216"/>
            <p:cNvSpPr/>
            <p:nvPr/>
          </p:nvSpPr>
          <p:spPr>
            <a:xfrm>
              <a:off x="7925638"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7" name="pl217"/>
            <p:cNvSpPr/>
            <p:nvPr/>
          </p:nvSpPr>
          <p:spPr>
            <a:xfrm>
              <a:off x="8267280"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8" name="pl218"/>
            <p:cNvSpPr/>
            <p:nvPr/>
          </p:nvSpPr>
          <p:spPr>
            <a:xfrm>
              <a:off x="8694333"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19" name="pl219"/>
            <p:cNvSpPr/>
            <p:nvPr/>
          </p:nvSpPr>
          <p:spPr>
            <a:xfrm>
              <a:off x="8779744" y="1807768"/>
              <a:ext cx="0" cy="1682223"/>
            </a:xfrm>
            <a:custGeom>
              <a:avLst/>
              <a:pathLst>
                <a:path w="0" h="1682223">
                  <a:moveTo>
                    <a:pt x="0" y="1682223"/>
                  </a:moveTo>
                  <a:lnTo>
                    <a:pt x="0" y="0"/>
                  </a:lnTo>
                  <a:lnTo>
                    <a:pt x="0" y="0"/>
                  </a:lnTo>
                </a:path>
              </a:pathLst>
            </a:custGeom>
            <a:ln w="13550" cap="flat">
              <a:solidFill>
                <a:srgbClr val="EBEBEB">
                  <a:alpha val="100000"/>
                </a:srgbClr>
              </a:solidFill>
              <a:prstDash val="solid"/>
              <a:round/>
            </a:ln>
          </p:spPr>
          <p:txBody>
            <a:bodyPr/>
            <a:lstStyle/>
            <a:p/>
          </p:txBody>
        </p:sp>
        <p:sp>
          <p:nvSpPr>
            <p:cNvPr id="220" name="pl220"/>
            <p:cNvSpPr/>
            <p:nvPr/>
          </p:nvSpPr>
          <p:spPr>
            <a:xfrm>
              <a:off x="7925638" y="2037162"/>
              <a:ext cx="854106" cy="27805"/>
            </a:xfrm>
            <a:custGeom>
              <a:avLst/>
              <a:pathLst>
                <a:path w="854106" h="27805">
                  <a:moveTo>
                    <a:pt x="0" y="13902"/>
                  </a:moveTo>
                  <a:lnTo>
                    <a:pt x="85410" y="27805"/>
                  </a:lnTo>
                  <a:lnTo>
                    <a:pt x="170821" y="13902"/>
                  </a:lnTo>
                  <a:lnTo>
                    <a:pt x="256231" y="0"/>
                  </a:lnTo>
                  <a:lnTo>
                    <a:pt x="341642" y="13902"/>
                  </a:lnTo>
                  <a:lnTo>
                    <a:pt x="427053" y="0"/>
                  </a:lnTo>
                  <a:lnTo>
                    <a:pt x="512463" y="0"/>
                  </a:lnTo>
                  <a:lnTo>
                    <a:pt x="597874" y="0"/>
                  </a:lnTo>
                  <a:lnTo>
                    <a:pt x="683284" y="0"/>
                  </a:lnTo>
                  <a:lnTo>
                    <a:pt x="768695" y="0"/>
                  </a:lnTo>
                  <a:lnTo>
                    <a:pt x="854106" y="0"/>
                  </a:lnTo>
                </a:path>
              </a:pathLst>
            </a:custGeom>
            <a:ln w="27101" cap="flat">
              <a:solidFill>
                <a:srgbClr val="1CABE2">
                  <a:alpha val="100000"/>
                </a:srgbClr>
              </a:solidFill>
              <a:prstDash val="solid"/>
              <a:round/>
            </a:ln>
          </p:spPr>
          <p:txBody>
            <a:bodyPr/>
            <a:lstStyle/>
            <a:p/>
          </p:txBody>
        </p:sp>
        <p:sp>
          <p:nvSpPr>
            <p:cNvPr id="221" name="pt221"/>
            <p:cNvSpPr/>
            <p:nvPr/>
          </p:nvSpPr>
          <p:spPr>
            <a:xfrm>
              <a:off x="7907587"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7992998" y="20469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8078408"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8163819"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8249230" y="20330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8334640"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pt227"/>
            <p:cNvSpPr/>
            <p:nvPr/>
          </p:nvSpPr>
          <p:spPr>
            <a:xfrm>
              <a:off x="842005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8" name="pt228"/>
            <p:cNvSpPr/>
            <p:nvPr/>
          </p:nvSpPr>
          <p:spPr>
            <a:xfrm>
              <a:off x="8505461"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9" name="pt229"/>
            <p:cNvSpPr/>
            <p:nvPr/>
          </p:nvSpPr>
          <p:spPr>
            <a:xfrm>
              <a:off x="8590872"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0" name="pt230"/>
            <p:cNvSpPr/>
            <p:nvPr/>
          </p:nvSpPr>
          <p:spPr>
            <a:xfrm>
              <a:off x="867628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1" name="pt231"/>
            <p:cNvSpPr/>
            <p:nvPr/>
          </p:nvSpPr>
          <p:spPr>
            <a:xfrm>
              <a:off x="8761693" y="201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32" name="tx232"/>
            <p:cNvSpPr/>
            <p:nvPr/>
          </p:nvSpPr>
          <p:spPr>
            <a:xfrm>
              <a:off x="7773708" y="195879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3" name="tx233"/>
            <p:cNvSpPr/>
            <p:nvPr/>
          </p:nvSpPr>
          <p:spPr>
            <a:xfrm>
              <a:off x="8812300" y="19448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4" name="tx234"/>
            <p:cNvSpPr/>
            <p:nvPr/>
          </p:nvSpPr>
          <p:spPr>
            <a:xfrm>
              <a:off x="8213020" y="190991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235" name="tx235"/>
            <p:cNvSpPr/>
            <p:nvPr/>
          </p:nvSpPr>
          <p:spPr>
            <a:xfrm>
              <a:off x="8640073" y="189600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36" name="tx236"/>
            <p:cNvSpPr/>
            <p:nvPr/>
          </p:nvSpPr>
          <p:spPr>
            <a:xfrm>
              <a:off x="1968484"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237" name="tx237"/>
            <p:cNvSpPr/>
            <p:nvPr/>
          </p:nvSpPr>
          <p:spPr>
            <a:xfrm>
              <a:off x="4762672" y="362428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238" name="tx238"/>
            <p:cNvSpPr/>
            <p:nvPr/>
          </p:nvSpPr>
          <p:spPr>
            <a:xfrm>
              <a:off x="1980899"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239" name="tx239"/>
            <p:cNvSpPr/>
            <p:nvPr/>
          </p:nvSpPr>
          <p:spPr>
            <a:xfrm>
              <a:off x="4775086"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240" name="tx240"/>
            <p:cNvSpPr/>
            <p:nvPr/>
          </p:nvSpPr>
          <p:spPr>
            <a:xfrm>
              <a:off x="7590965" y="1660009"/>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241" name="tx241"/>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2" name="tx242"/>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43" name="tx243"/>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44" name="tx244"/>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45" name="tx245"/>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46" name="tx246"/>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47" name="tx247"/>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48" name="tx248"/>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49" name="tx249"/>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0" name="tx250"/>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1" name="tx251"/>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2" name="tx252"/>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53" name="tx253"/>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54" name="tx254"/>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55" name="tx255"/>
            <p:cNvSpPr/>
            <p:nvPr/>
          </p:nvSpPr>
          <p:spPr>
            <a:xfrm rot="-5400000">
              <a:off x="6523589"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256" name="tx256"/>
            <p:cNvSpPr/>
            <p:nvPr/>
          </p:nvSpPr>
          <p:spPr>
            <a:xfrm rot="-5400000">
              <a:off x="6950642"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257" name="tx257"/>
            <p:cNvSpPr/>
            <p:nvPr/>
          </p:nvSpPr>
          <p:spPr>
            <a:xfrm rot="-5400000">
              <a:off x="7377695"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258" name="tx258"/>
            <p:cNvSpPr/>
            <p:nvPr/>
          </p:nvSpPr>
          <p:spPr>
            <a:xfrm rot="-5400000">
              <a:off x="7804748"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259" name="tx259"/>
            <p:cNvSpPr/>
            <p:nvPr/>
          </p:nvSpPr>
          <p:spPr>
            <a:xfrm rot="-5400000">
              <a:off x="8146390"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260" name="tx260"/>
            <p:cNvSpPr/>
            <p:nvPr/>
          </p:nvSpPr>
          <p:spPr>
            <a:xfrm rot="-5400000">
              <a:off x="8573443"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261" name="tx261"/>
            <p:cNvSpPr/>
            <p:nvPr/>
          </p:nvSpPr>
          <p:spPr>
            <a:xfrm rot="-5400000">
              <a:off x="8658854" y="3633241"/>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262" name="tx262"/>
            <p:cNvSpPr/>
            <p:nvPr/>
          </p:nvSpPr>
          <p:spPr>
            <a:xfrm>
              <a:off x="635239" y="337088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3" name="tx263"/>
            <p:cNvSpPr/>
            <p:nvPr/>
          </p:nvSpPr>
          <p:spPr>
            <a:xfrm>
              <a:off x="571671" y="30928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64" name="tx264"/>
            <p:cNvSpPr/>
            <p:nvPr/>
          </p:nvSpPr>
          <p:spPr>
            <a:xfrm>
              <a:off x="571671" y="281478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65" name="tx265"/>
            <p:cNvSpPr/>
            <p:nvPr/>
          </p:nvSpPr>
          <p:spPr>
            <a:xfrm>
              <a:off x="571671" y="253672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66" name="tx266"/>
            <p:cNvSpPr/>
            <p:nvPr/>
          </p:nvSpPr>
          <p:spPr>
            <a:xfrm>
              <a:off x="571671" y="22586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67" name="tx267"/>
            <p:cNvSpPr/>
            <p:nvPr/>
          </p:nvSpPr>
          <p:spPr>
            <a:xfrm>
              <a:off x="508103" y="198062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68" name="tx268"/>
            <p:cNvSpPr/>
            <p:nvPr/>
          </p:nvSpPr>
          <p:spPr>
            <a:xfrm>
              <a:off x="635239" y="533756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269" name="tx269"/>
            <p:cNvSpPr/>
            <p:nvPr/>
          </p:nvSpPr>
          <p:spPr>
            <a:xfrm>
              <a:off x="571671" y="505950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270" name="tx270"/>
            <p:cNvSpPr/>
            <p:nvPr/>
          </p:nvSpPr>
          <p:spPr>
            <a:xfrm>
              <a:off x="571671" y="478145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271" name="tx271"/>
            <p:cNvSpPr/>
            <p:nvPr/>
          </p:nvSpPr>
          <p:spPr>
            <a:xfrm>
              <a:off x="571671" y="45034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272" name="tx272"/>
            <p:cNvSpPr/>
            <p:nvPr/>
          </p:nvSpPr>
          <p:spPr>
            <a:xfrm>
              <a:off x="571671" y="4225348"/>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273" name="tx273"/>
            <p:cNvSpPr/>
            <p:nvPr/>
          </p:nvSpPr>
          <p:spPr>
            <a:xfrm>
              <a:off x="508103" y="3947294"/>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274" name="tx274"/>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275" name="pt275"/>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7" name="tx277"/>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278" name="tx278"/>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279" name="tx279"/>
            <p:cNvSpPr/>
            <p:nvPr/>
          </p:nvSpPr>
          <p:spPr>
            <a:xfrm>
              <a:off x="2471714" y="1330710"/>
              <a:ext cx="489241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Malta, 2000-2025</a:t>
              </a:r>
            </a:p>
          </p:txBody>
        </p:sp>
        <p:sp>
          <p:nvSpPr>
            <p:cNvPr id="280" name="tx280"/>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81" name="tx281"/>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2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(89%), followed by MCV1 (92%).
Compared to 2019, coverage of 3 vaccines increased (DTP1, DTP3 and IPV1) and 2 vaccines decreased (MCV1 and MCV2).
Compared to 2024, coverage of 2 vaccines remained constant (DTP1 and IPV1) and 3 vaccines increased (DTP3, MCV1 and MCV2).</a:t>
            </a:r>
          </a:p>
        </p:txBody>
      </p:sp>
      <p:sp>
        <p:nvSpPr>
          <p:cNvPr id="28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had its lowest coverage in MCV2 (89%), while most other routine vaccines clustered around 92-99%; 3 antigens increased since 2019, and 3 antigens increased since 2024.</a:t>
            </a:r>
          </a:p>
        </p:txBody>
      </p:sp>
      <p:grpSp xmlns:pic="http://schemas.openxmlformats.org/drawingml/2006/picture">
        <p:nvGrpSpPr>
          <p:cNvPr id="284" name=""/>
          <p:cNvGrpSpPr/>
          <p:nvPr/>
        </p:nvGrpSpPr>
        <p:grpSpPr>
          <a:xfrm>
            <a:off x="292608" y="1097280"/>
            <a:ext cx="8595360" cy="28575"/>
            <a:chOff x="292608" y="1097280"/>
            <a:chExt cx="8595360" cy="28575"/>
          </a:xfrm>
        </p:grpSpPr>
        <p:sp>
          <p:nvSpPr>
            <p:cNvPr id="28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8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237248"/>
                  </a:moveTo>
                  <a:lnTo>
                    <a:pt x="260727" y="189798"/>
                  </a:lnTo>
                  <a:lnTo>
                    <a:pt x="521455" y="189798"/>
                  </a:lnTo>
                  <a:lnTo>
                    <a:pt x="782182" y="237248"/>
                  </a:lnTo>
                  <a:lnTo>
                    <a:pt x="1042910" y="474496"/>
                  </a:lnTo>
                  <a:lnTo>
                    <a:pt x="1303638" y="332147"/>
                  </a:lnTo>
                  <a:lnTo>
                    <a:pt x="1564365" y="664294"/>
                  </a:lnTo>
                  <a:lnTo>
                    <a:pt x="1825093" y="1186240"/>
                  </a:lnTo>
                  <a:lnTo>
                    <a:pt x="2085820" y="1281139"/>
                  </a:lnTo>
                  <a:lnTo>
                    <a:pt x="2346548" y="1233689"/>
                  </a:lnTo>
                  <a:lnTo>
                    <a:pt x="2607276" y="1091341"/>
                  </a:lnTo>
                  <a:lnTo>
                    <a:pt x="2868003" y="142348"/>
                  </a:lnTo>
                  <a:lnTo>
                    <a:pt x="3128731" y="0"/>
                  </a:lnTo>
                  <a:lnTo>
                    <a:pt x="3389458" y="0"/>
                  </a:lnTo>
                  <a:lnTo>
                    <a:pt x="3650186" y="0"/>
                  </a:lnTo>
                  <a:lnTo>
                    <a:pt x="3910914" y="94899"/>
                  </a:lnTo>
                  <a:lnTo>
                    <a:pt x="4171641" y="94899"/>
                  </a:lnTo>
                  <a:lnTo>
                    <a:pt x="4432369" y="47449"/>
                  </a:lnTo>
                  <a:lnTo>
                    <a:pt x="4693096" y="94899"/>
                  </a:lnTo>
                  <a:lnTo>
                    <a:pt x="4953824" y="47449"/>
                  </a:lnTo>
                  <a:lnTo>
                    <a:pt x="5214552" y="47449"/>
                  </a:lnTo>
                  <a:lnTo>
                    <a:pt x="5475279" y="0"/>
                  </a:lnTo>
                  <a:lnTo>
                    <a:pt x="5736007" y="47449"/>
                  </a:lnTo>
                  <a:lnTo>
                    <a:pt x="5996734" y="47449"/>
                  </a:lnTo>
                  <a:lnTo>
                    <a:pt x="6257462" y="94899"/>
                  </a:lnTo>
                  <a:lnTo>
                    <a:pt x="6518190" y="0"/>
                  </a:lnTo>
                </a:path>
              </a:pathLst>
            </a:custGeom>
            <a:ln w="27101" cap="flat">
              <a:solidFill>
                <a:srgbClr val="1C86EE">
                  <a:alpha val="100000"/>
                </a:srgbClr>
              </a:solidFill>
              <a:prstDash val="solid"/>
              <a:round/>
            </a:ln>
          </p:spPr>
          <p:txBody>
            <a:bodyPr/>
            <a:lstStyle/>
            <a:p/>
          </p:txBody>
        </p:sp>
        <p:sp>
          <p:nvSpPr>
            <p:cNvPr id="39" name="pl39"/>
            <p:cNvSpPr/>
            <p:nvPr/>
          </p:nvSpPr>
          <p:spPr>
            <a:xfrm>
              <a:off x="1917438" y="930799"/>
              <a:ext cx="5736007" cy="1138790"/>
            </a:xfrm>
            <a:custGeom>
              <a:avLst/>
              <a:pathLst>
                <a:path w="5736007" h="1138790">
                  <a:moveTo>
                    <a:pt x="0" y="474496"/>
                  </a:moveTo>
                  <a:lnTo>
                    <a:pt x="260727" y="664294"/>
                  </a:lnTo>
                  <a:lnTo>
                    <a:pt x="521455" y="664294"/>
                  </a:lnTo>
                  <a:lnTo>
                    <a:pt x="782182" y="616844"/>
                  </a:lnTo>
                  <a:lnTo>
                    <a:pt x="1042910" y="806643"/>
                  </a:lnTo>
                  <a:lnTo>
                    <a:pt x="1303638" y="616844"/>
                  </a:lnTo>
                  <a:lnTo>
                    <a:pt x="1564365" y="616844"/>
                  </a:lnTo>
                  <a:lnTo>
                    <a:pt x="1825093" y="1138790"/>
                  </a:lnTo>
                  <a:lnTo>
                    <a:pt x="2085820" y="806643"/>
                  </a:lnTo>
                  <a:lnTo>
                    <a:pt x="2346548" y="284697"/>
                  </a:lnTo>
                  <a:lnTo>
                    <a:pt x="2607276" y="237248"/>
                  </a:lnTo>
                  <a:lnTo>
                    <a:pt x="2868003" y="427046"/>
                  </a:lnTo>
                  <a:lnTo>
                    <a:pt x="3128731" y="189798"/>
                  </a:lnTo>
                  <a:lnTo>
                    <a:pt x="3389458" y="94899"/>
                  </a:lnTo>
                  <a:lnTo>
                    <a:pt x="3650186" y="521945"/>
                  </a:lnTo>
                  <a:lnTo>
                    <a:pt x="3910914" y="47449"/>
                  </a:lnTo>
                  <a:lnTo>
                    <a:pt x="4171641" y="47449"/>
                  </a:lnTo>
                  <a:lnTo>
                    <a:pt x="4432369" y="47449"/>
                  </a:lnTo>
                  <a:lnTo>
                    <a:pt x="4693096" y="0"/>
                  </a:lnTo>
                  <a:lnTo>
                    <a:pt x="4953824" y="47449"/>
                  </a:lnTo>
                  <a:lnTo>
                    <a:pt x="5214552" y="47449"/>
                  </a:lnTo>
                  <a:lnTo>
                    <a:pt x="5475279" y="94899"/>
                  </a:lnTo>
                  <a:lnTo>
                    <a:pt x="5736007" y="0"/>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281139"/>
            </a:xfrm>
            <a:custGeom>
              <a:avLst/>
              <a:pathLst>
                <a:path w="6518190" h="1281139">
                  <a:moveTo>
                    <a:pt x="0" y="284697"/>
                  </a:moveTo>
                  <a:lnTo>
                    <a:pt x="260727" y="711744"/>
                  </a:lnTo>
                  <a:lnTo>
                    <a:pt x="521455" y="711744"/>
                  </a:lnTo>
                  <a:lnTo>
                    <a:pt x="782182" y="711744"/>
                  </a:lnTo>
                  <a:lnTo>
                    <a:pt x="1042910" y="759193"/>
                  </a:lnTo>
                  <a:lnTo>
                    <a:pt x="1303638" y="759193"/>
                  </a:lnTo>
                  <a:lnTo>
                    <a:pt x="1564365" y="759193"/>
                  </a:lnTo>
                  <a:lnTo>
                    <a:pt x="1825093" y="1281139"/>
                  </a:lnTo>
                  <a:lnTo>
                    <a:pt x="2085820" y="1281139"/>
                  </a:lnTo>
                  <a:lnTo>
                    <a:pt x="2346548" y="1233689"/>
                  </a:lnTo>
                  <a:lnTo>
                    <a:pt x="2607276" y="1091341"/>
                  </a:lnTo>
                  <a:lnTo>
                    <a:pt x="2868003" y="142348"/>
                  </a:lnTo>
                  <a:lnTo>
                    <a:pt x="3128731" y="0"/>
                  </a:lnTo>
                  <a:lnTo>
                    <a:pt x="3389458" y="0"/>
                  </a:lnTo>
                  <a:lnTo>
                    <a:pt x="3650186" y="0"/>
                  </a:lnTo>
                  <a:lnTo>
                    <a:pt x="3910914" y="94899"/>
                  </a:lnTo>
                  <a:lnTo>
                    <a:pt x="4171641" y="94899"/>
                  </a:lnTo>
                  <a:lnTo>
                    <a:pt x="4432369" y="47449"/>
                  </a:lnTo>
                  <a:lnTo>
                    <a:pt x="4693096" y="94899"/>
                  </a:lnTo>
                  <a:lnTo>
                    <a:pt x="4953824" y="47449"/>
                  </a:lnTo>
                  <a:lnTo>
                    <a:pt x="5214552" y="47449"/>
                  </a:lnTo>
                  <a:lnTo>
                    <a:pt x="5475279" y="0"/>
                  </a:lnTo>
                  <a:lnTo>
                    <a:pt x="5736007" y="47449"/>
                  </a:lnTo>
                  <a:lnTo>
                    <a:pt x="5996734" y="47449"/>
                  </a:lnTo>
                  <a:lnTo>
                    <a:pt x="6257462" y="94899"/>
                  </a:lnTo>
                  <a:lnTo>
                    <a:pt x="6518190" y="0"/>
                  </a:lnTo>
                </a:path>
              </a:pathLst>
            </a:custGeom>
            <a:ln w="27101" cap="flat">
              <a:solidFill>
                <a:srgbClr val="EE00EE">
                  <a:alpha val="100000"/>
                </a:srgbClr>
              </a:solidFill>
              <a:prstDash val="solid"/>
              <a:round/>
            </a:ln>
          </p:spPr>
          <p:txBody>
            <a:bodyPr/>
            <a:lstStyle/>
            <a:p/>
          </p:txBody>
        </p:sp>
        <p:sp>
          <p:nvSpPr>
            <p:cNvPr id="41" name="pl41"/>
            <p:cNvSpPr/>
            <p:nvPr/>
          </p:nvSpPr>
          <p:spPr>
            <a:xfrm>
              <a:off x="4524714" y="930799"/>
              <a:ext cx="3128731" cy="3368922"/>
            </a:xfrm>
            <a:custGeom>
              <a:avLst/>
              <a:pathLst>
                <a:path w="3128731" h="3368922">
                  <a:moveTo>
                    <a:pt x="0" y="3368922"/>
                  </a:moveTo>
                  <a:lnTo>
                    <a:pt x="260727" y="0"/>
                  </a:lnTo>
                  <a:lnTo>
                    <a:pt x="521455" y="711744"/>
                  </a:lnTo>
                  <a:lnTo>
                    <a:pt x="782182" y="948992"/>
                  </a:lnTo>
                  <a:lnTo>
                    <a:pt x="1042910" y="1091341"/>
                  </a:lnTo>
                  <a:lnTo>
                    <a:pt x="1303638" y="996441"/>
                  </a:lnTo>
                  <a:lnTo>
                    <a:pt x="1564365" y="948992"/>
                  </a:lnTo>
                  <a:lnTo>
                    <a:pt x="1825093" y="948992"/>
                  </a:lnTo>
                  <a:lnTo>
                    <a:pt x="2085820" y="284697"/>
                  </a:lnTo>
                  <a:lnTo>
                    <a:pt x="2346548" y="1233689"/>
                  </a:lnTo>
                  <a:lnTo>
                    <a:pt x="2607276" y="1376038"/>
                  </a:lnTo>
                  <a:lnTo>
                    <a:pt x="2868003" y="901542"/>
                  </a:lnTo>
                  <a:lnTo>
                    <a:pt x="3128731" y="113879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94899"/>
            </a:xfrm>
            <a:custGeom>
              <a:avLst/>
              <a:pathLst>
                <a:path w="2607276" h="94899">
                  <a:moveTo>
                    <a:pt x="0" y="47449"/>
                  </a:moveTo>
                  <a:lnTo>
                    <a:pt x="260727" y="94899"/>
                  </a:lnTo>
                  <a:lnTo>
                    <a:pt x="521455" y="47449"/>
                  </a:lnTo>
                  <a:lnTo>
                    <a:pt x="782182" y="0"/>
                  </a:lnTo>
                  <a:lnTo>
                    <a:pt x="1042910" y="47449"/>
                  </a:lnTo>
                  <a:lnTo>
                    <a:pt x="1303638" y="0"/>
                  </a:lnTo>
                  <a:lnTo>
                    <a:pt x="1564365" y="0"/>
                  </a:lnTo>
                  <a:lnTo>
                    <a:pt x="1825093" y="0"/>
                  </a:lnTo>
                  <a:lnTo>
                    <a:pt x="2085820" y="0"/>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610535" y="930799"/>
              <a:ext cx="1042910" cy="94899"/>
            </a:xfrm>
            <a:custGeom>
              <a:avLst/>
              <a:pathLst>
                <a:path w="1042910" h="94899">
                  <a:moveTo>
                    <a:pt x="0" y="0"/>
                  </a:moveTo>
                  <a:lnTo>
                    <a:pt x="260727" y="47449"/>
                  </a:lnTo>
                  <a:lnTo>
                    <a:pt x="521455" y="47449"/>
                  </a:lnTo>
                  <a:lnTo>
                    <a:pt x="782182" y="94899"/>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613286"/>
            </a:xfrm>
            <a:custGeom>
              <a:avLst/>
              <a:pathLst>
                <a:path w="6518190" h="1613286">
                  <a:moveTo>
                    <a:pt x="0" y="1186240"/>
                  </a:moveTo>
                  <a:lnTo>
                    <a:pt x="260727" y="1376038"/>
                  </a:lnTo>
                  <a:lnTo>
                    <a:pt x="521455" y="1613286"/>
                  </a:lnTo>
                  <a:lnTo>
                    <a:pt x="782182" y="427046"/>
                  </a:lnTo>
                  <a:lnTo>
                    <a:pt x="1042910" y="237248"/>
                  </a:lnTo>
                  <a:lnTo>
                    <a:pt x="1303638" y="616844"/>
                  </a:lnTo>
                  <a:lnTo>
                    <a:pt x="1564365" y="237248"/>
                  </a:lnTo>
                  <a:lnTo>
                    <a:pt x="1825093" y="948992"/>
                  </a:lnTo>
                  <a:lnTo>
                    <a:pt x="2085820" y="996441"/>
                  </a:lnTo>
                  <a:lnTo>
                    <a:pt x="2346548" y="806643"/>
                  </a:lnTo>
                  <a:lnTo>
                    <a:pt x="2607276" y="1233689"/>
                  </a:lnTo>
                  <a:lnTo>
                    <a:pt x="2868003" y="711744"/>
                  </a:lnTo>
                  <a:lnTo>
                    <a:pt x="3128731" y="284697"/>
                  </a:lnTo>
                  <a:lnTo>
                    <a:pt x="3389458" y="0"/>
                  </a:lnTo>
                  <a:lnTo>
                    <a:pt x="3650186" y="47449"/>
                  </a:lnTo>
                  <a:lnTo>
                    <a:pt x="3910914" y="474496"/>
                  </a:lnTo>
                  <a:lnTo>
                    <a:pt x="4171641" y="284697"/>
                  </a:lnTo>
                  <a:lnTo>
                    <a:pt x="4432369" y="379596"/>
                  </a:lnTo>
                  <a:lnTo>
                    <a:pt x="4693096" y="142348"/>
                  </a:lnTo>
                  <a:lnTo>
                    <a:pt x="4953824" y="142348"/>
                  </a:lnTo>
                  <a:lnTo>
                    <a:pt x="5214552" y="189798"/>
                  </a:lnTo>
                  <a:lnTo>
                    <a:pt x="5475279" y="427046"/>
                  </a:lnTo>
                  <a:lnTo>
                    <a:pt x="5736007" y="142348"/>
                  </a:lnTo>
                  <a:lnTo>
                    <a:pt x="5996734" y="189798"/>
                  </a:lnTo>
                  <a:lnTo>
                    <a:pt x="6257462" y="521945"/>
                  </a:lnTo>
                  <a:lnTo>
                    <a:pt x="6518190" y="332147"/>
                  </a:lnTo>
                </a:path>
              </a:pathLst>
            </a:custGeom>
            <a:ln w="27101" cap="flat">
              <a:solidFill>
                <a:srgbClr val="FFC20E">
                  <a:alpha val="100000"/>
                </a:srgbClr>
              </a:solidFill>
              <a:prstDash val="solid"/>
              <a:round/>
            </a:ln>
          </p:spPr>
          <p:txBody>
            <a:bodyPr/>
            <a:lstStyle/>
            <a:p/>
          </p:txBody>
        </p:sp>
        <p:sp>
          <p:nvSpPr>
            <p:cNvPr id="45" name="pl45"/>
            <p:cNvSpPr/>
            <p:nvPr/>
          </p:nvSpPr>
          <p:spPr>
            <a:xfrm>
              <a:off x="1917438" y="930799"/>
              <a:ext cx="5736007" cy="4602612"/>
            </a:xfrm>
            <a:custGeom>
              <a:avLst/>
              <a:pathLst>
                <a:path w="5736007" h="4602612">
                  <a:moveTo>
                    <a:pt x="0" y="4602612"/>
                  </a:moveTo>
                  <a:lnTo>
                    <a:pt x="260727" y="3226573"/>
                  </a:lnTo>
                  <a:lnTo>
                    <a:pt x="521455" y="1850534"/>
                  </a:lnTo>
                  <a:lnTo>
                    <a:pt x="782182" y="616844"/>
                  </a:lnTo>
                  <a:lnTo>
                    <a:pt x="1042910" y="1043891"/>
                  </a:lnTo>
                  <a:lnTo>
                    <a:pt x="1303638" y="759193"/>
                  </a:lnTo>
                  <a:lnTo>
                    <a:pt x="1564365" y="664294"/>
                  </a:lnTo>
                  <a:lnTo>
                    <a:pt x="1825093" y="664294"/>
                  </a:lnTo>
                  <a:lnTo>
                    <a:pt x="2085820" y="664294"/>
                  </a:lnTo>
                  <a:lnTo>
                    <a:pt x="2346548" y="379596"/>
                  </a:lnTo>
                  <a:lnTo>
                    <a:pt x="2607276" y="521945"/>
                  </a:lnTo>
                  <a:lnTo>
                    <a:pt x="2868003" y="237248"/>
                  </a:lnTo>
                  <a:lnTo>
                    <a:pt x="3128731" y="379596"/>
                  </a:lnTo>
                  <a:lnTo>
                    <a:pt x="3389458" y="616844"/>
                  </a:lnTo>
                  <a:lnTo>
                    <a:pt x="3650186" y="759193"/>
                  </a:lnTo>
                  <a:lnTo>
                    <a:pt x="3910914" y="189798"/>
                  </a:lnTo>
                  <a:lnTo>
                    <a:pt x="4171641" y="189798"/>
                  </a:lnTo>
                  <a:lnTo>
                    <a:pt x="4432369" y="0"/>
                  </a:lnTo>
                  <a:lnTo>
                    <a:pt x="4693096" y="284697"/>
                  </a:lnTo>
                  <a:lnTo>
                    <a:pt x="4953824" y="189798"/>
                  </a:lnTo>
                  <a:lnTo>
                    <a:pt x="5214552" y="711744"/>
                  </a:lnTo>
                  <a:lnTo>
                    <a:pt x="5475279" y="616844"/>
                  </a:lnTo>
                  <a:lnTo>
                    <a:pt x="5736007" y="474496"/>
                  </a:lnTo>
                </a:path>
              </a:pathLst>
            </a:custGeom>
            <a:ln w="27101" cap="flat">
              <a:solidFill>
                <a:srgbClr val="008B00">
                  <a:alpha val="100000"/>
                </a:srgbClr>
              </a:solidFill>
              <a:prstDash val="solid"/>
              <a:round/>
            </a:ln>
          </p:spPr>
          <p:txBody>
            <a:bodyPr/>
            <a:lstStyle/>
            <a:p/>
          </p:txBody>
        </p:sp>
        <p:sp>
          <p:nvSpPr>
            <p:cNvPr id="46" name="pl46"/>
            <p:cNvSpPr/>
            <p:nvPr/>
          </p:nvSpPr>
          <p:spPr>
            <a:xfrm>
              <a:off x="6610535" y="1025698"/>
              <a:ext cx="1042910" cy="2467379"/>
            </a:xfrm>
            <a:custGeom>
              <a:avLst/>
              <a:pathLst>
                <a:path w="1042910" h="2467379">
                  <a:moveTo>
                    <a:pt x="0" y="1565837"/>
                  </a:moveTo>
                  <a:lnTo>
                    <a:pt x="260727" y="2467379"/>
                  </a:lnTo>
                  <a:lnTo>
                    <a:pt x="521455" y="1233689"/>
                  </a:lnTo>
                  <a:lnTo>
                    <a:pt x="782182" y="0"/>
                  </a:lnTo>
                  <a:lnTo>
                    <a:pt x="1042910" y="0"/>
                  </a:lnTo>
                </a:path>
              </a:pathLst>
            </a:custGeom>
            <a:ln w="27101" cap="flat">
              <a:solidFill>
                <a:srgbClr val="9A32CD">
                  <a:alpha val="100000"/>
                </a:srgbClr>
              </a:solidFill>
              <a:prstDash val="solid"/>
              <a:round/>
            </a:ln>
          </p:spPr>
          <p:txBody>
            <a:bodyPr/>
            <a:lstStyle/>
            <a:p/>
          </p:txBody>
        </p:sp>
        <p:sp>
          <p:nvSpPr>
            <p:cNvPr id="47" name="pl47"/>
            <p:cNvSpPr/>
            <p:nvPr/>
          </p:nvSpPr>
          <p:spPr>
            <a:xfrm>
              <a:off x="1135255" y="930799"/>
              <a:ext cx="6518190" cy="1613286"/>
            </a:xfrm>
            <a:custGeom>
              <a:avLst/>
              <a:pathLst>
                <a:path w="6518190" h="1613286">
                  <a:moveTo>
                    <a:pt x="0" y="1186240"/>
                  </a:moveTo>
                  <a:lnTo>
                    <a:pt x="260727" y="1376038"/>
                  </a:lnTo>
                  <a:lnTo>
                    <a:pt x="521455" y="1613286"/>
                  </a:lnTo>
                  <a:lnTo>
                    <a:pt x="782182" y="427046"/>
                  </a:lnTo>
                  <a:lnTo>
                    <a:pt x="1042910" y="237248"/>
                  </a:lnTo>
                  <a:lnTo>
                    <a:pt x="1303638" y="616844"/>
                  </a:lnTo>
                  <a:lnTo>
                    <a:pt x="1564365" y="237248"/>
                  </a:lnTo>
                  <a:lnTo>
                    <a:pt x="1825093" y="948992"/>
                  </a:lnTo>
                  <a:lnTo>
                    <a:pt x="2085820" y="996441"/>
                  </a:lnTo>
                  <a:lnTo>
                    <a:pt x="2346548" y="806643"/>
                  </a:lnTo>
                  <a:lnTo>
                    <a:pt x="2607276" y="1233689"/>
                  </a:lnTo>
                  <a:lnTo>
                    <a:pt x="2868003" y="711744"/>
                  </a:lnTo>
                  <a:lnTo>
                    <a:pt x="3128731" y="284697"/>
                  </a:lnTo>
                  <a:lnTo>
                    <a:pt x="3389458" y="0"/>
                  </a:lnTo>
                  <a:lnTo>
                    <a:pt x="3650186" y="47449"/>
                  </a:lnTo>
                  <a:lnTo>
                    <a:pt x="3910914" y="474496"/>
                  </a:lnTo>
                  <a:lnTo>
                    <a:pt x="4171641" y="284697"/>
                  </a:lnTo>
                  <a:lnTo>
                    <a:pt x="4432369" y="379596"/>
                  </a:lnTo>
                  <a:lnTo>
                    <a:pt x="4693096" y="142348"/>
                  </a:lnTo>
                  <a:lnTo>
                    <a:pt x="4953824" y="142348"/>
                  </a:lnTo>
                  <a:lnTo>
                    <a:pt x="5214552" y="189798"/>
                  </a:lnTo>
                  <a:lnTo>
                    <a:pt x="5475279" y="427046"/>
                  </a:lnTo>
                  <a:lnTo>
                    <a:pt x="5736007" y="142348"/>
                  </a:lnTo>
                  <a:lnTo>
                    <a:pt x="5996734" y="189798"/>
                  </a:lnTo>
                  <a:lnTo>
                    <a:pt x="6257462" y="521945"/>
                  </a:lnTo>
                  <a:lnTo>
                    <a:pt x="6518190" y="332147"/>
                  </a:lnTo>
                </a:path>
              </a:pathLst>
            </a:custGeom>
            <a:ln w="27101" cap="flat">
              <a:solidFill>
                <a:srgbClr val="836FFF">
                  <a:alpha val="100000"/>
                </a:srgbClr>
              </a:solidFill>
              <a:prstDash val="solid"/>
              <a:round/>
            </a:ln>
          </p:spPr>
          <p:txBody>
            <a:bodyPr/>
            <a:lstStyle/>
            <a:p/>
          </p:txBody>
        </p:sp>
        <p:sp>
          <p:nvSpPr>
            <p:cNvPr id="48" name="pl48"/>
            <p:cNvSpPr/>
            <p:nvPr/>
          </p:nvSpPr>
          <p:spPr>
            <a:xfrm>
              <a:off x="7670699" y="782167"/>
              <a:ext cx="712246" cy="145115"/>
            </a:xfrm>
            <a:custGeom>
              <a:avLst/>
              <a:pathLst>
                <a:path w="712246" h="145115">
                  <a:moveTo>
                    <a:pt x="712246" y="0"/>
                  </a:moveTo>
                  <a:lnTo>
                    <a:pt x="0" y="145115"/>
                  </a:lnTo>
                </a:path>
              </a:pathLst>
            </a:custGeom>
          </p:spPr>
          <p:txBody>
            <a:bodyPr/>
            <a:lstStyle/>
            <a:p/>
          </p:txBody>
        </p:sp>
        <p:sp>
          <p:nvSpPr>
            <p:cNvPr id="49" name="pl49"/>
            <p:cNvSpPr/>
            <p:nvPr/>
          </p:nvSpPr>
          <p:spPr>
            <a:xfrm>
              <a:off x="7671050" y="933544"/>
              <a:ext cx="657533" cy="102515"/>
            </a:xfrm>
            <a:custGeom>
              <a:avLst/>
              <a:pathLst>
                <a:path w="657533" h="102515">
                  <a:moveTo>
                    <a:pt x="657533" y="102515"/>
                  </a:moveTo>
                  <a:lnTo>
                    <a:pt x="0" y="0"/>
                  </a:lnTo>
                </a:path>
              </a:pathLst>
            </a:custGeom>
          </p:spPr>
          <p:txBody>
            <a:bodyPr/>
            <a:lstStyle/>
            <a:p/>
          </p:txBody>
        </p:sp>
        <p:sp>
          <p:nvSpPr>
            <p:cNvPr id="50" name="pl50"/>
            <p:cNvSpPr/>
            <p:nvPr/>
          </p:nvSpPr>
          <p:spPr>
            <a:xfrm>
              <a:off x="7662238" y="940756"/>
              <a:ext cx="774856" cy="877439"/>
            </a:xfrm>
            <a:custGeom>
              <a:avLst/>
              <a:pathLst>
                <a:path w="774856" h="877439">
                  <a:moveTo>
                    <a:pt x="774856" y="877439"/>
                  </a:moveTo>
                  <a:lnTo>
                    <a:pt x="0" y="0"/>
                  </a:lnTo>
                </a:path>
              </a:pathLst>
            </a:custGeom>
          </p:spPr>
          <p:txBody>
            <a:bodyPr/>
            <a:lstStyle/>
            <a:p/>
          </p:txBody>
        </p:sp>
        <p:sp>
          <p:nvSpPr>
            <p:cNvPr id="51" name="pl51"/>
            <p:cNvSpPr/>
            <p:nvPr/>
          </p:nvSpPr>
          <p:spPr>
            <a:xfrm>
              <a:off x="7667993" y="937599"/>
              <a:ext cx="757032" cy="353857"/>
            </a:xfrm>
            <a:custGeom>
              <a:avLst/>
              <a:pathLst>
                <a:path w="757032" h="353857">
                  <a:moveTo>
                    <a:pt x="757032" y="353857"/>
                  </a:moveTo>
                  <a:lnTo>
                    <a:pt x="0" y="0"/>
                  </a:lnTo>
                </a:path>
              </a:pathLst>
            </a:custGeom>
          </p:spPr>
          <p:txBody>
            <a:bodyPr/>
            <a:lstStyle/>
            <a:p/>
          </p:txBody>
        </p:sp>
        <p:sp>
          <p:nvSpPr>
            <p:cNvPr id="52" name="pl52"/>
            <p:cNvSpPr/>
            <p:nvPr/>
          </p:nvSpPr>
          <p:spPr>
            <a:xfrm>
              <a:off x="7664444" y="939851"/>
              <a:ext cx="742585" cy="611187"/>
            </a:xfrm>
            <a:custGeom>
              <a:avLst/>
              <a:pathLst>
                <a:path w="742585" h="611187">
                  <a:moveTo>
                    <a:pt x="742585" y="611187"/>
                  </a:moveTo>
                  <a:lnTo>
                    <a:pt x="0" y="0"/>
                  </a:lnTo>
                </a:path>
              </a:pathLst>
            </a:custGeom>
          </p:spPr>
          <p:txBody>
            <a:bodyPr/>
            <a:lstStyle/>
            <a:p/>
          </p:txBody>
        </p:sp>
        <p:sp>
          <p:nvSpPr>
            <p:cNvPr id="53" name="pl53"/>
            <p:cNvSpPr/>
            <p:nvPr/>
          </p:nvSpPr>
          <p:spPr>
            <a:xfrm>
              <a:off x="7660666" y="1036141"/>
              <a:ext cx="722278" cy="1044510"/>
            </a:xfrm>
            <a:custGeom>
              <a:avLst/>
              <a:pathLst>
                <a:path w="722278" h="1044510">
                  <a:moveTo>
                    <a:pt x="722278" y="1044510"/>
                  </a:moveTo>
                  <a:lnTo>
                    <a:pt x="0" y="0"/>
                  </a:lnTo>
                </a:path>
              </a:pathLst>
            </a:custGeom>
          </p:spPr>
          <p:txBody>
            <a:bodyPr/>
            <a:lstStyle/>
            <a:p/>
          </p:txBody>
        </p:sp>
        <p:sp>
          <p:nvSpPr>
            <p:cNvPr id="54" name="pl54"/>
            <p:cNvSpPr/>
            <p:nvPr/>
          </p:nvSpPr>
          <p:spPr>
            <a:xfrm>
              <a:off x="7660316" y="1273482"/>
              <a:ext cx="698545" cy="1071201"/>
            </a:xfrm>
            <a:custGeom>
              <a:avLst/>
              <a:pathLst>
                <a:path w="698545" h="1071201">
                  <a:moveTo>
                    <a:pt x="698545" y="1071201"/>
                  </a:moveTo>
                  <a:lnTo>
                    <a:pt x="0" y="0"/>
                  </a:lnTo>
                </a:path>
              </a:pathLst>
            </a:custGeom>
          </p:spPr>
          <p:txBody>
            <a:bodyPr/>
            <a:lstStyle/>
            <a:p/>
          </p:txBody>
        </p:sp>
        <p:sp>
          <p:nvSpPr>
            <p:cNvPr id="55" name="pl55"/>
            <p:cNvSpPr/>
            <p:nvPr/>
          </p:nvSpPr>
          <p:spPr>
            <a:xfrm>
              <a:off x="7658633" y="1273855"/>
              <a:ext cx="633798" cy="1332698"/>
            </a:xfrm>
            <a:custGeom>
              <a:avLst/>
              <a:pathLst>
                <a:path w="633798" h="1332698">
                  <a:moveTo>
                    <a:pt x="633798" y="1332698"/>
                  </a:moveTo>
                  <a:lnTo>
                    <a:pt x="0" y="0"/>
                  </a:lnTo>
                </a:path>
              </a:pathLst>
            </a:custGeom>
          </p:spPr>
          <p:txBody>
            <a:bodyPr/>
            <a:lstStyle/>
            <a:p/>
          </p:txBody>
        </p:sp>
        <p:sp>
          <p:nvSpPr>
            <p:cNvPr id="56" name="pl56"/>
            <p:cNvSpPr/>
            <p:nvPr/>
          </p:nvSpPr>
          <p:spPr>
            <a:xfrm>
              <a:off x="7661087" y="1415620"/>
              <a:ext cx="1015771" cy="1372438"/>
            </a:xfrm>
            <a:custGeom>
              <a:avLst/>
              <a:pathLst>
                <a:path w="1015771" h="1372438">
                  <a:moveTo>
                    <a:pt x="1015771" y="1372438"/>
                  </a:moveTo>
                  <a:lnTo>
                    <a:pt x="0" y="0"/>
                  </a:lnTo>
                </a:path>
              </a:pathLst>
            </a:custGeom>
          </p:spPr>
          <p:txBody>
            <a:bodyPr/>
            <a:lstStyle/>
            <a:p/>
          </p:txBody>
        </p:sp>
        <p:sp>
          <p:nvSpPr>
            <p:cNvPr id="57" name="pl57"/>
            <p:cNvSpPr/>
            <p:nvPr/>
          </p:nvSpPr>
          <p:spPr>
            <a:xfrm>
              <a:off x="7660610" y="2080048"/>
              <a:ext cx="722335" cy="1054441"/>
            </a:xfrm>
            <a:custGeom>
              <a:avLst/>
              <a:pathLst>
                <a:path w="722335" h="1054441">
                  <a:moveTo>
                    <a:pt x="722335" y="1054441"/>
                  </a:moveTo>
                  <a:lnTo>
                    <a:pt x="0" y="0"/>
                  </a:lnTo>
                </a:path>
              </a:pathLst>
            </a:custGeom>
          </p:spPr>
          <p:txBody>
            <a:bodyPr/>
            <a:lstStyle/>
            <a:p/>
          </p:txBody>
        </p:sp>
        <p:sp>
          <p:nvSpPr>
            <p:cNvPr id="58" name="pg58"/>
            <p:cNvSpPr/>
            <p:nvPr/>
          </p:nvSpPr>
          <p:spPr>
            <a:xfrm>
              <a:off x="8314365" y="694207"/>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59" name="tx59"/>
            <p:cNvSpPr/>
            <p:nvPr/>
          </p:nvSpPr>
          <p:spPr>
            <a:xfrm>
              <a:off x="8337225" y="73574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99%</a:t>
              </a:r>
            </a:p>
          </p:txBody>
        </p:sp>
        <p:sp>
          <p:nvSpPr>
            <p:cNvPr id="60" name="pg60"/>
            <p:cNvSpPr/>
            <p:nvPr/>
          </p:nvSpPr>
          <p:spPr>
            <a:xfrm>
              <a:off x="8260004" y="954024"/>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1" name="tx61"/>
            <p:cNvSpPr/>
            <p:nvPr/>
          </p:nvSpPr>
          <p:spPr>
            <a:xfrm>
              <a:off x="8282864" y="976877"/>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99%</a:t>
              </a:r>
            </a:p>
          </p:txBody>
        </p:sp>
        <p:sp>
          <p:nvSpPr>
            <p:cNvPr id="62" name="pg62"/>
            <p:cNvSpPr/>
            <p:nvPr/>
          </p:nvSpPr>
          <p:spPr>
            <a:xfrm>
              <a:off x="8368515" y="1739740"/>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3" name="tx63"/>
            <p:cNvSpPr/>
            <p:nvPr/>
          </p:nvSpPr>
          <p:spPr>
            <a:xfrm>
              <a:off x="8391375" y="1781278"/>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99%</a:t>
              </a:r>
            </a:p>
          </p:txBody>
        </p:sp>
        <p:sp>
          <p:nvSpPr>
            <p:cNvPr id="64" name="pg64"/>
            <p:cNvSpPr/>
            <p:nvPr/>
          </p:nvSpPr>
          <p:spPr>
            <a:xfrm>
              <a:off x="8356446" y="1213475"/>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5" name="tx65"/>
            <p:cNvSpPr/>
            <p:nvPr/>
          </p:nvSpPr>
          <p:spPr>
            <a:xfrm>
              <a:off x="8379306" y="125501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99%</a:t>
              </a:r>
            </a:p>
          </p:txBody>
        </p:sp>
        <p:sp>
          <p:nvSpPr>
            <p:cNvPr id="66" name="pg66"/>
            <p:cNvSpPr/>
            <p:nvPr/>
          </p:nvSpPr>
          <p:spPr>
            <a:xfrm>
              <a:off x="8338449" y="1473587"/>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1512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99%</a:t>
              </a:r>
            </a:p>
          </p:txBody>
        </p:sp>
        <p:sp>
          <p:nvSpPr>
            <p:cNvPr id="68" name="pg68"/>
            <p:cNvSpPr/>
            <p:nvPr/>
          </p:nvSpPr>
          <p:spPr>
            <a:xfrm>
              <a:off x="8314365" y="2001772"/>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69" name="tx69"/>
            <p:cNvSpPr/>
            <p:nvPr/>
          </p:nvSpPr>
          <p:spPr>
            <a:xfrm>
              <a:off x="8337225" y="204331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97%</a:t>
              </a:r>
            </a:p>
          </p:txBody>
        </p:sp>
        <p:sp>
          <p:nvSpPr>
            <p:cNvPr id="70" name="pg70"/>
            <p:cNvSpPr/>
            <p:nvPr/>
          </p:nvSpPr>
          <p:spPr>
            <a:xfrm>
              <a:off x="8290281" y="226576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30730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92%</a:t>
              </a:r>
            </a:p>
          </p:txBody>
        </p:sp>
        <p:sp>
          <p:nvSpPr>
            <p:cNvPr id="72" name="pg72"/>
            <p:cNvSpPr/>
            <p:nvPr/>
          </p:nvSpPr>
          <p:spPr>
            <a:xfrm>
              <a:off x="8223851" y="2526888"/>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3" name="tx73"/>
            <p:cNvSpPr/>
            <p:nvPr/>
          </p:nvSpPr>
          <p:spPr>
            <a:xfrm>
              <a:off x="8246711" y="2568427"/>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Rubella: 92%</a:t>
              </a:r>
            </a:p>
          </p:txBody>
        </p:sp>
        <p:sp>
          <p:nvSpPr>
            <p:cNvPr id="74" name="pg74"/>
            <p:cNvSpPr/>
            <p:nvPr/>
          </p:nvSpPr>
          <p:spPr>
            <a:xfrm>
              <a:off x="8290281" y="278805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5" name="tx75"/>
            <p:cNvSpPr/>
            <p:nvPr/>
          </p:nvSpPr>
          <p:spPr>
            <a:xfrm>
              <a:off x="8313141" y="282959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89%</a:t>
              </a:r>
            </a:p>
          </p:txBody>
        </p:sp>
        <p:sp>
          <p:nvSpPr>
            <p:cNvPr id="76" name="pg76"/>
            <p:cNvSpPr/>
            <p:nvPr/>
          </p:nvSpPr>
          <p:spPr>
            <a:xfrm>
              <a:off x="8314365" y="305557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7" name="tx77"/>
            <p:cNvSpPr/>
            <p:nvPr/>
          </p:nvSpPr>
          <p:spPr>
            <a:xfrm>
              <a:off x="8337225" y="309711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78" name="pl78"/>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79" name="rc79"/>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0" name="tx80"/>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1" name="tx81"/>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2" name="tx82"/>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3" name="tx83"/>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4" name="tx84"/>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5" name="tx85"/>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86" name="tx86"/>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87" name="tx87"/>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88" name="tx88"/>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89" name="tx89"/>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0" name="tx90"/>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1" name="tx91"/>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97" name="tx97"/>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98" name="tx98"/>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99" name="tx99"/>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0" name="tx100"/>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1" name="tx101"/>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2" name="tx102"/>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3" name="tx103"/>
            <p:cNvSpPr/>
            <p:nvPr/>
          </p:nvSpPr>
          <p:spPr>
            <a:xfrm>
              <a:off x="3534978" y="401416"/>
              <a:ext cx="2761654"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Malta, 2000-2025</a:t>
              </a:r>
            </a:p>
          </p:txBody>
        </p:sp>
        <p:sp>
          <p:nvSpPr>
            <p:cNvPr id="104" name="tx104"/>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5" name="tx105"/>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9 vaccines (complete series).
In 2025, HPVc had the lowest coverage of all vaccines (75%), followed by MCV2 (89%).
Coverage of 4 vaccines increased (DTP3, HEPB3, HIB3 and IPV1) and 4 vaccines decreased (HPVC, MCV1, MCV2 and RUBELLA) compared to respective coverage in 2019.
Coverage of 7 vaccines increased (DTP3, HEPB3, HIB3, IPVC, MCV1, MCV2 and RUBELLA), 1 vaccine decreased (HPVC), and 1 vaccine was the same (IPV1) compared to respective coverage in 2024.</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49458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3819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38180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25415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26902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1263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15624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9985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568896" y="998557"/>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18" name="pl18"/>
            <p:cNvSpPr/>
            <p:nvPr/>
          </p:nvSpPr>
          <p:spPr>
            <a:xfrm>
              <a:off x="8496679" y="1562457"/>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19" name="pl19"/>
            <p:cNvSpPr/>
            <p:nvPr/>
          </p:nvSpPr>
          <p:spPr>
            <a:xfrm>
              <a:off x="8496679" y="2126357"/>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0" name="pl20"/>
            <p:cNvSpPr/>
            <p:nvPr/>
          </p:nvSpPr>
          <p:spPr>
            <a:xfrm>
              <a:off x="8496679" y="2690257"/>
              <a:ext cx="144432" cy="0"/>
            </a:xfrm>
            <a:custGeom>
              <a:avLst/>
              <a:pathLst>
                <a:path w="144432" h="0">
                  <a:moveTo>
                    <a:pt x="0" y="0"/>
                  </a:moveTo>
                  <a:lnTo>
                    <a:pt x="72216" y="0"/>
                  </a:lnTo>
                  <a:lnTo>
                    <a:pt x="72216" y="0"/>
                  </a:lnTo>
                  <a:lnTo>
                    <a:pt x="72216" y="0"/>
                  </a:lnTo>
                  <a:lnTo>
                    <a:pt x="72216" y="0"/>
                  </a:lnTo>
                  <a:lnTo>
                    <a:pt x="144432" y="0"/>
                  </a:lnTo>
                  <a:lnTo>
                    <a:pt x="144432" y="0"/>
                  </a:lnTo>
                </a:path>
              </a:pathLst>
            </a:custGeom>
            <a:ln w="116535" cap="flat">
              <a:solidFill>
                <a:srgbClr val="E8E8E8">
                  <a:alpha val="100000"/>
                </a:srgbClr>
              </a:solidFill>
              <a:prstDash val="solid"/>
              <a:round/>
            </a:ln>
          </p:spPr>
          <p:txBody>
            <a:bodyPr/>
            <a:lstStyle/>
            <a:p/>
          </p:txBody>
        </p:sp>
        <p:sp>
          <p:nvSpPr>
            <p:cNvPr id="21" name="pl21"/>
            <p:cNvSpPr/>
            <p:nvPr/>
          </p:nvSpPr>
          <p:spPr>
            <a:xfrm>
              <a:off x="8568896" y="3254156"/>
              <a:ext cx="72216" cy="0"/>
            </a:xfrm>
            <a:custGeom>
              <a:avLst/>
              <a:pathLst>
                <a:path w="72216" h="0">
                  <a:moveTo>
                    <a:pt x="0" y="0"/>
                  </a:moveTo>
                  <a:lnTo>
                    <a:pt x="72216" y="0"/>
                  </a:lnTo>
                  <a:lnTo>
                    <a:pt x="72216" y="0"/>
                  </a:lnTo>
                  <a:lnTo>
                    <a:pt x="72216" y="0"/>
                  </a:lnTo>
                  <a:lnTo>
                    <a:pt x="72216" y="0"/>
                  </a:lnTo>
                  <a:lnTo>
                    <a:pt x="72216" y="0"/>
                  </a:lnTo>
                  <a:lnTo>
                    <a:pt x="72216" y="0"/>
                  </a:lnTo>
                </a:path>
              </a:pathLst>
            </a:custGeom>
            <a:ln w="116535" cap="flat">
              <a:solidFill>
                <a:srgbClr val="E8E8E8">
                  <a:alpha val="100000"/>
                </a:srgbClr>
              </a:solidFill>
              <a:prstDash val="solid"/>
              <a:round/>
            </a:ln>
          </p:spPr>
          <p:txBody>
            <a:bodyPr/>
            <a:lstStyle/>
            <a:p/>
          </p:txBody>
        </p:sp>
        <p:sp>
          <p:nvSpPr>
            <p:cNvPr id="22" name="pl22"/>
            <p:cNvSpPr/>
            <p:nvPr/>
          </p:nvSpPr>
          <p:spPr>
            <a:xfrm>
              <a:off x="7846732" y="3818056"/>
              <a:ext cx="577731" cy="0"/>
            </a:xfrm>
            <a:custGeom>
              <a:avLst/>
              <a:pathLst>
                <a:path w="577731" h="0">
                  <a:moveTo>
                    <a:pt x="0" y="0"/>
                  </a:moveTo>
                  <a:lnTo>
                    <a:pt x="144432" y="0"/>
                  </a:lnTo>
                  <a:lnTo>
                    <a:pt x="288865"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3" name="pl23"/>
            <p:cNvSpPr/>
            <p:nvPr/>
          </p:nvSpPr>
          <p:spPr>
            <a:xfrm>
              <a:off x="7557866" y="4381956"/>
              <a:ext cx="1083246" cy="0"/>
            </a:xfrm>
            <a:custGeom>
              <a:avLst/>
              <a:pathLst>
                <a:path w="1083246" h="0">
                  <a:moveTo>
                    <a:pt x="0" y="0"/>
                  </a:moveTo>
                  <a:lnTo>
                    <a:pt x="144432" y="0"/>
                  </a:lnTo>
                  <a:lnTo>
                    <a:pt x="361082" y="0"/>
                  </a:lnTo>
                  <a:lnTo>
                    <a:pt x="649947" y="0"/>
                  </a:lnTo>
                  <a:lnTo>
                    <a:pt x="794380" y="0"/>
                  </a:lnTo>
                  <a:lnTo>
                    <a:pt x="794380" y="0"/>
                  </a:lnTo>
                  <a:lnTo>
                    <a:pt x="1083246" y="0"/>
                  </a:lnTo>
                </a:path>
              </a:pathLst>
            </a:custGeom>
            <a:ln w="116535" cap="flat">
              <a:solidFill>
                <a:srgbClr val="E8E8E8">
                  <a:alpha val="100000"/>
                </a:srgbClr>
              </a:solidFill>
              <a:prstDash val="solid"/>
              <a:round/>
            </a:ln>
          </p:spPr>
          <p:txBody>
            <a:bodyPr/>
            <a:lstStyle/>
            <a:p/>
          </p:txBody>
        </p:sp>
        <p:sp>
          <p:nvSpPr>
            <p:cNvPr id="24" name="pl24"/>
            <p:cNvSpPr/>
            <p:nvPr/>
          </p:nvSpPr>
          <p:spPr>
            <a:xfrm>
              <a:off x="7846732" y="4945856"/>
              <a:ext cx="577731" cy="0"/>
            </a:xfrm>
            <a:custGeom>
              <a:avLst/>
              <a:pathLst>
                <a:path w="577731" h="0">
                  <a:moveTo>
                    <a:pt x="0" y="0"/>
                  </a:moveTo>
                  <a:lnTo>
                    <a:pt x="144432" y="0"/>
                  </a:lnTo>
                  <a:lnTo>
                    <a:pt x="288865" y="0"/>
                  </a:lnTo>
                  <a:lnTo>
                    <a:pt x="505514" y="0"/>
                  </a:lnTo>
                  <a:lnTo>
                    <a:pt x="505514" y="0"/>
                  </a:lnTo>
                  <a:lnTo>
                    <a:pt x="577731" y="0"/>
                  </a:lnTo>
                  <a:lnTo>
                    <a:pt x="577731" y="0"/>
                  </a:lnTo>
                </a:path>
              </a:pathLst>
            </a:custGeom>
            <a:ln w="116535" cap="flat">
              <a:solidFill>
                <a:srgbClr val="E8E8E8">
                  <a:alpha val="100000"/>
                </a:srgbClr>
              </a:solidFill>
              <a:prstDash val="solid"/>
              <a:round/>
            </a:ln>
          </p:spPr>
          <p:txBody>
            <a:bodyPr/>
            <a:lstStyle/>
            <a:p/>
          </p:txBody>
        </p:sp>
        <p:sp>
          <p:nvSpPr>
            <p:cNvPr id="25" name="pt25"/>
            <p:cNvSpPr/>
            <p:nvPr/>
          </p:nvSpPr>
          <p:spPr>
            <a:xfrm>
              <a:off x="8564396"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6" name="pt26"/>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7" name="pt27"/>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8" name="pt28"/>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9" name="pt29"/>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0" name="pt30"/>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1" name="pt31"/>
            <p:cNvSpPr/>
            <p:nvPr/>
          </p:nvSpPr>
          <p:spPr>
            <a:xfrm>
              <a:off x="8636612" y="9940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856439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56439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56439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564396"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492179"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15579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56439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56439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56439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492179"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636612" y="21218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8564396"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8492179"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8636612" y="26857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8564396"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8636612" y="32496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841996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834774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986664"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8419963"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8347746"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842232"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8131097" y="38135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8347746"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8636612"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8347746"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553366"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697799"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914448" y="43774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41996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986664"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419963"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347746"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131097" y="494135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06128" y="9357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2" name="pt82"/>
            <p:cNvSpPr/>
            <p:nvPr/>
          </p:nvSpPr>
          <p:spPr>
            <a:xfrm>
              <a:off x="8578344" y="9357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3" name="pt83"/>
            <p:cNvSpPr/>
            <p:nvPr/>
          </p:nvSpPr>
          <p:spPr>
            <a:xfrm>
              <a:off x="8578344" y="9357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4" name="pt84"/>
            <p:cNvSpPr/>
            <p:nvPr/>
          </p:nvSpPr>
          <p:spPr>
            <a:xfrm>
              <a:off x="8506128" y="14996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5" name="pt85"/>
            <p:cNvSpPr/>
            <p:nvPr/>
          </p:nvSpPr>
          <p:spPr>
            <a:xfrm>
              <a:off x="8433912" y="14996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6" name="pt86"/>
            <p:cNvSpPr/>
            <p:nvPr/>
          </p:nvSpPr>
          <p:spPr>
            <a:xfrm>
              <a:off x="8578344" y="14996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87" name="pt87"/>
            <p:cNvSpPr/>
            <p:nvPr/>
          </p:nvSpPr>
          <p:spPr>
            <a:xfrm>
              <a:off x="8506128" y="20635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88" name="pt88"/>
            <p:cNvSpPr/>
            <p:nvPr/>
          </p:nvSpPr>
          <p:spPr>
            <a:xfrm>
              <a:off x="8433912" y="20635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89" name="pt89"/>
            <p:cNvSpPr/>
            <p:nvPr/>
          </p:nvSpPr>
          <p:spPr>
            <a:xfrm>
              <a:off x="8578344" y="20635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0" name="pt90"/>
            <p:cNvSpPr/>
            <p:nvPr/>
          </p:nvSpPr>
          <p:spPr>
            <a:xfrm>
              <a:off x="8506128" y="26274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1" name="pt91"/>
            <p:cNvSpPr/>
            <p:nvPr/>
          </p:nvSpPr>
          <p:spPr>
            <a:xfrm>
              <a:off x="8433912" y="26274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2" name="pt92"/>
            <p:cNvSpPr/>
            <p:nvPr/>
          </p:nvSpPr>
          <p:spPr>
            <a:xfrm>
              <a:off x="8578344" y="26274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3" name="pt93"/>
            <p:cNvSpPr/>
            <p:nvPr/>
          </p:nvSpPr>
          <p:spPr>
            <a:xfrm>
              <a:off x="8506128" y="319138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4" name="pt94"/>
            <p:cNvSpPr/>
            <p:nvPr/>
          </p:nvSpPr>
          <p:spPr>
            <a:xfrm>
              <a:off x="8578344" y="319138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5" name="pt95"/>
            <p:cNvSpPr/>
            <p:nvPr/>
          </p:nvSpPr>
          <p:spPr>
            <a:xfrm>
              <a:off x="8578344" y="319138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6" name="pt96"/>
            <p:cNvSpPr/>
            <p:nvPr/>
          </p:nvSpPr>
          <p:spPr>
            <a:xfrm>
              <a:off x="8361695" y="37552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97" name="pt97"/>
            <p:cNvSpPr/>
            <p:nvPr/>
          </p:nvSpPr>
          <p:spPr>
            <a:xfrm>
              <a:off x="7783964" y="37552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98" name="pt98"/>
            <p:cNvSpPr/>
            <p:nvPr/>
          </p:nvSpPr>
          <p:spPr>
            <a:xfrm>
              <a:off x="8072830" y="37552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99" name="pt99"/>
            <p:cNvSpPr/>
            <p:nvPr/>
          </p:nvSpPr>
          <p:spPr>
            <a:xfrm>
              <a:off x="8289479" y="43191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0" name="pt100"/>
            <p:cNvSpPr/>
            <p:nvPr/>
          </p:nvSpPr>
          <p:spPr>
            <a:xfrm>
              <a:off x="7639531" y="43191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1" name="pt101"/>
            <p:cNvSpPr/>
            <p:nvPr/>
          </p:nvSpPr>
          <p:spPr>
            <a:xfrm>
              <a:off x="7856180" y="43191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2" name="pt102"/>
            <p:cNvSpPr/>
            <p:nvPr/>
          </p:nvSpPr>
          <p:spPr>
            <a:xfrm>
              <a:off x="8361695" y="48830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3" name="pt103"/>
            <p:cNvSpPr/>
            <p:nvPr/>
          </p:nvSpPr>
          <p:spPr>
            <a:xfrm>
              <a:off x="7783964" y="48830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04" name="pt104"/>
            <p:cNvSpPr/>
            <p:nvPr/>
          </p:nvSpPr>
          <p:spPr>
            <a:xfrm>
              <a:off x="8072830" y="48830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05" name="tx105"/>
            <p:cNvSpPr/>
            <p:nvPr/>
          </p:nvSpPr>
          <p:spPr>
            <a:xfrm>
              <a:off x="508103" y="4867457"/>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06" name="tx106"/>
            <p:cNvSpPr/>
            <p:nvPr/>
          </p:nvSpPr>
          <p:spPr>
            <a:xfrm>
              <a:off x="609275" y="4301461"/>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MCV2</a:t>
              </a:r>
            </a:p>
          </p:txBody>
        </p:sp>
        <p:sp>
          <p:nvSpPr>
            <p:cNvPr id="107" name="tx107"/>
            <p:cNvSpPr/>
            <p:nvPr/>
          </p:nvSpPr>
          <p:spPr>
            <a:xfrm>
              <a:off x="609275" y="373756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08" name="tx108"/>
            <p:cNvSpPr/>
            <p:nvPr/>
          </p:nvSpPr>
          <p:spPr>
            <a:xfrm>
              <a:off x="710044" y="317720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09" name="tx109"/>
            <p:cNvSpPr/>
            <p:nvPr/>
          </p:nvSpPr>
          <p:spPr>
            <a:xfrm>
              <a:off x="728424" y="2611213"/>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10" name="tx110"/>
            <p:cNvSpPr/>
            <p:nvPr/>
          </p:nvSpPr>
          <p:spPr>
            <a:xfrm>
              <a:off x="563163" y="2016599"/>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11" name="tx111"/>
            <p:cNvSpPr/>
            <p:nvPr/>
          </p:nvSpPr>
          <p:spPr>
            <a:xfrm>
              <a:off x="645955" y="1483414"/>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12" name="tx112"/>
            <p:cNvSpPr/>
            <p:nvPr/>
          </p:nvSpPr>
          <p:spPr>
            <a:xfrm>
              <a:off x="645955" y="921610"/>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13" name="tx113"/>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14" name="tx114"/>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15" name="tx115"/>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16" name="tx116"/>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17" name="tx117"/>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18" name="tx118"/>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9" name="pt119"/>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21" name="pt121"/>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22" name="tx122"/>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23" name="tx123"/>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24" name="tx124"/>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25" name="tx125"/>
            <p:cNvSpPr/>
            <p:nvPr/>
          </p:nvSpPr>
          <p:spPr>
            <a:xfrm>
              <a:off x="1130606" y="398022"/>
              <a:ext cx="303782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Malta, 2019-2025</a:t>
              </a:r>
            </a:p>
          </p:txBody>
        </p:sp>
        <p:sp>
          <p:nvSpPr>
            <p:cNvPr id="126" name="tx126"/>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7" name="tx127"/>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28" name="tx128"/>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29" name="tx129"/>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3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increased between 2019 (98%) and 2024 (99%). DTP1 coverage remained the same in 2025 (99%) compared to 2024, and was higher than in 2019. In 2019-2025, DTP1 coverage was at it's lowest level in 2019 (98%).
In 2024, 6 vaccines had lower coverage than in 2019.
In 2025, 3 vaccines had lower coverage than in 2019.
In 2025, 0 vaccines had lower coverage than in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124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48020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7479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157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2835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5513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0868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3546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6224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38902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1580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4257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1212426" y="2407790"/>
              <a:ext cx="3213359" cy="492121"/>
            </a:xfrm>
            <a:custGeom>
              <a:avLst/>
              <a:pathLst>
                <a:path w="3213359" h="492121">
                  <a:moveTo>
                    <a:pt x="0" y="191380"/>
                  </a:moveTo>
                  <a:lnTo>
                    <a:pt x="267779" y="191380"/>
                  </a:lnTo>
                  <a:lnTo>
                    <a:pt x="535559" y="109360"/>
                  </a:lnTo>
                  <a:lnTo>
                    <a:pt x="803339" y="246060"/>
                  </a:lnTo>
                  <a:lnTo>
                    <a:pt x="1071119" y="218720"/>
                  </a:lnTo>
                  <a:lnTo>
                    <a:pt x="1338899" y="218720"/>
                  </a:lnTo>
                  <a:lnTo>
                    <a:pt x="1606679" y="300740"/>
                  </a:lnTo>
                  <a:lnTo>
                    <a:pt x="1874459" y="191380"/>
                  </a:lnTo>
                  <a:lnTo>
                    <a:pt x="2142239" y="218720"/>
                  </a:lnTo>
                  <a:lnTo>
                    <a:pt x="2410019" y="273400"/>
                  </a:lnTo>
                  <a:lnTo>
                    <a:pt x="2677799" y="492121"/>
                  </a:lnTo>
                  <a:lnTo>
                    <a:pt x="2945579" y="246060"/>
                  </a:lnTo>
                  <a:lnTo>
                    <a:pt x="3213359" y="0"/>
                  </a:lnTo>
                </a:path>
              </a:pathLst>
            </a:custGeom>
            <a:ln w="29811" cap="flat">
              <a:solidFill>
                <a:srgbClr val="FF0000">
                  <a:alpha val="100000"/>
                </a:srgbClr>
              </a:solidFill>
              <a:prstDash val="solid"/>
              <a:round/>
            </a:ln>
          </p:spPr>
          <p:txBody>
            <a:bodyPr/>
            <a:lstStyle/>
            <a:p/>
          </p:txBody>
        </p:sp>
        <p:sp>
          <p:nvSpPr>
            <p:cNvPr id="31" name="pl31"/>
            <p:cNvSpPr/>
            <p:nvPr/>
          </p:nvSpPr>
          <p:spPr>
            <a:xfrm>
              <a:off x="1212426" y="2298429"/>
              <a:ext cx="3213359" cy="1941146"/>
            </a:xfrm>
            <a:custGeom>
              <a:avLst/>
              <a:pathLst>
                <a:path w="3213359" h="1941146">
                  <a:moveTo>
                    <a:pt x="0" y="1941146"/>
                  </a:moveTo>
                  <a:lnTo>
                    <a:pt x="267779" y="0"/>
                  </a:lnTo>
                  <a:lnTo>
                    <a:pt x="535559" y="410101"/>
                  </a:lnTo>
                  <a:lnTo>
                    <a:pt x="803339" y="546801"/>
                  </a:lnTo>
                  <a:lnTo>
                    <a:pt x="1071119" y="628822"/>
                  </a:lnTo>
                  <a:lnTo>
                    <a:pt x="1338899" y="574141"/>
                  </a:lnTo>
                  <a:lnTo>
                    <a:pt x="1606679" y="546801"/>
                  </a:lnTo>
                  <a:lnTo>
                    <a:pt x="1874459" y="546801"/>
                  </a:lnTo>
                  <a:lnTo>
                    <a:pt x="2142239" y="164040"/>
                  </a:lnTo>
                  <a:lnTo>
                    <a:pt x="2410019" y="710842"/>
                  </a:lnTo>
                  <a:lnTo>
                    <a:pt x="2677799" y="792862"/>
                  </a:lnTo>
                  <a:lnTo>
                    <a:pt x="2945579" y="519461"/>
                  </a:lnTo>
                  <a:lnTo>
                    <a:pt x="3213359" y="656162"/>
                  </a:lnTo>
                </a:path>
              </a:pathLst>
            </a:custGeom>
            <a:ln w="29811" cap="flat">
              <a:solidFill>
                <a:srgbClr val="0058AB">
                  <a:alpha val="100000"/>
                </a:srgbClr>
              </a:solidFill>
              <a:prstDash val="solid"/>
              <a:round/>
            </a:ln>
          </p:spPr>
          <p:txBody>
            <a:bodyPr/>
            <a:lstStyle/>
            <a:p/>
          </p:txBody>
        </p:sp>
        <p:sp>
          <p:nvSpPr>
            <p:cNvPr id="32" name="pt32"/>
            <p:cNvSpPr/>
            <p:nvPr/>
          </p:nvSpPr>
          <p:spPr>
            <a:xfrm>
              <a:off x="1187600"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455380"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723160" y="24923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90940"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25871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52649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2794279" y="26837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062059" y="25743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329839" y="260168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3597619" y="26563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3865399" y="28750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4133179" y="262902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4400959" y="23829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1187600" y="421474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1455380"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1723160" y="26837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1990940"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258719" y="29024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2526499" y="284774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2794279"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062059" y="282040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3329839" y="243764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3597619" y="29844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3865399"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4133179" y="27930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4400959"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tx58"/>
            <p:cNvSpPr/>
            <p:nvPr/>
          </p:nvSpPr>
          <p:spPr>
            <a:xfrm>
              <a:off x="1212426" y="4309203"/>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28</a:t>
              </a:r>
            </a:p>
          </p:txBody>
        </p:sp>
        <p:sp>
          <p:nvSpPr>
            <p:cNvPr id="59" name="tx59"/>
            <p:cNvSpPr/>
            <p:nvPr/>
          </p:nvSpPr>
          <p:spPr>
            <a:xfrm>
              <a:off x="1480206"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60" name="tx60"/>
            <p:cNvSpPr/>
            <p:nvPr/>
          </p:nvSpPr>
          <p:spPr>
            <a:xfrm>
              <a:off x="1747986" y="27781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84</a:t>
              </a:r>
            </a:p>
          </p:txBody>
        </p:sp>
        <p:sp>
          <p:nvSpPr>
            <p:cNvPr id="61" name="tx61"/>
            <p:cNvSpPr/>
            <p:nvPr/>
          </p:nvSpPr>
          <p:spPr>
            <a:xfrm>
              <a:off x="201576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2" name="tx62"/>
            <p:cNvSpPr/>
            <p:nvPr/>
          </p:nvSpPr>
          <p:spPr>
            <a:xfrm>
              <a:off x="2283545" y="29968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76</a:t>
              </a:r>
            </a:p>
          </p:txBody>
        </p:sp>
        <p:sp>
          <p:nvSpPr>
            <p:cNvPr id="63" name="tx63"/>
            <p:cNvSpPr/>
            <p:nvPr/>
          </p:nvSpPr>
          <p:spPr>
            <a:xfrm>
              <a:off x="2551325" y="294219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78</a:t>
              </a:r>
            </a:p>
          </p:txBody>
        </p:sp>
        <p:sp>
          <p:nvSpPr>
            <p:cNvPr id="64" name="tx64"/>
            <p:cNvSpPr/>
            <p:nvPr/>
          </p:nvSpPr>
          <p:spPr>
            <a:xfrm>
              <a:off x="281910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5" name="tx65"/>
            <p:cNvSpPr/>
            <p:nvPr/>
          </p:nvSpPr>
          <p:spPr>
            <a:xfrm>
              <a:off x="3086885" y="291485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79</a:t>
              </a:r>
            </a:p>
          </p:txBody>
        </p:sp>
        <p:sp>
          <p:nvSpPr>
            <p:cNvPr id="66" name="tx66"/>
            <p:cNvSpPr/>
            <p:nvPr/>
          </p:nvSpPr>
          <p:spPr>
            <a:xfrm>
              <a:off x="3354665" y="2532049"/>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93</a:t>
              </a:r>
            </a:p>
          </p:txBody>
        </p:sp>
        <p:sp>
          <p:nvSpPr>
            <p:cNvPr id="67" name="tx67"/>
            <p:cNvSpPr/>
            <p:nvPr/>
          </p:nvSpPr>
          <p:spPr>
            <a:xfrm>
              <a:off x="3622445" y="3078851"/>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73</a:t>
              </a:r>
            </a:p>
          </p:txBody>
        </p:sp>
        <p:sp>
          <p:nvSpPr>
            <p:cNvPr id="68" name="tx68"/>
            <p:cNvSpPr/>
            <p:nvPr/>
          </p:nvSpPr>
          <p:spPr>
            <a:xfrm>
              <a:off x="3890225"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69" name="tx69"/>
            <p:cNvSpPr/>
            <p:nvPr/>
          </p:nvSpPr>
          <p:spPr>
            <a:xfrm>
              <a:off x="4158005" y="288751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80</a:t>
              </a:r>
            </a:p>
          </p:txBody>
        </p:sp>
        <p:sp>
          <p:nvSpPr>
            <p:cNvPr id="70" name="tx70"/>
            <p:cNvSpPr/>
            <p:nvPr/>
          </p:nvSpPr>
          <p:spPr>
            <a:xfrm>
              <a:off x="4425785"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1" name="tx71"/>
            <p:cNvSpPr/>
            <p:nvPr/>
          </p:nvSpPr>
          <p:spPr>
            <a:xfrm>
              <a:off x="1212426"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2" name="tx72"/>
            <p:cNvSpPr/>
            <p:nvPr/>
          </p:nvSpPr>
          <p:spPr>
            <a:xfrm>
              <a:off x="1480206"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3" name="tx73"/>
            <p:cNvSpPr/>
            <p:nvPr/>
          </p:nvSpPr>
          <p:spPr>
            <a:xfrm>
              <a:off x="1747986" y="23449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91</a:t>
              </a:r>
            </a:p>
          </p:txBody>
        </p:sp>
        <p:sp>
          <p:nvSpPr>
            <p:cNvPr id="74" name="tx74"/>
            <p:cNvSpPr/>
            <p:nvPr/>
          </p:nvSpPr>
          <p:spPr>
            <a:xfrm>
              <a:off x="201576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75" name="tx75"/>
            <p:cNvSpPr/>
            <p:nvPr/>
          </p:nvSpPr>
          <p:spPr>
            <a:xfrm>
              <a:off x="228354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6" name="tx76"/>
            <p:cNvSpPr/>
            <p:nvPr/>
          </p:nvSpPr>
          <p:spPr>
            <a:xfrm>
              <a:off x="255132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77" name="tx77"/>
            <p:cNvSpPr/>
            <p:nvPr/>
          </p:nvSpPr>
          <p:spPr>
            <a:xfrm>
              <a:off x="2819105" y="253631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84</a:t>
              </a:r>
            </a:p>
          </p:txBody>
        </p:sp>
        <p:sp>
          <p:nvSpPr>
            <p:cNvPr id="78" name="tx78"/>
            <p:cNvSpPr/>
            <p:nvPr/>
          </p:nvSpPr>
          <p:spPr>
            <a:xfrm>
              <a:off x="3086885" y="242694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88</a:t>
              </a:r>
            </a:p>
          </p:txBody>
        </p:sp>
        <p:sp>
          <p:nvSpPr>
            <p:cNvPr id="79" name="tx79"/>
            <p:cNvSpPr/>
            <p:nvPr/>
          </p:nvSpPr>
          <p:spPr>
            <a:xfrm>
              <a:off x="3354665" y="245428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87</a:t>
              </a:r>
            </a:p>
          </p:txBody>
        </p:sp>
        <p:sp>
          <p:nvSpPr>
            <p:cNvPr id="80" name="tx80"/>
            <p:cNvSpPr/>
            <p:nvPr/>
          </p:nvSpPr>
          <p:spPr>
            <a:xfrm>
              <a:off x="3622445" y="25089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85</a:t>
              </a:r>
            </a:p>
          </p:txBody>
        </p:sp>
        <p:sp>
          <p:nvSpPr>
            <p:cNvPr id="81" name="tx81"/>
            <p:cNvSpPr/>
            <p:nvPr/>
          </p:nvSpPr>
          <p:spPr>
            <a:xfrm>
              <a:off x="3890225" y="2730116"/>
              <a:ext cx="110531" cy="70210"/>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77</a:t>
              </a:r>
            </a:p>
          </p:txBody>
        </p:sp>
        <p:sp>
          <p:nvSpPr>
            <p:cNvPr id="82" name="tx82"/>
            <p:cNvSpPr/>
            <p:nvPr/>
          </p:nvSpPr>
          <p:spPr>
            <a:xfrm>
              <a:off x="4158005" y="248162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86</a:t>
              </a:r>
            </a:p>
          </p:txBody>
        </p:sp>
        <p:sp>
          <p:nvSpPr>
            <p:cNvPr id="83" name="tx83"/>
            <p:cNvSpPr/>
            <p:nvPr/>
          </p:nvSpPr>
          <p:spPr>
            <a:xfrm>
              <a:off x="4425785" y="22355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95</a:t>
              </a:r>
            </a:p>
          </p:txBody>
        </p:sp>
        <p:sp>
          <p:nvSpPr>
            <p:cNvPr id="84" name="pl8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5" name="rc85"/>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6" name="pl86"/>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1" name="pl91"/>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2" name="pl92"/>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3" name="pl93"/>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7" name="pl97"/>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8" name="pl98"/>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9" name="pl99"/>
            <p:cNvSpPr/>
            <p:nvPr/>
          </p:nvSpPr>
          <p:spPr>
            <a:xfrm>
              <a:off x="540582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56736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59413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62091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64769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67447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72802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754806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781584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9" name="pl109"/>
            <p:cNvSpPr/>
            <p:nvPr/>
          </p:nvSpPr>
          <p:spPr>
            <a:xfrm>
              <a:off x="808362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0" name="pl110"/>
            <p:cNvSpPr/>
            <p:nvPr/>
          </p:nvSpPr>
          <p:spPr>
            <a:xfrm>
              <a:off x="83514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1" name="pl111"/>
            <p:cNvSpPr/>
            <p:nvPr/>
          </p:nvSpPr>
          <p:spPr>
            <a:xfrm>
              <a:off x="861918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12" name="pl112"/>
            <p:cNvSpPr/>
            <p:nvPr/>
          </p:nvSpPr>
          <p:spPr>
            <a:xfrm>
              <a:off x="8083625" y="3091292"/>
              <a:ext cx="535559" cy="164040"/>
            </a:xfrm>
            <a:custGeom>
              <a:avLst/>
              <a:pathLst>
                <a:path w="535559" h="164040">
                  <a:moveTo>
                    <a:pt x="0" y="82020"/>
                  </a:moveTo>
                  <a:lnTo>
                    <a:pt x="267779" y="164040"/>
                  </a:lnTo>
                  <a:lnTo>
                    <a:pt x="535559" y="0"/>
                  </a:lnTo>
                </a:path>
              </a:pathLst>
            </a:custGeom>
            <a:ln w="29811" cap="flat">
              <a:solidFill>
                <a:srgbClr val="FF0000">
                  <a:alpha val="100000"/>
                </a:srgbClr>
              </a:solidFill>
              <a:prstDash val="solid"/>
              <a:round/>
            </a:ln>
          </p:spPr>
          <p:txBody>
            <a:bodyPr/>
            <a:lstStyle/>
            <a:p/>
          </p:txBody>
        </p:sp>
        <p:sp>
          <p:nvSpPr>
            <p:cNvPr id="113" name="pl113"/>
            <p:cNvSpPr/>
            <p:nvPr/>
          </p:nvSpPr>
          <p:spPr>
            <a:xfrm>
              <a:off x="8083625" y="3665434"/>
              <a:ext cx="535559" cy="82020"/>
            </a:xfrm>
            <a:custGeom>
              <a:avLst/>
              <a:pathLst>
                <a:path w="535559" h="82020">
                  <a:moveTo>
                    <a:pt x="0" y="82020"/>
                  </a:moveTo>
                  <a:lnTo>
                    <a:pt x="267779" y="0"/>
                  </a:lnTo>
                  <a:lnTo>
                    <a:pt x="535559" y="54680"/>
                  </a:lnTo>
                </a:path>
              </a:pathLst>
            </a:custGeom>
            <a:ln w="29811" cap="flat">
              <a:solidFill>
                <a:srgbClr val="0058AB">
                  <a:alpha val="100000"/>
                </a:srgbClr>
              </a:solidFill>
              <a:prstDash val="solid"/>
              <a:round/>
            </a:ln>
          </p:spPr>
          <p:txBody>
            <a:bodyPr/>
            <a:lstStyle/>
            <a:p/>
          </p:txBody>
        </p:sp>
        <p:sp>
          <p:nvSpPr>
            <p:cNvPr id="114" name="pt114"/>
            <p:cNvSpPr/>
            <p:nvPr/>
          </p:nvSpPr>
          <p:spPr>
            <a:xfrm>
              <a:off x="8058799" y="31484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5" name="pt115"/>
            <p:cNvSpPr/>
            <p:nvPr/>
          </p:nvSpPr>
          <p:spPr>
            <a:xfrm>
              <a:off x="8326579"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6" name="pt116"/>
            <p:cNvSpPr/>
            <p:nvPr/>
          </p:nvSpPr>
          <p:spPr>
            <a:xfrm>
              <a:off x="8594359"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7" name="pt117"/>
            <p:cNvSpPr/>
            <p:nvPr/>
          </p:nvSpPr>
          <p:spPr>
            <a:xfrm>
              <a:off x="8058799" y="372262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8" name="pt118"/>
            <p:cNvSpPr/>
            <p:nvPr/>
          </p:nvSpPr>
          <p:spPr>
            <a:xfrm>
              <a:off x="8326579" y="364060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9" name="pt119"/>
            <p:cNvSpPr/>
            <p:nvPr/>
          </p:nvSpPr>
          <p:spPr>
            <a:xfrm>
              <a:off x="8594359"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20" name="tx120"/>
            <p:cNvSpPr/>
            <p:nvPr/>
          </p:nvSpPr>
          <p:spPr>
            <a:xfrm>
              <a:off x="8083625" y="381708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46</a:t>
              </a:r>
            </a:p>
          </p:txBody>
        </p:sp>
        <p:sp>
          <p:nvSpPr>
            <p:cNvPr id="121" name="tx121"/>
            <p:cNvSpPr/>
            <p:nvPr/>
          </p:nvSpPr>
          <p:spPr>
            <a:xfrm>
              <a:off x="8351405" y="373506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49</a:t>
              </a:r>
            </a:p>
          </p:txBody>
        </p:sp>
        <p:sp>
          <p:nvSpPr>
            <p:cNvPr id="122" name="tx122"/>
            <p:cNvSpPr/>
            <p:nvPr/>
          </p:nvSpPr>
          <p:spPr>
            <a:xfrm>
              <a:off x="8619185"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123" name="tx123"/>
            <p:cNvSpPr/>
            <p:nvPr/>
          </p:nvSpPr>
          <p:spPr>
            <a:xfrm>
              <a:off x="8083625" y="300109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67</a:t>
              </a:r>
            </a:p>
          </p:txBody>
        </p:sp>
        <p:sp>
          <p:nvSpPr>
            <p:cNvPr id="124" name="tx124"/>
            <p:cNvSpPr/>
            <p:nvPr/>
          </p:nvSpPr>
          <p:spPr>
            <a:xfrm>
              <a:off x="8351405"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125" name="tx125"/>
            <p:cNvSpPr/>
            <p:nvPr/>
          </p:nvSpPr>
          <p:spPr>
            <a:xfrm>
              <a:off x="8619185"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26" name="pl126"/>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27" name="rc12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8" name="tx128"/>
            <p:cNvSpPr/>
            <p:nvPr/>
          </p:nvSpPr>
          <p:spPr>
            <a:xfrm>
              <a:off x="25512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129" name="tx129"/>
            <p:cNvSpPr/>
            <p:nvPr/>
          </p:nvSpPr>
          <p:spPr>
            <a:xfrm>
              <a:off x="6826182" y="1661639"/>
              <a:ext cx="37264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Males</a:t>
              </a:r>
            </a:p>
          </p:txBody>
        </p:sp>
        <p:sp>
          <p:nvSpPr>
            <p:cNvPr id="130" name="tx130"/>
            <p:cNvSpPr/>
            <p:nvPr/>
          </p:nvSpPr>
          <p:spPr>
            <a:xfrm rot="-5400000">
              <a:off x="10843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31" name="tx131"/>
            <p:cNvSpPr/>
            <p:nvPr/>
          </p:nvSpPr>
          <p:spPr>
            <a:xfrm rot="-5400000">
              <a:off x="13522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2" name="tx132"/>
            <p:cNvSpPr/>
            <p:nvPr/>
          </p:nvSpPr>
          <p:spPr>
            <a:xfrm rot="-5400000">
              <a:off x="16199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3" name="tx133"/>
            <p:cNvSpPr/>
            <p:nvPr/>
          </p:nvSpPr>
          <p:spPr>
            <a:xfrm rot="-5400000">
              <a:off x="18877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4" name="tx134"/>
            <p:cNvSpPr/>
            <p:nvPr/>
          </p:nvSpPr>
          <p:spPr>
            <a:xfrm rot="-5400000">
              <a:off x="21555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35" name="tx135"/>
            <p:cNvSpPr/>
            <p:nvPr/>
          </p:nvSpPr>
          <p:spPr>
            <a:xfrm rot="-5400000">
              <a:off x="24233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36" name="tx136"/>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7" name="tx137"/>
            <p:cNvSpPr/>
            <p:nvPr/>
          </p:nvSpPr>
          <p:spPr>
            <a:xfrm rot="-5400000">
              <a:off x="29588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8" name="tx138"/>
            <p:cNvSpPr/>
            <p:nvPr/>
          </p:nvSpPr>
          <p:spPr>
            <a:xfrm rot="-5400000">
              <a:off x="32266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9" name="tx139"/>
            <p:cNvSpPr/>
            <p:nvPr/>
          </p:nvSpPr>
          <p:spPr>
            <a:xfrm rot="-5400000">
              <a:off x="34944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0" name="tx140"/>
            <p:cNvSpPr/>
            <p:nvPr/>
          </p:nvSpPr>
          <p:spPr>
            <a:xfrm rot="-5400000">
              <a:off x="37621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1" name="tx141"/>
            <p:cNvSpPr/>
            <p:nvPr/>
          </p:nvSpPr>
          <p:spPr>
            <a:xfrm rot="-5400000">
              <a:off x="40300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2" name="tx142"/>
            <p:cNvSpPr/>
            <p:nvPr/>
          </p:nvSpPr>
          <p:spPr>
            <a:xfrm rot="-5400000">
              <a:off x="42977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3" name="tx143"/>
            <p:cNvSpPr/>
            <p:nvPr/>
          </p:nvSpPr>
          <p:spPr>
            <a:xfrm rot="-5400000">
              <a:off x="527779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144" name="tx144"/>
            <p:cNvSpPr/>
            <p:nvPr/>
          </p:nvSpPr>
          <p:spPr>
            <a:xfrm rot="-5400000">
              <a:off x="55456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45" name="tx145"/>
            <p:cNvSpPr/>
            <p:nvPr/>
          </p:nvSpPr>
          <p:spPr>
            <a:xfrm rot="-5400000">
              <a:off x="581338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46" name="tx146"/>
            <p:cNvSpPr/>
            <p:nvPr/>
          </p:nvSpPr>
          <p:spPr>
            <a:xfrm rot="-5400000">
              <a:off x="608116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47" name="tx147"/>
            <p:cNvSpPr/>
            <p:nvPr/>
          </p:nvSpPr>
          <p:spPr>
            <a:xfrm rot="-5400000">
              <a:off x="634894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8" name="tx148"/>
            <p:cNvSpPr/>
            <p:nvPr/>
          </p:nvSpPr>
          <p:spPr>
            <a:xfrm rot="-5400000">
              <a:off x="661672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9" name="tx149"/>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0" name="tx150"/>
            <p:cNvSpPr/>
            <p:nvPr/>
          </p:nvSpPr>
          <p:spPr>
            <a:xfrm rot="-5400000">
              <a:off x="71522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742006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2" name="tx152"/>
            <p:cNvSpPr/>
            <p:nvPr/>
          </p:nvSpPr>
          <p:spPr>
            <a:xfrm rot="-5400000">
              <a:off x="768784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3" name="tx153"/>
            <p:cNvSpPr/>
            <p:nvPr/>
          </p:nvSpPr>
          <p:spPr>
            <a:xfrm rot="-5400000">
              <a:off x="7955595"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4" name="tx154"/>
            <p:cNvSpPr/>
            <p:nvPr/>
          </p:nvSpPr>
          <p:spPr>
            <a:xfrm rot="-5400000">
              <a:off x="822340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5" name="tx155"/>
            <p:cNvSpPr/>
            <p:nvPr/>
          </p:nvSpPr>
          <p:spPr>
            <a:xfrm rot="-5400000">
              <a:off x="849118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57" name="tx157"/>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8" name="tx158"/>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9" name="tx159"/>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60" name="tx160"/>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61" name="tx161"/>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62" name="tx162"/>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3" name="pl163"/>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64" name="pl164"/>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65" name="tx165"/>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66" name="tx166"/>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67" name="tx167"/>
            <p:cNvSpPr/>
            <p:nvPr/>
          </p:nvSpPr>
          <p:spPr>
            <a:xfrm>
              <a:off x="757200" y="1330710"/>
              <a:ext cx="521779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Malta, 2013-2025</a:t>
              </a:r>
            </a:p>
          </p:txBody>
        </p:sp>
        <p:sp>
          <p:nvSpPr>
            <p:cNvPr id="168" name="tx168"/>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9" name="tx169"/>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7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Malta was 2013.
In 2025, first dose (HPV1) programme coverage among girls was 95%. In 2025, last dose (HPVc) programme coverage among girls was 75%.</a:t>
            </a:r>
          </a:p>
        </p:txBody>
      </p:sp>
      <p:sp>
        <p:nvSpPr>
          <p:cNvPr id="17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declined to 75% and coverage among boys declined to 47%.</a:t>
            </a:r>
          </a:p>
        </p:txBody>
      </p:sp>
      <p:grpSp xmlns:pic="http://schemas.openxmlformats.org/drawingml/2006/picture">
        <p:nvGrpSpPr>
          <p:cNvPr id="172" name=""/>
          <p:cNvGrpSpPr/>
          <p:nvPr/>
        </p:nvGrpSpPr>
        <p:grpSpPr>
          <a:xfrm>
            <a:off x="292608" y="1005840"/>
            <a:ext cx="8595360" cy="28575"/>
            <a:chOff x="292608" y="1005840"/>
            <a:chExt cx="8595360" cy="28575"/>
          </a:xfrm>
        </p:grpSpPr>
        <p:sp>
          <p:nvSpPr>
            <p:cNvPr id="17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7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812534"/>
            </a:xfrm>
            <a:custGeom>
              <a:avLst/>
              <a:pathLst>
                <a:path w="6481656" h="812534">
                  <a:moveTo>
                    <a:pt x="0" y="150469"/>
                  </a:moveTo>
                  <a:lnTo>
                    <a:pt x="259266" y="120375"/>
                  </a:lnTo>
                  <a:lnTo>
                    <a:pt x="518532" y="120375"/>
                  </a:lnTo>
                  <a:lnTo>
                    <a:pt x="777798" y="150469"/>
                  </a:lnTo>
                  <a:lnTo>
                    <a:pt x="1037065" y="300938"/>
                  </a:lnTo>
                  <a:lnTo>
                    <a:pt x="1296331" y="210657"/>
                  </a:lnTo>
                  <a:lnTo>
                    <a:pt x="1555597" y="421314"/>
                  </a:lnTo>
                  <a:lnTo>
                    <a:pt x="1814863" y="752346"/>
                  </a:lnTo>
                  <a:lnTo>
                    <a:pt x="2074130" y="812534"/>
                  </a:lnTo>
                  <a:lnTo>
                    <a:pt x="2333396" y="782440"/>
                  </a:lnTo>
                  <a:lnTo>
                    <a:pt x="2592662" y="692158"/>
                  </a:lnTo>
                  <a:lnTo>
                    <a:pt x="2851928" y="90281"/>
                  </a:lnTo>
                  <a:lnTo>
                    <a:pt x="3111195" y="0"/>
                  </a:lnTo>
                  <a:lnTo>
                    <a:pt x="3370461" y="0"/>
                  </a:lnTo>
                  <a:lnTo>
                    <a:pt x="3629727" y="0"/>
                  </a:lnTo>
                  <a:lnTo>
                    <a:pt x="3888994" y="60187"/>
                  </a:lnTo>
                  <a:lnTo>
                    <a:pt x="4148260" y="60187"/>
                  </a:lnTo>
                  <a:lnTo>
                    <a:pt x="4407526" y="30093"/>
                  </a:lnTo>
                  <a:lnTo>
                    <a:pt x="4666792" y="60187"/>
                  </a:lnTo>
                  <a:lnTo>
                    <a:pt x="4926059" y="30093"/>
                  </a:lnTo>
                  <a:lnTo>
                    <a:pt x="5185325" y="30093"/>
                  </a:lnTo>
                  <a:lnTo>
                    <a:pt x="5444591" y="0"/>
                  </a:lnTo>
                  <a:lnTo>
                    <a:pt x="5703857" y="30093"/>
                  </a:lnTo>
                  <a:lnTo>
                    <a:pt x="5963124" y="30093"/>
                  </a:lnTo>
                  <a:lnTo>
                    <a:pt x="6222390" y="60187"/>
                  </a:lnTo>
                  <a:lnTo>
                    <a:pt x="6481656" y="0"/>
                  </a:lnTo>
                </a:path>
              </a:pathLst>
            </a:custGeom>
            <a:ln w="27101" cap="flat">
              <a:solidFill>
                <a:srgbClr val="F8766D">
                  <a:alpha val="100000"/>
                </a:srgbClr>
              </a:solidFill>
              <a:prstDash val="solid"/>
              <a:round/>
            </a:ln>
          </p:spPr>
          <p:txBody>
            <a:bodyPr/>
            <a:lstStyle/>
            <a:p/>
          </p:txBody>
        </p:sp>
        <p:sp>
          <p:nvSpPr>
            <p:cNvPr id="28" name="pl28"/>
            <p:cNvSpPr/>
            <p:nvPr/>
          </p:nvSpPr>
          <p:spPr>
            <a:xfrm>
              <a:off x="2216818" y="2135571"/>
              <a:ext cx="5703857" cy="2919105"/>
            </a:xfrm>
            <a:custGeom>
              <a:avLst/>
              <a:pathLst>
                <a:path w="5703857" h="2919105">
                  <a:moveTo>
                    <a:pt x="0" y="2919105"/>
                  </a:moveTo>
                  <a:lnTo>
                    <a:pt x="259266" y="2046383"/>
                  </a:lnTo>
                  <a:lnTo>
                    <a:pt x="518532" y="1173660"/>
                  </a:lnTo>
                  <a:lnTo>
                    <a:pt x="777798" y="391220"/>
                  </a:lnTo>
                  <a:lnTo>
                    <a:pt x="1037065" y="662065"/>
                  </a:lnTo>
                  <a:lnTo>
                    <a:pt x="1296331" y="481501"/>
                  </a:lnTo>
                  <a:lnTo>
                    <a:pt x="1555597" y="421314"/>
                  </a:lnTo>
                  <a:lnTo>
                    <a:pt x="1814863" y="421314"/>
                  </a:lnTo>
                  <a:lnTo>
                    <a:pt x="2074130" y="421314"/>
                  </a:lnTo>
                  <a:lnTo>
                    <a:pt x="2333396" y="240750"/>
                  </a:lnTo>
                  <a:lnTo>
                    <a:pt x="2592662" y="331032"/>
                  </a:lnTo>
                  <a:lnTo>
                    <a:pt x="2851928" y="150469"/>
                  </a:lnTo>
                  <a:lnTo>
                    <a:pt x="3111195" y="240750"/>
                  </a:lnTo>
                  <a:lnTo>
                    <a:pt x="3370461" y="391220"/>
                  </a:lnTo>
                  <a:lnTo>
                    <a:pt x="3629727" y="481501"/>
                  </a:lnTo>
                  <a:lnTo>
                    <a:pt x="3888994" y="120375"/>
                  </a:lnTo>
                  <a:lnTo>
                    <a:pt x="4148260" y="120375"/>
                  </a:lnTo>
                  <a:lnTo>
                    <a:pt x="4407526" y="0"/>
                  </a:lnTo>
                  <a:lnTo>
                    <a:pt x="4666792" y="180563"/>
                  </a:lnTo>
                  <a:lnTo>
                    <a:pt x="4926059" y="120375"/>
                  </a:lnTo>
                  <a:lnTo>
                    <a:pt x="5185325" y="451408"/>
                  </a:lnTo>
                  <a:lnTo>
                    <a:pt x="5444591" y="391220"/>
                  </a:lnTo>
                  <a:lnTo>
                    <a:pt x="5703857" y="300938"/>
                  </a:lnTo>
                </a:path>
              </a:pathLst>
            </a:custGeom>
            <a:ln w="27101" cap="flat">
              <a:solidFill>
                <a:srgbClr val="7CAE00">
                  <a:alpha val="100000"/>
                </a:srgbClr>
              </a:solidFill>
              <a:prstDash val="solid"/>
              <a:round/>
            </a:ln>
          </p:spPr>
          <p:txBody>
            <a:bodyPr/>
            <a:lstStyle/>
            <a:p/>
          </p:txBody>
        </p:sp>
        <p:sp>
          <p:nvSpPr>
            <p:cNvPr id="29" name="pl29"/>
            <p:cNvSpPr/>
            <p:nvPr/>
          </p:nvSpPr>
          <p:spPr>
            <a:xfrm>
              <a:off x="6883610" y="2195759"/>
              <a:ext cx="1037065" cy="1564881"/>
            </a:xfrm>
            <a:custGeom>
              <a:avLst/>
              <a:pathLst>
                <a:path w="1037065" h="1564881">
                  <a:moveTo>
                    <a:pt x="0" y="993097"/>
                  </a:moveTo>
                  <a:lnTo>
                    <a:pt x="259266" y="1564881"/>
                  </a:lnTo>
                  <a:lnTo>
                    <a:pt x="518532" y="782440"/>
                  </a:lnTo>
                  <a:lnTo>
                    <a:pt x="777798" y="0"/>
                  </a:lnTo>
                  <a:lnTo>
                    <a:pt x="1037065" y="0"/>
                  </a:lnTo>
                </a:path>
              </a:pathLst>
            </a:custGeom>
            <a:ln w="27101" cap="flat">
              <a:solidFill>
                <a:srgbClr val="00BFC4">
                  <a:alpha val="100000"/>
                </a:srgbClr>
              </a:solidFill>
              <a:prstDash val="solid"/>
              <a:round/>
            </a:ln>
          </p:spPr>
          <p:txBody>
            <a:bodyPr/>
            <a:lstStyle/>
            <a:p/>
          </p:txBody>
        </p:sp>
        <p:sp>
          <p:nvSpPr>
            <p:cNvPr id="30" name="pl30"/>
            <p:cNvSpPr/>
            <p:nvPr/>
          </p:nvSpPr>
          <p:spPr>
            <a:xfrm>
              <a:off x="4809480" y="2135571"/>
              <a:ext cx="3111195" cy="2136664"/>
            </a:xfrm>
            <a:custGeom>
              <a:avLst/>
              <a:pathLst>
                <a:path w="3111195" h="2136664">
                  <a:moveTo>
                    <a:pt x="0" y="2136664"/>
                  </a:moveTo>
                  <a:lnTo>
                    <a:pt x="259266" y="0"/>
                  </a:lnTo>
                  <a:lnTo>
                    <a:pt x="518532" y="451408"/>
                  </a:lnTo>
                  <a:lnTo>
                    <a:pt x="777798" y="601877"/>
                  </a:lnTo>
                  <a:lnTo>
                    <a:pt x="1037065" y="692158"/>
                  </a:lnTo>
                  <a:lnTo>
                    <a:pt x="1296331" y="631971"/>
                  </a:lnTo>
                  <a:lnTo>
                    <a:pt x="1555597" y="601877"/>
                  </a:lnTo>
                  <a:lnTo>
                    <a:pt x="1814863" y="601877"/>
                  </a:lnTo>
                  <a:lnTo>
                    <a:pt x="2074130" y="180563"/>
                  </a:lnTo>
                  <a:lnTo>
                    <a:pt x="2333396" y="782440"/>
                  </a:lnTo>
                  <a:lnTo>
                    <a:pt x="2592662" y="872722"/>
                  </a:lnTo>
                  <a:lnTo>
                    <a:pt x="2851928" y="571783"/>
                  </a:lnTo>
                  <a:lnTo>
                    <a:pt x="3111195" y="722252"/>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0971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39813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157382"/>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8194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24766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2178441" y="5016300"/>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6845234" y="3150480"/>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771104" y="423385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725" y="2095511"/>
              <a:ext cx="241216" cy="37270"/>
            </a:xfrm>
            <a:custGeom>
              <a:avLst/>
              <a:pathLst>
                <a:path w="241216" h="37270">
                  <a:moveTo>
                    <a:pt x="241216" y="0"/>
                  </a:moveTo>
                  <a:lnTo>
                    <a:pt x="0" y="37270"/>
                  </a:lnTo>
                </a:path>
              </a:pathLst>
            </a:custGeom>
          </p:spPr>
          <p:txBody>
            <a:bodyPr/>
            <a:lstStyle/>
            <a:p/>
          </p:txBody>
        </p:sp>
        <p:sp>
          <p:nvSpPr>
            <p:cNvPr id="41" name="pl41"/>
            <p:cNvSpPr/>
            <p:nvPr/>
          </p:nvSpPr>
          <p:spPr>
            <a:xfrm>
              <a:off x="7932358" y="2201932"/>
              <a:ext cx="247583" cy="130821"/>
            </a:xfrm>
            <a:custGeom>
              <a:avLst/>
              <a:pathLst>
                <a:path w="247583" h="130821">
                  <a:moveTo>
                    <a:pt x="247583" y="130821"/>
                  </a:moveTo>
                  <a:lnTo>
                    <a:pt x="0" y="0"/>
                  </a:lnTo>
                </a:path>
              </a:pathLst>
            </a:custGeom>
          </p:spPr>
          <p:txBody>
            <a:bodyPr/>
            <a:lstStyle/>
            <a:p/>
          </p:txBody>
        </p:sp>
        <p:sp>
          <p:nvSpPr>
            <p:cNvPr id="42" name="pl42"/>
            <p:cNvSpPr/>
            <p:nvPr/>
          </p:nvSpPr>
          <p:spPr>
            <a:xfrm>
              <a:off x="7930724" y="2443127"/>
              <a:ext cx="249218" cy="164136"/>
            </a:xfrm>
            <a:custGeom>
              <a:avLst/>
              <a:pathLst>
                <a:path w="249218" h="164136">
                  <a:moveTo>
                    <a:pt x="249218" y="164136"/>
                  </a:moveTo>
                  <a:lnTo>
                    <a:pt x="0" y="0"/>
                  </a:lnTo>
                </a:path>
              </a:pathLst>
            </a:custGeom>
          </p:spPr>
          <p:txBody>
            <a:bodyPr/>
            <a:lstStyle/>
            <a:p/>
          </p:txBody>
        </p:sp>
        <p:sp>
          <p:nvSpPr>
            <p:cNvPr id="43" name="pl43"/>
            <p:cNvSpPr/>
            <p:nvPr/>
          </p:nvSpPr>
          <p:spPr>
            <a:xfrm>
              <a:off x="7938202" y="2861104"/>
              <a:ext cx="241739" cy="45237"/>
            </a:xfrm>
            <a:custGeom>
              <a:avLst/>
              <a:pathLst>
                <a:path w="241739" h="45237">
                  <a:moveTo>
                    <a:pt x="241739" y="45237"/>
                  </a:moveTo>
                  <a:lnTo>
                    <a:pt x="0" y="0"/>
                  </a:lnTo>
                </a:path>
              </a:pathLst>
            </a:custGeom>
          </p:spPr>
          <p:txBody>
            <a:bodyPr/>
            <a:lstStyle/>
            <a:p/>
          </p:txBody>
        </p:sp>
        <p:sp>
          <p:nvSpPr>
            <p:cNvPr id="44" name="pg44"/>
            <p:cNvSpPr/>
            <p:nvPr/>
          </p:nvSpPr>
          <p:spPr>
            <a:xfrm>
              <a:off x="8111362" y="200115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042001"/>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99%</a:t>
              </a:r>
            </a:p>
          </p:txBody>
        </p:sp>
        <p:sp>
          <p:nvSpPr>
            <p:cNvPr id="46" name="pg46"/>
            <p:cNvSpPr/>
            <p:nvPr/>
          </p:nvSpPr>
          <p:spPr>
            <a:xfrm>
              <a:off x="8111362" y="227320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31404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97%</a:t>
              </a:r>
            </a:p>
          </p:txBody>
        </p:sp>
        <p:sp>
          <p:nvSpPr>
            <p:cNvPr id="48" name="pg48"/>
            <p:cNvSpPr/>
            <p:nvPr/>
          </p:nvSpPr>
          <p:spPr>
            <a:xfrm>
              <a:off x="8111362" y="2546439"/>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587280"/>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89%</a:t>
              </a:r>
            </a:p>
          </p:txBody>
        </p:sp>
        <p:sp>
          <p:nvSpPr>
            <p:cNvPr id="50" name="pg50"/>
            <p:cNvSpPr/>
            <p:nvPr/>
          </p:nvSpPr>
          <p:spPr>
            <a:xfrm>
              <a:off x="8111362" y="2821723"/>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2862564"/>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2" name="pg52"/>
            <p:cNvSpPr/>
            <p:nvPr/>
          </p:nvSpPr>
          <p:spPr>
            <a:xfrm>
              <a:off x="1141013" y="2267620"/>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6733" y="231142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94</a:t>
              </a:r>
            </a:p>
          </p:txBody>
        </p:sp>
        <p:sp>
          <p:nvSpPr>
            <p:cNvPr id="54" name="pg54"/>
            <p:cNvSpPr/>
            <p:nvPr/>
          </p:nvSpPr>
          <p:spPr>
            <a:xfrm>
              <a:off x="2281359" y="4905423"/>
              <a:ext cx="161777" cy="181971"/>
            </a:xfrm>
            <a:custGeom>
              <a:avLst/>
              <a:pathLst>
                <a:path w="161777" h="181971">
                  <a:moveTo>
                    <a:pt x="27431" y="181971"/>
                  </a:moveTo>
                  <a:lnTo>
                    <a:pt x="134345" y="181971"/>
                  </a:lnTo>
                  <a:lnTo>
                    <a:pt x="133241" y="181949"/>
                  </a:lnTo>
                  <a:lnTo>
                    <a:pt x="137652" y="181771"/>
                  </a:lnTo>
                  <a:lnTo>
                    <a:pt x="141978" y="180888"/>
                  </a:lnTo>
                  <a:lnTo>
                    <a:pt x="146105" y="179323"/>
                  </a:lnTo>
                  <a:lnTo>
                    <a:pt x="149929" y="177115"/>
                  </a:lnTo>
                  <a:lnTo>
                    <a:pt x="153348" y="174323"/>
                  </a:lnTo>
                  <a:lnTo>
                    <a:pt x="156276" y="171019"/>
                  </a:lnTo>
                  <a:lnTo>
                    <a:pt x="158635" y="167287"/>
                  </a:lnTo>
                  <a:lnTo>
                    <a:pt x="160366" y="163226"/>
                  </a:lnTo>
                  <a:lnTo>
                    <a:pt x="161422" y="158939"/>
                  </a:lnTo>
                  <a:lnTo>
                    <a:pt x="161777" y="154539"/>
                  </a:lnTo>
                  <a:lnTo>
                    <a:pt x="161777" y="27432"/>
                  </a:lnTo>
                  <a:lnTo>
                    <a:pt x="161422" y="23031"/>
                  </a:lnTo>
                  <a:lnTo>
                    <a:pt x="160366" y="18745"/>
                  </a:lnTo>
                  <a:lnTo>
                    <a:pt x="158635" y="14683"/>
                  </a:lnTo>
                  <a:lnTo>
                    <a:pt x="156276" y="10952"/>
                  </a:lnTo>
                  <a:lnTo>
                    <a:pt x="153348" y="7647"/>
                  </a:lnTo>
                  <a:lnTo>
                    <a:pt x="149929" y="4855"/>
                  </a:lnTo>
                  <a:lnTo>
                    <a:pt x="146105" y="2648"/>
                  </a:lnTo>
                  <a:lnTo>
                    <a:pt x="141978" y="1083"/>
                  </a:lnTo>
                  <a:lnTo>
                    <a:pt x="137652" y="200"/>
                  </a:lnTo>
                  <a:lnTo>
                    <a:pt x="13434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2327079" y="4950773"/>
              <a:ext cx="70337"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2</a:t>
              </a:r>
            </a:p>
          </p:txBody>
        </p:sp>
        <p:sp>
          <p:nvSpPr>
            <p:cNvPr id="56" name="pg56"/>
            <p:cNvSpPr/>
            <p:nvPr/>
          </p:nvSpPr>
          <p:spPr>
            <a:xfrm>
              <a:off x="6949057" y="30256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6994777" y="30694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64</a:t>
              </a:r>
            </a:p>
          </p:txBody>
        </p:sp>
        <p:sp>
          <p:nvSpPr>
            <p:cNvPr id="58" name="pg58"/>
            <p:cNvSpPr/>
            <p:nvPr/>
          </p:nvSpPr>
          <p:spPr>
            <a:xfrm>
              <a:off x="4513473" y="4253593"/>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559193" y="429739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28</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86725" y="1705910"/>
              <a:ext cx="1304776"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Malta,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Malta has all 4 of the  SDG vaccines.
In 2025, Malta had achieved at least 90% coverage of 2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Malta met the 90% SDG coverage target for DTP3 and PCVC, but not for the remaining vaccines.</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remained constant at 99% between 2024 and 2025.
• DTP3 coverage increased 2 percentage points from 97% in 2024 to 99% in 2025.
• There were there were approximately the same number of zero-dose children in 2025. This leaves &lt;100 children without vaccination, vulnerable to vaccine-preventable diseases and a further &lt;100 with incomplete protection.
• Malta accounted for &lt;0.1% of zero-dose children in Non-programme and &lt;0.1% of zero-dose children globally.
• MCV1 coverage increased 4 percentage points from 88% in 2024 to 92% in 2025. There were &lt;500 children who missed out on the first measles vaccination.
• MCV2 coverage increased 3 percentage points from 86% in 2024 to 89% in 2025.
• Last dose coverage of HPV vaccination (HPVc) among girls decreased from 80% to 75%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3-4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Malta,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1985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Malta.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43605"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 name="rc5"/>
            <p:cNvSpPr/>
            <p:nvPr/>
          </p:nvSpPr>
          <p:spPr>
            <a:xfrm>
              <a:off x="1255130"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66655" y="19563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7" name="rc7"/>
            <p:cNvSpPr/>
            <p:nvPr/>
          </p:nvSpPr>
          <p:spPr>
            <a:xfrm>
              <a:off x="1878180" y="1956344"/>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 name="rc8"/>
            <p:cNvSpPr/>
            <p:nvPr/>
          </p:nvSpPr>
          <p:spPr>
            <a:xfrm>
              <a:off x="2189705" y="1956344"/>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9" name="rc9"/>
            <p:cNvSpPr/>
            <p:nvPr/>
          </p:nvSpPr>
          <p:spPr>
            <a:xfrm>
              <a:off x="2501230" y="19563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0" name="rc10"/>
            <p:cNvSpPr/>
            <p:nvPr/>
          </p:nvSpPr>
          <p:spPr>
            <a:xfrm>
              <a:off x="2812756" y="19563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1" name="rc11"/>
            <p:cNvSpPr/>
            <p:nvPr/>
          </p:nvSpPr>
          <p:spPr>
            <a:xfrm>
              <a:off x="3124281" y="19563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2" name="rc12"/>
            <p:cNvSpPr/>
            <p:nvPr/>
          </p:nvSpPr>
          <p:spPr>
            <a:xfrm>
              <a:off x="3435806" y="19563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 name="rc13"/>
            <p:cNvSpPr/>
            <p:nvPr/>
          </p:nvSpPr>
          <p:spPr>
            <a:xfrm>
              <a:off x="3747331" y="19563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4" name="rc14"/>
            <p:cNvSpPr/>
            <p:nvPr/>
          </p:nvSpPr>
          <p:spPr>
            <a:xfrm>
              <a:off x="4058856"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5" name="rc15"/>
            <p:cNvSpPr/>
            <p:nvPr/>
          </p:nvSpPr>
          <p:spPr>
            <a:xfrm>
              <a:off x="437038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1906"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3431"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049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16482"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28007" y="1956344"/>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1" name="rc21"/>
            <p:cNvSpPr/>
            <p:nvPr/>
          </p:nvSpPr>
          <p:spPr>
            <a:xfrm>
              <a:off x="6239532"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 name="rc22"/>
            <p:cNvSpPr/>
            <p:nvPr/>
          </p:nvSpPr>
          <p:spPr>
            <a:xfrm>
              <a:off x="65510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2582" y="1956344"/>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 name="rc24"/>
            <p:cNvSpPr/>
            <p:nvPr/>
          </p:nvSpPr>
          <p:spPr>
            <a:xfrm>
              <a:off x="717410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 name="rc25"/>
            <p:cNvSpPr/>
            <p:nvPr/>
          </p:nvSpPr>
          <p:spPr>
            <a:xfrm>
              <a:off x="7485632"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7157"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08683"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0208"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1733" y="19563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43605"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55130"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66655" y="228728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78180" y="228728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4" name="rc34"/>
            <p:cNvSpPr/>
            <p:nvPr/>
          </p:nvSpPr>
          <p:spPr>
            <a:xfrm>
              <a:off x="2189705" y="228728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5" name="rc35"/>
            <p:cNvSpPr/>
            <p:nvPr/>
          </p:nvSpPr>
          <p:spPr>
            <a:xfrm>
              <a:off x="2501230" y="228728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12756" y="2287289"/>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37" name="rc37"/>
            <p:cNvSpPr/>
            <p:nvPr/>
          </p:nvSpPr>
          <p:spPr>
            <a:xfrm>
              <a:off x="3124281" y="228728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38" name="rc38"/>
            <p:cNvSpPr/>
            <p:nvPr/>
          </p:nvSpPr>
          <p:spPr>
            <a:xfrm>
              <a:off x="3435806" y="2287289"/>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39" name="rc39"/>
            <p:cNvSpPr/>
            <p:nvPr/>
          </p:nvSpPr>
          <p:spPr>
            <a:xfrm>
              <a:off x="3747331" y="2287289"/>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40" name="rc40"/>
            <p:cNvSpPr/>
            <p:nvPr/>
          </p:nvSpPr>
          <p:spPr>
            <a:xfrm>
              <a:off x="4058856" y="2287289"/>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41" name="rc41"/>
            <p:cNvSpPr/>
            <p:nvPr/>
          </p:nvSpPr>
          <p:spPr>
            <a:xfrm>
              <a:off x="4370381" y="228728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2" name="rc42"/>
            <p:cNvSpPr/>
            <p:nvPr/>
          </p:nvSpPr>
          <p:spPr>
            <a:xfrm>
              <a:off x="4681906"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3431"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4" name="rc44"/>
            <p:cNvSpPr/>
            <p:nvPr/>
          </p:nvSpPr>
          <p:spPr>
            <a:xfrm>
              <a:off x="5304957"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5" name="rc45"/>
            <p:cNvSpPr/>
            <p:nvPr/>
          </p:nvSpPr>
          <p:spPr>
            <a:xfrm>
              <a:off x="5616482"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6" name="rc46"/>
            <p:cNvSpPr/>
            <p:nvPr/>
          </p:nvSpPr>
          <p:spPr>
            <a:xfrm>
              <a:off x="5928007"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7" name="rc47"/>
            <p:cNvSpPr/>
            <p:nvPr/>
          </p:nvSpPr>
          <p:spPr>
            <a:xfrm>
              <a:off x="6239532"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8" name="rc48"/>
            <p:cNvSpPr/>
            <p:nvPr/>
          </p:nvSpPr>
          <p:spPr>
            <a:xfrm>
              <a:off x="6551057"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49" name="rc49"/>
            <p:cNvSpPr/>
            <p:nvPr/>
          </p:nvSpPr>
          <p:spPr>
            <a:xfrm>
              <a:off x="6862582"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0" name="rc50"/>
            <p:cNvSpPr/>
            <p:nvPr/>
          </p:nvSpPr>
          <p:spPr>
            <a:xfrm>
              <a:off x="717410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1" name="rc51"/>
            <p:cNvSpPr/>
            <p:nvPr/>
          </p:nvSpPr>
          <p:spPr>
            <a:xfrm>
              <a:off x="7485632"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7157"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08683" y="228728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0208" y="2287289"/>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1733" y="228728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6" name="rc56"/>
            <p:cNvSpPr/>
            <p:nvPr/>
          </p:nvSpPr>
          <p:spPr>
            <a:xfrm>
              <a:off x="1878180" y="2949177"/>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7" name="rc57"/>
            <p:cNvSpPr/>
            <p:nvPr/>
          </p:nvSpPr>
          <p:spPr>
            <a:xfrm>
              <a:off x="2189705"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8" name="rc58"/>
            <p:cNvSpPr/>
            <p:nvPr/>
          </p:nvSpPr>
          <p:spPr>
            <a:xfrm>
              <a:off x="2501230" y="2949177"/>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9" name="rc59"/>
            <p:cNvSpPr/>
            <p:nvPr/>
          </p:nvSpPr>
          <p:spPr>
            <a:xfrm>
              <a:off x="2812756"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0" name="rc60"/>
            <p:cNvSpPr/>
            <p:nvPr/>
          </p:nvSpPr>
          <p:spPr>
            <a:xfrm>
              <a:off x="3124281" y="2949177"/>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1" name="rc61"/>
            <p:cNvSpPr/>
            <p:nvPr/>
          </p:nvSpPr>
          <p:spPr>
            <a:xfrm>
              <a:off x="3435806"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2" name="rc62"/>
            <p:cNvSpPr/>
            <p:nvPr/>
          </p:nvSpPr>
          <p:spPr>
            <a:xfrm>
              <a:off x="3747331" y="2949177"/>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63" name="rc63"/>
            <p:cNvSpPr/>
            <p:nvPr/>
          </p:nvSpPr>
          <p:spPr>
            <a:xfrm>
              <a:off x="4058856" y="2949177"/>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64" name="rc64"/>
            <p:cNvSpPr/>
            <p:nvPr/>
          </p:nvSpPr>
          <p:spPr>
            <a:xfrm>
              <a:off x="4370381" y="2949177"/>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4681906" y="2949177"/>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66" name="rc66"/>
            <p:cNvSpPr/>
            <p:nvPr/>
          </p:nvSpPr>
          <p:spPr>
            <a:xfrm>
              <a:off x="4993431" y="2949177"/>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7" name="rc67"/>
            <p:cNvSpPr/>
            <p:nvPr/>
          </p:nvSpPr>
          <p:spPr>
            <a:xfrm>
              <a:off x="5304957" y="2949177"/>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68" name="rc68"/>
            <p:cNvSpPr/>
            <p:nvPr/>
          </p:nvSpPr>
          <p:spPr>
            <a:xfrm>
              <a:off x="5616482" y="2949177"/>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9" name="rc69"/>
            <p:cNvSpPr/>
            <p:nvPr/>
          </p:nvSpPr>
          <p:spPr>
            <a:xfrm>
              <a:off x="5928007"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0" name="rc70"/>
            <p:cNvSpPr/>
            <p:nvPr/>
          </p:nvSpPr>
          <p:spPr>
            <a:xfrm>
              <a:off x="6239532" y="2949177"/>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1" name="rc71"/>
            <p:cNvSpPr/>
            <p:nvPr/>
          </p:nvSpPr>
          <p:spPr>
            <a:xfrm>
              <a:off x="655105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2" name="rc72"/>
            <p:cNvSpPr/>
            <p:nvPr/>
          </p:nvSpPr>
          <p:spPr>
            <a:xfrm>
              <a:off x="6862582"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3" name="rc73"/>
            <p:cNvSpPr/>
            <p:nvPr/>
          </p:nvSpPr>
          <p:spPr>
            <a:xfrm>
              <a:off x="717410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4" name="rc74"/>
            <p:cNvSpPr/>
            <p:nvPr/>
          </p:nvSpPr>
          <p:spPr>
            <a:xfrm>
              <a:off x="7485632"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5" name="rc75"/>
            <p:cNvSpPr/>
            <p:nvPr/>
          </p:nvSpPr>
          <p:spPr>
            <a:xfrm>
              <a:off x="7797157"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6" name="rc76"/>
            <p:cNvSpPr/>
            <p:nvPr/>
          </p:nvSpPr>
          <p:spPr>
            <a:xfrm>
              <a:off x="8108683" y="2949177"/>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77" name="rc77"/>
            <p:cNvSpPr/>
            <p:nvPr/>
          </p:nvSpPr>
          <p:spPr>
            <a:xfrm>
              <a:off x="8420208" y="2949177"/>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8" name="rc78"/>
            <p:cNvSpPr/>
            <p:nvPr/>
          </p:nvSpPr>
          <p:spPr>
            <a:xfrm>
              <a:off x="8731733" y="2949177"/>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9" name="rc79"/>
            <p:cNvSpPr/>
            <p:nvPr/>
          </p:nvSpPr>
          <p:spPr>
            <a:xfrm>
              <a:off x="943605" y="2618233"/>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80" name="rc80"/>
            <p:cNvSpPr/>
            <p:nvPr/>
          </p:nvSpPr>
          <p:spPr>
            <a:xfrm>
              <a:off x="1255130"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1" name="rc81"/>
            <p:cNvSpPr/>
            <p:nvPr/>
          </p:nvSpPr>
          <p:spPr>
            <a:xfrm>
              <a:off x="1566655"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2" name="rc82"/>
            <p:cNvSpPr/>
            <p:nvPr/>
          </p:nvSpPr>
          <p:spPr>
            <a:xfrm>
              <a:off x="1878180" y="2618233"/>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3" name="rc83"/>
            <p:cNvSpPr/>
            <p:nvPr/>
          </p:nvSpPr>
          <p:spPr>
            <a:xfrm>
              <a:off x="2189705"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4" name="rc84"/>
            <p:cNvSpPr/>
            <p:nvPr/>
          </p:nvSpPr>
          <p:spPr>
            <a:xfrm>
              <a:off x="2501230"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5" name="rc85"/>
            <p:cNvSpPr/>
            <p:nvPr/>
          </p:nvSpPr>
          <p:spPr>
            <a:xfrm>
              <a:off x="2812756" y="2618233"/>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86" name="rc86"/>
            <p:cNvSpPr/>
            <p:nvPr/>
          </p:nvSpPr>
          <p:spPr>
            <a:xfrm>
              <a:off x="3124281" y="2618233"/>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7" name="rc87"/>
            <p:cNvSpPr/>
            <p:nvPr/>
          </p:nvSpPr>
          <p:spPr>
            <a:xfrm>
              <a:off x="3435806" y="2618233"/>
              <a:ext cx="311525" cy="330944"/>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88" name="rc88"/>
            <p:cNvSpPr/>
            <p:nvPr/>
          </p:nvSpPr>
          <p:spPr>
            <a:xfrm>
              <a:off x="3747331" y="2618233"/>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89" name="rc89"/>
            <p:cNvSpPr/>
            <p:nvPr/>
          </p:nvSpPr>
          <p:spPr>
            <a:xfrm>
              <a:off x="4058856" y="2618233"/>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0" name="rc90"/>
            <p:cNvSpPr/>
            <p:nvPr/>
          </p:nvSpPr>
          <p:spPr>
            <a:xfrm>
              <a:off x="4370381" y="2618233"/>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91" name="rc91"/>
            <p:cNvSpPr/>
            <p:nvPr/>
          </p:nvSpPr>
          <p:spPr>
            <a:xfrm>
              <a:off x="4681906"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2" name="rc92"/>
            <p:cNvSpPr/>
            <p:nvPr/>
          </p:nvSpPr>
          <p:spPr>
            <a:xfrm>
              <a:off x="4993431"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3" name="rc93"/>
            <p:cNvSpPr/>
            <p:nvPr/>
          </p:nvSpPr>
          <p:spPr>
            <a:xfrm>
              <a:off x="5304957"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4" name="rc94"/>
            <p:cNvSpPr/>
            <p:nvPr/>
          </p:nvSpPr>
          <p:spPr>
            <a:xfrm>
              <a:off x="5616482"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5" name="rc95"/>
            <p:cNvSpPr/>
            <p:nvPr/>
          </p:nvSpPr>
          <p:spPr>
            <a:xfrm>
              <a:off x="592800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6" name="rc96"/>
            <p:cNvSpPr/>
            <p:nvPr/>
          </p:nvSpPr>
          <p:spPr>
            <a:xfrm>
              <a:off x="6239532"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7" name="rc97"/>
            <p:cNvSpPr/>
            <p:nvPr/>
          </p:nvSpPr>
          <p:spPr>
            <a:xfrm>
              <a:off x="6551057"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8" name="rc98"/>
            <p:cNvSpPr/>
            <p:nvPr/>
          </p:nvSpPr>
          <p:spPr>
            <a:xfrm>
              <a:off x="6862582"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9" name="rc99"/>
            <p:cNvSpPr/>
            <p:nvPr/>
          </p:nvSpPr>
          <p:spPr>
            <a:xfrm>
              <a:off x="7174107"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0" name="rc100"/>
            <p:cNvSpPr/>
            <p:nvPr/>
          </p:nvSpPr>
          <p:spPr>
            <a:xfrm>
              <a:off x="7485632"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1" name="rc101"/>
            <p:cNvSpPr/>
            <p:nvPr/>
          </p:nvSpPr>
          <p:spPr>
            <a:xfrm>
              <a:off x="7797157"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2" name="rc102"/>
            <p:cNvSpPr/>
            <p:nvPr/>
          </p:nvSpPr>
          <p:spPr>
            <a:xfrm>
              <a:off x="8108683" y="2618233"/>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3" name="rc103"/>
            <p:cNvSpPr/>
            <p:nvPr/>
          </p:nvSpPr>
          <p:spPr>
            <a:xfrm>
              <a:off x="8420208" y="2618233"/>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4" name="rc104"/>
            <p:cNvSpPr/>
            <p:nvPr/>
          </p:nvSpPr>
          <p:spPr>
            <a:xfrm>
              <a:off x="8731733" y="2618233"/>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5" name="rc105"/>
            <p:cNvSpPr/>
            <p:nvPr/>
          </p:nvSpPr>
          <p:spPr>
            <a:xfrm>
              <a:off x="5616482" y="3611066"/>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6" name="rc106"/>
            <p:cNvSpPr/>
            <p:nvPr/>
          </p:nvSpPr>
          <p:spPr>
            <a:xfrm>
              <a:off x="5928007" y="3611066"/>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07" name="rc107"/>
            <p:cNvSpPr/>
            <p:nvPr/>
          </p:nvSpPr>
          <p:spPr>
            <a:xfrm>
              <a:off x="6239532" y="3611066"/>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08" name="rc108"/>
            <p:cNvSpPr/>
            <p:nvPr/>
          </p:nvSpPr>
          <p:spPr>
            <a:xfrm>
              <a:off x="65510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9" name="rc109"/>
            <p:cNvSpPr/>
            <p:nvPr/>
          </p:nvSpPr>
          <p:spPr>
            <a:xfrm>
              <a:off x="6862582" y="3611066"/>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0" name="rc110"/>
            <p:cNvSpPr/>
            <p:nvPr/>
          </p:nvSpPr>
          <p:spPr>
            <a:xfrm>
              <a:off x="717410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1" name="rc111"/>
            <p:cNvSpPr/>
            <p:nvPr/>
          </p:nvSpPr>
          <p:spPr>
            <a:xfrm>
              <a:off x="7485632"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2" name="rc112"/>
            <p:cNvSpPr/>
            <p:nvPr/>
          </p:nvSpPr>
          <p:spPr>
            <a:xfrm>
              <a:off x="7797157"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3" name="rc113"/>
            <p:cNvSpPr/>
            <p:nvPr/>
          </p:nvSpPr>
          <p:spPr>
            <a:xfrm>
              <a:off x="8108683"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4" name="rc114"/>
            <p:cNvSpPr/>
            <p:nvPr/>
          </p:nvSpPr>
          <p:spPr>
            <a:xfrm>
              <a:off x="8420208"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5" name="rc115"/>
            <p:cNvSpPr/>
            <p:nvPr/>
          </p:nvSpPr>
          <p:spPr>
            <a:xfrm>
              <a:off x="8731733" y="3611066"/>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6" name="rc116"/>
            <p:cNvSpPr/>
            <p:nvPr/>
          </p:nvSpPr>
          <p:spPr>
            <a:xfrm>
              <a:off x="7485632"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7" name="rc117"/>
            <p:cNvSpPr/>
            <p:nvPr/>
          </p:nvSpPr>
          <p:spPr>
            <a:xfrm>
              <a:off x="7797157" y="3942011"/>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8108683" y="3942011"/>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8420208" y="3942011"/>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0" name="rc120"/>
            <p:cNvSpPr/>
            <p:nvPr/>
          </p:nvSpPr>
          <p:spPr>
            <a:xfrm>
              <a:off x="8731733" y="3942011"/>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1" name="rc121"/>
            <p:cNvSpPr/>
            <p:nvPr/>
          </p:nvSpPr>
          <p:spPr>
            <a:xfrm>
              <a:off x="943605" y="4272955"/>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2" name="rc122"/>
            <p:cNvSpPr/>
            <p:nvPr/>
          </p:nvSpPr>
          <p:spPr>
            <a:xfrm>
              <a:off x="1255130" y="4272955"/>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23" name="rc123"/>
            <p:cNvSpPr/>
            <p:nvPr/>
          </p:nvSpPr>
          <p:spPr>
            <a:xfrm>
              <a:off x="1566655" y="4272955"/>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24" name="rc124"/>
            <p:cNvSpPr/>
            <p:nvPr/>
          </p:nvSpPr>
          <p:spPr>
            <a:xfrm>
              <a:off x="1878180"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2189705"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2501230" y="4272955"/>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7" name="rc127"/>
            <p:cNvSpPr/>
            <p:nvPr/>
          </p:nvSpPr>
          <p:spPr>
            <a:xfrm>
              <a:off x="2812756" y="4272955"/>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8" name="rc128"/>
            <p:cNvSpPr/>
            <p:nvPr/>
          </p:nvSpPr>
          <p:spPr>
            <a:xfrm>
              <a:off x="3124281" y="4272955"/>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9" name="rc129"/>
            <p:cNvSpPr/>
            <p:nvPr/>
          </p:nvSpPr>
          <p:spPr>
            <a:xfrm>
              <a:off x="3435806" y="4272955"/>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0" name="rc130"/>
            <p:cNvSpPr/>
            <p:nvPr/>
          </p:nvSpPr>
          <p:spPr>
            <a:xfrm>
              <a:off x="3747331" y="4272955"/>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1" name="rc131"/>
            <p:cNvSpPr/>
            <p:nvPr/>
          </p:nvSpPr>
          <p:spPr>
            <a:xfrm>
              <a:off x="4058856" y="4272955"/>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32" name="rc132"/>
            <p:cNvSpPr/>
            <p:nvPr/>
          </p:nvSpPr>
          <p:spPr>
            <a:xfrm>
              <a:off x="4370381" y="4272955"/>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33" name="rc133"/>
            <p:cNvSpPr/>
            <p:nvPr/>
          </p:nvSpPr>
          <p:spPr>
            <a:xfrm>
              <a:off x="4681906"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4" name="rc134"/>
            <p:cNvSpPr/>
            <p:nvPr/>
          </p:nvSpPr>
          <p:spPr>
            <a:xfrm>
              <a:off x="4993431" y="4272955"/>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5" name="rc135"/>
            <p:cNvSpPr/>
            <p:nvPr/>
          </p:nvSpPr>
          <p:spPr>
            <a:xfrm>
              <a:off x="5304957" y="4272955"/>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6" name="rc136"/>
            <p:cNvSpPr/>
            <p:nvPr/>
          </p:nvSpPr>
          <p:spPr>
            <a:xfrm>
              <a:off x="5616482" y="4272955"/>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37" name="rc137"/>
            <p:cNvSpPr/>
            <p:nvPr/>
          </p:nvSpPr>
          <p:spPr>
            <a:xfrm>
              <a:off x="5928007" y="4272955"/>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8" name="rc138"/>
            <p:cNvSpPr/>
            <p:nvPr/>
          </p:nvSpPr>
          <p:spPr>
            <a:xfrm>
              <a:off x="6239532" y="4272955"/>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39" name="rc139"/>
            <p:cNvSpPr/>
            <p:nvPr/>
          </p:nvSpPr>
          <p:spPr>
            <a:xfrm>
              <a:off x="6551057"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0" name="rc140"/>
            <p:cNvSpPr/>
            <p:nvPr/>
          </p:nvSpPr>
          <p:spPr>
            <a:xfrm>
              <a:off x="6862582"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1" name="rc141"/>
            <p:cNvSpPr/>
            <p:nvPr/>
          </p:nvSpPr>
          <p:spPr>
            <a:xfrm>
              <a:off x="7174107"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2" name="rc142"/>
            <p:cNvSpPr/>
            <p:nvPr/>
          </p:nvSpPr>
          <p:spPr>
            <a:xfrm>
              <a:off x="7485632" y="4272955"/>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3" name="rc143"/>
            <p:cNvSpPr/>
            <p:nvPr/>
          </p:nvSpPr>
          <p:spPr>
            <a:xfrm>
              <a:off x="7797157" y="4272955"/>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4" name="rc144"/>
            <p:cNvSpPr/>
            <p:nvPr/>
          </p:nvSpPr>
          <p:spPr>
            <a:xfrm>
              <a:off x="8108683" y="4272955"/>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45" name="rc145"/>
            <p:cNvSpPr/>
            <p:nvPr/>
          </p:nvSpPr>
          <p:spPr>
            <a:xfrm>
              <a:off x="8420208" y="4272955"/>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46" name="rc146"/>
            <p:cNvSpPr/>
            <p:nvPr/>
          </p:nvSpPr>
          <p:spPr>
            <a:xfrm>
              <a:off x="8731733" y="4272955"/>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47" name="rc147"/>
            <p:cNvSpPr/>
            <p:nvPr/>
          </p:nvSpPr>
          <p:spPr>
            <a:xfrm>
              <a:off x="1878180" y="4934844"/>
              <a:ext cx="311525" cy="330944"/>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148" name="rc148"/>
            <p:cNvSpPr/>
            <p:nvPr/>
          </p:nvSpPr>
          <p:spPr>
            <a:xfrm>
              <a:off x="2189705" y="4934844"/>
              <a:ext cx="311525" cy="330944"/>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49" name="rc149"/>
            <p:cNvSpPr/>
            <p:nvPr/>
          </p:nvSpPr>
          <p:spPr>
            <a:xfrm>
              <a:off x="2501230" y="4934844"/>
              <a:ext cx="311525" cy="330944"/>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150" name="rc150"/>
            <p:cNvSpPr/>
            <p:nvPr/>
          </p:nvSpPr>
          <p:spPr>
            <a:xfrm>
              <a:off x="2812756"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1" name="rc151"/>
            <p:cNvSpPr/>
            <p:nvPr/>
          </p:nvSpPr>
          <p:spPr>
            <a:xfrm>
              <a:off x="3124281" y="4934844"/>
              <a:ext cx="311525" cy="330944"/>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2" name="rc152"/>
            <p:cNvSpPr/>
            <p:nvPr/>
          </p:nvSpPr>
          <p:spPr>
            <a:xfrm>
              <a:off x="3435806" y="49348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3747331"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4" name="rc154"/>
            <p:cNvSpPr/>
            <p:nvPr/>
          </p:nvSpPr>
          <p:spPr>
            <a:xfrm>
              <a:off x="4058856"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5" name="rc155"/>
            <p:cNvSpPr/>
            <p:nvPr/>
          </p:nvSpPr>
          <p:spPr>
            <a:xfrm>
              <a:off x="4370381" y="4934844"/>
              <a:ext cx="311525" cy="330944"/>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6" name="rc156"/>
            <p:cNvSpPr/>
            <p:nvPr/>
          </p:nvSpPr>
          <p:spPr>
            <a:xfrm>
              <a:off x="4681906" y="49348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57" name="rc157"/>
            <p:cNvSpPr/>
            <p:nvPr/>
          </p:nvSpPr>
          <p:spPr>
            <a:xfrm>
              <a:off x="4993431" y="4934844"/>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8" name="rc158"/>
            <p:cNvSpPr/>
            <p:nvPr/>
          </p:nvSpPr>
          <p:spPr>
            <a:xfrm>
              <a:off x="5304957" y="4934844"/>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59" name="rc159"/>
            <p:cNvSpPr/>
            <p:nvPr/>
          </p:nvSpPr>
          <p:spPr>
            <a:xfrm>
              <a:off x="5616482" y="4934844"/>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60" name="rc160"/>
            <p:cNvSpPr/>
            <p:nvPr/>
          </p:nvSpPr>
          <p:spPr>
            <a:xfrm>
              <a:off x="5928007"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1" name="rc161"/>
            <p:cNvSpPr/>
            <p:nvPr/>
          </p:nvSpPr>
          <p:spPr>
            <a:xfrm>
              <a:off x="6239532" y="4934844"/>
              <a:ext cx="311525" cy="330944"/>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62" name="rc162"/>
            <p:cNvSpPr/>
            <p:nvPr/>
          </p:nvSpPr>
          <p:spPr>
            <a:xfrm>
              <a:off x="6551057" y="49348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6862582" y="49348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4" name="rc164"/>
            <p:cNvSpPr/>
            <p:nvPr/>
          </p:nvSpPr>
          <p:spPr>
            <a:xfrm>
              <a:off x="7174107" y="4934844"/>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7485632" y="4934844"/>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6" name="rc166"/>
            <p:cNvSpPr/>
            <p:nvPr/>
          </p:nvSpPr>
          <p:spPr>
            <a:xfrm>
              <a:off x="7797157" y="4934844"/>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8108683" y="4934844"/>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68" name="rc168"/>
            <p:cNvSpPr/>
            <p:nvPr/>
          </p:nvSpPr>
          <p:spPr>
            <a:xfrm>
              <a:off x="8420208" y="4934844"/>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69" name="rc169"/>
            <p:cNvSpPr/>
            <p:nvPr/>
          </p:nvSpPr>
          <p:spPr>
            <a:xfrm>
              <a:off x="8731733" y="4934844"/>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7485632" y="3280122"/>
              <a:ext cx="311525" cy="330944"/>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71" name="rc171"/>
            <p:cNvSpPr/>
            <p:nvPr/>
          </p:nvSpPr>
          <p:spPr>
            <a:xfrm>
              <a:off x="7797157" y="3280122"/>
              <a:ext cx="311525" cy="330944"/>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172" name="rc172"/>
            <p:cNvSpPr/>
            <p:nvPr/>
          </p:nvSpPr>
          <p:spPr>
            <a:xfrm>
              <a:off x="8108683" y="3280122"/>
              <a:ext cx="311525" cy="330944"/>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73" name="rc173"/>
            <p:cNvSpPr/>
            <p:nvPr/>
          </p:nvSpPr>
          <p:spPr>
            <a:xfrm>
              <a:off x="8420208"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4" name="rc174"/>
            <p:cNvSpPr/>
            <p:nvPr/>
          </p:nvSpPr>
          <p:spPr>
            <a:xfrm>
              <a:off x="8731733" y="3280122"/>
              <a:ext cx="311525" cy="330944"/>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943605" y="4603899"/>
              <a:ext cx="311525" cy="330944"/>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76" name="rc176"/>
            <p:cNvSpPr/>
            <p:nvPr/>
          </p:nvSpPr>
          <p:spPr>
            <a:xfrm>
              <a:off x="1255130" y="4603899"/>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77" name="rc177"/>
            <p:cNvSpPr/>
            <p:nvPr/>
          </p:nvSpPr>
          <p:spPr>
            <a:xfrm>
              <a:off x="1566655" y="4603899"/>
              <a:ext cx="311525" cy="330944"/>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78" name="rc178"/>
            <p:cNvSpPr/>
            <p:nvPr/>
          </p:nvSpPr>
          <p:spPr>
            <a:xfrm>
              <a:off x="1878180"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79" name="rc179"/>
            <p:cNvSpPr/>
            <p:nvPr/>
          </p:nvSpPr>
          <p:spPr>
            <a:xfrm>
              <a:off x="2189705"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0" name="rc180"/>
            <p:cNvSpPr/>
            <p:nvPr/>
          </p:nvSpPr>
          <p:spPr>
            <a:xfrm>
              <a:off x="2501230" y="4603899"/>
              <a:ext cx="311525" cy="330944"/>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81" name="rc181"/>
            <p:cNvSpPr/>
            <p:nvPr/>
          </p:nvSpPr>
          <p:spPr>
            <a:xfrm>
              <a:off x="2812756" y="4603899"/>
              <a:ext cx="311525" cy="330944"/>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82" name="rc182"/>
            <p:cNvSpPr/>
            <p:nvPr/>
          </p:nvSpPr>
          <p:spPr>
            <a:xfrm>
              <a:off x="3124281" y="4603899"/>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83" name="rc183"/>
            <p:cNvSpPr/>
            <p:nvPr/>
          </p:nvSpPr>
          <p:spPr>
            <a:xfrm>
              <a:off x="3435806" y="4603899"/>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4" name="rc184"/>
            <p:cNvSpPr/>
            <p:nvPr/>
          </p:nvSpPr>
          <p:spPr>
            <a:xfrm>
              <a:off x="3747331" y="4603899"/>
              <a:ext cx="311525" cy="330944"/>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5" name="rc185"/>
            <p:cNvSpPr/>
            <p:nvPr/>
          </p:nvSpPr>
          <p:spPr>
            <a:xfrm>
              <a:off x="4058856" y="4603899"/>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86" name="rc186"/>
            <p:cNvSpPr/>
            <p:nvPr/>
          </p:nvSpPr>
          <p:spPr>
            <a:xfrm>
              <a:off x="4370381" y="4603899"/>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7" name="rc187"/>
            <p:cNvSpPr/>
            <p:nvPr/>
          </p:nvSpPr>
          <p:spPr>
            <a:xfrm>
              <a:off x="4681906"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88" name="rc188"/>
            <p:cNvSpPr/>
            <p:nvPr/>
          </p:nvSpPr>
          <p:spPr>
            <a:xfrm>
              <a:off x="4993431" y="4603899"/>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9" name="rc189"/>
            <p:cNvSpPr/>
            <p:nvPr/>
          </p:nvSpPr>
          <p:spPr>
            <a:xfrm>
              <a:off x="5304957" y="4603899"/>
              <a:ext cx="311525" cy="330944"/>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0" name="rc190"/>
            <p:cNvSpPr/>
            <p:nvPr/>
          </p:nvSpPr>
          <p:spPr>
            <a:xfrm>
              <a:off x="5616482" y="4603899"/>
              <a:ext cx="311525" cy="330944"/>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1" name="rc191"/>
            <p:cNvSpPr/>
            <p:nvPr/>
          </p:nvSpPr>
          <p:spPr>
            <a:xfrm>
              <a:off x="5928007" y="4603899"/>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92" name="rc192"/>
            <p:cNvSpPr/>
            <p:nvPr/>
          </p:nvSpPr>
          <p:spPr>
            <a:xfrm>
              <a:off x="6239532" y="4603899"/>
              <a:ext cx="311525" cy="330944"/>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6551057"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4" name="rc194"/>
            <p:cNvSpPr/>
            <p:nvPr/>
          </p:nvSpPr>
          <p:spPr>
            <a:xfrm>
              <a:off x="6862582"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5" name="rc195"/>
            <p:cNvSpPr/>
            <p:nvPr/>
          </p:nvSpPr>
          <p:spPr>
            <a:xfrm>
              <a:off x="7174107"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6" name="rc196"/>
            <p:cNvSpPr/>
            <p:nvPr/>
          </p:nvSpPr>
          <p:spPr>
            <a:xfrm>
              <a:off x="7485632" y="4603899"/>
              <a:ext cx="311525" cy="330944"/>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97" name="rc197"/>
            <p:cNvSpPr/>
            <p:nvPr/>
          </p:nvSpPr>
          <p:spPr>
            <a:xfrm>
              <a:off x="7797157" y="4603899"/>
              <a:ext cx="311525" cy="330944"/>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8108683" y="4603899"/>
              <a:ext cx="311525" cy="330944"/>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8420208" y="4603899"/>
              <a:ext cx="311525" cy="330944"/>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0" name="rc200"/>
            <p:cNvSpPr/>
            <p:nvPr/>
          </p:nvSpPr>
          <p:spPr>
            <a:xfrm>
              <a:off x="8731733" y="4603899"/>
              <a:ext cx="311525" cy="330944"/>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01" name="rc201"/>
            <p:cNvSpPr/>
            <p:nvPr/>
          </p:nvSpPr>
          <p:spPr>
            <a:xfrm>
              <a:off x="4993431" y="5265788"/>
              <a:ext cx="311525" cy="330944"/>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02" name="rc202"/>
            <p:cNvSpPr/>
            <p:nvPr/>
          </p:nvSpPr>
          <p:spPr>
            <a:xfrm>
              <a:off x="5304957" y="5265788"/>
              <a:ext cx="311525" cy="330944"/>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3" name="rc203"/>
            <p:cNvSpPr/>
            <p:nvPr/>
          </p:nvSpPr>
          <p:spPr>
            <a:xfrm>
              <a:off x="5616482" y="5265788"/>
              <a:ext cx="311525" cy="330944"/>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04" name="rc204"/>
            <p:cNvSpPr/>
            <p:nvPr/>
          </p:nvSpPr>
          <p:spPr>
            <a:xfrm>
              <a:off x="5928007" y="5265788"/>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5" name="rc205"/>
            <p:cNvSpPr/>
            <p:nvPr/>
          </p:nvSpPr>
          <p:spPr>
            <a:xfrm>
              <a:off x="6239532" y="5265788"/>
              <a:ext cx="311525" cy="330944"/>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06" name="rc206"/>
            <p:cNvSpPr/>
            <p:nvPr/>
          </p:nvSpPr>
          <p:spPr>
            <a:xfrm>
              <a:off x="6551057" y="5265788"/>
              <a:ext cx="311525" cy="330944"/>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7" name="rc207"/>
            <p:cNvSpPr/>
            <p:nvPr/>
          </p:nvSpPr>
          <p:spPr>
            <a:xfrm>
              <a:off x="6862582" y="5265788"/>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8" name="rc208"/>
            <p:cNvSpPr/>
            <p:nvPr/>
          </p:nvSpPr>
          <p:spPr>
            <a:xfrm>
              <a:off x="7174107" y="5265788"/>
              <a:ext cx="311525" cy="330944"/>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9" name="rc209"/>
            <p:cNvSpPr/>
            <p:nvPr/>
          </p:nvSpPr>
          <p:spPr>
            <a:xfrm>
              <a:off x="7485632" y="5265788"/>
              <a:ext cx="311525" cy="330944"/>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0" name="rc210"/>
            <p:cNvSpPr/>
            <p:nvPr/>
          </p:nvSpPr>
          <p:spPr>
            <a:xfrm>
              <a:off x="7797157" y="5265788"/>
              <a:ext cx="311525" cy="330944"/>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1" name="rc211"/>
            <p:cNvSpPr/>
            <p:nvPr/>
          </p:nvSpPr>
          <p:spPr>
            <a:xfrm>
              <a:off x="8108683" y="5265788"/>
              <a:ext cx="311525" cy="330944"/>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12" name="rc212"/>
            <p:cNvSpPr/>
            <p:nvPr/>
          </p:nvSpPr>
          <p:spPr>
            <a:xfrm>
              <a:off x="8420208" y="5265788"/>
              <a:ext cx="311525" cy="330944"/>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13" name="rc213"/>
            <p:cNvSpPr/>
            <p:nvPr/>
          </p:nvSpPr>
          <p:spPr>
            <a:xfrm>
              <a:off x="8731733" y="5265788"/>
              <a:ext cx="311525" cy="330944"/>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14" name="tx214"/>
            <p:cNvSpPr/>
            <p:nvPr/>
          </p:nvSpPr>
          <p:spPr>
            <a:xfrm>
              <a:off x="10390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15" name="tx215"/>
            <p:cNvSpPr/>
            <p:nvPr/>
          </p:nvSpPr>
          <p:spPr>
            <a:xfrm>
              <a:off x="13506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16" name="tx216"/>
            <p:cNvSpPr/>
            <p:nvPr/>
          </p:nvSpPr>
          <p:spPr>
            <a:xfrm>
              <a:off x="16621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17" name="tx217"/>
            <p:cNvSpPr/>
            <p:nvPr/>
          </p:nvSpPr>
          <p:spPr>
            <a:xfrm>
              <a:off x="197365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18" name="tx218"/>
            <p:cNvSpPr/>
            <p:nvPr/>
          </p:nvSpPr>
          <p:spPr>
            <a:xfrm>
              <a:off x="228517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19" name="tx219"/>
            <p:cNvSpPr/>
            <p:nvPr/>
          </p:nvSpPr>
          <p:spPr>
            <a:xfrm>
              <a:off x="2596703"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20" name="tx220"/>
            <p:cNvSpPr/>
            <p:nvPr/>
          </p:nvSpPr>
          <p:spPr>
            <a:xfrm>
              <a:off x="2908228"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21" name="tx221"/>
            <p:cNvSpPr/>
            <p:nvPr/>
          </p:nvSpPr>
          <p:spPr>
            <a:xfrm>
              <a:off x="321975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22" name="tx222"/>
            <p:cNvSpPr/>
            <p:nvPr/>
          </p:nvSpPr>
          <p:spPr>
            <a:xfrm>
              <a:off x="3510185"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23" name="tx223"/>
            <p:cNvSpPr/>
            <p:nvPr/>
          </p:nvSpPr>
          <p:spPr>
            <a:xfrm>
              <a:off x="3821710"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24" name="tx224"/>
            <p:cNvSpPr/>
            <p:nvPr/>
          </p:nvSpPr>
          <p:spPr>
            <a:xfrm>
              <a:off x="41543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25" name="tx225"/>
            <p:cNvSpPr/>
            <p:nvPr/>
          </p:nvSpPr>
          <p:spPr>
            <a:xfrm>
              <a:off x="4444761" y="208037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6" name="tx226"/>
            <p:cNvSpPr/>
            <p:nvPr/>
          </p:nvSpPr>
          <p:spPr>
            <a:xfrm>
              <a:off x="477737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7" name="tx227"/>
            <p:cNvSpPr/>
            <p:nvPr/>
          </p:nvSpPr>
          <p:spPr>
            <a:xfrm>
              <a:off x="5088904"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8" name="tx228"/>
            <p:cNvSpPr/>
            <p:nvPr/>
          </p:nvSpPr>
          <p:spPr>
            <a:xfrm>
              <a:off x="5400429"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29" name="tx229"/>
            <p:cNvSpPr/>
            <p:nvPr/>
          </p:nvSpPr>
          <p:spPr>
            <a:xfrm>
              <a:off x="57119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0" name="tx230"/>
            <p:cNvSpPr/>
            <p:nvPr/>
          </p:nvSpPr>
          <p:spPr>
            <a:xfrm>
              <a:off x="60234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31" name="tx231"/>
            <p:cNvSpPr/>
            <p:nvPr/>
          </p:nvSpPr>
          <p:spPr>
            <a:xfrm>
              <a:off x="63350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2" name="tx232"/>
            <p:cNvSpPr/>
            <p:nvPr/>
          </p:nvSpPr>
          <p:spPr>
            <a:xfrm>
              <a:off x="66465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3" name="tx233"/>
            <p:cNvSpPr/>
            <p:nvPr/>
          </p:nvSpPr>
          <p:spPr>
            <a:xfrm>
              <a:off x="69580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34" name="tx234"/>
            <p:cNvSpPr/>
            <p:nvPr/>
          </p:nvSpPr>
          <p:spPr>
            <a:xfrm>
              <a:off x="726958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5" name="tx235"/>
            <p:cNvSpPr/>
            <p:nvPr/>
          </p:nvSpPr>
          <p:spPr>
            <a:xfrm>
              <a:off x="758110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6" name="tx236"/>
            <p:cNvSpPr/>
            <p:nvPr/>
          </p:nvSpPr>
          <p:spPr>
            <a:xfrm>
              <a:off x="7892630"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7" name="tx237"/>
            <p:cNvSpPr/>
            <p:nvPr/>
          </p:nvSpPr>
          <p:spPr>
            <a:xfrm>
              <a:off x="8204155"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8" name="tx238"/>
            <p:cNvSpPr/>
            <p:nvPr/>
          </p:nvSpPr>
          <p:spPr>
            <a:xfrm>
              <a:off x="8515681"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39" name="tx239"/>
            <p:cNvSpPr/>
            <p:nvPr/>
          </p:nvSpPr>
          <p:spPr>
            <a:xfrm>
              <a:off x="8827206" y="20813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40" name="tx240"/>
            <p:cNvSpPr/>
            <p:nvPr/>
          </p:nvSpPr>
          <p:spPr>
            <a:xfrm>
              <a:off x="10390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1" name="tx241"/>
            <p:cNvSpPr/>
            <p:nvPr/>
          </p:nvSpPr>
          <p:spPr>
            <a:xfrm>
              <a:off x="13506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2" name="tx242"/>
            <p:cNvSpPr/>
            <p:nvPr/>
          </p:nvSpPr>
          <p:spPr>
            <a:xfrm>
              <a:off x="16621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43" name="tx243"/>
            <p:cNvSpPr/>
            <p:nvPr/>
          </p:nvSpPr>
          <p:spPr>
            <a:xfrm>
              <a:off x="197365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44" name="tx244"/>
            <p:cNvSpPr/>
            <p:nvPr/>
          </p:nvSpPr>
          <p:spPr>
            <a:xfrm>
              <a:off x="228517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45" name="tx245"/>
            <p:cNvSpPr/>
            <p:nvPr/>
          </p:nvSpPr>
          <p:spPr>
            <a:xfrm>
              <a:off x="2596703"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46" name="tx246"/>
            <p:cNvSpPr/>
            <p:nvPr/>
          </p:nvSpPr>
          <p:spPr>
            <a:xfrm>
              <a:off x="2908228"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47" name="tx247"/>
            <p:cNvSpPr/>
            <p:nvPr/>
          </p:nvSpPr>
          <p:spPr>
            <a:xfrm>
              <a:off x="3219754" y="24139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248" name="tx248"/>
            <p:cNvSpPr/>
            <p:nvPr/>
          </p:nvSpPr>
          <p:spPr>
            <a:xfrm>
              <a:off x="3510185" y="241263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49" name="tx249"/>
            <p:cNvSpPr/>
            <p:nvPr/>
          </p:nvSpPr>
          <p:spPr>
            <a:xfrm>
              <a:off x="3821710" y="24112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50" name="tx250"/>
            <p:cNvSpPr/>
            <p:nvPr/>
          </p:nvSpPr>
          <p:spPr>
            <a:xfrm>
              <a:off x="41543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251" name="tx251"/>
            <p:cNvSpPr/>
            <p:nvPr/>
          </p:nvSpPr>
          <p:spPr>
            <a:xfrm>
              <a:off x="4444761" y="24113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52" name="tx252"/>
            <p:cNvSpPr/>
            <p:nvPr/>
          </p:nvSpPr>
          <p:spPr>
            <a:xfrm>
              <a:off x="477737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3" name="tx253"/>
            <p:cNvSpPr/>
            <p:nvPr/>
          </p:nvSpPr>
          <p:spPr>
            <a:xfrm>
              <a:off x="5088904"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4" name="tx254"/>
            <p:cNvSpPr/>
            <p:nvPr/>
          </p:nvSpPr>
          <p:spPr>
            <a:xfrm>
              <a:off x="5400429"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55" name="tx255"/>
            <p:cNvSpPr/>
            <p:nvPr/>
          </p:nvSpPr>
          <p:spPr>
            <a:xfrm>
              <a:off x="57119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6" name="tx256"/>
            <p:cNvSpPr/>
            <p:nvPr/>
          </p:nvSpPr>
          <p:spPr>
            <a:xfrm>
              <a:off x="60234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7" name="tx257"/>
            <p:cNvSpPr/>
            <p:nvPr/>
          </p:nvSpPr>
          <p:spPr>
            <a:xfrm>
              <a:off x="63350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58" name="tx258"/>
            <p:cNvSpPr/>
            <p:nvPr/>
          </p:nvSpPr>
          <p:spPr>
            <a:xfrm>
              <a:off x="66465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59" name="tx259"/>
            <p:cNvSpPr/>
            <p:nvPr/>
          </p:nvSpPr>
          <p:spPr>
            <a:xfrm>
              <a:off x="69580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0" name="tx260"/>
            <p:cNvSpPr/>
            <p:nvPr/>
          </p:nvSpPr>
          <p:spPr>
            <a:xfrm>
              <a:off x="726958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1" name="tx261"/>
            <p:cNvSpPr/>
            <p:nvPr/>
          </p:nvSpPr>
          <p:spPr>
            <a:xfrm>
              <a:off x="758110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2" name="tx262"/>
            <p:cNvSpPr/>
            <p:nvPr/>
          </p:nvSpPr>
          <p:spPr>
            <a:xfrm>
              <a:off x="7892630"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3" name="tx263"/>
            <p:cNvSpPr/>
            <p:nvPr/>
          </p:nvSpPr>
          <p:spPr>
            <a:xfrm>
              <a:off x="8204155"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4" name="tx264"/>
            <p:cNvSpPr/>
            <p:nvPr/>
          </p:nvSpPr>
          <p:spPr>
            <a:xfrm>
              <a:off x="8515681"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5" name="tx265"/>
            <p:cNvSpPr/>
            <p:nvPr/>
          </p:nvSpPr>
          <p:spPr>
            <a:xfrm>
              <a:off x="8827206" y="24123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66" name="tx266"/>
            <p:cNvSpPr/>
            <p:nvPr/>
          </p:nvSpPr>
          <p:spPr>
            <a:xfrm>
              <a:off x="197365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267" name="tx267"/>
            <p:cNvSpPr/>
            <p:nvPr/>
          </p:nvSpPr>
          <p:spPr>
            <a:xfrm>
              <a:off x="228517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8" name="tx268"/>
            <p:cNvSpPr/>
            <p:nvPr/>
          </p:nvSpPr>
          <p:spPr>
            <a:xfrm>
              <a:off x="2596703"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69" name="tx269"/>
            <p:cNvSpPr/>
            <p:nvPr/>
          </p:nvSpPr>
          <p:spPr>
            <a:xfrm>
              <a:off x="2908228"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0" name="tx270"/>
            <p:cNvSpPr/>
            <p:nvPr/>
          </p:nvSpPr>
          <p:spPr>
            <a:xfrm>
              <a:off x="321975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1" name="tx271"/>
            <p:cNvSpPr/>
            <p:nvPr/>
          </p:nvSpPr>
          <p:spPr>
            <a:xfrm>
              <a:off x="3510185"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2" name="tx272"/>
            <p:cNvSpPr/>
            <p:nvPr/>
          </p:nvSpPr>
          <p:spPr>
            <a:xfrm>
              <a:off x="3821710"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73" name="tx273"/>
            <p:cNvSpPr/>
            <p:nvPr/>
          </p:nvSpPr>
          <p:spPr>
            <a:xfrm>
              <a:off x="4154329" y="307553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274" name="tx274"/>
            <p:cNvSpPr/>
            <p:nvPr/>
          </p:nvSpPr>
          <p:spPr>
            <a:xfrm>
              <a:off x="4444761"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275" name="tx275"/>
            <p:cNvSpPr/>
            <p:nvPr/>
          </p:nvSpPr>
          <p:spPr>
            <a:xfrm>
              <a:off x="4777379" y="307415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76" name="tx276"/>
            <p:cNvSpPr/>
            <p:nvPr/>
          </p:nvSpPr>
          <p:spPr>
            <a:xfrm>
              <a:off x="5088904"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277" name="tx277"/>
            <p:cNvSpPr/>
            <p:nvPr/>
          </p:nvSpPr>
          <p:spPr>
            <a:xfrm>
              <a:off x="5400429"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78" name="tx278"/>
            <p:cNvSpPr/>
            <p:nvPr/>
          </p:nvSpPr>
          <p:spPr>
            <a:xfrm>
              <a:off x="57119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9" name="tx279"/>
            <p:cNvSpPr/>
            <p:nvPr/>
          </p:nvSpPr>
          <p:spPr>
            <a:xfrm>
              <a:off x="60234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0" name="tx280"/>
            <p:cNvSpPr/>
            <p:nvPr/>
          </p:nvSpPr>
          <p:spPr>
            <a:xfrm>
              <a:off x="63350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81" name="tx281"/>
            <p:cNvSpPr/>
            <p:nvPr/>
          </p:nvSpPr>
          <p:spPr>
            <a:xfrm>
              <a:off x="6625436"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2" name="tx282"/>
            <p:cNvSpPr/>
            <p:nvPr/>
          </p:nvSpPr>
          <p:spPr>
            <a:xfrm>
              <a:off x="6936962" y="307320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3" name="tx283"/>
            <p:cNvSpPr/>
            <p:nvPr/>
          </p:nvSpPr>
          <p:spPr>
            <a:xfrm>
              <a:off x="726958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4" name="tx284"/>
            <p:cNvSpPr/>
            <p:nvPr/>
          </p:nvSpPr>
          <p:spPr>
            <a:xfrm>
              <a:off x="758110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7892630"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6" name="tx286"/>
            <p:cNvSpPr/>
            <p:nvPr/>
          </p:nvSpPr>
          <p:spPr>
            <a:xfrm>
              <a:off x="8204155"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87" name="tx287"/>
            <p:cNvSpPr/>
            <p:nvPr/>
          </p:nvSpPr>
          <p:spPr>
            <a:xfrm>
              <a:off x="8515681"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88" name="tx288"/>
            <p:cNvSpPr/>
            <p:nvPr/>
          </p:nvSpPr>
          <p:spPr>
            <a:xfrm>
              <a:off x="8827206" y="30742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10390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0" name="tx290"/>
            <p:cNvSpPr/>
            <p:nvPr/>
          </p:nvSpPr>
          <p:spPr>
            <a:xfrm>
              <a:off x="1350603"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1" name="tx291"/>
            <p:cNvSpPr/>
            <p:nvPr/>
          </p:nvSpPr>
          <p:spPr>
            <a:xfrm>
              <a:off x="1662128"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2" name="tx292"/>
            <p:cNvSpPr/>
            <p:nvPr/>
          </p:nvSpPr>
          <p:spPr>
            <a:xfrm>
              <a:off x="1952560"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293" name="tx293"/>
            <p:cNvSpPr/>
            <p:nvPr/>
          </p:nvSpPr>
          <p:spPr>
            <a:xfrm>
              <a:off x="228517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4" name="tx294"/>
            <p:cNvSpPr/>
            <p:nvPr/>
          </p:nvSpPr>
          <p:spPr>
            <a:xfrm>
              <a:off x="2596703"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5" name="tx295"/>
            <p:cNvSpPr/>
            <p:nvPr/>
          </p:nvSpPr>
          <p:spPr>
            <a:xfrm>
              <a:off x="2908228" y="27432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296" name="tx296"/>
            <p:cNvSpPr/>
            <p:nvPr/>
          </p:nvSpPr>
          <p:spPr>
            <a:xfrm>
              <a:off x="3219754" y="27445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7" name="tx297"/>
            <p:cNvSpPr/>
            <p:nvPr/>
          </p:nvSpPr>
          <p:spPr>
            <a:xfrm>
              <a:off x="3510185" y="2743583"/>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298" name="tx298"/>
            <p:cNvSpPr/>
            <p:nvPr/>
          </p:nvSpPr>
          <p:spPr>
            <a:xfrm>
              <a:off x="3821710" y="2742206"/>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299" name="tx299"/>
            <p:cNvSpPr/>
            <p:nvPr/>
          </p:nvSpPr>
          <p:spPr>
            <a:xfrm>
              <a:off x="41543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0" name="tx300"/>
            <p:cNvSpPr/>
            <p:nvPr/>
          </p:nvSpPr>
          <p:spPr>
            <a:xfrm>
              <a:off x="4444761" y="274225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477737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2" name="tx302"/>
            <p:cNvSpPr/>
            <p:nvPr/>
          </p:nvSpPr>
          <p:spPr>
            <a:xfrm>
              <a:off x="5088904"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5400429"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57119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5" name="tx305"/>
            <p:cNvSpPr/>
            <p:nvPr/>
          </p:nvSpPr>
          <p:spPr>
            <a:xfrm>
              <a:off x="60234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6" name="tx306"/>
            <p:cNvSpPr/>
            <p:nvPr/>
          </p:nvSpPr>
          <p:spPr>
            <a:xfrm>
              <a:off x="63350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66465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08" name="tx308"/>
            <p:cNvSpPr/>
            <p:nvPr/>
          </p:nvSpPr>
          <p:spPr>
            <a:xfrm>
              <a:off x="69580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726958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0" name="tx310"/>
            <p:cNvSpPr/>
            <p:nvPr/>
          </p:nvSpPr>
          <p:spPr>
            <a:xfrm>
              <a:off x="758110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7892630"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2" name="tx312"/>
            <p:cNvSpPr/>
            <p:nvPr/>
          </p:nvSpPr>
          <p:spPr>
            <a:xfrm>
              <a:off x="8204155"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515681"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4" name="tx314"/>
            <p:cNvSpPr/>
            <p:nvPr/>
          </p:nvSpPr>
          <p:spPr>
            <a:xfrm>
              <a:off x="8827206" y="2743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57119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6" name="tx316"/>
            <p:cNvSpPr/>
            <p:nvPr/>
          </p:nvSpPr>
          <p:spPr>
            <a:xfrm>
              <a:off x="60234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7" name="tx317"/>
            <p:cNvSpPr/>
            <p:nvPr/>
          </p:nvSpPr>
          <p:spPr>
            <a:xfrm>
              <a:off x="63350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66465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9" name="tx319"/>
            <p:cNvSpPr/>
            <p:nvPr/>
          </p:nvSpPr>
          <p:spPr>
            <a:xfrm>
              <a:off x="69580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0" name="tx320"/>
            <p:cNvSpPr/>
            <p:nvPr/>
          </p:nvSpPr>
          <p:spPr>
            <a:xfrm>
              <a:off x="726958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75811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7892630"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3" name="tx323"/>
            <p:cNvSpPr/>
            <p:nvPr/>
          </p:nvSpPr>
          <p:spPr>
            <a:xfrm>
              <a:off x="820415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4" name="tx324"/>
            <p:cNvSpPr/>
            <p:nvPr/>
          </p:nvSpPr>
          <p:spPr>
            <a:xfrm>
              <a:off x="851568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882720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6" name="tx326"/>
            <p:cNvSpPr/>
            <p:nvPr/>
          </p:nvSpPr>
          <p:spPr>
            <a:xfrm>
              <a:off x="758110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7" name="tx327"/>
            <p:cNvSpPr/>
            <p:nvPr/>
          </p:nvSpPr>
          <p:spPr>
            <a:xfrm>
              <a:off x="7892630"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8" name="tx328"/>
            <p:cNvSpPr/>
            <p:nvPr/>
          </p:nvSpPr>
          <p:spPr>
            <a:xfrm>
              <a:off x="8204155"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29" name="tx329"/>
            <p:cNvSpPr/>
            <p:nvPr/>
          </p:nvSpPr>
          <p:spPr>
            <a:xfrm>
              <a:off x="8515681"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0" name="tx330"/>
            <p:cNvSpPr/>
            <p:nvPr/>
          </p:nvSpPr>
          <p:spPr>
            <a:xfrm>
              <a:off x="8827206" y="40670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31" name="tx331"/>
            <p:cNvSpPr/>
            <p:nvPr/>
          </p:nvSpPr>
          <p:spPr>
            <a:xfrm>
              <a:off x="1039078" y="439962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32" name="tx332"/>
            <p:cNvSpPr/>
            <p:nvPr/>
          </p:nvSpPr>
          <p:spPr>
            <a:xfrm>
              <a:off x="13506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33" name="tx333"/>
            <p:cNvSpPr/>
            <p:nvPr/>
          </p:nvSpPr>
          <p:spPr>
            <a:xfrm>
              <a:off x="16621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34" name="tx334"/>
            <p:cNvSpPr/>
            <p:nvPr/>
          </p:nvSpPr>
          <p:spPr>
            <a:xfrm>
              <a:off x="197365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35" name="tx335"/>
            <p:cNvSpPr/>
            <p:nvPr/>
          </p:nvSpPr>
          <p:spPr>
            <a:xfrm>
              <a:off x="228517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6" name="tx336"/>
            <p:cNvSpPr/>
            <p:nvPr/>
          </p:nvSpPr>
          <p:spPr>
            <a:xfrm>
              <a:off x="2596703"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37" name="tx337"/>
            <p:cNvSpPr/>
            <p:nvPr/>
          </p:nvSpPr>
          <p:spPr>
            <a:xfrm>
              <a:off x="2908228"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38" name="tx338"/>
            <p:cNvSpPr/>
            <p:nvPr/>
          </p:nvSpPr>
          <p:spPr>
            <a:xfrm>
              <a:off x="321975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39" name="tx339"/>
            <p:cNvSpPr/>
            <p:nvPr/>
          </p:nvSpPr>
          <p:spPr>
            <a:xfrm>
              <a:off x="353127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40" name="tx340"/>
            <p:cNvSpPr/>
            <p:nvPr/>
          </p:nvSpPr>
          <p:spPr>
            <a:xfrm>
              <a:off x="38428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1" name="tx341"/>
            <p:cNvSpPr/>
            <p:nvPr/>
          </p:nvSpPr>
          <p:spPr>
            <a:xfrm>
              <a:off x="4154329"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42" name="tx342"/>
            <p:cNvSpPr/>
            <p:nvPr/>
          </p:nvSpPr>
          <p:spPr>
            <a:xfrm>
              <a:off x="4444761" y="439698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4777379"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4" name="tx344"/>
            <p:cNvSpPr/>
            <p:nvPr/>
          </p:nvSpPr>
          <p:spPr>
            <a:xfrm>
              <a:off x="5088904"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5" name="tx345"/>
            <p:cNvSpPr/>
            <p:nvPr/>
          </p:nvSpPr>
          <p:spPr>
            <a:xfrm>
              <a:off x="5400429"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6" name="tx346"/>
            <p:cNvSpPr/>
            <p:nvPr/>
          </p:nvSpPr>
          <p:spPr>
            <a:xfrm>
              <a:off x="57119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7" name="tx347"/>
            <p:cNvSpPr/>
            <p:nvPr/>
          </p:nvSpPr>
          <p:spPr>
            <a:xfrm>
              <a:off x="6023480" y="439793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48" name="tx348"/>
            <p:cNvSpPr/>
            <p:nvPr/>
          </p:nvSpPr>
          <p:spPr>
            <a:xfrm>
              <a:off x="63350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49" name="tx349"/>
            <p:cNvSpPr/>
            <p:nvPr/>
          </p:nvSpPr>
          <p:spPr>
            <a:xfrm>
              <a:off x="66465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0" name="tx350"/>
            <p:cNvSpPr/>
            <p:nvPr/>
          </p:nvSpPr>
          <p:spPr>
            <a:xfrm>
              <a:off x="69580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1" name="tx351"/>
            <p:cNvSpPr/>
            <p:nvPr/>
          </p:nvSpPr>
          <p:spPr>
            <a:xfrm>
              <a:off x="726958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2" name="tx352"/>
            <p:cNvSpPr/>
            <p:nvPr/>
          </p:nvSpPr>
          <p:spPr>
            <a:xfrm>
              <a:off x="758110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53" name="tx353"/>
            <p:cNvSpPr/>
            <p:nvPr/>
          </p:nvSpPr>
          <p:spPr>
            <a:xfrm>
              <a:off x="7892630"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54" name="tx354"/>
            <p:cNvSpPr/>
            <p:nvPr/>
          </p:nvSpPr>
          <p:spPr>
            <a:xfrm>
              <a:off x="8204155"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55" name="tx355"/>
            <p:cNvSpPr/>
            <p:nvPr/>
          </p:nvSpPr>
          <p:spPr>
            <a:xfrm>
              <a:off x="8515681"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6" name="tx356"/>
            <p:cNvSpPr/>
            <p:nvPr/>
          </p:nvSpPr>
          <p:spPr>
            <a:xfrm>
              <a:off x="8827206" y="439798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57" name="tx357"/>
            <p:cNvSpPr/>
            <p:nvPr/>
          </p:nvSpPr>
          <p:spPr>
            <a:xfrm>
              <a:off x="2596703"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358" name="tx358"/>
            <p:cNvSpPr/>
            <p:nvPr/>
          </p:nvSpPr>
          <p:spPr>
            <a:xfrm>
              <a:off x="2908228"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59" name="tx359"/>
            <p:cNvSpPr/>
            <p:nvPr/>
          </p:nvSpPr>
          <p:spPr>
            <a:xfrm>
              <a:off x="3219754" y="506252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60" name="tx360"/>
            <p:cNvSpPr/>
            <p:nvPr/>
          </p:nvSpPr>
          <p:spPr>
            <a:xfrm>
              <a:off x="3531279"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1" name="tx361"/>
            <p:cNvSpPr/>
            <p:nvPr/>
          </p:nvSpPr>
          <p:spPr>
            <a:xfrm>
              <a:off x="38428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2" name="tx362"/>
            <p:cNvSpPr/>
            <p:nvPr/>
          </p:nvSpPr>
          <p:spPr>
            <a:xfrm>
              <a:off x="41543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3" name="tx363"/>
            <p:cNvSpPr/>
            <p:nvPr/>
          </p:nvSpPr>
          <p:spPr>
            <a:xfrm>
              <a:off x="4444761" y="50588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64" name="tx364"/>
            <p:cNvSpPr/>
            <p:nvPr/>
          </p:nvSpPr>
          <p:spPr>
            <a:xfrm>
              <a:off x="477737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5088904"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5400429"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7" name="tx367"/>
            <p:cNvSpPr/>
            <p:nvPr/>
          </p:nvSpPr>
          <p:spPr>
            <a:xfrm>
              <a:off x="57119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8" name="tx368"/>
            <p:cNvSpPr/>
            <p:nvPr/>
          </p:nvSpPr>
          <p:spPr>
            <a:xfrm>
              <a:off x="60234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9" name="tx369"/>
            <p:cNvSpPr/>
            <p:nvPr/>
          </p:nvSpPr>
          <p:spPr>
            <a:xfrm>
              <a:off x="633500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0" name="tx370"/>
            <p:cNvSpPr/>
            <p:nvPr/>
          </p:nvSpPr>
          <p:spPr>
            <a:xfrm>
              <a:off x="66465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69580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2" name="tx372"/>
            <p:cNvSpPr/>
            <p:nvPr/>
          </p:nvSpPr>
          <p:spPr>
            <a:xfrm>
              <a:off x="726958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3" name="tx373"/>
            <p:cNvSpPr/>
            <p:nvPr/>
          </p:nvSpPr>
          <p:spPr>
            <a:xfrm>
              <a:off x="7581105"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4" name="tx374"/>
            <p:cNvSpPr/>
            <p:nvPr/>
          </p:nvSpPr>
          <p:spPr>
            <a:xfrm>
              <a:off x="7892630"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5" name="tx375"/>
            <p:cNvSpPr/>
            <p:nvPr/>
          </p:nvSpPr>
          <p:spPr>
            <a:xfrm>
              <a:off x="8204155"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6" name="tx376"/>
            <p:cNvSpPr/>
            <p:nvPr/>
          </p:nvSpPr>
          <p:spPr>
            <a:xfrm>
              <a:off x="8515681"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77" name="tx377"/>
            <p:cNvSpPr/>
            <p:nvPr/>
          </p:nvSpPr>
          <p:spPr>
            <a:xfrm>
              <a:off x="8827206" y="50598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78" name="tx378"/>
            <p:cNvSpPr/>
            <p:nvPr/>
          </p:nvSpPr>
          <p:spPr>
            <a:xfrm>
              <a:off x="7581105"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379" name="tx379"/>
            <p:cNvSpPr/>
            <p:nvPr/>
          </p:nvSpPr>
          <p:spPr>
            <a:xfrm>
              <a:off x="8204155" y="340647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0" name="tx380"/>
            <p:cNvSpPr/>
            <p:nvPr/>
          </p:nvSpPr>
          <p:spPr>
            <a:xfrm>
              <a:off x="8515681"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1" name="tx381"/>
            <p:cNvSpPr/>
            <p:nvPr/>
          </p:nvSpPr>
          <p:spPr>
            <a:xfrm>
              <a:off x="8827206" y="34051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2" name="tx382"/>
            <p:cNvSpPr/>
            <p:nvPr/>
          </p:nvSpPr>
          <p:spPr>
            <a:xfrm>
              <a:off x="1039078" y="473057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3" name="tx383"/>
            <p:cNvSpPr/>
            <p:nvPr/>
          </p:nvSpPr>
          <p:spPr>
            <a:xfrm>
              <a:off x="13506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84" name="tx384"/>
            <p:cNvSpPr/>
            <p:nvPr/>
          </p:nvSpPr>
          <p:spPr>
            <a:xfrm>
              <a:off x="16621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385" name="tx385"/>
            <p:cNvSpPr/>
            <p:nvPr/>
          </p:nvSpPr>
          <p:spPr>
            <a:xfrm>
              <a:off x="197365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86" name="tx386"/>
            <p:cNvSpPr/>
            <p:nvPr/>
          </p:nvSpPr>
          <p:spPr>
            <a:xfrm>
              <a:off x="228517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2596703"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88" name="tx388"/>
            <p:cNvSpPr/>
            <p:nvPr/>
          </p:nvSpPr>
          <p:spPr>
            <a:xfrm>
              <a:off x="2908228"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9" name="tx389"/>
            <p:cNvSpPr/>
            <p:nvPr/>
          </p:nvSpPr>
          <p:spPr>
            <a:xfrm>
              <a:off x="32197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0" name="tx390"/>
            <p:cNvSpPr/>
            <p:nvPr/>
          </p:nvSpPr>
          <p:spPr>
            <a:xfrm>
              <a:off x="353127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1" name="tx391"/>
            <p:cNvSpPr/>
            <p:nvPr/>
          </p:nvSpPr>
          <p:spPr>
            <a:xfrm>
              <a:off x="38428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92" name="tx392"/>
            <p:cNvSpPr/>
            <p:nvPr/>
          </p:nvSpPr>
          <p:spPr>
            <a:xfrm>
              <a:off x="415432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93" name="tx393"/>
            <p:cNvSpPr/>
            <p:nvPr/>
          </p:nvSpPr>
          <p:spPr>
            <a:xfrm>
              <a:off x="446585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94" name="tx394"/>
            <p:cNvSpPr/>
            <p:nvPr/>
          </p:nvSpPr>
          <p:spPr>
            <a:xfrm>
              <a:off x="4777379"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5" name="tx395"/>
            <p:cNvSpPr/>
            <p:nvPr/>
          </p:nvSpPr>
          <p:spPr>
            <a:xfrm>
              <a:off x="5088904"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6" name="tx396"/>
            <p:cNvSpPr/>
            <p:nvPr/>
          </p:nvSpPr>
          <p:spPr>
            <a:xfrm>
              <a:off x="5400429"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7" name="tx397"/>
            <p:cNvSpPr/>
            <p:nvPr/>
          </p:nvSpPr>
          <p:spPr>
            <a:xfrm>
              <a:off x="57119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98" name="tx398"/>
            <p:cNvSpPr/>
            <p:nvPr/>
          </p:nvSpPr>
          <p:spPr>
            <a:xfrm>
              <a:off x="6023480" y="472887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99" name="tx399"/>
            <p:cNvSpPr/>
            <p:nvPr/>
          </p:nvSpPr>
          <p:spPr>
            <a:xfrm>
              <a:off x="63350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00" name="tx400"/>
            <p:cNvSpPr/>
            <p:nvPr/>
          </p:nvSpPr>
          <p:spPr>
            <a:xfrm>
              <a:off x="66465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1" name="tx401"/>
            <p:cNvSpPr/>
            <p:nvPr/>
          </p:nvSpPr>
          <p:spPr>
            <a:xfrm>
              <a:off x="69580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2" name="tx402"/>
            <p:cNvSpPr/>
            <p:nvPr/>
          </p:nvSpPr>
          <p:spPr>
            <a:xfrm>
              <a:off x="726958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3" name="tx403"/>
            <p:cNvSpPr/>
            <p:nvPr/>
          </p:nvSpPr>
          <p:spPr>
            <a:xfrm>
              <a:off x="758110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04" name="tx404"/>
            <p:cNvSpPr/>
            <p:nvPr/>
          </p:nvSpPr>
          <p:spPr>
            <a:xfrm>
              <a:off x="7892630"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05" name="tx405"/>
            <p:cNvSpPr/>
            <p:nvPr/>
          </p:nvSpPr>
          <p:spPr>
            <a:xfrm>
              <a:off x="8204155"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06" name="tx406"/>
            <p:cNvSpPr/>
            <p:nvPr/>
          </p:nvSpPr>
          <p:spPr>
            <a:xfrm>
              <a:off x="8515681"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7" name="tx407"/>
            <p:cNvSpPr/>
            <p:nvPr/>
          </p:nvSpPr>
          <p:spPr>
            <a:xfrm>
              <a:off x="8827206" y="472893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08" name="tx408"/>
            <p:cNvSpPr/>
            <p:nvPr/>
          </p:nvSpPr>
          <p:spPr>
            <a:xfrm>
              <a:off x="5400429"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09" name="tx409"/>
            <p:cNvSpPr/>
            <p:nvPr/>
          </p:nvSpPr>
          <p:spPr>
            <a:xfrm>
              <a:off x="57119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0" name="tx410"/>
            <p:cNvSpPr/>
            <p:nvPr/>
          </p:nvSpPr>
          <p:spPr>
            <a:xfrm>
              <a:off x="60234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1" name="tx411"/>
            <p:cNvSpPr/>
            <p:nvPr/>
          </p:nvSpPr>
          <p:spPr>
            <a:xfrm>
              <a:off x="633500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12" name="tx412"/>
            <p:cNvSpPr/>
            <p:nvPr/>
          </p:nvSpPr>
          <p:spPr>
            <a:xfrm>
              <a:off x="664653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13" name="tx413"/>
            <p:cNvSpPr/>
            <p:nvPr/>
          </p:nvSpPr>
          <p:spPr>
            <a:xfrm>
              <a:off x="69580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4" name="tx414"/>
            <p:cNvSpPr/>
            <p:nvPr/>
          </p:nvSpPr>
          <p:spPr>
            <a:xfrm>
              <a:off x="7269580"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5" name="tx415"/>
            <p:cNvSpPr/>
            <p:nvPr/>
          </p:nvSpPr>
          <p:spPr>
            <a:xfrm>
              <a:off x="7581105"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6" name="tx416"/>
            <p:cNvSpPr/>
            <p:nvPr/>
          </p:nvSpPr>
          <p:spPr>
            <a:xfrm>
              <a:off x="7892630" y="539076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17" name="tx417"/>
            <p:cNvSpPr/>
            <p:nvPr/>
          </p:nvSpPr>
          <p:spPr>
            <a:xfrm>
              <a:off x="8204155"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8" name="tx418"/>
            <p:cNvSpPr/>
            <p:nvPr/>
          </p:nvSpPr>
          <p:spPr>
            <a:xfrm>
              <a:off x="8515681"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9" name="tx419"/>
            <p:cNvSpPr/>
            <p:nvPr/>
          </p:nvSpPr>
          <p:spPr>
            <a:xfrm>
              <a:off x="8827206" y="539214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20" name="tx420"/>
            <p:cNvSpPr/>
            <p:nvPr/>
          </p:nvSpPr>
          <p:spPr>
            <a:xfrm>
              <a:off x="2003798" y="506119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421" name="tx421"/>
            <p:cNvSpPr/>
            <p:nvPr/>
          </p:nvSpPr>
          <p:spPr>
            <a:xfrm>
              <a:off x="2285178" y="50598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422" name="tx422"/>
            <p:cNvSpPr/>
            <p:nvPr/>
          </p:nvSpPr>
          <p:spPr>
            <a:xfrm>
              <a:off x="7892630" y="3405471"/>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423" name="tx423"/>
            <p:cNvSpPr/>
            <p:nvPr/>
          </p:nvSpPr>
          <p:spPr>
            <a:xfrm>
              <a:off x="5088904" y="53908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424" name="tx424"/>
            <p:cNvSpPr/>
            <p:nvPr/>
          </p:nvSpPr>
          <p:spPr>
            <a:xfrm>
              <a:off x="97505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425" name="tx425"/>
            <p:cNvSpPr/>
            <p:nvPr/>
          </p:nvSpPr>
          <p:spPr>
            <a:xfrm>
              <a:off x="128658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426" name="tx426"/>
            <p:cNvSpPr/>
            <p:nvPr/>
          </p:nvSpPr>
          <p:spPr>
            <a:xfrm>
              <a:off x="15981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427" name="tx427"/>
            <p:cNvSpPr/>
            <p:nvPr/>
          </p:nvSpPr>
          <p:spPr>
            <a:xfrm>
              <a:off x="1909632"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428" name="tx428"/>
            <p:cNvSpPr/>
            <p:nvPr/>
          </p:nvSpPr>
          <p:spPr>
            <a:xfrm>
              <a:off x="22211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429" name="tx429"/>
            <p:cNvSpPr/>
            <p:nvPr/>
          </p:nvSpPr>
          <p:spPr>
            <a:xfrm>
              <a:off x="25326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430" name="tx430"/>
            <p:cNvSpPr/>
            <p:nvPr/>
          </p:nvSpPr>
          <p:spPr>
            <a:xfrm>
              <a:off x="28442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431" name="tx431"/>
            <p:cNvSpPr/>
            <p:nvPr/>
          </p:nvSpPr>
          <p:spPr>
            <a:xfrm>
              <a:off x="315573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432" name="tx432"/>
            <p:cNvSpPr/>
            <p:nvPr/>
          </p:nvSpPr>
          <p:spPr>
            <a:xfrm>
              <a:off x="346725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433" name="tx433"/>
            <p:cNvSpPr/>
            <p:nvPr/>
          </p:nvSpPr>
          <p:spPr>
            <a:xfrm>
              <a:off x="377878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434" name="tx434"/>
            <p:cNvSpPr/>
            <p:nvPr/>
          </p:nvSpPr>
          <p:spPr>
            <a:xfrm>
              <a:off x="409030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435" name="tx435"/>
            <p:cNvSpPr/>
            <p:nvPr/>
          </p:nvSpPr>
          <p:spPr>
            <a:xfrm>
              <a:off x="44018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436" name="tx436"/>
            <p:cNvSpPr/>
            <p:nvPr/>
          </p:nvSpPr>
          <p:spPr>
            <a:xfrm>
              <a:off x="47133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437" name="tx437"/>
            <p:cNvSpPr/>
            <p:nvPr/>
          </p:nvSpPr>
          <p:spPr>
            <a:xfrm>
              <a:off x="502488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438" name="tx438"/>
            <p:cNvSpPr/>
            <p:nvPr/>
          </p:nvSpPr>
          <p:spPr>
            <a:xfrm>
              <a:off x="53364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439" name="tx439"/>
            <p:cNvSpPr/>
            <p:nvPr/>
          </p:nvSpPr>
          <p:spPr>
            <a:xfrm>
              <a:off x="564793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440" name="tx440"/>
            <p:cNvSpPr/>
            <p:nvPr/>
          </p:nvSpPr>
          <p:spPr>
            <a:xfrm>
              <a:off x="595945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441" name="tx441"/>
            <p:cNvSpPr/>
            <p:nvPr/>
          </p:nvSpPr>
          <p:spPr>
            <a:xfrm>
              <a:off x="62709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442" name="tx442"/>
            <p:cNvSpPr/>
            <p:nvPr/>
          </p:nvSpPr>
          <p:spPr>
            <a:xfrm>
              <a:off x="658250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443" name="tx443"/>
            <p:cNvSpPr/>
            <p:nvPr/>
          </p:nvSpPr>
          <p:spPr>
            <a:xfrm>
              <a:off x="689403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444" name="tx444"/>
            <p:cNvSpPr/>
            <p:nvPr/>
          </p:nvSpPr>
          <p:spPr>
            <a:xfrm>
              <a:off x="72055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445" name="tx445"/>
            <p:cNvSpPr/>
            <p:nvPr/>
          </p:nvSpPr>
          <p:spPr>
            <a:xfrm>
              <a:off x="75170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446" name="tx446"/>
            <p:cNvSpPr/>
            <p:nvPr/>
          </p:nvSpPr>
          <p:spPr>
            <a:xfrm>
              <a:off x="782860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447" name="tx447"/>
            <p:cNvSpPr/>
            <p:nvPr/>
          </p:nvSpPr>
          <p:spPr>
            <a:xfrm>
              <a:off x="8140134"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448" name="tx448"/>
            <p:cNvSpPr/>
            <p:nvPr/>
          </p:nvSpPr>
          <p:spPr>
            <a:xfrm>
              <a:off x="84516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449" name="tx449"/>
            <p:cNvSpPr/>
            <p:nvPr/>
          </p:nvSpPr>
          <p:spPr>
            <a:xfrm>
              <a:off x="876318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450" name="tx450"/>
            <p:cNvSpPr/>
            <p:nvPr/>
          </p:nvSpPr>
          <p:spPr>
            <a:xfrm>
              <a:off x="564147" y="5389950"/>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451" name="tx451"/>
            <p:cNvSpPr/>
            <p:nvPr/>
          </p:nvSpPr>
          <p:spPr>
            <a:xfrm>
              <a:off x="539317" y="5057587"/>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452" name="tx452"/>
            <p:cNvSpPr/>
            <p:nvPr/>
          </p:nvSpPr>
          <p:spPr>
            <a:xfrm>
              <a:off x="551705" y="4726643"/>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453" name="tx453"/>
            <p:cNvSpPr/>
            <p:nvPr/>
          </p:nvSpPr>
          <p:spPr>
            <a:xfrm>
              <a:off x="539317" y="439569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454" name="tx454"/>
            <p:cNvSpPr/>
            <p:nvPr/>
          </p:nvSpPr>
          <p:spPr>
            <a:xfrm>
              <a:off x="588976" y="4064754"/>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455" name="tx455"/>
            <p:cNvSpPr/>
            <p:nvPr/>
          </p:nvSpPr>
          <p:spPr>
            <a:xfrm>
              <a:off x="607530" y="373621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456" name="tx456"/>
            <p:cNvSpPr/>
            <p:nvPr/>
          </p:nvSpPr>
          <p:spPr>
            <a:xfrm>
              <a:off x="539317" y="3402865"/>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457" name="tx457"/>
            <p:cNvSpPr/>
            <p:nvPr/>
          </p:nvSpPr>
          <p:spPr>
            <a:xfrm>
              <a:off x="508103" y="3052112"/>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458" name="tx458"/>
            <p:cNvSpPr/>
            <p:nvPr/>
          </p:nvSpPr>
          <p:spPr>
            <a:xfrm>
              <a:off x="619972" y="2741959"/>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459" name="tx459"/>
            <p:cNvSpPr/>
            <p:nvPr/>
          </p:nvSpPr>
          <p:spPr>
            <a:xfrm>
              <a:off x="564147" y="2411015"/>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460" name="tx460"/>
            <p:cNvSpPr/>
            <p:nvPr/>
          </p:nvSpPr>
          <p:spPr>
            <a:xfrm>
              <a:off x="564147" y="208148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461" name="tx461"/>
            <p:cNvSpPr/>
            <p:nvPr/>
          </p:nvSpPr>
          <p:spPr>
            <a:xfrm>
              <a:off x="3179830"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462" name="pic462"/>
            <p:cNvPicPr/>
            <p:nvPr/>
          </p:nvPicPr>
          <p:blipFill>
            <a:blip r:embed="rId2" cstate="print"/>
            <a:stretch>
              <a:fillRect/>
            </a:stretch>
          </p:blipFill>
          <p:spPr>
            <a:xfrm>
              <a:off x="4647033" y="5838594"/>
              <a:ext cx="2160000" cy="219455"/>
            </a:xfrm>
            <a:prstGeom prst="rect">
              <a:avLst/>
            </a:prstGeom>
          </p:spPr>
        </p:pic>
        <p:sp>
          <p:nvSpPr>
            <p:cNvPr id="463" name="pl463"/>
            <p:cNvSpPr/>
            <p:nvPr/>
          </p:nvSpPr>
          <p:spPr>
            <a:xfrm>
              <a:off x="46506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4" name="pl464"/>
            <p:cNvSpPr/>
            <p:nvPr/>
          </p:nvSpPr>
          <p:spPr>
            <a:xfrm>
              <a:off x="594231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5" name="pl465"/>
            <p:cNvSpPr/>
            <p:nvPr/>
          </p:nvSpPr>
          <p:spPr>
            <a:xfrm>
              <a:off x="615759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6" name="pl466"/>
            <p:cNvSpPr/>
            <p:nvPr/>
          </p:nvSpPr>
          <p:spPr>
            <a:xfrm>
              <a:off x="637287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7" name="pl467"/>
            <p:cNvSpPr/>
            <p:nvPr/>
          </p:nvSpPr>
          <p:spPr>
            <a:xfrm>
              <a:off x="658815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8" name="pl468"/>
            <p:cNvSpPr/>
            <p:nvPr/>
          </p:nvSpPr>
          <p:spPr>
            <a:xfrm>
              <a:off x="6803433"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469" name="pl469"/>
            <p:cNvSpPr/>
            <p:nvPr/>
          </p:nvSpPr>
          <p:spPr>
            <a:xfrm>
              <a:off x="46506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0" name="pl470"/>
            <p:cNvSpPr/>
            <p:nvPr/>
          </p:nvSpPr>
          <p:spPr>
            <a:xfrm>
              <a:off x="594231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1" name="pl471"/>
            <p:cNvSpPr/>
            <p:nvPr/>
          </p:nvSpPr>
          <p:spPr>
            <a:xfrm>
              <a:off x="615759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2" name="pl472"/>
            <p:cNvSpPr/>
            <p:nvPr/>
          </p:nvSpPr>
          <p:spPr>
            <a:xfrm>
              <a:off x="637287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3" name="pl473"/>
            <p:cNvSpPr/>
            <p:nvPr/>
          </p:nvSpPr>
          <p:spPr>
            <a:xfrm>
              <a:off x="658815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4" name="pl474"/>
            <p:cNvSpPr/>
            <p:nvPr/>
          </p:nvSpPr>
          <p:spPr>
            <a:xfrm>
              <a:off x="6803433"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475" name="tx475"/>
            <p:cNvSpPr/>
            <p:nvPr/>
          </p:nvSpPr>
          <p:spPr>
            <a:xfrm>
              <a:off x="4619555"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476" name="tx476"/>
            <p:cNvSpPr/>
            <p:nvPr/>
          </p:nvSpPr>
          <p:spPr>
            <a:xfrm>
              <a:off x="588015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477" name="tx477"/>
            <p:cNvSpPr/>
            <p:nvPr/>
          </p:nvSpPr>
          <p:spPr>
            <a:xfrm>
              <a:off x="609543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478" name="tx478"/>
            <p:cNvSpPr/>
            <p:nvPr/>
          </p:nvSpPr>
          <p:spPr>
            <a:xfrm>
              <a:off x="631071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479" name="tx479"/>
            <p:cNvSpPr/>
            <p:nvPr/>
          </p:nvSpPr>
          <p:spPr>
            <a:xfrm>
              <a:off x="6525997"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480" name="tx480"/>
            <p:cNvSpPr/>
            <p:nvPr/>
          </p:nvSpPr>
          <p:spPr>
            <a:xfrm>
              <a:off x="6710200"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481" name="tx481"/>
            <p:cNvSpPr/>
            <p:nvPr/>
          </p:nvSpPr>
          <p:spPr>
            <a:xfrm>
              <a:off x="912452" y="1332266"/>
              <a:ext cx="273053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Malta, 2000-2025</a:t>
              </a:r>
            </a:p>
          </p:txBody>
        </p:sp>
        <p:sp>
          <p:nvSpPr>
            <p:cNvPr id="482" name="tx482"/>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483" name="tx483"/>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484" name="tx484"/>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4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9 out of 11 (82%) vaccines in the schedule achieved coverage of 90% or more. Vaccine coverage ranged from 89% to 99%.
Since 2003, estimates have been made for 6 new vaccines. IPVC and PCVC is the newest vaccine reported (2021), which achieved 99% and 97% coverage in 2025.
In 2025, Malta did not report any stockouts of vaccines or supplies.</a:t>
            </a:r>
          </a:p>
        </p:txBody>
      </p:sp>
      <p:sp>
        <p:nvSpPr>
          <p:cNvPr id="4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seven antigens, remained unchanged for three, and declined for one, indicating overall progress in routine immunization performance; nine achieved at least 90% coverage.</a:t>
            </a:r>
          </a:p>
        </p:txBody>
      </p:sp>
      <p:grpSp xmlns:pic="http://schemas.openxmlformats.org/drawingml/2006/picture">
        <p:nvGrpSpPr>
          <p:cNvPr id="487" name=""/>
          <p:cNvGrpSpPr/>
          <p:nvPr/>
        </p:nvGrpSpPr>
        <p:grpSpPr>
          <a:xfrm>
            <a:off x="292608" y="1005840"/>
            <a:ext cx="8595360" cy="28575"/>
            <a:chOff x="292608" y="1005840"/>
            <a:chExt cx="8595360" cy="28575"/>
          </a:xfrm>
        </p:grpSpPr>
        <p:sp>
          <p:nvSpPr>
            <p:cNvPr id="48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8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P7TF5XRZ5TZD-1674051314-8125</_dlc_DocId>
    <_dlc_DocIdUrl xmlns="5ce71423-0d49-4a04-8822-86064e799dcd">
      <Url>https://unicef.sharepoint.com/teams/DAPM-DataComm/_layouts/15/DocIdRedir.aspx?ID=P7TF5XRZ5TZD-1674051314-8125</Url>
      <Description>P7TF5XRZ5TZD-1674051314-8125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F3E67DC-6094-4447-910E-D032944E9FB2}"/>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4b81d01f-3419-4669-a7e4-4f4de08971ad</vt:lpwstr>
  </property>
</Properties>
</file>