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58a0659fa7f83ed2a6c8e65fbf7f5575856849f.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bb87f3bdb9fccd51a161d57eb0b75aafbfc9563.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f973ab60199d567f0c50935ebb7a4ffad879989.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191489"/>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191489"/>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191489"/>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19148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19148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191489"/>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19148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19148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19148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191489"/>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19148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191489"/>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191489"/>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191489"/>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19148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191489"/>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19148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19148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191489"/>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435343"/>
              <a:ext cx="311052" cy="24385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435343"/>
              <a:ext cx="311052" cy="243853"/>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435343"/>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435343"/>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435343"/>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435343"/>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435343"/>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435343"/>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435343"/>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435343"/>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435343"/>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435343"/>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435343"/>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435343"/>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435343"/>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435343"/>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435343"/>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435343"/>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435343"/>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435343"/>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435343"/>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435343"/>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435343"/>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435343"/>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435343"/>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2" name="rc82"/>
            <p:cNvSpPr/>
            <p:nvPr/>
          </p:nvSpPr>
          <p:spPr>
            <a:xfrm>
              <a:off x="1889102" y="292305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3" name="rc83"/>
            <p:cNvSpPr/>
            <p:nvPr/>
          </p:nvSpPr>
          <p:spPr>
            <a:xfrm>
              <a:off x="2200154" y="2923050"/>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4" name="rc84"/>
            <p:cNvSpPr/>
            <p:nvPr/>
          </p:nvSpPr>
          <p:spPr>
            <a:xfrm>
              <a:off x="2511207" y="292305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5" name="rc85"/>
            <p:cNvSpPr/>
            <p:nvPr/>
          </p:nvSpPr>
          <p:spPr>
            <a:xfrm>
              <a:off x="2822259"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6" name="rc86"/>
            <p:cNvSpPr/>
            <p:nvPr/>
          </p:nvSpPr>
          <p:spPr>
            <a:xfrm>
              <a:off x="3133311" y="292305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7" name="rc87"/>
            <p:cNvSpPr/>
            <p:nvPr/>
          </p:nvSpPr>
          <p:spPr>
            <a:xfrm>
              <a:off x="3444364" y="292305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8" name="rc88"/>
            <p:cNvSpPr/>
            <p:nvPr/>
          </p:nvSpPr>
          <p:spPr>
            <a:xfrm>
              <a:off x="3755416" y="2923050"/>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9" name="rc89"/>
            <p:cNvSpPr/>
            <p:nvPr/>
          </p:nvSpPr>
          <p:spPr>
            <a:xfrm>
              <a:off x="4066468" y="292305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0" name="rc90"/>
            <p:cNvSpPr/>
            <p:nvPr/>
          </p:nvSpPr>
          <p:spPr>
            <a:xfrm>
              <a:off x="4377521" y="292305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1" name="rc91"/>
            <p:cNvSpPr/>
            <p:nvPr/>
          </p:nvSpPr>
          <p:spPr>
            <a:xfrm>
              <a:off x="4688573" y="2923050"/>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2" name="rc92"/>
            <p:cNvSpPr/>
            <p:nvPr/>
          </p:nvSpPr>
          <p:spPr>
            <a:xfrm>
              <a:off x="4999625" y="2923050"/>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3" name="rc93"/>
            <p:cNvSpPr/>
            <p:nvPr/>
          </p:nvSpPr>
          <p:spPr>
            <a:xfrm>
              <a:off x="5310677" y="292305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4" name="rc94"/>
            <p:cNvSpPr/>
            <p:nvPr/>
          </p:nvSpPr>
          <p:spPr>
            <a:xfrm>
              <a:off x="5621730" y="292305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5" name="rc95"/>
            <p:cNvSpPr/>
            <p:nvPr/>
          </p:nvSpPr>
          <p:spPr>
            <a:xfrm>
              <a:off x="5932782" y="292305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6" name="rc96"/>
            <p:cNvSpPr/>
            <p:nvPr/>
          </p:nvSpPr>
          <p:spPr>
            <a:xfrm>
              <a:off x="6243834" y="292305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7" name="rc97"/>
            <p:cNvSpPr/>
            <p:nvPr/>
          </p:nvSpPr>
          <p:spPr>
            <a:xfrm>
              <a:off x="6554887" y="292305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8" name="rc98"/>
            <p:cNvSpPr/>
            <p:nvPr/>
          </p:nvSpPr>
          <p:spPr>
            <a:xfrm>
              <a:off x="6865939" y="292305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9" name="rc99"/>
            <p:cNvSpPr/>
            <p:nvPr/>
          </p:nvSpPr>
          <p:spPr>
            <a:xfrm>
              <a:off x="7176991" y="292305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0" name="rc100"/>
            <p:cNvSpPr/>
            <p:nvPr/>
          </p:nvSpPr>
          <p:spPr>
            <a:xfrm>
              <a:off x="7488044" y="2923050"/>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1" name="rc101"/>
            <p:cNvSpPr/>
            <p:nvPr/>
          </p:nvSpPr>
          <p:spPr>
            <a:xfrm>
              <a:off x="7799096" y="292305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2" name="rc102"/>
            <p:cNvSpPr/>
            <p:nvPr/>
          </p:nvSpPr>
          <p:spPr>
            <a:xfrm>
              <a:off x="8110148" y="292305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3" name="rc103"/>
            <p:cNvSpPr/>
            <p:nvPr/>
          </p:nvSpPr>
          <p:spPr>
            <a:xfrm>
              <a:off x="8421201" y="292305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4" name="rc104"/>
            <p:cNvSpPr/>
            <p:nvPr/>
          </p:nvSpPr>
          <p:spPr>
            <a:xfrm>
              <a:off x="8732253"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5" name="rc105"/>
            <p:cNvSpPr/>
            <p:nvPr/>
          </p:nvSpPr>
          <p:spPr>
            <a:xfrm>
              <a:off x="2511207" y="2679196"/>
              <a:ext cx="311052" cy="243853"/>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6" name="rc106"/>
            <p:cNvSpPr/>
            <p:nvPr/>
          </p:nvSpPr>
          <p:spPr>
            <a:xfrm>
              <a:off x="2822259" y="2679196"/>
              <a:ext cx="311052" cy="243853"/>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07" name="rc107"/>
            <p:cNvSpPr/>
            <p:nvPr/>
          </p:nvSpPr>
          <p:spPr>
            <a:xfrm>
              <a:off x="3133311" y="2679196"/>
              <a:ext cx="311052" cy="243853"/>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08" name="rc108"/>
            <p:cNvSpPr/>
            <p:nvPr/>
          </p:nvSpPr>
          <p:spPr>
            <a:xfrm>
              <a:off x="3444364" y="2679196"/>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16" y="2679196"/>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468" y="2679196"/>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1" name="rc111"/>
            <p:cNvSpPr/>
            <p:nvPr/>
          </p:nvSpPr>
          <p:spPr>
            <a:xfrm>
              <a:off x="4377521" y="2679196"/>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2" name="rc112"/>
            <p:cNvSpPr/>
            <p:nvPr/>
          </p:nvSpPr>
          <p:spPr>
            <a:xfrm>
              <a:off x="4688573" y="2679196"/>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3" name="rc113"/>
            <p:cNvSpPr/>
            <p:nvPr/>
          </p:nvSpPr>
          <p:spPr>
            <a:xfrm>
              <a:off x="4999625" y="2679196"/>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4" name="rc114"/>
            <p:cNvSpPr/>
            <p:nvPr/>
          </p:nvSpPr>
          <p:spPr>
            <a:xfrm>
              <a:off x="5310677" y="2679196"/>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5" name="rc115"/>
            <p:cNvSpPr/>
            <p:nvPr/>
          </p:nvSpPr>
          <p:spPr>
            <a:xfrm>
              <a:off x="5621730" y="2679196"/>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6" name="rc116"/>
            <p:cNvSpPr/>
            <p:nvPr/>
          </p:nvSpPr>
          <p:spPr>
            <a:xfrm>
              <a:off x="5932782" y="2679196"/>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7" name="rc117"/>
            <p:cNvSpPr/>
            <p:nvPr/>
          </p:nvSpPr>
          <p:spPr>
            <a:xfrm>
              <a:off x="6243834" y="2679196"/>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8" name="rc118"/>
            <p:cNvSpPr/>
            <p:nvPr/>
          </p:nvSpPr>
          <p:spPr>
            <a:xfrm>
              <a:off x="6554887" y="2679196"/>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9" name="rc119"/>
            <p:cNvSpPr/>
            <p:nvPr/>
          </p:nvSpPr>
          <p:spPr>
            <a:xfrm>
              <a:off x="6865939" y="2679196"/>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0" name="rc120"/>
            <p:cNvSpPr/>
            <p:nvPr/>
          </p:nvSpPr>
          <p:spPr>
            <a:xfrm>
              <a:off x="7176991" y="2679196"/>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1" name="rc121"/>
            <p:cNvSpPr/>
            <p:nvPr/>
          </p:nvSpPr>
          <p:spPr>
            <a:xfrm>
              <a:off x="7488044" y="2679196"/>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2" name="rc122"/>
            <p:cNvSpPr/>
            <p:nvPr/>
          </p:nvSpPr>
          <p:spPr>
            <a:xfrm>
              <a:off x="7799096" y="2679196"/>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3" name="rc123"/>
            <p:cNvSpPr/>
            <p:nvPr/>
          </p:nvSpPr>
          <p:spPr>
            <a:xfrm>
              <a:off x="8110148" y="2679196"/>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4" name="rc124"/>
            <p:cNvSpPr/>
            <p:nvPr/>
          </p:nvSpPr>
          <p:spPr>
            <a:xfrm>
              <a:off x="8421201" y="267919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5" name="rc125"/>
            <p:cNvSpPr/>
            <p:nvPr/>
          </p:nvSpPr>
          <p:spPr>
            <a:xfrm>
              <a:off x="8732253"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6" name="rc126"/>
            <p:cNvSpPr/>
            <p:nvPr/>
          </p:nvSpPr>
          <p:spPr>
            <a:xfrm>
              <a:off x="5932782" y="3654611"/>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7" name="rc127"/>
            <p:cNvSpPr/>
            <p:nvPr/>
          </p:nvSpPr>
          <p:spPr>
            <a:xfrm>
              <a:off x="6243834" y="3654611"/>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8" name="rc128"/>
            <p:cNvSpPr/>
            <p:nvPr/>
          </p:nvSpPr>
          <p:spPr>
            <a:xfrm>
              <a:off x="6554887" y="3654611"/>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9" name="rc129"/>
            <p:cNvSpPr/>
            <p:nvPr/>
          </p:nvSpPr>
          <p:spPr>
            <a:xfrm>
              <a:off x="6865939" y="3654611"/>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0" name="rc130"/>
            <p:cNvSpPr/>
            <p:nvPr/>
          </p:nvSpPr>
          <p:spPr>
            <a:xfrm>
              <a:off x="7176991" y="3654611"/>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1" name="rc131"/>
            <p:cNvSpPr/>
            <p:nvPr/>
          </p:nvSpPr>
          <p:spPr>
            <a:xfrm>
              <a:off x="7488044" y="3654611"/>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2" name="rc132"/>
            <p:cNvSpPr/>
            <p:nvPr/>
          </p:nvSpPr>
          <p:spPr>
            <a:xfrm>
              <a:off x="7799096" y="3654611"/>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3" name="rc133"/>
            <p:cNvSpPr/>
            <p:nvPr/>
          </p:nvSpPr>
          <p:spPr>
            <a:xfrm>
              <a:off x="8110148" y="3654611"/>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4" name="rc134"/>
            <p:cNvSpPr/>
            <p:nvPr/>
          </p:nvSpPr>
          <p:spPr>
            <a:xfrm>
              <a:off x="8421201" y="3654611"/>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5" name="rc135"/>
            <p:cNvSpPr/>
            <p:nvPr/>
          </p:nvSpPr>
          <p:spPr>
            <a:xfrm>
              <a:off x="8732253" y="3654611"/>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6" name="rc136"/>
            <p:cNvSpPr/>
            <p:nvPr/>
          </p:nvSpPr>
          <p:spPr>
            <a:xfrm>
              <a:off x="7488044" y="3898465"/>
              <a:ext cx="311052" cy="24385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37" name="rc137"/>
            <p:cNvSpPr/>
            <p:nvPr/>
          </p:nvSpPr>
          <p:spPr>
            <a:xfrm>
              <a:off x="7799096" y="3898465"/>
              <a:ext cx="311052" cy="243853"/>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38" name="rc138"/>
            <p:cNvSpPr/>
            <p:nvPr/>
          </p:nvSpPr>
          <p:spPr>
            <a:xfrm>
              <a:off x="8110148" y="3898465"/>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9" name="rc139"/>
            <p:cNvSpPr/>
            <p:nvPr/>
          </p:nvSpPr>
          <p:spPr>
            <a:xfrm>
              <a:off x="8421201" y="3898465"/>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0" name="rc140"/>
            <p:cNvSpPr/>
            <p:nvPr/>
          </p:nvSpPr>
          <p:spPr>
            <a:xfrm>
              <a:off x="8732253" y="3898465"/>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1" name="rc141"/>
            <p:cNvSpPr/>
            <p:nvPr/>
          </p:nvSpPr>
          <p:spPr>
            <a:xfrm>
              <a:off x="955945" y="4142319"/>
              <a:ext cx="311052" cy="243853"/>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2" name="rc142"/>
            <p:cNvSpPr/>
            <p:nvPr/>
          </p:nvSpPr>
          <p:spPr>
            <a:xfrm>
              <a:off x="1266997" y="4142319"/>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3" name="rc143"/>
            <p:cNvSpPr/>
            <p:nvPr/>
          </p:nvSpPr>
          <p:spPr>
            <a:xfrm>
              <a:off x="1578050" y="4142319"/>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44" name="rc144"/>
            <p:cNvSpPr/>
            <p:nvPr/>
          </p:nvSpPr>
          <p:spPr>
            <a:xfrm>
              <a:off x="1889102" y="4142319"/>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5" name="rc145"/>
            <p:cNvSpPr/>
            <p:nvPr/>
          </p:nvSpPr>
          <p:spPr>
            <a:xfrm>
              <a:off x="2200154" y="4142319"/>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6" name="rc146"/>
            <p:cNvSpPr/>
            <p:nvPr/>
          </p:nvSpPr>
          <p:spPr>
            <a:xfrm>
              <a:off x="2511207" y="4142319"/>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7" name="rc147"/>
            <p:cNvSpPr/>
            <p:nvPr/>
          </p:nvSpPr>
          <p:spPr>
            <a:xfrm>
              <a:off x="2822259"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8" name="rc148"/>
            <p:cNvSpPr/>
            <p:nvPr/>
          </p:nvSpPr>
          <p:spPr>
            <a:xfrm>
              <a:off x="3133311" y="4142319"/>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9" name="rc149"/>
            <p:cNvSpPr/>
            <p:nvPr/>
          </p:nvSpPr>
          <p:spPr>
            <a:xfrm>
              <a:off x="3444364" y="4142319"/>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0" name="rc150"/>
            <p:cNvSpPr/>
            <p:nvPr/>
          </p:nvSpPr>
          <p:spPr>
            <a:xfrm>
              <a:off x="3755416" y="4142319"/>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1" name="rc151"/>
            <p:cNvSpPr/>
            <p:nvPr/>
          </p:nvSpPr>
          <p:spPr>
            <a:xfrm>
              <a:off x="4066468" y="4142319"/>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2" name="rc152"/>
            <p:cNvSpPr/>
            <p:nvPr/>
          </p:nvSpPr>
          <p:spPr>
            <a:xfrm>
              <a:off x="4377521" y="4142319"/>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3" name="rc153"/>
            <p:cNvSpPr/>
            <p:nvPr/>
          </p:nvSpPr>
          <p:spPr>
            <a:xfrm>
              <a:off x="4688573" y="4142319"/>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25" y="4142319"/>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5" name="rc155"/>
            <p:cNvSpPr/>
            <p:nvPr/>
          </p:nvSpPr>
          <p:spPr>
            <a:xfrm>
              <a:off x="5310677" y="4142319"/>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56" name="rc156"/>
            <p:cNvSpPr/>
            <p:nvPr/>
          </p:nvSpPr>
          <p:spPr>
            <a:xfrm>
              <a:off x="5621730" y="4142319"/>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7" name="rc157"/>
            <p:cNvSpPr/>
            <p:nvPr/>
          </p:nvSpPr>
          <p:spPr>
            <a:xfrm>
              <a:off x="5932782" y="4142319"/>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8" name="rc158"/>
            <p:cNvSpPr/>
            <p:nvPr/>
          </p:nvSpPr>
          <p:spPr>
            <a:xfrm>
              <a:off x="6243834" y="4142319"/>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9" name="rc159"/>
            <p:cNvSpPr/>
            <p:nvPr/>
          </p:nvSpPr>
          <p:spPr>
            <a:xfrm>
              <a:off x="6554887" y="4142319"/>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0" name="rc160"/>
            <p:cNvSpPr/>
            <p:nvPr/>
          </p:nvSpPr>
          <p:spPr>
            <a:xfrm>
              <a:off x="6865939" y="4142319"/>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1" name="rc161"/>
            <p:cNvSpPr/>
            <p:nvPr/>
          </p:nvSpPr>
          <p:spPr>
            <a:xfrm>
              <a:off x="7176991" y="4142319"/>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2" name="rc162"/>
            <p:cNvSpPr/>
            <p:nvPr/>
          </p:nvSpPr>
          <p:spPr>
            <a:xfrm>
              <a:off x="7488044" y="4142319"/>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3" name="rc163"/>
            <p:cNvSpPr/>
            <p:nvPr/>
          </p:nvSpPr>
          <p:spPr>
            <a:xfrm>
              <a:off x="7799096" y="4142319"/>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4" name="rc164"/>
            <p:cNvSpPr/>
            <p:nvPr/>
          </p:nvSpPr>
          <p:spPr>
            <a:xfrm>
              <a:off x="8110148"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5" name="rc165"/>
            <p:cNvSpPr/>
            <p:nvPr/>
          </p:nvSpPr>
          <p:spPr>
            <a:xfrm>
              <a:off x="8421201" y="4142319"/>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6" name="rc166"/>
            <p:cNvSpPr/>
            <p:nvPr/>
          </p:nvSpPr>
          <p:spPr>
            <a:xfrm>
              <a:off x="8732253"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7" name="rc167"/>
            <p:cNvSpPr/>
            <p:nvPr/>
          </p:nvSpPr>
          <p:spPr>
            <a:xfrm>
              <a:off x="6865939" y="4630026"/>
              <a:ext cx="311052" cy="24385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68" name="rc168"/>
            <p:cNvSpPr/>
            <p:nvPr/>
          </p:nvSpPr>
          <p:spPr>
            <a:xfrm>
              <a:off x="7176991" y="4630026"/>
              <a:ext cx="311052" cy="243853"/>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69" name="rc169"/>
            <p:cNvSpPr/>
            <p:nvPr/>
          </p:nvSpPr>
          <p:spPr>
            <a:xfrm>
              <a:off x="7488044" y="4630026"/>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70" name="rc170"/>
            <p:cNvSpPr/>
            <p:nvPr/>
          </p:nvSpPr>
          <p:spPr>
            <a:xfrm>
              <a:off x="7799096" y="4630026"/>
              <a:ext cx="311052" cy="24385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71" name="rc171"/>
            <p:cNvSpPr/>
            <p:nvPr/>
          </p:nvSpPr>
          <p:spPr>
            <a:xfrm>
              <a:off x="8110148" y="4630026"/>
              <a:ext cx="311052" cy="243853"/>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72" name="rc172"/>
            <p:cNvSpPr/>
            <p:nvPr/>
          </p:nvSpPr>
          <p:spPr>
            <a:xfrm>
              <a:off x="8421201" y="4630026"/>
              <a:ext cx="311052" cy="243853"/>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73" name="rc173"/>
            <p:cNvSpPr/>
            <p:nvPr/>
          </p:nvSpPr>
          <p:spPr>
            <a:xfrm>
              <a:off x="8732253" y="4630026"/>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4" name="rc174"/>
            <p:cNvSpPr/>
            <p:nvPr/>
          </p:nvSpPr>
          <p:spPr>
            <a:xfrm>
              <a:off x="6243834" y="5117734"/>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5" name="rc175"/>
            <p:cNvSpPr/>
            <p:nvPr/>
          </p:nvSpPr>
          <p:spPr>
            <a:xfrm>
              <a:off x="6554887" y="5117734"/>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6" name="rc176"/>
            <p:cNvSpPr/>
            <p:nvPr/>
          </p:nvSpPr>
          <p:spPr>
            <a:xfrm>
              <a:off x="6865939" y="5117734"/>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7" name="rc177"/>
            <p:cNvSpPr/>
            <p:nvPr/>
          </p:nvSpPr>
          <p:spPr>
            <a:xfrm>
              <a:off x="7176991" y="5117734"/>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78" name="rc178"/>
            <p:cNvSpPr/>
            <p:nvPr/>
          </p:nvSpPr>
          <p:spPr>
            <a:xfrm>
              <a:off x="7488044" y="5117734"/>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9" name="rc179"/>
            <p:cNvSpPr/>
            <p:nvPr/>
          </p:nvSpPr>
          <p:spPr>
            <a:xfrm>
              <a:off x="7799096" y="5117734"/>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0" name="rc180"/>
            <p:cNvSpPr/>
            <p:nvPr/>
          </p:nvSpPr>
          <p:spPr>
            <a:xfrm>
              <a:off x="8110148" y="5117734"/>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1" name="rc181"/>
            <p:cNvSpPr/>
            <p:nvPr/>
          </p:nvSpPr>
          <p:spPr>
            <a:xfrm>
              <a:off x="8421201" y="5117734"/>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2" name="rc182"/>
            <p:cNvSpPr/>
            <p:nvPr/>
          </p:nvSpPr>
          <p:spPr>
            <a:xfrm>
              <a:off x="8732253" y="5117734"/>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3" name="rc183"/>
            <p:cNvSpPr/>
            <p:nvPr/>
          </p:nvSpPr>
          <p:spPr>
            <a:xfrm>
              <a:off x="4377521" y="3166904"/>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4" name="rc184"/>
            <p:cNvSpPr/>
            <p:nvPr/>
          </p:nvSpPr>
          <p:spPr>
            <a:xfrm>
              <a:off x="4688573" y="3166904"/>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5" name="rc185"/>
            <p:cNvSpPr/>
            <p:nvPr/>
          </p:nvSpPr>
          <p:spPr>
            <a:xfrm>
              <a:off x="4999625" y="3166904"/>
              <a:ext cx="311052" cy="2438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6" name="rc186"/>
            <p:cNvSpPr/>
            <p:nvPr/>
          </p:nvSpPr>
          <p:spPr>
            <a:xfrm>
              <a:off x="5310677" y="3166904"/>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7" name="rc187"/>
            <p:cNvSpPr/>
            <p:nvPr/>
          </p:nvSpPr>
          <p:spPr>
            <a:xfrm>
              <a:off x="5621730" y="3166904"/>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782" y="3166904"/>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9" name="rc189"/>
            <p:cNvSpPr/>
            <p:nvPr/>
          </p:nvSpPr>
          <p:spPr>
            <a:xfrm>
              <a:off x="6243834" y="316690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0" name="rc190"/>
            <p:cNvSpPr/>
            <p:nvPr/>
          </p:nvSpPr>
          <p:spPr>
            <a:xfrm>
              <a:off x="6554887" y="3166904"/>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1" name="rc191"/>
            <p:cNvSpPr/>
            <p:nvPr/>
          </p:nvSpPr>
          <p:spPr>
            <a:xfrm>
              <a:off x="6865939" y="316690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2" name="rc192"/>
            <p:cNvSpPr/>
            <p:nvPr/>
          </p:nvSpPr>
          <p:spPr>
            <a:xfrm>
              <a:off x="7176991" y="3166904"/>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3" name="rc193"/>
            <p:cNvSpPr/>
            <p:nvPr/>
          </p:nvSpPr>
          <p:spPr>
            <a:xfrm>
              <a:off x="7488044" y="316690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4" name="rc194"/>
            <p:cNvSpPr/>
            <p:nvPr/>
          </p:nvSpPr>
          <p:spPr>
            <a:xfrm>
              <a:off x="7799096" y="316690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5" name="rc195"/>
            <p:cNvSpPr/>
            <p:nvPr/>
          </p:nvSpPr>
          <p:spPr>
            <a:xfrm>
              <a:off x="8110148" y="3166904"/>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6" name="rc196"/>
            <p:cNvSpPr/>
            <p:nvPr/>
          </p:nvSpPr>
          <p:spPr>
            <a:xfrm>
              <a:off x="8421201" y="3166904"/>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7" name="rc197"/>
            <p:cNvSpPr/>
            <p:nvPr/>
          </p:nvSpPr>
          <p:spPr>
            <a:xfrm>
              <a:off x="8732253" y="3166904"/>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8" name="rc198"/>
            <p:cNvSpPr/>
            <p:nvPr/>
          </p:nvSpPr>
          <p:spPr>
            <a:xfrm>
              <a:off x="8421201" y="4386173"/>
              <a:ext cx="311052" cy="24385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99" name="rc199"/>
            <p:cNvSpPr/>
            <p:nvPr/>
          </p:nvSpPr>
          <p:spPr>
            <a:xfrm>
              <a:off x="8732253" y="4386173"/>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0" name="rc200"/>
            <p:cNvSpPr/>
            <p:nvPr/>
          </p:nvSpPr>
          <p:spPr>
            <a:xfrm>
              <a:off x="5310677" y="3410758"/>
              <a:ext cx="311052" cy="243853"/>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01" name="rc201"/>
            <p:cNvSpPr/>
            <p:nvPr/>
          </p:nvSpPr>
          <p:spPr>
            <a:xfrm>
              <a:off x="5621730" y="3410758"/>
              <a:ext cx="311052" cy="243853"/>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02" name="rc202"/>
            <p:cNvSpPr/>
            <p:nvPr/>
          </p:nvSpPr>
          <p:spPr>
            <a:xfrm>
              <a:off x="5932782" y="3410758"/>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34" y="3410758"/>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4" name="rc204"/>
            <p:cNvSpPr/>
            <p:nvPr/>
          </p:nvSpPr>
          <p:spPr>
            <a:xfrm>
              <a:off x="6554887" y="3410758"/>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5" name="rc205"/>
            <p:cNvSpPr/>
            <p:nvPr/>
          </p:nvSpPr>
          <p:spPr>
            <a:xfrm>
              <a:off x="6865939" y="3410758"/>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6" name="rc206"/>
            <p:cNvSpPr/>
            <p:nvPr/>
          </p:nvSpPr>
          <p:spPr>
            <a:xfrm>
              <a:off x="7176991" y="3410758"/>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7" name="rc207"/>
            <p:cNvSpPr/>
            <p:nvPr/>
          </p:nvSpPr>
          <p:spPr>
            <a:xfrm>
              <a:off x="7488044" y="3410758"/>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8" name="rc208"/>
            <p:cNvSpPr/>
            <p:nvPr/>
          </p:nvSpPr>
          <p:spPr>
            <a:xfrm>
              <a:off x="7799096" y="341075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9" name="rc209"/>
            <p:cNvSpPr/>
            <p:nvPr/>
          </p:nvSpPr>
          <p:spPr>
            <a:xfrm>
              <a:off x="8110148" y="3410758"/>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0" name="rc210"/>
            <p:cNvSpPr/>
            <p:nvPr/>
          </p:nvSpPr>
          <p:spPr>
            <a:xfrm>
              <a:off x="8421201" y="3410758"/>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1" name="rc211"/>
            <p:cNvSpPr/>
            <p:nvPr/>
          </p:nvSpPr>
          <p:spPr>
            <a:xfrm>
              <a:off x="8732253" y="341075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2" name="rc212"/>
            <p:cNvSpPr/>
            <p:nvPr/>
          </p:nvSpPr>
          <p:spPr>
            <a:xfrm>
              <a:off x="955945" y="4873880"/>
              <a:ext cx="311052" cy="243853"/>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13" name="rc213"/>
            <p:cNvSpPr/>
            <p:nvPr/>
          </p:nvSpPr>
          <p:spPr>
            <a:xfrm>
              <a:off x="1266997" y="4873880"/>
              <a:ext cx="311052" cy="243853"/>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14" name="rc214"/>
            <p:cNvSpPr/>
            <p:nvPr/>
          </p:nvSpPr>
          <p:spPr>
            <a:xfrm>
              <a:off x="1578050" y="4873880"/>
              <a:ext cx="311052" cy="243853"/>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15" name="rc215"/>
            <p:cNvSpPr/>
            <p:nvPr/>
          </p:nvSpPr>
          <p:spPr>
            <a:xfrm>
              <a:off x="1889102" y="4873880"/>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6" name="rc216"/>
            <p:cNvSpPr/>
            <p:nvPr/>
          </p:nvSpPr>
          <p:spPr>
            <a:xfrm>
              <a:off x="2200154" y="4873880"/>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7" name="rc217"/>
            <p:cNvSpPr/>
            <p:nvPr/>
          </p:nvSpPr>
          <p:spPr>
            <a:xfrm>
              <a:off x="2511207"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8" name="rc218"/>
            <p:cNvSpPr/>
            <p:nvPr/>
          </p:nvSpPr>
          <p:spPr>
            <a:xfrm>
              <a:off x="2822259"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9" name="rc219"/>
            <p:cNvSpPr/>
            <p:nvPr/>
          </p:nvSpPr>
          <p:spPr>
            <a:xfrm>
              <a:off x="3133311" y="4873880"/>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0" name="rc220"/>
            <p:cNvSpPr/>
            <p:nvPr/>
          </p:nvSpPr>
          <p:spPr>
            <a:xfrm>
              <a:off x="3444364" y="487388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1" name="rc221"/>
            <p:cNvSpPr/>
            <p:nvPr/>
          </p:nvSpPr>
          <p:spPr>
            <a:xfrm>
              <a:off x="3755416"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2" name="rc222"/>
            <p:cNvSpPr/>
            <p:nvPr/>
          </p:nvSpPr>
          <p:spPr>
            <a:xfrm>
              <a:off x="4066468" y="487388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3" name="rc223"/>
            <p:cNvSpPr/>
            <p:nvPr/>
          </p:nvSpPr>
          <p:spPr>
            <a:xfrm>
              <a:off x="4377521" y="487388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4" name="rc224"/>
            <p:cNvSpPr/>
            <p:nvPr/>
          </p:nvSpPr>
          <p:spPr>
            <a:xfrm>
              <a:off x="4688573" y="4873880"/>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5" name="rc225"/>
            <p:cNvSpPr/>
            <p:nvPr/>
          </p:nvSpPr>
          <p:spPr>
            <a:xfrm>
              <a:off x="4999625" y="4873880"/>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26" name="rc226"/>
            <p:cNvSpPr/>
            <p:nvPr/>
          </p:nvSpPr>
          <p:spPr>
            <a:xfrm>
              <a:off x="5310677" y="4873880"/>
              <a:ext cx="311052" cy="2438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7" name="rc227"/>
            <p:cNvSpPr/>
            <p:nvPr/>
          </p:nvSpPr>
          <p:spPr>
            <a:xfrm>
              <a:off x="5621730" y="4873880"/>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8" name="rc228"/>
            <p:cNvSpPr/>
            <p:nvPr/>
          </p:nvSpPr>
          <p:spPr>
            <a:xfrm>
              <a:off x="5932782" y="4873880"/>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9" name="rc229"/>
            <p:cNvSpPr/>
            <p:nvPr/>
          </p:nvSpPr>
          <p:spPr>
            <a:xfrm>
              <a:off x="6243834" y="487388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0" name="rc230"/>
            <p:cNvSpPr/>
            <p:nvPr/>
          </p:nvSpPr>
          <p:spPr>
            <a:xfrm>
              <a:off x="6554887" y="487388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39" y="487388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2" name="rc232"/>
            <p:cNvSpPr/>
            <p:nvPr/>
          </p:nvSpPr>
          <p:spPr>
            <a:xfrm>
              <a:off x="7176991" y="4873880"/>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33" name="rc233"/>
            <p:cNvSpPr/>
            <p:nvPr/>
          </p:nvSpPr>
          <p:spPr>
            <a:xfrm>
              <a:off x="7488044" y="4873880"/>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4" name="rc234"/>
            <p:cNvSpPr/>
            <p:nvPr/>
          </p:nvSpPr>
          <p:spPr>
            <a:xfrm>
              <a:off x="7799096" y="4873880"/>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5" name="rc235"/>
            <p:cNvSpPr/>
            <p:nvPr/>
          </p:nvSpPr>
          <p:spPr>
            <a:xfrm>
              <a:off x="8110148" y="4873880"/>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6" name="rc236"/>
            <p:cNvSpPr/>
            <p:nvPr/>
          </p:nvSpPr>
          <p:spPr>
            <a:xfrm>
              <a:off x="8421201"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7" name="rc237"/>
            <p:cNvSpPr/>
            <p:nvPr/>
          </p:nvSpPr>
          <p:spPr>
            <a:xfrm>
              <a:off x="8732253" y="487388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8" name="rc238"/>
            <p:cNvSpPr/>
            <p:nvPr/>
          </p:nvSpPr>
          <p:spPr>
            <a:xfrm>
              <a:off x="8421201" y="5361588"/>
              <a:ext cx="311052" cy="243853"/>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39" name="rc239"/>
            <p:cNvSpPr/>
            <p:nvPr/>
          </p:nvSpPr>
          <p:spPr>
            <a:xfrm>
              <a:off x="8732253" y="5361588"/>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0" name="tx240"/>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41" name="tx241"/>
            <p:cNvSpPr/>
            <p:nvPr/>
          </p:nvSpPr>
          <p:spPr>
            <a:xfrm>
              <a:off x="1362234" y="20304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2" name="tx242"/>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43" name="tx243"/>
            <p:cNvSpPr/>
            <p:nvPr/>
          </p:nvSpPr>
          <p:spPr>
            <a:xfrm>
              <a:off x="1963245" y="202943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44" name="tx244"/>
            <p:cNvSpPr/>
            <p:nvPr/>
          </p:nvSpPr>
          <p:spPr>
            <a:xfrm>
              <a:off x="227429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45" name="tx245"/>
            <p:cNvSpPr/>
            <p:nvPr/>
          </p:nvSpPr>
          <p:spPr>
            <a:xfrm>
              <a:off x="2585350" y="202806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6" name="tx246"/>
            <p:cNvSpPr/>
            <p:nvPr/>
          </p:nvSpPr>
          <p:spPr>
            <a:xfrm>
              <a:off x="291749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7" name="tx247"/>
            <p:cNvSpPr/>
            <p:nvPr/>
          </p:nvSpPr>
          <p:spPr>
            <a:xfrm>
              <a:off x="322854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8" name="tx248"/>
            <p:cNvSpPr/>
            <p:nvPr/>
          </p:nvSpPr>
          <p:spPr>
            <a:xfrm>
              <a:off x="353960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9" name="tx249"/>
            <p:cNvSpPr/>
            <p:nvPr/>
          </p:nvSpPr>
          <p:spPr>
            <a:xfrm>
              <a:off x="385065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50" name="tx250"/>
            <p:cNvSpPr/>
            <p:nvPr/>
          </p:nvSpPr>
          <p:spPr>
            <a:xfrm>
              <a:off x="416170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1" name="tx251"/>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52" name="tx252"/>
            <p:cNvSpPr/>
            <p:nvPr/>
          </p:nvSpPr>
          <p:spPr>
            <a:xfrm>
              <a:off x="4783809" y="20317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3" name="tx253"/>
            <p:cNvSpPr/>
            <p:nvPr/>
          </p:nvSpPr>
          <p:spPr>
            <a:xfrm>
              <a:off x="5073768"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4" name="tx254"/>
            <p:cNvSpPr/>
            <p:nvPr/>
          </p:nvSpPr>
          <p:spPr>
            <a:xfrm>
              <a:off x="5384820" y="202806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55" name="tx255"/>
            <p:cNvSpPr/>
            <p:nvPr/>
          </p:nvSpPr>
          <p:spPr>
            <a:xfrm>
              <a:off x="571696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56" name="tx256"/>
            <p:cNvSpPr/>
            <p:nvPr/>
          </p:nvSpPr>
          <p:spPr>
            <a:xfrm>
              <a:off x="602801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7" name="tx257"/>
            <p:cNvSpPr/>
            <p:nvPr/>
          </p:nvSpPr>
          <p:spPr>
            <a:xfrm>
              <a:off x="6339071"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8" name="tx258"/>
            <p:cNvSpPr/>
            <p:nvPr/>
          </p:nvSpPr>
          <p:spPr>
            <a:xfrm>
              <a:off x="6650123"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9" name="tx259"/>
            <p:cNvSpPr/>
            <p:nvPr/>
          </p:nvSpPr>
          <p:spPr>
            <a:xfrm>
              <a:off x="6940082" y="202806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0" name="tx260"/>
            <p:cNvSpPr/>
            <p:nvPr/>
          </p:nvSpPr>
          <p:spPr>
            <a:xfrm>
              <a:off x="7251134"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61" name="tx261"/>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2" name="tx262"/>
            <p:cNvSpPr/>
            <p:nvPr/>
          </p:nvSpPr>
          <p:spPr>
            <a:xfrm>
              <a:off x="7873239"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3" name="tx263"/>
            <p:cNvSpPr/>
            <p:nvPr/>
          </p:nvSpPr>
          <p:spPr>
            <a:xfrm>
              <a:off x="8184291" y="202943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64" name="tx264"/>
            <p:cNvSpPr/>
            <p:nvPr/>
          </p:nvSpPr>
          <p:spPr>
            <a:xfrm>
              <a:off x="851643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5" name="tx265"/>
            <p:cNvSpPr/>
            <p:nvPr/>
          </p:nvSpPr>
          <p:spPr>
            <a:xfrm>
              <a:off x="882748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6" name="tx266"/>
            <p:cNvSpPr/>
            <p:nvPr/>
          </p:nvSpPr>
          <p:spPr>
            <a:xfrm>
              <a:off x="105118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67" name="tx267"/>
            <p:cNvSpPr/>
            <p:nvPr/>
          </p:nvSpPr>
          <p:spPr>
            <a:xfrm>
              <a:off x="1362234"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68" name="tx268"/>
            <p:cNvSpPr/>
            <p:nvPr/>
          </p:nvSpPr>
          <p:spPr>
            <a:xfrm>
              <a:off x="1673286"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9" name="tx269"/>
            <p:cNvSpPr/>
            <p:nvPr/>
          </p:nvSpPr>
          <p:spPr>
            <a:xfrm>
              <a:off x="198433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0" name="tx270"/>
            <p:cNvSpPr/>
            <p:nvPr/>
          </p:nvSpPr>
          <p:spPr>
            <a:xfrm>
              <a:off x="229539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1" name="tx271"/>
            <p:cNvSpPr/>
            <p:nvPr/>
          </p:nvSpPr>
          <p:spPr>
            <a:xfrm>
              <a:off x="2606443"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2" name="tx272"/>
            <p:cNvSpPr/>
            <p:nvPr/>
          </p:nvSpPr>
          <p:spPr>
            <a:xfrm>
              <a:off x="291749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3" name="tx273"/>
            <p:cNvSpPr/>
            <p:nvPr/>
          </p:nvSpPr>
          <p:spPr>
            <a:xfrm>
              <a:off x="322854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4" name="tx274"/>
            <p:cNvSpPr/>
            <p:nvPr/>
          </p:nvSpPr>
          <p:spPr>
            <a:xfrm>
              <a:off x="353960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5" name="tx275"/>
            <p:cNvSpPr/>
            <p:nvPr/>
          </p:nvSpPr>
          <p:spPr>
            <a:xfrm>
              <a:off x="385065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6" name="tx276"/>
            <p:cNvSpPr/>
            <p:nvPr/>
          </p:nvSpPr>
          <p:spPr>
            <a:xfrm>
              <a:off x="416170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7" name="tx277"/>
            <p:cNvSpPr/>
            <p:nvPr/>
          </p:nvSpPr>
          <p:spPr>
            <a:xfrm>
              <a:off x="447275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8" name="tx278"/>
            <p:cNvSpPr/>
            <p:nvPr/>
          </p:nvSpPr>
          <p:spPr>
            <a:xfrm>
              <a:off x="4783809"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9" name="tx279"/>
            <p:cNvSpPr/>
            <p:nvPr/>
          </p:nvSpPr>
          <p:spPr>
            <a:xfrm>
              <a:off x="5073768"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80" name="tx280"/>
            <p:cNvSpPr/>
            <p:nvPr/>
          </p:nvSpPr>
          <p:spPr>
            <a:xfrm>
              <a:off x="5405914"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81" name="tx281"/>
            <p:cNvSpPr/>
            <p:nvPr/>
          </p:nvSpPr>
          <p:spPr>
            <a:xfrm>
              <a:off x="5695873"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2" name="tx282"/>
            <p:cNvSpPr/>
            <p:nvPr/>
          </p:nvSpPr>
          <p:spPr>
            <a:xfrm>
              <a:off x="6006925"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3" name="tx283"/>
            <p:cNvSpPr/>
            <p:nvPr/>
          </p:nvSpPr>
          <p:spPr>
            <a:xfrm>
              <a:off x="633907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4" name="tx284"/>
            <p:cNvSpPr/>
            <p:nvPr/>
          </p:nvSpPr>
          <p:spPr>
            <a:xfrm>
              <a:off x="6650123"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5" name="tx285"/>
            <p:cNvSpPr/>
            <p:nvPr/>
          </p:nvSpPr>
          <p:spPr>
            <a:xfrm>
              <a:off x="6940082"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6" name="tx286"/>
            <p:cNvSpPr/>
            <p:nvPr/>
          </p:nvSpPr>
          <p:spPr>
            <a:xfrm>
              <a:off x="7272228"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7" name="tx287"/>
            <p:cNvSpPr/>
            <p:nvPr/>
          </p:nvSpPr>
          <p:spPr>
            <a:xfrm>
              <a:off x="758328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8" name="tx288"/>
            <p:cNvSpPr/>
            <p:nvPr/>
          </p:nvSpPr>
          <p:spPr>
            <a:xfrm>
              <a:off x="789433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9" name="tx289"/>
            <p:cNvSpPr/>
            <p:nvPr/>
          </p:nvSpPr>
          <p:spPr>
            <a:xfrm>
              <a:off x="820538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0" name="tx290"/>
            <p:cNvSpPr/>
            <p:nvPr/>
          </p:nvSpPr>
          <p:spPr>
            <a:xfrm>
              <a:off x="851643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1" name="tx291"/>
            <p:cNvSpPr/>
            <p:nvPr/>
          </p:nvSpPr>
          <p:spPr>
            <a:xfrm>
              <a:off x="882748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2" name="tx292"/>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93" name="tx293"/>
            <p:cNvSpPr/>
            <p:nvPr/>
          </p:nvSpPr>
          <p:spPr>
            <a:xfrm>
              <a:off x="1984338"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94" name="tx294"/>
            <p:cNvSpPr/>
            <p:nvPr/>
          </p:nvSpPr>
          <p:spPr>
            <a:xfrm>
              <a:off x="229539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95" name="tx295"/>
            <p:cNvSpPr/>
            <p:nvPr/>
          </p:nvSpPr>
          <p:spPr>
            <a:xfrm>
              <a:off x="2606443" y="251947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6" name="tx296"/>
            <p:cNvSpPr/>
            <p:nvPr/>
          </p:nvSpPr>
          <p:spPr>
            <a:xfrm>
              <a:off x="291749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7" name="tx297"/>
            <p:cNvSpPr/>
            <p:nvPr/>
          </p:nvSpPr>
          <p:spPr>
            <a:xfrm>
              <a:off x="3228548" y="251847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8" name="tx298"/>
            <p:cNvSpPr/>
            <p:nvPr/>
          </p:nvSpPr>
          <p:spPr>
            <a:xfrm>
              <a:off x="3539600" y="251847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9" name="tx299"/>
            <p:cNvSpPr/>
            <p:nvPr/>
          </p:nvSpPr>
          <p:spPr>
            <a:xfrm>
              <a:off x="3850652"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0" name="tx300"/>
            <p:cNvSpPr/>
            <p:nvPr/>
          </p:nvSpPr>
          <p:spPr>
            <a:xfrm>
              <a:off x="4161705"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1" name="tx301"/>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02" name="tx302"/>
            <p:cNvSpPr/>
            <p:nvPr/>
          </p:nvSpPr>
          <p:spPr>
            <a:xfrm>
              <a:off x="478380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3" name="tx303"/>
            <p:cNvSpPr/>
            <p:nvPr/>
          </p:nvSpPr>
          <p:spPr>
            <a:xfrm>
              <a:off x="5073768"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4" name="tx304"/>
            <p:cNvSpPr/>
            <p:nvPr/>
          </p:nvSpPr>
          <p:spPr>
            <a:xfrm>
              <a:off x="540591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05" name="tx305"/>
            <p:cNvSpPr/>
            <p:nvPr/>
          </p:nvSpPr>
          <p:spPr>
            <a:xfrm>
              <a:off x="5695873"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6" name="tx306"/>
            <p:cNvSpPr/>
            <p:nvPr/>
          </p:nvSpPr>
          <p:spPr>
            <a:xfrm>
              <a:off x="6006925"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7" name="tx307"/>
            <p:cNvSpPr/>
            <p:nvPr/>
          </p:nvSpPr>
          <p:spPr>
            <a:xfrm>
              <a:off x="6339071" y="251947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8" name="tx308"/>
            <p:cNvSpPr/>
            <p:nvPr/>
          </p:nvSpPr>
          <p:spPr>
            <a:xfrm>
              <a:off x="665012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9" name="tx309"/>
            <p:cNvSpPr/>
            <p:nvPr/>
          </p:nvSpPr>
          <p:spPr>
            <a:xfrm>
              <a:off x="6940082"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0" name="tx310"/>
            <p:cNvSpPr/>
            <p:nvPr/>
          </p:nvSpPr>
          <p:spPr>
            <a:xfrm>
              <a:off x="727222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11" name="tx311"/>
            <p:cNvSpPr/>
            <p:nvPr/>
          </p:nvSpPr>
          <p:spPr>
            <a:xfrm>
              <a:off x="7583280" y="25181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2" name="tx312"/>
            <p:cNvSpPr/>
            <p:nvPr/>
          </p:nvSpPr>
          <p:spPr>
            <a:xfrm>
              <a:off x="789433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3" name="tx313"/>
            <p:cNvSpPr/>
            <p:nvPr/>
          </p:nvSpPr>
          <p:spPr>
            <a:xfrm>
              <a:off x="820538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4" name="tx314"/>
            <p:cNvSpPr/>
            <p:nvPr/>
          </p:nvSpPr>
          <p:spPr>
            <a:xfrm>
              <a:off x="8516437"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5" name="tx315"/>
            <p:cNvSpPr/>
            <p:nvPr/>
          </p:nvSpPr>
          <p:spPr>
            <a:xfrm>
              <a:off x="882748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6" name="tx316"/>
            <p:cNvSpPr/>
            <p:nvPr/>
          </p:nvSpPr>
          <p:spPr>
            <a:xfrm>
              <a:off x="198433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7" name="tx317"/>
            <p:cNvSpPr/>
            <p:nvPr/>
          </p:nvSpPr>
          <p:spPr>
            <a:xfrm>
              <a:off x="2295391"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18" name="tx318"/>
            <p:cNvSpPr/>
            <p:nvPr/>
          </p:nvSpPr>
          <p:spPr>
            <a:xfrm>
              <a:off x="2606443"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9" name="tx319"/>
            <p:cNvSpPr/>
            <p:nvPr/>
          </p:nvSpPr>
          <p:spPr>
            <a:xfrm>
              <a:off x="291749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0" name="tx320"/>
            <p:cNvSpPr/>
            <p:nvPr/>
          </p:nvSpPr>
          <p:spPr>
            <a:xfrm>
              <a:off x="3228548" y="30061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1" name="tx321"/>
            <p:cNvSpPr/>
            <p:nvPr/>
          </p:nvSpPr>
          <p:spPr>
            <a:xfrm>
              <a:off x="3539600" y="30061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2" name="tx322"/>
            <p:cNvSpPr/>
            <p:nvPr/>
          </p:nvSpPr>
          <p:spPr>
            <a:xfrm>
              <a:off x="3850652" y="3005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3" name="tx323"/>
            <p:cNvSpPr/>
            <p:nvPr/>
          </p:nvSpPr>
          <p:spPr>
            <a:xfrm>
              <a:off x="4161705" y="3005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4" name="tx324"/>
            <p:cNvSpPr/>
            <p:nvPr/>
          </p:nvSpPr>
          <p:spPr>
            <a:xfrm>
              <a:off x="447275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5" name="tx325"/>
            <p:cNvSpPr/>
            <p:nvPr/>
          </p:nvSpPr>
          <p:spPr>
            <a:xfrm>
              <a:off x="478380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26" name="tx326"/>
            <p:cNvSpPr/>
            <p:nvPr/>
          </p:nvSpPr>
          <p:spPr>
            <a:xfrm>
              <a:off x="5073768"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27" name="tx327"/>
            <p:cNvSpPr/>
            <p:nvPr/>
          </p:nvSpPr>
          <p:spPr>
            <a:xfrm>
              <a:off x="5405914"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8" name="tx328"/>
            <p:cNvSpPr/>
            <p:nvPr/>
          </p:nvSpPr>
          <p:spPr>
            <a:xfrm>
              <a:off x="5695873"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9" name="tx329"/>
            <p:cNvSpPr/>
            <p:nvPr/>
          </p:nvSpPr>
          <p:spPr>
            <a:xfrm>
              <a:off x="6006925"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0" name="tx330"/>
            <p:cNvSpPr/>
            <p:nvPr/>
          </p:nvSpPr>
          <p:spPr>
            <a:xfrm>
              <a:off x="6339071" y="300718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1" name="tx331"/>
            <p:cNvSpPr/>
            <p:nvPr/>
          </p:nvSpPr>
          <p:spPr>
            <a:xfrm>
              <a:off x="665012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2" name="tx332"/>
            <p:cNvSpPr/>
            <p:nvPr/>
          </p:nvSpPr>
          <p:spPr>
            <a:xfrm>
              <a:off x="6940082"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3" name="tx333"/>
            <p:cNvSpPr/>
            <p:nvPr/>
          </p:nvSpPr>
          <p:spPr>
            <a:xfrm>
              <a:off x="727222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4" name="tx334"/>
            <p:cNvSpPr/>
            <p:nvPr/>
          </p:nvSpPr>
          <p:spPr>
            <a:xfrm>
              <a:off x="7583280" y="3005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5" name="tx335"/>
            <p:cNvSpPr/>
            <p:nvPr/>
          </p:nvSpPr>
          <p:spPr>
            <a:xfrm>
              <a:off x="789433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6" name="tx336"/>
            <p:cNvSpPr/>
            <p:nvPr/>
          </p:nvSpPr>
          <p:spPr>
            <a:xfrm>
              <a:off x="820538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7" name="tx337"/>
            <p:cNvSpPr/>
            <p:nvPr/>
          </p:nvSpPr>
          <p:spPr>
            <a:xfrm>
              <a:off x="8516437"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8" name="tx338"/>
            <p:cNvSpPr/>
            <p:nvPr/>
          </p:nvSpPr>
          <p:spPr>
            <a:xfrm>
              <a:off x="882748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9" name="tx339"/>
            <p:cNvSpPr/>
            <p:nvPr/>
          </p:nvSpPr>
          <p:spPr>
            <a:xfrm>
              <a:off x="3539600" y="276232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0" name="tx340"/>
            <p:cNvSpPr/>
            <p:nvPr/>
          </p:nvSpPr>
          <p:spPr>
            <a:xfrm>
              <a:off x="3850652"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1" name="tx341"/>
            <p:cNvSpPr/>
            <p:nvPr/>
          </p:nvSpPr>
          <p:spPr>
            <a:xfrm>
              <a:off x="4161705"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2" name="tx342"/>
            <p:cNvSpPr/>
            <p:nvPr/>
          </p:nvSpPr>
          <p:spPr>
            <a:xfrm>
              <a:off x="447275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43" name="tx343"/>
            <p:cNvSpPr/>
            <p:nvPr/>
          </p:nvSpPr>
          <p:spPr>
            <a:xfrm>
              <a:off x="478380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44" name="tx344"/>
            <p:cNvSpPr/>
            <p:nvPr/>
          </p:nvSpPr>
          <p:spPr>
            <a:xfrm>
              <a:off x="5073768"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45" name="tx345"/>
            <p:cNvSpPr/>
            <p:nvPr/>
          </p:nvSpPr>
          <p:spPr>
            <a:xfrm>
              <a:off x="540591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46" name="tx346"/>
            <p:cNvSpPr/>
            <p:nvPr/>
          </p:nvSpPr>
          <p:spPr>
            <a:xfrm>
              <a:off x="5695873"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7" name="tx347"/>
            <p:cNvSpPr/>
            <p:nvPr/>
          </p:nvSpPr>
          <p:spPr>
            <a:xfrm>
              <a:off x="6006925"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8" name="tx348"/>
            <p:cNvSpPr/>
            <p:nvPr/>
          </p:nvSpPr>
          <p:spPr>
            <a:xfrm>
              <a:off x="6339071" y="276333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9" name="tx349"/>
            <p:cNvSpPr/>
            <p:nvPr/>
          </p:nvSpPr>
          <p:spPr>
            <a:xfrm>
              <a:off x="665012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0" name="tx350"/>
            <p:cNvSpPr/>
            <p:nvPr/>
          </p:nvSpPr>
          <p:spPr>
            <a:xfrm>
              <a:off x="6940082"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1" name="tx351"/>
            <p:cNvSpPr/>
            <p:nvPr/>
          </p:nvSpPr>
          <p:spPr>
            <a:xfrm>
              <a:off x="727222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2" name="tx352"/>
            <p:cNvSpPr/>
            <p:nvPr/>
          </p:nvSpPr>
          <p:spPr>
            <a:xfrm>
              <a:off x="7583280" y="27620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3" name="tx353"/>
            <p:cNvSpPr/>
            <p:nvPr/>
          </p:nvSpPr>
          <p:spPr>
            <a:xfrm>
              <a:off x="789433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4" name="tx354"/>
            <p:cNvSpPr/>
            <p:nvPr/>
          </p:nvSpPr>
          <p:spPr>
            <a:xfrm>
              <a:off x="820538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5" name="tx355"/>
            <p:cNvSpPr/>
            <p:nvPr/>
          </p:nvSpPr>
          <p:spPr>
            <a:xfrm>
              <a:off x="8516437"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6" name="tx356"/>
            <p:cNvSpPr/>
            <p:nvPr/>
          </p:nvSpPr>
          <p:spPr>
            <a:xfrm>
              <a:off x="882748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7" name="tx357"/>
            <p:cNvSpPr/>
            <p:nvPr/>
          </p:nvSpPr>
          <p:spPr>
            <a:xfrm>
              <a:off x="6629030" y="373641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8" name="tx358"/>
            <p:cNvSpPr/>
            <p:nvPr/>
          </p:nvSpPr>
          <p:spPr>
            <a:xfrm>
              <a:off x="6940082" y="373641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9" name="tx359"/>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0" name="tx360"/>
            <p:cNvSpPr/>
            <p:nvPr/>
          </p:nvSpPr>
          <p:spPr>
            <a:xfrm>
              <a:off x="758328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1" name="tx361"/>
            <p:cNvSpPr/>
            <p:nvPr/>
          </p:nvSpPr>
          <p:spPr>
            <a:xfrm>
              <a:off x="7894332"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2" name="tx362"/>
            <p:cNvSpPr/>
            <p:nvPr/>
          </p:nvSpPr>
          <p:spPr>
            <a:xfrm>
              <a:off x="8205385"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3" name="tx363"/>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4" name="tx364"/>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5" name="tx365"/>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66" name="tx366"/>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7" name="tx367"/>
            <p:cNvSpPr/>
            <p:nvPr/>
          </p:nvSpPr>
          <p:spPr>
            <a:xfrm>
              <a:off x="2295391" y="422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68" name="tx368"/>
            <p:cNvSpPr/>
            <p:nvPr/>
          </p:nvSpPr>
          <p:spPr>
            <a:xfrm>
              <a:off x="2606443" y="422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9" name="tx369"/>
            <p:cNvSpPr/>
            <p:nvPr/>
          </p:nvSpPr>
          <p:spPr>
            <a:xfrm>
              <a:off x="291749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70" name="tx370"/>
            <p:cNvSpPr/>
            <p:nvPr/>
          </p:nvSpPr>
          <p:spPr>
            <a:xfrm>
              <a:off x="3228548"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71" name="tx371"/>
            <p:cNvSpPr/>
            <p:nvPr/>
          </p:nvSpPr>
          <p:spPr>
            <a:xfrm>
              <a:off x="3539600"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2" name="tx372"/>
            <p:cNvSpPr/>
            <p:nvPr/>
          </p:nvSpPr>
          <p:spPr>
            <a:xfrm>
              <a:off x="3850652" y="422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73" name="tx373"/>
            <p:cNvSpPr/>
            <p:nvPr/>
          </p:nvSpPr>
          <p:spPr>
            <a:xfrm>
              <a:off x="416170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4" name="tx374"/>
            <p:cNvSpPr/>
            <p:nvPr/>
          </p:nvSpPr>
          <p:spPr>
            <a:xfrm>
              <a:off x="4472757"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5" name="tx375"/>
            <p:cNvSpPr/>
            <p:nvPr/>
          </p:nvSpPr>
          <p:spPr>
            <a:xfrm>
              <a:off x="478380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76" name="tx376"/>
            <p:cNvSpPr/>
            <p:nvPr/>
          </p:nvSpPr>
          <p:spPr>
            <a:xfrm>
              <a:off x="5073768" y="42228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77" name="tx377"/>
            <p:cNvSpPr/>
            <p:nvPr/>
          </p:nvSpPr>
          <p:spPr>
            <a:xfrm>
              <a:off x="5405914"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78" name="tx378"/>
            <p:cNvSpPr/>
            <p:nvPr/>
          </p:nvSpPr>
          <p:spPr>
            <a:xfrm>
              <a:off x="5716966"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9" name="tx379"/>
            <p:cNvSpPr/>
            <p:nvPr/>
          </p:nvSpPr>
          <p:spPr>
            <a:xfrm>
              <a:off x="602801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0" name="tx380"/>
            <p:cNvSpPr/>
            <p:nvPr/>
          </p:nvSpPr>
          <p:spPr>
            <a:xfrm>
              <a:off x="6339071"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1" name="tx381"/>
            <p:cNvSpPr/>
            <p:nvPr/>
          </p:nvSpPr>
          <p:spPr>
            <a:xfrm>
              <a:off x="6650123"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2" name="tx382"/>
            <p:cNvSpPr/>
            <p:nvPr/>
          </p:nvSpPr>
          <p:spPr>
            <a:xfrm>
              <a:off x="6940082" y="42241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3" name="tx383"/>
            <p:cNvSpPr/>
            <p:nvPr/>
          </p:nvSpPr>
          <p:spPr>
            <a:xfrm>
              <a:off x="7272228"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84" name="tx384"/>
            <p:cNvSpPr/>
            <p:nvPr/>
          </p:nvSpPr>
          <p:spPr>
            <a:xfrm>
              <a:off x="7583280"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5" name="tx385"/>
            <p:cNvSpPr/>
            <p:nvPr/>
          </p:nvSpPr>
          <p:spPr>
            <a:xfrm>
              <a:off x="789433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6" name="tx386"/>
            <p:cNvSpPr/>
            <p:nvPr/>
          </p:nvSpPr>
          <p:spPr>
            <a:xfrm>
              <a:off x="820538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87" name="tx387"/>
            <p:cNvSpPr/>
            <p:nvPr/>
          </p:nvSpPr>
          <p:spPr>
            <a:xfrm>
              <a:off x="8516437"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8" name="tx388"/>
            <p:cNvSpPr/>
            <p:nvPr/>
          </p:nvSpPr>
          <p:spPr>
            <a:xfrm>
              <a:off x="882748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89" name="tx389"/>
            <p:cNvSpPr/>
            <p:nvPr/>
          </p:nvSpPr>
          <p:spPr>
            <a:xfrm>
              <a:off x="6339071"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90" name="tx390"/>
            <p:cNvSpPr/>
            <p:nvPr/>
          </p:nvSpPr>
          <p:spPr>
            <a:xfrm>
              <a:off x="6650123"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91" name="tx391"/>
            <p:cNvSpPr/>
            <p:nvPr/>
          </p:nvSpPr>
          <p:spPr>
            <a:xfrm>
              <a:off x="7583280"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2" name="tx392"/>
            <p:cNvSpPr/>
            <p:nvPr/>
          </p:nvSpPr>
          <p:spPr>
            <a:xfrm>
              <a:off x="789433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93" name="tx393"/>
            <p:cNvSpPr/>
            <p:nvPr/>
          </p:nvSpPr>
          <p:spPr>
            <a:xfrm>
              <a:off x="820538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94" name="tx394"/>
            <p:cNvSpPr/>
            <p:nvPr/>
          </p:nvSpPr>
          <p:spPr>
            <a:xfrm>
              <a:off x="8516437"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95" name="tx395"/>
            <p:cNvSpPr/>
            <p:nvPr/>
          </p:nvSpPr>
          <p:spPr>
            <a:xfrm>
              <a:off x="882748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96" name="tx396"/>
            <p:cNvSpPr/>
            <p:nvPr/>
          </p:nvSpPr>
          <p:spPr>
            <a:xfrm>
              <a:off x="5716966"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97" name="tx397"/>
            <p:cNvSpPr/>
            <p:nvPr/>
          </p:nvSpPr>
          <p:spPr>
            <a:xfrm>
              <a:off x="6028019" y="3249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98" name="tx398"/>
            <p:cNvSpPr/>
            <p:nvPr/>
          </p:nvSpPr>
          <p:spPr>
            <a:xfrm>
              <a:off x="6339071" y="32500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9" name="tx399"/>
            <p:cNvSpPr/>
            <p:nvPr/>
          </p:nvSpPr>
          <p:spPr>
            <a:xfrm>
              <a:off x="6650123"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0" name="tx400"/>
            <p:cNvSpPr/>
            <p:nvPr/>
          </p:nvSpPr>
          <p:spPr>
            <a:xfrm>
              <a:off x="6961175" y="32500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01" name="tx401"/>
            <p:cNvSpPr/>
            <p:nvPr/>
          </p:nvSpPr>
          <p:spPr>
            <a:xfrm>
              <a:off x="727222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02" name="tx402"/>
            <p:cNvSpPr/>
            <p:nvPr/>
          </p:nvSpPr>
          <p:spPr>
            <a:xfrm>
              <a:off x="7583280" y="32500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03" name="tx403"/>
            <p:cNvSpPr/>
            <p:nvPr/>
          </p:nvSpPr>
          <p:spPr>
            <a:xfrm>
              <a:off x="7894332" y="32500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04" name="tx404"/>
            <p:cNvSpPr/>
            <p:nvPr/>
          </p:nvSpPr>
          <p:spPr>
            <a:xfrm>
              <a:off x="820538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5" name="tx405"/>
            <p:cNvSpPr/>
            <p:nvPr/>
          </p:nvSpPr>
          <p:spPr>
            <a:xfrm>
              <a:off x="851643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6" name="tx406"/>
            <p:cNvSpPr/>
            <p:nvPr/>
          </p:nvSpPr>
          <p:spPr>
            <a:xfrm>
              <a:off x="882748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7" name="tx407"/>
            <p:cNvSpPr/>
            <p:nvPr/>
          </p:nvSpPr>
          <p:spPr>
            <a:xfrm>
              <a:off x="882748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8" name="tx408"/>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9" name="tx409"/>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10" name="tx410"/>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11" name="tx411"/>
            <p:cNvSpPr/>
            <p:nvPr/>
          </p:nvSpPr>
          <p:spPr>
            <a:xfrm>
              <a:off x="6940082" y="34912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12" name="tx412"/>
            <p:cNvSpPr/>
            <p:nvPr/>
          </p:nvSpPr>
          <p:spPr>
            <a:xfrm>
              <a:off x="7272228"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3" name="tx413"/>
            <p:cNvSpPr/>
            <p:nvPr/>
          </p:nvSpPr>
          <p:spPr>
            <a:xfrm>
              <a:off x="7583280"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4" name="tx414"/>
            <p:cNvSpPr/>
            <p:nvPr/>
          </p:nvSpPr>
          <p:spPr>
            <a:xfrm>
              <a:off x="7873239" y="34925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15" name="tx415"/>
            <p:cNvSpPr/>
            <p:nvPr/>
          </p:nvSpPr>
          <p:spPr>
            <a:xfrm>
              <a:off x="8184291" y="34912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16" name="tx416"/>
            <p:cNvSpPr/>
            <p:nvPr/>
          </p:nvSpPr>
          <p:spPr>
            <a:xfrm>
              <a:off x="8516437"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17" name="tx417"/>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8" name="tx418"/>
            <p:cNvSpPr/>
            <p:nvPr/>
          </p:nvSpPr>
          <p:spPr>
            <a:xfrm>
              <a:off x="229539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19" name="tx419"/>
            <p:cNvSpPr/>
            <p:nvPr/>
          </p:nvSpPr>
          <p:spPr>
            <a:xfrm>
              <a:off x="2606443"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0" name="tx420"/>
            <p:cNvSpPr/>
            <p:nvPr/>
          </p:nvSpPr>
          <p:spPr>
            <a:xfrm>
              <a:off x="2917495"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1" name="tx421"/>
            <p:cNvSpPr/>
            <p:nvPr/>
          </p:nvSpPr>
          <p:spPr>
            <a:xfrm>
              <a:off x="3228548"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22" name="tx422"/>
            <p:cNvSpPr/>
            <p:nvPr/>
          </p:nvSpPr>
          <p:spPr>
            <a:xfrm>
              <a:off x="3539600" y="495700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3" name="tx423"/>
            <p:cNvSpPr/>
            <p:nvPr/>
          </p:nvSpPr>
          <p:spPr>
            <a:xfrm>
              <a:off x="3850652"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4" name="tx424"/>
            <p:cNvSpPr/>
            <p:nvPr/>
          </p:nvSpPr>
          <p:spPr>
            <a:xfrm>
              <a:off x="416170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25" name="tx425"/>
            <p:cNvSpPr/>
            <p:nvPr/>
          </p:nvSpPr>
          <p:spPr>
            <a:xfrm>
              <a:off x="447275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26" name="tx426"/>
            <p:cNvSpPr/>
            <p:nvPr/>
          </p:nvSpPr>
          <p:spPr>
            <a:xfrm>
              <a:off x="4783809"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27" name="tx427"/>
            <p:cNvSpPr/>
            <p:nvPr/>
          </p:nvSpPr>
          <p:spPr>
            <a:xfrm>
              <a:off x="5073768"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28" name="tx428"/>
            <p:cNvSpPr/>
            <p:nvPr/>
          </p:nvSpPr>
          <p:spPr>
            <a:xfrm>
              <a:off x="571696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29" name="tx429"/>
            <p:cNvSpPr/>
            <p:nvPr/>
          </p:nvSpPr>
          <p:spPr>
            <a:xfrm>
              <a:off x="602801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0" name="tx430"/>
            <p:cNvSpPr/>
            <p:nvPr/>
          </p:nvSpPr>
          <p:spPr>
            <a:xfrm>
              <a:off x="633907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31" name="tx431"/>
            <p:cNvSpPr/>
            <p:nvPr/>
          </p:nvSpPr>
          <p:spPr>
            <a:xfrm>
              <a:off x="665012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32" name="tx432"/>
            <p:cNvSpPr/>
            <p:nvPr/>
          </p:nvSpPr>
          <p:spPr>
            <a:xfrm>
              <a:off x="6940082"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33" name="tx433"/>
            <p:cNvSpPr/>
            <p:nvPr/>
          </p:nvSpPr>
          <p:spPr>
            <a:xfrm>
              <a:off x="758328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4" name="tx434"/>
            <p:cNvSpPr/>
            <p:nvPr/>
          </p:nvSpPr>
          <p:spPr>
            <a:xfrm>
              <a:off x="789433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35" name="tx435"/>
            <p:cNvSpPr/>
            <p:nvPr/>
          </p:nvSpPr>
          <p:spPr>
            <a:xfrm>
              <a:off x="820538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36" name="tx436"/>
            <p:cNvSpPr/>
            <p:nvPr/>
          </p:nvSpPr>
          <p:spPr>
            <a:xfrm>
              <a:off x="8516437"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37" name="tx437"/>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8" name="tx438"/>
            <p:cNvSpPr/>
            <p:nvPr/>
          </p:nvSpPr>
          <p:spPr>
            <a:xfrm>
              <a:off x="882748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39" name="tx439"/>
            <p:cNvSpPr/>
            <p:nvPr/>
          </p:nvSpPr>
          <p:spPr>
            <a:xfrm>
              <a:off x="1051182"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40" name="tx440"/>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41" name="tx441"/>
            <p:cNvSpPr/>
            <p:nvPr/>
          </p:nvSpPr>
          <p:spPr>
            <a:xfrm>
              <a:off x="2636588" y="27620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2" name="tx442"/>
            <p:cNvSpPr/>
            <p:nvPr/>
          </p:nvSpPr>
          <p:spPr>
            <a:xfrm>
              <a:off x="291749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43" name="tx443"/>
            <p:cNvSpPr/>
            <p:nvPr/>
          </p:nvSpPr>
          <p:spPr>
            <a:xfrm>
              <a:off x="3228548" y="276232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44" name="tx444"/>
            <p:cNvSpPr/>
            <p:nvPr/>
          </p:nvSpPr>
          <p:spPr>
            <a:xfrm>
              <a:off x="6006925"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45" name="tx445"/>
            <p:cNvSpPr/>
            <p:nvPr/>
          </p:nvSpPr>
          <p:spPr>
            <a:xfrm>
              <a:off x="6317977"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46" name="tx446"/>
            <p:cNvSpPr/>
            <p:nvPr/>
          </p:nvSpPr>
          <p:spPr>
            <a:xfrm>
              <a:off x="7613425" y="39815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7" name="tx447"/>
            <p:cNvSpPr/>
            <p:nvPr/>
          </p:nvSpPr>
          <p:spPr>
            <a:xfrm>
              <a:off x="7894332" y="39815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48" name="tx448"/>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49" name="tx449"/>
            <p:cNvSpPr/>
            <p:nvPr/>
          </p:nvSpPr>
          <p:spPr>
            <a:xfrm>
              <a:off x="105118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50" name="tx450"/>
            <p:cNvSpPr/>
            <p:nvPr/>
          </p:nvSpPr>
          <p:spPr>
            <a:xfrm>
              <a:off x="1362234" y="422412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51" name="tx451"/>
            <p:cNvSpPr/>
            <p:nvPr/>
          </p:nvSpPr>
          <p:spPr>
            <a:xfrm>
              <a:off x="1673286"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52" name="tx452"/>
            <p:cNvSpPr/>
            <p:nvPr/>
          </p:nvSpPr>
          <p:spPr>
            <a:xfrm>
              <a:off x="1984338"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53" name="tx453"/>
            <p:cNvSpPr/>
            <p:nvPr/>
          </p:nvSpPr>
          <p:spPr>
            <a:xfrm>
              <a:off x="6970227" y="4711831"/>
              <a:ext cx="10247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54" name="tx454"/>
            <p:cNvSpPr/>
            <p:nvPr/>
          </p:nvSpPr>
          <p:spPr>
            <a:xfrm>
              <a:off x="727222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55" name="tx455"/>
            <p:cNvSpPr/>
            <p:nvPr/>
          </p:nvSpPr>
          <p:spPr>
            <a:xfrm>
              <a:off x="7583280"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56" name="tx456"/>
            <p:cNvSpPr/>
            <p:nvPr/>
          </p:nvSpPr>
          <p:spPr>
            <a:xfrm>
              <a:off x="7894332"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57" name="tx457"/>
            <p:cNvSpPr/>
            <p:nvPr/>
          </p:nvSpPr>
          <p:spPr>
            <a:xfrm>
              <a:off x="8205385" y="47128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58" name="tx458"/>
            <p:cNvSpPr/>
            <p:nvPr/>
          </p:nvSpPr>
          <p:spPr>
            <a:xfrm>
              <a:off x="8516437" y="471315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59" name="tx459"/>
            <p:cNvSpPr/>
            <p:nvPr/>
          </p:nvSpPr>
          <p:spPr>
            <a:xfrm>
              <a:off x="882748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60" name="tx460"/>
            <p:cNvSpPr/>
            <p:nvPr/>
          </p:nvSpPr>
          <p:spPr>
            <a:xfrm>
              <a:off x="6961175" y="519953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61" name="tx461"/>
            <p:cNvSpPr/>
            <p:nvPr/>
          </p:nvSpPr>
          <p:spPr>
            <a:xfrm>
              <a:off x="7272228"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62" name="tx462"/>
            <p:cNvSpPr/>
            <p:nvPr/>
          </p:nvSpPr>
          <p:spPr>
            <a:xfrm>
              <a:off x="447275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63" name="tx463"/>
            <p:cNvSpPr/>
            <p:nvPr/>
          </p:nvSpPr>
          <p:spPr>
            <a:xfrm>
              <a:off x="478380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64" name="tx464"/>
            <p:cNvSpPr/>
            <p:nvPr/>
          </p:nvSpPr>
          <p:spPr>
            <a:xfrm>
              <a:off x="509486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65" name="tx465"/>
            <p:cNvSpPr/>
            <p:nvPr/>
          </p:nvSpPr>
          <p:spPr>
            <a:xfrm>
              <a:off x="540591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66" name="tx466"/>
            <p:cNvSpPr/>
            <p:nvPr/>
          </p:nvSpPr>
          <p:spPr>
            <a:xfrm>
              <a:off x="8516437"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67" name="tx467"/>
            <p:cNvSpPr/>
            <p:nvPr/>
          </p:nvSpPr>
          <p:spPr>
            <a:xfrm>
              <a:off x="5405914"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68" name="tx468"/>
            <p:cNvSpPr/>
            <p:nvPr/>
          </p:nvSpPr>
          <p:spPr>
            <a:xfrm>
              <a:off x="5716966"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69" name="tx469"/>
            <p:cNvSpPr/>
            <p:nvPr/>
          </p:nvSpPr>
          <p:spPr>
            <a:xfrm>
              <a:off x="1051182"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470" name="tx470"/>
            <p:cNvSpPr/>
            <p:nvPr/>
          </p:nvSpPr>
          <p:spPr>
            <a:xfrm>
              <a:off x="1392379" y="49553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71" name="tx471"/>
            <p:cNvSpPr/>
            <p:nvPr/>
          </p:nvSpPr>
          <p:spPr>
            <a:xfrm>
              <a:off x="167328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72" name="tx472"/>
            <p:cNvSpPr/>
            <p:nvPr/>
          </p:nvSpPr>
          <p:spPr>
            <a:xfrm>
              <a:off x="1984338"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73" name="tx473"/>
            <p:cNvSpPr/>
            <p:nvPr/>
          </p:nvSpPr>
          <p:spPr>
            <a:xfrm>
              <a:off x="540591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74" name="tx474"/>
            <p:cNvSpPr/>
            <p:nvPr/>
          </p:nvSpPr>
          <p:spPr>
            <a:xfrm>
              <a:off x="727222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75" name="tx475"/>
            <p:cNvSpPr/>
            <p:nvPr/>
          </p:nvSpPr>
          <p:spPr>
            <a:xfrm>
              <a:off x="8516437"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476" name="tx47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77" name="tx47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78" name="tx47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79" name="tx47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80" name="tx48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81" name="tx48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82" name="tx48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83" name="tx48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84" name="tx48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85" name="tx48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86" name="tx48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87" name="tx48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88" name="tx48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89" name="tx48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90" name="tx49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91" name="tx49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92" name="tx49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93" name="tx49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94" name="tx49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95" name="tx49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96" name="tx49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97" name="tx49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98" name="tx49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99" name="tx49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00" name="tx50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01" name="tx50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02" name="tx502"/>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03" name="tx503"/>
            <p:cNvSpPr/>
            <p:nvPr/>
          </p:nvSpPr>
          <p:spPr>
            <a:xfrm>
              <a:off x="508103" y="5176141"/>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504" name="tx504"/>
            <p:cNvSpPr/>
            <p:nvPr/>
          </p:nvSpPr>
          <p:spPr>
            <a:xfrm>
              <a:off x="644856" y="4955807"/>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505" name="tx505"/>
            <p:cNvSpPr/>
            <p:nvPr/>
          </p:nvSpPr>
          <p:spPr>
            <a:xfrm>
              <a:off x="551705" y="470922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06" name="tx506"/>
            <p:cNvSpPr/>
            <p:nvPr/>
          </p:nvSpPr>
          <p:spPr>
            <a:xfrm>
              <a:off x="564092" y="4465371"/>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07" name="tx507"/>
            <p:cNvSpPr/>
            <p:nvPr/>
          </p:nvSpPr>
          <p:spPr>
            <a:xfrm>
              <a:off x="551705" y="422151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08" name="tx508"/>
            <p:cNvSpPr/>
            <p:nvPr/>
          </p:nvSpPr>
          <p:spPr>
            <a:xfrm>
              <a:off x="601364" y="397766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09" name="tx509"/>
            <p:cNvSpPr/>
            <p:nvPr/>
          </p:nvSpPr>
          <p:spPr>
            <a:xfrm>
              <a:off x="619917" y="37362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10" name="tx510"/>
            <p:cNvSpPr/>
            <p:nvPr/>
          </p:nvSpPr>
          <p:spPr>
            <a:xfrm>
              <a:off x="545429" y="3489956"/>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11" name="tx511"/>
            <p:cNvSpPr/>
            <p:nvPr/>
          </p:nvSpPr>
          <p:spPr>
            <a:xfrm>
              <a:off x="551705" y="324610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12" name="tx512"/>
            <p:cNvSpPr/>
            <p:nvPr/>
          </p:nvSpPr>
          <p:spPr>
            <a:xfrm>
              <a:off x="520490" y="298243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13" name="tx513"/>
            <p:cNvSpPr/>
            <p:nvPr/>
          </p:nvSpPr>
          <p:spPr>
            <a:xfrm>
              <a:off x="632360" y="2759377"/>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14" name="tx514"/>
            <p:cNvSpPr/>
            <p:nvPr/>
          </p:nvSpPr>
          <p:spPr>
            <a:xfrm>
              <a:off x="576534" y="2515523"/>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15" name="tx515"/>
            <p:cNvSpPr/>
            <p:nvPr/>
          </p:nvSpPr>
          <p:spPr>
            <a:xfrm>
              <a:off x="576534" y="2273088"/>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16" name="tx516"/>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17" name="tx517"/>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18" name="pic518"/>
            <p:cNvPicPr/>
            <p:nvPr/>
          </p:nvPicPr>
          <p:blipFill>
            <a:blip r:embed="rId2" cstate="print"/>
            <a:stretch>
              <a:fillRect/>
            </a:stretch>
          </p:blipFill>
          <p:spPr>
            <a:xfrm>
              <a:off x="4653227" y="5838594"/>
              <a:ext cx="2160000" cy="219455"/>
            </a:xfrm>
            <a:prstGeom prst="rect">
              <a:avLst/>
            </a:prstGeom>
          </p:spPr>
        </p:pic>
        <p:sp>
          <p:nvSpPr>
            <p:cNvPr id="519" name="pl519"/>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0" name="pl520"/>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1" name="pl521"/>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2" name="pl522"/>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3" name="pl523"/>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4" name="pl524"/>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5" name="pl525"/>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6" name="pl526"/>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7" name="pl527"/>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8" name="pl528"/>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9" name="pl529"/>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0" name="pl530"/>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1" name="tx531"/>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32" name="tx532"/>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33" name="tx533"/>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34" name="tx534"/>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35" name="tx535"/>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36" name="tx536"/>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37" name="tx537"/>
            <p:cNvSpPr/>
            <p:nvPr/>
          </p:nvSpPr>
          <p:spPr>
            <a:xfrm>
              <a:off x="924840" y="1332266"/>
              <a:ext cx="262796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Mali, 2000-2025</a:t>
              </a:r>
            </a:p>
          </p:txBody>
        </p:sp>
        <p:sp>
          <p:nvSpPr>
            <p:cNvPr id="538" name="tx53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39" name="tx53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40" name="tx54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15 (7%) vaccines in the schedule achieved coverage of 90% or more. Vaccine coverage ranged from 52% to 90%.
Since 2003, estimates have been made for 10 new vaccines. RCV1 and HPVc is the newest vaccine reported (2024), which achieved 68% and 64% coverage in 2025.
In 2025, Mali reported stockouts of vaccines/supplies (OPV and PCV) (more information on slide 8).</a:t>
            </a:r>
          </a:p>
        </p:txBody>
      </p:sp>
      <p:sp>
        <p:nvSpPr>
          <p:cNvPr id="5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eight antigens, remained unchanged for two, and declined for five, indicating overall progress in routine immunization performance; one achieved at least 90% coverage.</a:t>
            </a:r>
          </a:p>
        </p:txBody>
      </p:sp>
      <p:grpSp xmlns:pic="http://schemas.openxmlformats.org/drawingml/2006/picture">
        <p:nvGrpSpPr>
          <p:cNvPr id="543" name=""/>
          <p:cNvGrpSpPr/>
          <p:nvPr/>
        </p:nvGrpSpPr>
        <p:grpSpPr>
          <a:xfrm>
            <a:off x="292608" y="1005840"/>
            <a:ext cx="8595360" cy="28575"/>
            <a:chOff x="292608" y="1005840"/>
            <a:chExt cx="8595360" cy="28575"/>
          </a:xfrm>
        </p:grpSpPr>
        <p:sp>
          <p:nvSpPr>
            <p:cNvPr id="5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38321"/>
              <a:ext cx="6481656" cy="1396595"/>
            </a:xfrm>
            <a:custGeom>
              <a:avLst/>
              <a:pathLst>
                <a:path w="6481656" h="1396595">
                  <a:moveTo>
                    <a:pt x="0" y="1396595"/>
                  </a:moveTo>
                  <a:lnTo>
                    <a:pt x="259266" y="718249"/>
                  </a:lnTo>
                  <a:lnTo>
                    <a:pt x="518532" y="359124"/>
                  </a:lnTo>
                  <a:lnTo>
                    <a:pt x="777798" y="199513"/>
                  </a:lnTo>
                  <a:lnTo>
                    <a:pt x="1037065" y="79805"/>
                  </a:lnTo>
                  <a:lnTo>
                    <a:pt x="1296331" y="0"/>
                  </a:lnTo>
                  <a:lnTo>
                    <a:pt x="1555597" y="199513"/>
                  </a:lnTo>
                  <a:lnTo>
                    <a:pt x="1814863" y="279319"/>
                  </a:lnTo>
                  <a:lnTo>
                    <a:pt x="2074130" y="438929"/>
                  </a:lnTo>
                  <a:lnTo>
                    <a:pt x="2333396" y="558638"/>
                  </a:lnTo>
                  <a:lnTo>
                    <a:pt x="2592662" y="598540"/>
                  </a:lnTo>
                  <a:lnTo>
                    <a:pt x="2851928" y="638443"/>
                  </a:lnTo>
                  <a:lnTo>
                    <a:pt x="3111195" y="837957"/>
                  </a:lnTo>
                  <a:lnTo>
                    <a:pt x="3370461" y="1077373"/>
                  </a:lnTo>
                  <a:lnTo>
                    <a:pt x="3629727" y="917762"/>
                  </a:lnTo>
                  <a:lnTo>
                    <a:pt x="3888994" y="718249"/>
                  </a:lnTo>
                  <a:lnTo>
                    <a:pt x="4148260" y="558638"/>
                  </a:lnTo>
                  <a:lnTo>
                    <a:pt x="4407526" y="558638"/>
                  </a:lnTo>
                  <a:lnTo>
                    <a:pt x="4666792" y="558638"/>
                  </a:lnTo>
                  <a:lnTo>
                    <a:pt x="4926059" y="558638"/>
                  </a:lnTo>
                  <a:lnTo>
                    <a:pt x="5185325" y="837957"/>
                  </a:lnTo>
                  <a:lnTo>
                    <a:pt x="5444591" y="598540"/>
                  </a:lnTo>
                  <a:lnTo>
                    <a:pt x="5703857" y="478832"/>
                  </a:lnTo>
                  <a:lnTo>
                    <a:pt x="5963124" y="438929"/>
                  </a:lnTo>
                  <a:lnTo>
                    <a:pt x="6222390" y="199513"/>
                  </a:lnTo>
                  <a:lnTo>
                    <a:pt x="6481656" y="239416"/>
                  </a:lnTo>
                </a:path>
              </a:pathLst>
            </a:custGeom>
            <a:ln w="27101" cap="flat">
              <a:solidFill>
                <a:srgbClr val="F8766D">
                  <a:alpha val="100000"/>
                </a:srgbClr>
              </a:solidFill>
              <a:prstDash val="solid"/>
              <a:round/>
            </a:ln>
          </p:spPr>
          <p:txBody>
            <a:bodyPr/>
            <a:lstStyle/>
            <a:p/>
          </p:txBody>
        </p:sp>
        <p:sp>
          <p:nvSpPr>
            <p:cNvPr id="29" name="pl29"/>
            <p:cNvSpPr/>
            <p:nvPr/>
          </p:nvSpPr>
          <p:spPr>
            <a:xfrm>
              <a:off x="1439019" y="1917153"/>
              <a:ext cx="6481656" cy="1636011"/>
            </a:xfrm>
            <a:custGeom>
              <a:avLst/>
              <a:pathLst>
                <a:path w="6481656" h="1636011">
                  <a:moveTo>
                    <a:pt x="0" y="1636011"/>
                  </a:moveTo>
                  <a:lnTo>
                    <a:pt x="259266" y="1396595"/>
                  </a:lnTo>
                  <a:lnTo>
                    <a:pt x="518532" y="917762"/>
                  </a:lnTo>
                  <a:lnTo>
                    <a:pt x="777798" y="837957"/>
                  </a:lnTo>
                  <a:lnTo>
                    <a:pt x="1037065" y="598540"/>
                  </a:lnTo>
                  <a:lnTo>
                    <a:pt x="1296331" y="279319"/>
                  </a:lnTo>
                  <a:lnTo>
                    <a:pt x="1555597" y="239416"/>
                  </a:lnTo>
                  <a:lnTo>
                    <a:pt x="1814863" y="399027"/>
                  </a:lnTo>
                  <a:lnTo>
                    <a:pt x="2074130" y="399027"/>
                  </a:lnTo>
                  <a:lnTo>
                    <a:pt x="2333396" y="438929"/>
                  </a:lnTo>
                  <a:lnTo>
                    <a:pt x="2592662" y="438929"/>
                  </a:lnTo>
                  <a:lnTo>
                    <a:pt x="2851928" y="718249"/>
                  </a:lnTo>
                  <a:lnTo>
                    <a:pt x="3111195" y="758151"/>
                  </a:lnTo>
                  <a:lnTo>
                    <a:pt x="3370461" y="798054"/>
                  </a:lnTo>
                  <a:lnTo>
                    <a:pt x="3629727" y="718249"/>
                  </a:lnTo>
                  <a:lnTo>
                    <a:pt x="3888994" y="558638"/>
                  </a:lnTo>
                  <a:lnTo>
                    <a:pt x="4148260" y="319221"/>
                  </a:lnTo>
                  <a:lnTo>
                    <a:pt x="4407526" y="279319"/>
                  </a:lnTo>
                  <a:lnTo>
                    <a:pt x="4666792" y="319221"/>
                  </a:lnTo>
                  <a:lnTo>
                    <a:pt x="4926059" y="319221"/>
                  </a:lnTo>
                  <a:lnTo>
                    <a:pt x="5185325" y="558638"/>
                  </a:lnTo>
                  <a:lnTo>
                    <a:pt x="5444591" y="359124"/>
                  </a:lnTo>
                  <a:lnTo>
                    <a:pt x="5703857" y="319221"/>
                  </a:lnTo>
                  <a:lnTo>
                    <a:pt x="5963124" y="319221"/>
                  </a:lnTo>
                  <a:lnTo>
                    <a:pt x="6222390" y="39902"/>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2156570"/>
              <a:ext cx="6481656" cy="1157178"/>
            </a:xfrm>
            <a:custGeom>
              <a:avLst/>
              <a:pathLst>
                <a:path w="6481656" h="1157178">
                  <a:moveTo>
                    <a:pt x="0" y="1157178"/>
                  </a:moveTo>
                  <a:lnTo>
                    <a:pt x="259266" y="957665"/>
                  </a:lnTo>
                  <a:lnTo>
                    <a:pt x="518532" y="877859"/>
                  </a:lnTo>
                  <a:lnTo>
                    <a:pt x="777798" y="837957"/>
                  </a:lnTo>
                  <a:lnTo>
                    <a:pt x="1037065" y="598540"/>
                  </a:lnTo>
                  <a:lnTo>
                    <a:pt x="1296331" y="199513"/>
                  </a:lnTo>
                  <a:lnTo>
                    <a:pt x="1555597" y="399027"/>
                  </a:lnTo>
                  <a:lnTo>
                    <a:pt x="1814863" y="478832"/>
                  </a:lnTo>
                  <a:lnTo>
                    <a:pt x="2074130" y="279319"/>
                  </a:lnTo>
                  <a:lnTo>
                    <a:pt x="2333396" y="199513"/>
                  </a:lnTo>
                  <a:lnTo>
                    <a:pt x="2592662" y="0"/>
                  </a:lnTo>
                  <a:lnTo>
                    <a:pt x="2851928" y="239416"/>
                  </a:lnTo>
                  <a:lnTo>
                    <a:pt x="3111195" y="438929"/>
                  </a:lnTo>
                  <a:lnTo>
                    <a:pt x="3370461" y="638443"/>
                  </a:lnTo>
                  <a:lnTo>
                    <a:pt x="3629727" y="678346"/>
                  </a:lnTo>
                  <a:lnTo>
                    <a:pt x="3888994" y="518735"/>
                  </a:lnTo>
                  <a:lnTo>
                    <a:pt x="4148260" y="319221"/>
                  </a:lnTo>
                  <a:lnTo>
                    <a:pt x="4407526" y="319221"/>
                  </a:lnTo>
                  <a:lnTo>
                    <a:pt x="4666792" y="319221"/>
                  </a:lnTo>
                  <a:lnTo>
                    <a:pt x="4926059" y="279319"/>
                  </a:lnTo>
                  <a:lnTo>
                    <a:pt x="5185325" y="638443"/>
                  </a:lnTo>
                  <a:lnTo>
                    <a:pt x="5444591" y="279319"/>
                  </a:lnTo>
                  <a:lnTo>
                    <a:pt x="5703857" y="359124"/>
                  </a:lnTo>
                  <a:lnTo>
                    <a:pt x="5963124" y="399027"/>
                  </a:lnTo>
                  <a:lnTo>
                    <a:pt x="6222390" y="239416"/>
                  </a:lnTo>
                  <a:lnTo>
                    <a:pt x="6481656" y="399027"/>
                  </a:lnTo>
                </a:path>
              </a:pathLst>
            </a:custGeom>
            <a:ln w="27101" cap="flat">
              <a:solidFill>
                <a:srgbClr val="00BFC4">
                  <a:alpha val="100000"/>
                </a:srgbClr>
              </a:solidFill>
              <a:prstDash val="solid"/>
              <a:round/>
            </a:ln>
          </p:spPr>
          <p:txBody>
            <a:bodyPr/>
            <a:lstStyle/>
            <a:p/>
          </p:txBody>
        </p:sp>
        <p:sp>
          <p:nvSpPr>
            <p:cNvPr id="31" name="pl31"/>
            <p:cNvSpPr/>
            <p:nvPr/>
          </p:nvSpPr>
          <p:spPr>
            <a:xfrm>
              <a:off x="6365078" y="3194040"/>
              <a:ext cx="1555597" cy="1915330"/>
            </a:xfrm>
            <a:custGeom>
              <a:avLst/>
              <a:pathLst>
                <a:path w="1555597" h="1915330">
                  <a:moveTo>
                    <a:pt x="0" y="1915330"/>
                  </a:moveTo>
                  <a:lnTo>
                    <a:pt x="259266" y="1037470"/>
                  </a:lnTo>
                  <a:lnTo>
                    <a:pt x="518532" y="758151"/>
                  </a:lnTo>
                  <a:lnTo>
                    <a:pt x="777798" y="638443"/>
                  </a:lnTo>
                  <a:lnTo>
                    <a:pt x="1037065" y="438929"/>
                  </a:lnTo>
                  <a:lnTo>
                    <a:pt x="1296331" y="199513"/>
                  </a:lnTo>
                  <a:lnTo>
                    <a:pt x="1555597"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87877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51722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15566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7965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5147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27537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326701" y="50709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045" y="1660494"/>
              <a:ext cx="240897" cy="16020"/>
            </a:xfrm>
            <a:custGeom>
              <a:avLst/>
              <a:pathLst>
                <a:path w="240897" h="16020">
                  <a:moveTo>
                    <a:pt x="240897" y="0"/>
                  </a:moveTo>
                  <a:lnTo>
                    <a:pt x="0" y="16020"/>
                  </a:lnTo>
                </a:path>
              </a:pathLst>
            </a:custGeom>
          </p:spPr>
          <p:txBody>
            <a:bodyPr/>
            <a:lstStyle/>
            <a:p/>
          </p:txBody>
        </p:sp>
        <p:sp>
          <p:nvSpPr>
            <p:cNvPr id="42" name="pl42"/>
            <p:cNvSpPr/>
            <p:nvPr/>
          </p:nvSpPr>
          <p:spPr>
            <a:xfrm>
              <a:off x="7939051" y="1918342"/>
              <a:ext cx="240891" cy="15590"/>
            </a:xfrm>
            <a:custGeom>
              <a:avLst/>
              <a:pathLst>
                <a:path w="240891" h="15590">
                  <a:moveTo>
                    <a:pt x="240891" y="15590"/>
                  </a:moveTo>
                  <a:lnTo>
                    <a:pt x="0" y="0"/>
                  </a:lnTo>
                </a:path>
              </a:pathLst>
            </a:custGeom>
          </p:spPr>
          <p:txBody>
            <a:bodyPr/>
            <a:lstStyle/>
            <a:p/>
          </p:txBody>
        </p:sp>
        <p:sp>
          <p:nvSpPr>
            <p:cNvPr id="43" name="pl43"/>
            <p:cNvSpPr/>
            <p:nvPr/>
          </p:nvSpPr>
          <p:spPr>
            <a:xfrm>
              <a:off x="7939163" y="2555589"/>
              <a:ext cx="240778" cy="7"/>
            </a:xfrm>
            <a:custGeom>
              <a:avLst/>
              <a:pathLst>
                <a:path w="240778" h="7">
                  <a:moveTo>
                    <a:pt x="240778" y="0"/>
                  </a:moveTo>
                  <a:lnTo>
                    <a:pt x="0" y="7"/>
                  </a:lnTo>
                </a:path>
              </a:pathLst>
            </a:custGeom>
          </p:spPr>
          <p:txBody>
            <a:bodyPr/>
            <a:lstStyle/>
            <a:p/>
          </p:txBody>
        </p:sp>
        <p:sp>
          <p:nvSpPr>
            <p:cNvPr id="44" name="pl44"/>
            <p:cNvSpPr/>
            <p:nvPr/>
          </p:nvSpPr>
          <p:spPr>
            <a:xfrm>
              <a:off x="7939163" y="3194040"/>
              <a:ext cx="240778" cy="1"/>
            </a:xfrm>
            <a:custGeom>
              <a:avLst/>
              <a:pathLst>
                <a:path w="240778" h="1">
                  <a:moveTo>
                    <a:pt x="240778" y="1"/>
                  </a:moveTo>
                  <a:lnTo>
                    <a:pt x="0" y="0"/>
                  </a:lnTo>
                </a:path>
              </a:pathLst>
            </a:custGeom>
          </p:spPr>
          <p:txBody>
            <a:bodyPr/>
            <a:lstStyle/>
            <a:p/>
          </p:txBody>
        </p:sp>
        <p:sp>
          <p:nvSpPr>
            <p:cNvPr id="45" name="pg45"/>
            <p:cNvSpPr/>
            <p:nvPr/>
          </p:nvSpPr>
          <p:spPr>
            <a:xfrm>
              <a:off x="8111362" y="156939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61023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90%</a:t>
              </a:r>
            </a:p>
          </p:txBody>
        </p:sp>
        <p:sp>
          <p:nvSpPr>
            <p:cNvPr id="47" name="pg47"/>
            <p:cNvSpPr/>
            <p:nvPr/>
          </p:nvSpPr>
          <p:spPr>
            <a:xfrm>
              <a:off x="8111362" y="184305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88389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84%</a:t>
              </a:r>
            </a:p>
          </p:txBody>
        </p:sp>
        <p:sp>
          <p:nvSpPr>
            <p:cNvPr id="49" name="pg49"/>
            <p:cNvSpPr/>
            <p:nvPr/>
          </p:nvSpPr>
          <p:spPr>
            <a:xfrm>
              <a:off x="8111362" y="246460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50544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68%</a:t>
              </a:r>
            </a:p>
          </p:txBody>
        </p:sp>
        <p:sp>
          <p:nvSpPr>
            <p:cNvPr id="51" name="pg51"/>
            <p:cNvSpPr/>
            <p:nvPr/>
          </p:nvSpPr>
          <p:spPr>
            <a:xfrm>
              <a:off x="8111362" y="310305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14389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2864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Mali,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68%.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810506"/>
              <a:ext cx="1218078" cy="181730"/>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2810506"/>
              <a:ext cx="1218078" cy="181730"/>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3719156"/>
              <a:ext cx="1218078" cy="181730"/>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3731271"/>
              <a:ext cx="1218078" cy="278652"/>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3537426"/>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3771079"/>
              <a:ext cx="1218078" cy="199037"/>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3613944"/>
              <a:ext cx="1218078" cy="219989"/>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3522282"/>
              <a:ext cx="1218078" cy="232210"/>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3069471"/>
              <a:ext cx="1218078" cy="208989"/>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(90%)</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(84%)</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(76%)</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(69%)</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(68%)</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(52%)</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(81%)</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(80%)</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(70%)</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1" name="tx5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2" name="pt5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605" name="tx6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06" name="tx606"/>
            <p:cNvSpPr/>
            <p:nvPr/>
          </p:nvSpPr>
          <p:spPr>
            <a:xfrm>
              <a:off x="5433365" y="6568512"/>
              <a:ext cx="642996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mli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2987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5763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68539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11315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4375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7151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3992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551886"/>
              <a:ext cx="239399" cy="564111"/>
            </a:xfrm>
            <a:prstGeom prst="rect">
              <a:avLst/>
            </a:prstGeom>
            <a:solidFill>
              <a:srgbClr val="1CABE2">
                <a:alpha val="85098"/>
              </a:srgbClr>
            </a:solidFill>
          </p:spPr>
          <p:txBody>
            <a:bodyPr/>
            <a:lstStyle/>
            <a:p/>
          </p:txBody>
        </p:sp>
        <p:sp>
          <p:nvSpPr>
            <p:cNvPr id="25" name="rc25"/>
            <p:cNvSpPr/>
            <p:nvPr/>
          </p:nvSpPr>
          <p:spPr>
            <a:xfrm>
              <a:off x="1577053" y="3787177"/>
              <a:ext cx="239399" cy="328820"/>
            </a:xfrm>
            <a:prstGeom prst="rect">
              <a:avLst/>
            </a:prstGeom>
            <a:solidFill>
              <a:srgbClr val="1CABE2">
                <a:alpha val="85098"/>
              </a:srgbClr>
            </a:solidFill>
          </p:spPr>
          <p:txBody>
            <a:bodyPr/>
            <a:lstStyle/>
            <a:p/>
          </p:txBody>
        </p:sp>
        <p:sp>
          <p:nvSpPr>
            <p:cNvPr id="26" name="rc26"/>
            <p:cNvSpPr/>
            <p:nvPr/>
          </p:nvSpPr>
          <p:spPr>
            <a:xfrm>
              <a:off x="1843053" y="3914334"/>
              <a:ext cx="239399" cy="201663"/>
            </a:xfrm>
            <a:prstGeom prst="rect">
              <a:avLst/>
            </a:prstGeom>
            <a:solidFill>
              <a:srgbClr val="1CABE2">
                <a:alpha val="85098"/>
              </a:srgbClr>
            </a:solidFill>
          </p:spPr>
          <p:txBody>
            <a:bodyPr/>
            <a:lstStyle/>
            <a:p/>
          </p:txBody>
        </p:sp>
        <p:sp>
          <p:nvSpPr>
            <p:cNvPr id="27" name="rc27"/>
            <p:cNvSpPr/>
            <p:nvPr/>
          </p:nvSpPr>
          <p:spPr>
            <a:xfrm>
              <a:off x="2109053" y="3970992"/>
              <a:ext cx="239399" cy="145005"/>
            </a:xfrm>
            <a:prstGeom prst="rect">
              <a:avLst/>
            </a:prstGeom>
            <a:solidFill>
              <a:srgbClr val="1CABE2">
                <a:alpha val="85098"/>
              </a:srgbClr>
            </a:solidFill>
          </p:spPr>
          <p:txBody>
            <a:bodyPr/>
            <a:lstStyle/>
            <a:p/>
          </p:txBody>
        </p:sp>
        <p:sp>
          <p:nvSpPr>
            <p:cNvPr id="28" name="rc28"/>
            <p:cNvSpPr/>
            <p:nvPr/>
          </p:nvSpPr>
          <p:spPr>
            <a:xfrm>
              <a:off x="2375052" y="4015606"/>
              <a:ext cx="239399" cy="100390"/>
            </a:xfrm>
            <a:prstGeom prst="rect">
              <a:avLst/>
            </a:prstGeom>
            <a:solidFill>
              <a:srgbClr val="1CABE2">
                <a:alpha val="85098"/>
              </a:srgbClr>
            </a:solidFill>
          </p:spPr>
          <p:txBody>
            <a:bodyPr/>
            <a:lstStyle/>
            <a:p/>
          </p:txBody>
        </p:sp>
        <p:sp>
          <p:nvSpPr>
            <p:cNvPr id="29" name="rc29"/>
            <p:cNvSpPr/>
            <p:nvPr/>
          </p:nvSpPr>
          <p:spPr>
            <a:xfrm>
              <a:off x="2641052" y="4046596"/>
              <a:ext cx="239399" cy="69401"/>
            </a:xfrm>
            <a:prstGeom prst="rect">
              <a:avLst/>
            </a:prstGeom>
            <a:solidFill>
              <a:srgbClr val="1CABE2">
                <a:alpha val="85098"/>
              </a:srgbClr>
            </a:solidFill>
          </p:spPr>
          <p:txBody>
            <a:bodyPr/>
            <a:lstStyle/>
            <a:p/>
          </p:txBody>
        </p:sp>
        <p:sp>
          <p:nvSpPr>
            <p:cNvPr id="30" name="rc30"/>
            <p:cNvSpPr/>
            <p:nvPr/>
          </p:nvSpPr>
          <p:spPr>
            <a:xfrm>
              <a:off x="2907052" y="3955438"/>
              <a:ext cx="239399" cy="160559"/>
            </a:xfrm>
            <a:prstGeom prst="rect">
              <a:avLst/>
            </a:prstGeom>
            <a:solidFill>
              <a:srgbClr val="1CABE2">
                <a:alpha val="85098"/>
              </a:srgbClr>
            </a:solidFill>
          </p:spPr>
          <p:txBody>
            <a:bodyPr/>
            <a:lstStyle/>
            <a:p/>
          </p:txBody>
        </p:sp>
        <p:sp>
          <p:nvSpPr>
            <p:cNvPr id="31" name="rc31"/>
            <p:cNvSpPr/>
            <p:nvPr/>
          </p:nvSpPr>
          <p:spPr>
            <a:xfrm>
              <a:off x="3173051" y="3913870"/>
              <a:ext cx="239399" cy="202126"/>
            </a:xfrm>
            <a:prstGeom prst="rect">
              <a:avLst/>
            </a:prstGeom>
            <a:solidFill>
              <a:srgbClr val="1CABE2">
                <a:alpha val="85098"/>
              </a:srgbClr>
            </a:solidFill>
          </p:spPr>
          <p:txBody>
            <a:bodyPr/>
            <a:lstStyle/>
            <a:p/>
          </p:txBody>
        </p:sp>
        <p:sp>
          <p:nvSpPr>
            <p:cNvPr id="32" name="rc32"/>
            <p:cNvSpPr/>
            <p:nvPr/>
          </p:nvSpPr>
          <p:spPr>
            <a:xfrm>
              <a:off x="3439051" y="3832009"/>
              <a:ext cx="239399" cy="283988"/>
            </a:xfrm>
            <a:prstGeom prst="rect">
              <a:avLst/>
            </a:prstGeom>
            <a:solidFill>
              <a:srgbClr val="1CABE2">
                <a:alpha val="85098"/>
              </a:srgbClr>
            </a:solidFill>
          </p:spPr>
          <p:txBody>
            <a:bodyPr/>
            <a:lstStyle/>
            <a:p/>
          </p:txBody>
        </p:sp>
        <p:sp>
          <p:nvSpPr>
            <p:cNvPr id="33" name="rc33"/>
            <p:cNvSpPr/>
            <p:nvPr/>
          </p:nvSpPr>
          <p:spPr>
            <a:xfrm>
              <a:off x="3705050" y="3764962"/>
              <a:ext cx="239399" cy="351035"/>
            </a:xfrm>
            <a:prstGeom prst="rect">
              <a:avLst/>
            </a:prstGeom>
            <a:solidFill>
              <a:srgbClr val="1CABE2">
                <a:alpha val="85098"/>
              </a:srgbClr>
            </a:solidFill>
          </p:spPr>
          <p:txBody>
            <a:bodyPr/>
            <a:lstStyle/>
            <a:p/>
          </p:txBody>
        </p:sp>
        <p:sp>
          <p:nvSpPr>
            <p:cNvPr id="34" name="rc34"/>
            <p:cNvSpPr/>
            <p:nvPr/>
          </p:nvSpPr>
          <p:spPr>
            <a:xfrm>
              <a:off x="3971050" y="3733821"/>
              <a:ext cx="239399" cy="382176"/>
            </a:xfrm>
            <a:prstGeom prst="rect">
              <a:avLst/>
            </a:prstGeom>
            <a:solidFill>
              <a:srgbClr val="1CABE2">
                <a:alpha val="85098"/>
              </a:srgbClr>
            </a:solidFill>
          </p:spPr>
          <p:txBody>
            <a:bodyPr/>
            <a:lstStyle/>
            <a:p/>
          </p:txBody>
        </p:sp>
        <p:sp>
          <p:nvSpPr>
            <p:cNvPr id="35" name="rc35"/>
            <p:cNvSpPr/>
            <p:nvPr/>
          </p:nvSpPr>
          <p:spPr>
            <a:xfrm>
              <a:off x="4237050" y="3703750"/>
              <a:ext cx="239399" cy="412247"/>
            </a:xfrm>
            <a:prstGeom prst="rect">
              <a:avLst/>
            </a:prstGeom>
            <a:solidFill>
              <a:srgbClr val="1CABE2">
                <a:alpha val="85098"/>
              </a:srgbClr>
            </a:solidFill>
          </p:spPr>
          <p:txBody>
            <a:bodyPr/>
            <a:lstStyle/>
            <a:p/>
          </p:txBody>
        </p:sp>
        <p:sp>
          <p:nvSpPr>
            <p:cNvPr id="36" name="rc36"/>
            <p:cNvSpPr/>
            <p:nvPr/>
          </p:nvSpPr>
          <p:spPr>
            <a:xfrm>
              <a:off x="4503049" y="3587139"/>
              <a:ext cx="239399" cy="528858"/>
            </a:xfrm>
            <a:prstGeom prst="rect">
              <a:avLst/>
            </a:prstGeom>
            <a:solidFill>
              <a:srgbClr val="1CABE2">
                <a:alpha val="85098"/>
              </a:srgbClr>
            </a:solidFill>
          </p:spPr>
          <p:txBody>
            <a:bodyPr/>
            <a:lstStyle/>
            <a:p/>
          </p:txBody>
        </p:sp>
        <p:sp>
          <p:nvSpPr>
            <p:cNvPr id="37" name="rc37"/>
            <p:cNvSpPr/>
            <p:nvPr/>
          </p:nvSpPr>
          <p:spPr>
            <a:xfrm>
              <a:off x="4769049" y="3452061"/>
              <a:ext cx="239399" cy="663935"/>
            </a:xfrm>
            <a:prstGeom prst="rect">
              <a:avLst/>
            </a:prstGeom>
            <a:solidFill>
              <a:srgbClr val="1CABE2">
                <a:alpha val="85098"/>
              </a:srgbClr>
            </a:solidFill>
          </p:spPr>
          <p:txBody>
            <a:bodyPr/>
            <a:lstStyle/>
            <a:p/>
          </p:txBody>
        </p:sp>
        <p:sp>
          <p:nvSpPr>
            <p:cNvPr id="38" name="rc38"/>
            <p:cNvSpPr/>
            <p:nvPr/>
          </p:nvSpPr>
          <p:spPr>
            <a:xfrm>
              <a:off x="5035049" y="3524816"/>
              <a:ext cx="239399" cy="591181"/>
            </a:xfrm>
            <a:prstGeom prst="rect">
              <a:avLst/>
            </a:prstGeom>
            <a:solidFill>
              <a:srgbClr val="1CABE2">
                <a:alpha val="85098"/>
              </a:srgbClr>
            </a:solidFill>
          </p:spPr>
          <p:txBody>
            <a:bodyPr/>
            <a:lstStyle/>
            <a:p/>
          </p:txBody>
        </p:sp>
        <p:sp>
          <p:nvSpPr>
            <p:cNvPr id="39" name="rc39"/>
            <p:cNvSpPr/>
            <p:nvPr/>
          </p:nvSpPr>
          <p:spPr>
            <a:xfrm>
              <a:off x="5301048" y="3624120"/>
              <a:ext cx="239399" cy="491877"/>
            </a:xfrm>
            <a:prstGeom prst="rect">
              <a:avLst/>
            </a:prstGeom>
            <a:solidFill>
              <a:srgbClr val="1CABE2">
                <a:alpha val="85098"/>
              </a:srgbClr>
            </a:solidFill>
          </p:spPr>
          <p:txBody>
            <a:bodyPr/>
            <a:lstStyle/>
            <a:p/>
          </p:txBody>
        </p:sp>
        <p:sp>
          <p:nvSpPr>
            <p:cNvPr id="40" name="rc40"/>
            <p:cNvSpPr/>
            <p:nvPr/>
          </p:nvSpPr>
          <p:spPr>
            <a:xfrm>
              <a:off x="5567048" y="3705458"/>
              <a:ext cx="239399" cy="410539"/>
            </a:xfrm>
            <a:prstGeom prst="rect">
              <a:avLst/>
            </a:prstGeom>
            <a:solidFill>
              <a:srgbClr val="1CABE2">
                <a:alpha val="85098"/>
              </a:srgbClr>
            </a:solidFill>
          </p:spPr>
          <p:txBody>
            <a:bodyPr/>
            <a:lstStyle/>
            <a:p/>
          </p:txBody>
        </p:sp>
        <p:sp>
          <p:nvSpPr>
            <p:cNvPr id="41" name="rc41"/>
            <p:cNvSpPr/>
            <p:nvPr/>
          </p:nvSpPr>
          <p:spPr>
            <a:xfrm>
              <a:off x="5833047" y="3696250"/>
              <a:ext cx="239399" cy="419746"/>
            </a:xfrm>
            <a:prstGeom prst="rect">
              <a:avLst/>
            </a:prstGeom>
            <a:solidFill>
              <a:srgbClr val="1CABE2">
                <a:alpha val="85098"/>
              </a:srgbClr>
            </a:solidFill>
          </p:spPr>
          <p:txBody>
            <a:bodyPr/>
            <a:lstStyle/>
            <a:p/>
          </p:txBody>
        </p:sp>
        <p:sp>
          <p:nvSpPr>
            <p:cNvPr id="42" name="rc42"/>
            <p:cNvSpPr/>
            <p:nvPr/>
          </p:nvSpPr>
          <p:spPr>
            <a:xfrm>
              <a:off x="6099047" y="3691086"/>
              <a:ext cx="239399" cy="424911"/>
            </a:xfrm>
            <a:prstGeom prst="rect">
              <a:avLst/>
            </a:prstGeom>
            <a:solidFill>
              <a:srgbClr val="1CABE2">
                <a:alpha val="85098"/>
              </a:srgbClr>
            </a:solidFill>
          </p:spPr>
          <p:txBody>
            <a:bodyPr/>
            <a:lstStyle/>
            <a:p/>
          </p:txBody>
        </p:sp>
        <p:sp>
          <p:nvSpPr>
            <p:cNvPr id="43" name="rc43"/>
            <p:cNvSpPr/>
            <p:nvPr/>
          </p:nvSpPr>
          <p:spPr>
            <a:xfrm>
              <a:off x="6365047" y="3692514"/>
              <a:ext cx="239399" cy="423483"/>
            </a:xfrm>
            <a:prstGeom prst="rect">
              <a:avLst/>
            </a:prstGeom>
            <a:solidFill>
              <a:srgbClr val="1CABE2">
                <a:alpha val="85098"/>
              </a:srgbClr>
            </a:solidFill>
          </p:spPr>
          <p:txBody>
            <a:bodyPr/>
            <a:lstStyle/>
            <a:p/>
          </p:txBody>
        </p:sp>
        <p:sp>
          <p:nvSpPr>
            <p:cNvPr id="44" name="rc44"/>
            <p:cNvSpPr/>
            <p:nvPr/>
          </p:nvSpPr>
          <p:spPr>
            <a:xfrm>
              <a:off x="6631046" y="3511857"/>
              <a:ext cx="239399" cy="604139"/>
            </a:xfrm>
            <a:prstGeom prst="rect">
              <a:avLst/>
            </a:prstGeom>
            <a:solidFill>
              <a:srgbClr val="1CABE2">
                <a:alpha val="85098"/>
              </a:srgbClr>
            </a:solidFill>
          </p:spPr>
          <p:txBody>
            <a:bodyPr/>
            <a:lstStyle/>
            <a:p/>
          </p:txBody>
        </p:sp>
        <p:sp>
          <p:nvSpPr>
            <p:cNvPr id="45" name="rc45"/>
            <p:cNvSpPr/>
            <p:nvPr/>
          </p:nvSpPr>
          <p:spPr>
            <a:xfrm>
              <a:off x="6897046" y="3645003"/>
              <a:ext cx="239399" cy="470993"/>
            </a:xfrm>
            <a:prstGeom prst="rect">
              <a:avLst/>
            </a:prstGeom>
            <a:solidFill>
              <a:srgbClr val="1CABE2">
                <a:alpha val="85098"/>
              </a:srgbClr>
            </a:solidFill>
          </p:spPr>
          <p:txBody>
            <a:bodyPr/>
            <a:lstStyle/>
            <a:p/>
          </p:txBody>
        </p:sp>
        <p:sp>
          <p:nvSpPr>
            <p:cNvPr id="46" name="rc46"/>
            <p:cNvSpPr/>
            <p:nvPr/>
          </p:nvSpPr>
          <p:spPr>
            <a:xfrm>
              <a:off x="7163045" y="3710542"/>
              <a:ext cx="239399" cy="405455"/>
            </a:xfrm>
            <a:prstGeom prst="rect">
              <a:avLst/>
            </a:prstGeom>
            <a:solidFill>
              <a:srgbClr val="1CABE2">
                <a:alpha val="85098"/>
              </a:srgbClr>
            </a:solidFill>
          </p:spPr>
          <p:txBody>
            <a:bodyPr/>
            <a:lstStyle/>
            <a:p/>
          </p:txBody>
        </p:sp>
        <p:sp>
          <p:nvSpPr>
            <p:cNvPr id="47" name="rc47"/>
            <p:cNvSpPr/>
            <p:nvPr/>
          </p:nvSpPr>
          <p:spPr>
            <a:xfrm>
              <a:off x="7429045" y="3727080"/>
              <a:ext cx="239399" cy="388917"/>
            </a:xfrm>
            <a:prstGeom prst="rect">
              <a:avLst/>
            </a:prstGeom>
            <a:solidFill>
              <a:srgbClr val="1CABE2">
                <a:alpha val="85098"/>
              </a:srgbClr>
            </a:solidFill>
          </p:spPr>
          <p:txBody>
            <a:bodyPr/>
            <a:lstStyle/>
            <a:p/>
          </p:txBody>
        </p:sp>
        <p:sp>
          <p:nvSpPr>
            <p:cNvPr id="48" name="rc48"/>
            <p:cNvSpPr/>
            <p:nvPr/>
          </p:nvSpPr>
          <p:spPr>
            <a:xfrm>
              <a:off x="7695045" y="3878535"/>
              <a:ext cx="239399" cy="237462"/>
            </a:xfrm>
            <a:prstGeom prst="rect">
              <a:avLst/>
            </a:prstGeom>
            <a:solidFill>
              <a:srgbClr val="1CABE2">
                <a:alpha val="85098"/>
              </a:srgbClr>
            </a:solidFill>
          </p:spPr>
          <p:txBody>
            <a:bodyPr/>
            <a:lstStyle/>
            <a:p/>
          </p:txBody>
        </p:sp>
        <p:sp>
          <p:nvSpPr>
            <p:cNvPr id="49" name="rc49"/>
            <p:cNvSpPr/>
            <p:nvPr/>
          </p:nvSpPr>
          <p:spPr>
            <a:xfrm>
              <a:off x="7961044" y="3846695"/>
              <a:ext cx="239399" cy="269301"/>
            </a:xfrm>
            <a:prstGeom prst="rect">
              <a:avLst/>
            </a:prstGeom>
            <a:solidFill>
              <a:srgbClr val="1CABE2">
                <a:alpha val="85098"/>
              </a:srgbClr>
            </a:solidFill>
          </p:spPr>
          <p:txBody>
            <a:bodyPr/>
            <a:lstStyle/>
            <a:p/>
          </p:txBody>
        </p:sp>
        <p:sp>
          <p:nvSpPr>
            <p:cNvPr id="50" name="rc50"/>
            <p:cNvSpPr/>
            <p:nvPr/>
          </p:nvSpPr>
          <p:spPr>
            <a:xfrm>
              <a:off x="1311054" y="3291525"/>
              <a:ext cx="239399" cy="260360"/>
            </a:xfrm>
            <a:prstGeom prst="rect">
              <a:avLst/>
            </a:prstGeom>
            <a:solidFill>
              <a:srgbClr val="B3B3B3">
                <a:alpha val="85098"/>
              </a:srgbClr>
            </a:solidFill>
          </p:spPr>
          <p:txBody>
            <a:bodyPr/>
            <a:lstStyle/>
            <a:p/>
          </p:txBody>
        </p:sp>
        <p:sp>
          <p:nvSpPr>
            <p:cNvPr id="51" name="rc51"/>
            <p:cNvSpPr/>
            <p:nvPr/>
          </p:nvSpPr>
          <p:spPr>
            <a:xfrm>
              <a:off x="1577053" y="3353730"/>
              <a:ext cx="239399" cy="433446"/>
            </a:xfrm>
            <a:prstGeom prst="rect">
              <a:avLst/>
            </a:prstGeom>
            <a:solidFill>
              <a:srgbClr val="B3B3B3">
                <a:alpha val="85098"/>
              </a:srgbClr>
            </a:solidFill>
          </p:spPr>
          <p:txBody>
            <a:bodyPr/>
            <a:lstStyle/>
            <a:p/>
          </p:txBody>
        </p:sp>
        <p:sp>
          <p:nvSpPr>
            <p:cNvPr id="52" name="rc52"/>
            <p:cNvSpPr/>
            <p:nvPr/>
          </p:nvSpPr>
          <p:spPr>
            <a:xfrm>
              <a:off x="1843053" y="3511005"/>
              <a:ext cx="239399" cy="403329"/>
            </a:xfrm>
            <a:prstGeom prst="rect">
              <a:avLst/>
            </a:prstGeom>
            <a:solidFill>
              <a:srgbClr val="B3B3B3">
                <a:alpha val="85098"/>
              </a:srgbClr>
            </a:solidFill>
          </p:spPr>
          <p:txBody>
            <a:bodyPr/>
            <a:lstStyle/>
            <a:p/>
          </p:txBody>
        </p:sp>
        <p:sp>
          <p:nvSpPr>
            <p:cNvPr id="53" name="rc53"/>
            <p:cNvSpPr/>
            <p:nvPr/>
          </p:nvSpPr>
          <p:spPr>
            <a:xfrm>
              <a:off x="2109053" y="3519869"/>
              <a:ext cx="239399" cy="451122"/>
            </a:xfrm>
            <a:prstGeom prst="rect">
              <a:avLst/>
            </a:prstGeom>
            <a:solidFill>
              <a:srgbClr val="B3B3B3">
                <a:alpha val="85098"/>
              </a:srgbClr>
            </a:solidFill>
          </p:spPr>
          <p:txBody>
            <a:bodyPr/>
            <a:lstStyle/>
            <a:p/>
          </p:txBody>
        </p:sp>
        <p:sp>
          <p:nvSpPr>
            <p:cNvPr id="54" name="rc54"/>
            <p:cNvSpPr/>
            <p:nvPr/>
          </p:nvSpPr>
          <p:spPr>
            <a:xfrm>
              <a:off x="2375052" y="3597307"/>
              <a:ext cx="239399" cy="418298"/>
            </a:xfrm>
            <a:prstGeom prst="rect">
              <a:avLst/>
            </a:prstGeom>
            <a:solidFill>
              <a:srgbClr val="B3B3B3">
                <a:alpha val="85098"/>
              </a:srgbClr>
            </a:solidFill>
          </p:spPr>
          <p:txBody>
            <a:bodyPr/>
            <a:lstStyle/>
            <a:p/>
          </p:txBody>
        </p:sp>
        <p:sp>
          <p:nvSpPr>
            <p:cNvPr id="55" name="rc55"/>
            <p:cNvSpPr/>
            <p:nvPr/>
          </p:nvSpPr>
          <p:spPr>
            <a:xfrm>
              <a:off x="2641052" y="3716937"/>
              <a:ext cx="239399" cy="329658"/>
            </a:xfrm>
            <a:prstGeom prst="rect">
              <a:avLst/>
            </a:prstGeom>
            <a:solidFill>
              <a:srgbClr val="B3B3B3">
                <a:alpha val="85098"/>
              </a:srgbClr>
            </a:solidFill>
          </p:spPr>
          <p:txBody>
            <a:bodyPr/>
            <a:lstStyle/>
            <a:p/>
          </p:txBody>
        </p:sp>
        <p:sp>
          <p:nvSpPr>
            <p:cNvPr id="56" name="rc56"/>
            <p:cNvSpPr/>
            <p:nvPr/>
          </p:nvSpPr>
          <p:spPr>
            <a:xfrm>
              <a:off x="2907052" y="3723518"/>
              <a:ext cx="239399" cy="231920"/>
            </a:xfrm>
            <a:prstGeom prst="rect">
              <a:avLst/>
            </a:prstGeom>
            <a:solidFill>
              <a:srgbClr val="B3B3B3">
                <a:alpha val="85098"/>
              </a:srgbClr>
            </a:solidFill>
          </p:spPr>
          <p:txBody>
            <a:bodyPr/>
            <a:lstStyle/>
            <a:p/>
          </p:txBody>
        </p:sp>
        <p:sp>
          <p:nvSpPr>
            <p:cNvPr id="57" name="rc57"/>
            <p:cNvSpPr/>
            <p:nvPr/>
          </p:nvSpPr>
          <p:spPr>
            <a:xfrm>
              <a:off x="3173051" y="3638245"/>
              <a:ext cx="239399" cy="275625"/>
            </a:xfrm>
            <a:prstGeom prst="rect">
              <a:avLst/>
            </a:prstGeom>
            <a:solidFill>
              <a:srgbClr val="B3B3B3">
                <a:alpha val="85098"/>
              </a:srgbClr>
            </a:solidFill>
          </p:spPr>
          <p:txBody>
            <a:bodyPr/>
            <a:lstStyle/>
            <a:p/>
          </p:txBody>
        </p:sp>
        <p:sp>
          <p:nvSpPr>
            <p:cNvPr id="58" name="rc58"/>
            <p:cNvSpPr/>
            <p:nvPr/>
          </p:nvSpPr>
          <p:spPr>
            <a:xfrm>
              <a:off x="3439051" y="3623750"/>
              <a:ext cx="239399" cy="208258"/>
            </a:xfrm>
            <a:prstGeom prst="rect">
              <a:avLst/>
            </a:prstGeom>
            <a:solidFill>
              <a:srgbClr val="B3B3B3">
                <a:alpha val="85098"/>
              </a:srgbClr>
            </a:solidFill>
          </p:spPr>
          <p:txBody>
            <a:bodyPr/>
            <a:lstStyle/>
            <a:p/>
          </p:txBody>
        </p:sp>
        <p:sp>
          <p:nvSpPr>
            <p:cNvPr id="59" name="rc59"/>
            <p:cNvSpPr/>
            <p:nvPr/>
          </p:nvSpPr>
          <p:spPr>
            <a:xfrm>
              <a:off x="3705050" y="3589445"/>
              <a:ext cx="239399" cy="175517"/>
            </a:xfrm>
            <a:prstGeom prst="rect">
              <a:avLst/>
            </a:prstGeom>
            <a:solidFill>
              <a:srgbClr val="B3B3B3">
                <a:alpha val="85098"/>
              </a:srgbClr>
            </a:solidFill>
          </p:spPr>
          <p:txBody>
            <a:bodyPr/>
            <a:lstStyle/>
            <a:p/>
          </p:txBody>
        </p:sp>
        <p:sp>
          <p:nvSpPr>
            <p:cNvPr id="60" name="rc60"/>
            <p:cNvSpPr/>
            <p:nvPr/>
          </p:nvSpPr>
          <p:spPr>
            <a:xfrm>
              <a:off x="3971050" y="3572907"/>
              <a:ext cx="239399" cy="160913"/>
            </a:xfrm>
            <a:prstGeom prst="rect">
              <a:avLst/>
            </a:prstGeom>
            <a:solidFill>
              <a:srgbClr val="B3B3B3">
                <a:alpha val="85098"/>
              </a:srgbClr>
            </a:solidFill>
          </p:spPr>
          <p:txBody>
            <a:bodyPr/>
            <a:lstStyle/>
            <a:p/>
          </p:txBody>
        </p:sp>
        <p:sp>
          <p:nvSpPr>
            <p:cNvPr id="61" name="rc61"/>
            <p:cNvSpPr/>
            <p:nvPr/>
          </p:nvSpPr>
          <p:spPr>
            <a:xfrm>
              <a:off x="4237050" y="3415177"/>
              <a:ext cx="239399" cy="288572"/>
            </a:xfrm>
            <a:prstGeom prst="rect">
              <a:avLst/>
            </a:prstGeom>
            <a:solidFill>
              <a:srgbClr val="B3B3B3">
                <a:alpha val="85098"/>
              </a:srgbClr>
            </a:solidFill>
          </p:spPr>
          <p:txBody>
            <a:bodyPr/>
            <a:lstStyle/>
            <a:p/>
          </p:txBody>
        </p:sp>
        <p:sp>
          <p:nvSpPr>
            <p:cNvPr id="62" name="rc62"/>
            <p:cNvSpPr/>
            <p:nvPr/>
          </p:nvSpPr>
          <p:spPr>
            <a:xfrm>
              <a:off x="4503049" y="3375593"/>
              <a:ext cx="239399" cy="211545"/>
            </a:xfrm>
            <a:prstGeom prst="rect">
              <a:avLst/>
            </a:prstGeom>
            <a:solidFill>
              <a:srgbClr val="B3B3B3">
                <a:alpha val="85098"/>
              </a:srgbClr>
            </a:solidFill>
          </p:spPr>
          <p:txBody>
            <a:bodyPr/>
            <a:lstStyle/>
            <a:p/>
          </p:txBody>
        </p:sp>
        <p:sp>
          <p:nvSpPr>
            <p:cNvPr id="63" name="rc63"/>
            <p:cNvSpPr/>
            <p:nvPr/>
          </p:nvSpPr>
          <p:spPr>
            <a:xfrm>
              <a:off x="4769049" y="3344975"/>
              <a:ext cx="239399" cy="107086"/>
            </a:xfrm>
            <a:prstGeom prst="rect">
              <a:avLst/>
            </a:prstGeom>
            <a:solidFill>
              <a:srgbClr val="B3B3B3">
                <a:alpha val="85098"/>
              </a:srgbClr>
            </a:solidFill>
          </p:spPr>
          <p:txBody>
            <a:bodyPr/>
            <a:lstStyle/>
            <a:p/>
          </p:txBody>
        </p:sp>
        <p:sp>
          <p:nvSpPr>
            <p:cNvPr id="64" name="rc64"/>
            <p:cNvSpPr/>
            <p:nvPr/>
          </p:nvSpPr>
          <p:spPr>
            <a:xfrm>
              <a:off x="5035049" y="3371547"/>
              <a:ext cx="239399" cy="153268"/>
            </a:xfrm>
            <a:prstGeom prst="rect">
              <a:avLst/>
            </a:prstGeom>
            <a:solidFill>
              <a:srgbClr val="B3B3B3">
                <a:alpha val="85098"/>
              </a:srgbClr>
            </a:solidFill>
          </p:spPr>
          <p:txBody>
            <a:bodyPr/>
            <a:lstStyle/>
            <a:p/>
          </p:txBody>
        </p:sp>
        <p:sp>
          <p:nvSpPr>
            <p:cNvPr id="65" name="rc65"/>
            <p:cNvSpPr/>
            <p:nvPr/>
          </p:nvSpPr>
          <p:spPr>
            <a:xfrm>
              <a:off x="5301048" y="3445254"/>
              <a:ext cx="239399" cy="178865"/>
            </a:xfrm>
            <a:prstGeom prst="rect">
              <a:avLst/>
            </a:prstGeom>
            <a:solidFill>
              <a:srgbClr val="B3B3B3">
                <a:alpha val="85098"/>
              </a:srgbClr>
            </a:solidFill>
          </p:spPr>
          <p:txBody>
            <a:bodyPr/>
            <a:lstStyle/>
            <a:p/>
          </p:txBody>
        </p:sp>
        <p:sp>
          <p:nvSpPr>
            <p:cNvPr id="66" name="rc66"/>
            <p:cNvSpPr/>
            <p:nvPr/>
          </p:nvSpPr>
          <p:spPr>
            <a:xfrm>
              <a:off x="5567048" y="3568612"/>
              <a:ext cx="239399" cy="136845"/>
            </a:xfrm>
            <a:prstGeom prst="rect">
              <a:avLst/>
            </a:prstGeom>
            <a:solidFill>
              <a:srgbClr val="B3B3B3">
                <a:alpha val="85098"/>
              </a:srgbClr>
            </a:solidFill>
          </p:spPr>
          <p:txBody>
            <a:bodyPr/>
            <a:lstStyle/>
            <a:p/>
          </p:txBody>
        </p:sp>
        <p:sp>
          <p:nvSpPr>
            <p:cNvPr id="67" name="rc67"/>
            <p:cNvSpPr/>
            <p:nvPr/>
          </p:nvSpPr>
          <p:spPr>
            <a:xfrm>
              <a:off x="5833047" y="3579654"/>
              <a:ext cx="239399" cy="116596"/>
            </a:xfrm>
            <a:prstGeom prst="rect">
              <a:avLst/>
            </a:prstGeom>
            <a:solidFill>
              <a:srgbClr val="B3B3B3">
                <a:alpha val="85098"/>
              </a:srgbClr>
            </a:solidFill>
          </p:spPr>
          <p:txBody>
            <a:bodyPr/>
            <a:lstStyle/>
            <a:p/>
          </p:txBody>
        </p:sp>
        <p:sp>
          <p:nvSpPr>
            <p:cNvPr id="68" name="rc68"/>
            <p:cNvSpPr/>
            <p:nvPr/>
          </p:nvSpPr>
          <p:spPr>
            <a:xfrm>
              <a:off x="6099047" y="3549451"/>
              <a:ext cx="239399" cy="141635"/>
            </a:xfrm>
            <a:prstGeom prst="rect">
              <a:avLst/>
            </a:prstGeom>
            <a:solidFill>
              <a:srgbClr val="B3B3B3">
                <a:alpha val="85098"/>
              </a:srgbClr>
            </a:solidFill>
          </p:spPr>
          <p:txBody>
            <a:bodyPr/>
            <a:lstStyle/>
            <a:p/>
          </p:txBody>
        </p:sp>
        <p:sp>
          <p:nvSpPr>
            <p:cNvPr id="69" name="rc69"/>
            <p:cNvSpPr/>
            <p:nvPr/>
          </p:nvSpPr>
          <p:spPr>
            <a:xfrm>
              <a:off x="6365047" y="3551353"/>
              <a:ext cx="239399" cy="141160"/>
            </a:xfrm>
            <a:prstGeom prst="rect">
              <a:avLst/>
            </a:prstGeom>
            <a:solidFill>
              <a:srgbClr val="B3B3B3">
                <a:alpha val="85098"/>
              </a:srgbClr>
            </a:solidFill>
          </p:spPr>
          <p:txBody>
            <a:bodyPr/>
            <a:lstStyle/>
            <a:p/>
          </p:txBody>
        </p:sp>
        <p:sp>
          <p:nvSpPr>
            <p:cNvPr id="70" name="rc70"/>
            <p:cNvSpPr/>
            <p:nvPr/>
          </p:nvSpPr>
          <p:spPr>
            <a:xfrm>
              <a:off x="6631046" y="3391029"/>
              <a:ext cx="239399" cy="120828"/>
            </a:xfrm>
            <a:prstGeom prst="rect">
              <a:avLst/>
            </a:prstGeom>
            <a:solidFill>
              <a:srgbClr val="B3B3B3">
                <a:alpha val="85098"/>
              </a:srgbClr>
            </a:solidFill>
          </p:spPr>
          <p:txBody>
            <a:bodyPr/>
            <a:lstStyle/>
            <a:p/>
          </p:txBody>
        </p:sp>
        <p:sp>
          <p:nvSpPr>
            <p:cNvPr id="71" name="rc71"/>
            <p:cNvSpPr/>
            <p:nvPr/>
          </p:nvSpPr>
          <p:spPr>
            <a:xfrm>
              <a:off x="6897046" y="3496270"/>
              <a:ext cx="239399" cy="148733"/>
            </a:xfrm>
            <a:prstGeom prst="rect">
              <a:avLst/>
            </a:prstGeom>
            <a:solidFill>
              <a:srgbClr val="B3B3B3">
                <a:alpha val="85098"/>
              </a:srgbClr>
            </a:solidFill>
          </p:spPr>
          <p:txBody>
            <a:bodyPr/>
            <a:lstStyle/>
            <a:p/>
          </p:txBody>
        </p:sp>
        <p:sp>
          <p:nvSpPr>
            <p:cNvPr id="72" name="rc72"/>
            <p:cNvSpPr/>
            <p:nvPr/>
          </p:nvSpPr>
          <p:spPr>
            <a:xfrm>
              <a:off x="7163045" y="3507815"/>
              <a:ext cx="239399" cy="202727"/>
            </a:xfrm>
            <a:prstGeom prst="rect">
              <a:avLst/>
            </a:prstGeom>
            <a:solidFill>
              <a:srgbClr val="B3B3B3">
                <a:alpha val="85098"/>
              </a:srgbClr>
            </a:solidFill>
          </p:spPr>
          <p:txBody>
            <a:bodyPr/>
            <a:lstStyle/>
            <a:p/>
          </p:txBody>
        </p:sp>
        <p:sp>
          <p:nvSpPr>
            <p:cNvPr id="73" name="rc73"/>
            <p:cNvSpPr/>
            <p:nvPr/>
          </p:nvSpPr>
          <p:spPr>
            <a:xfrm>
              <a:off x="7429045" y="3493732"/>
              <a:ext cx="239399" cy="233348"/>
            </a:xfrm>
            <a:prstGeom prst="rect">
              <a:avLst/>
            </a:prstGeom>
            <a:solidFill>
              <a:srgbClr val="B3B3B3">
                <a:alpha val="85098"/>
              </a:srgbClr>
            </a:solidFill>
          </p:spPr>
          <p:txBody>
            <a:bodyPr/>
            <a:lstStyle/>
            <a:p/>
          </p:txBody>
        </p:sp>
        <p:sp>
          <p:nvSpPr>
            <p:cNvPr id="74" name="rc74"/>
            <p:cNvSpPr/>
            <p:nvPr/>
          </p:nvSpPr>
          <p:spPr>
            <a:xfrm>
              <a:off x="7695045" y="3667458"/>
              <a:ext cx="239399" cy="211076"/>
            </a:xfrm>
            <a:prstGeom prst="rect">
              <a:avLst/>
            </a:prstGeom>
            <a:solidFill>
              <a:srgbClr val="B3B3B3">
                <a:alpha val="85098"/>
              </a:srgbClr>
            </a:solidFill>
          </p:spPr>
          <p:txBody>
            <a:bodyPr/>
            <a:lstStyle/>
            <a:p/>
          </p:txBody>
        </p:sp>
        <p:sp>
          <p:nvSpPr>
            <p:cNvPr id="75" name="rc75"/>
            <p:cNvSpPr/>
            <p:nvPr/>
          </p:nvSpPr>
          <p:spPr>
            <a:xfrm>
              <a:off x="7961044" y="3685112"/>
              <a:ext cx="239399" cy="161583"/>
            </a:xfrm>
            <a:prstGeom prst="rect">
              <a:avLst/>
            </a:prstGeom>
            <a:solidFill>
              <a:srgbClr val="B3B3B3">
                <a:alpha val="85098"/>
              </a:srgbClr>
            </a:solidFill>
          </p:spPr>
          <p:txBody>
            <a:bodyPr/>
            <a:lstStyle/>
            <a:p/>
          </p:txBody>
        </p:sp>
        <p:sp>
          <p:nvSpPr>
            <p:cNvPr id="76" name="pl76"/>
            <p:cNvSpPr/>
            <p:nvPr/>
          </p:nvSpPr>
          <p:spPr>
            <a:xfrm>
              <a:off x="1430754" y="2137264"/>
              <a:ext cx="6649990" cy="721413"/>
            </a:xfrm>
            <a:custGeom>
              <a:avLst/>
              <a:pathLst>
                <a:path w="6649990" h="721413">
                  <a:moveTo>
                    <a:pt x="0" y="721413"/>
                  </a:moveTo>
                  <a:lnTo>
                    <a:pt x="265999" y="371012"/>
                  </a:lnTo>
                  <a:lnTo>
                    <a:pt x="531999" y="185506"/>
                  </a:lnTo>
                  <a:lnTo>
                    <a:pt x="797998" y="103059"/>
                  </a:lnTo>
                  <a:lnTo>
                    <a:pt x="1063998" y="41223"/>
                  </a:lnTo>
                  <a:lnTo>
                    <a:pt x="1329998" y="0"/>
                  </a:lnTo>
                  <a:lnTo>
                    <a:pt x="1595997" y="103059"/>
                  </a:lnTo>
                  <a:lnTo>
                    <a:pt x="1861997" y="144282"/>
                  </a:lnTo>
                  <a:lnTo>
                    <a:pt x="2127996" y="226729"/>
                  </a:lnTo>
                  <a:lnTo>
                    <a:pt x="2393996" y="288565"/>
                  </a:lnTo>
                  <a:lnTo>
                    <a:pt x="2659996" y="309177"/>
                  </a:lnTo>
                  <a:lnTo>
                    <a:pt x="2925995" y="329788"/>
                  </a:lnTo>
                  <a:lnTo>
                    <a:pt x="3191995" y="432847"/>
                  </a:lnTo>
                  <a:lnTo>
                    <a:pt x="3457995" y="556518"/>
                  </a:lnTo>
                  <a:lnTo>
                    <a:pt x="3723994" y="474071"/>
                  </a:lnTo>
                  <a:lnTo>
                    <a:pt x="3989994" y="371012"/>
                  </a:lnTo>
                  <a:lnTo>
                    <a:pt x="4255993" y="288565"/>
                  </a:lnTo>
                  <a:lnTo>
                    <a:pt x="4521993" y="288565"/>
                  </a:lnTo>
                  <a:lnTo>
                    <a:pt x="4787993" y="288565"/>
                  </a:lnTo>
                  <a:lnTo>
                    <a:pt x="5053992" y="288565"/>
                  </a:lnTo>
                  <a:lnTo>
                    <a:pt x="5319992" y="432847"/>
                  </a:lnTo>
                  <a:lnTo>
                    <a:pt x="5585991" y="309177"/>
                  </a:lnTo>
                  <a:lnTo>
                    <a:pt x="5851991" y="247341"/>
                  </a:lnTo>
                  <a:lnTo>
                    <a:pt x="6117991" y="226729"/>
                  </a:lnTo>
                  <a:lnTo>
                    <a:pt x="6383990" y="103059"/>
                  </a:lnTo>
                  <a:lnTo>
                    <a:pt x="6649990" y="123670"/>
                  </a:lnTo>
                </a:path>
              </a:pathLst>
            </a:custGeom>
            <a:ln w="27101" cap="flat">
              <a:solidFill>
                <a:srgbClr val="0058AB">
                  <a:alpha val="100000"/>
                </a:srgbClr>
              </a:solidFill>
              <a:prstDash val="solid"/>
              <a:round/>
            </a:ln>
          </p:spPr>
          <p:txBody>
            <a:bodyPr/>
            <a:lstStyle/>
            <a:p/>
          </p:txBody>
        </p:sp>
        <p:sp>
          <p:nvSpPr>
            <p:cNvPr id="77" name="pl77"/>
            <p:cNvSpPr/>
            <p:nvPr/>
          </p:nvSpPr>
          <p:spPr>
            <a:xfrm>
              <a:off x="1430754" y="2384606"/>
              <a:ext cx="6649990" cy="845084"/>
            </a:xfrm>
            <a:custGeom>
              <a:avLst/>
              <a:pathLst>
                <a:path w="6649990" h="845084">
                  <a:moveTo>
                    <a:pt x="0" y="845084"/>
                  </a:moveTo>
                  <a:lnTo>
                    <a:pt x="265999" y="721413"/>
                  </a:lnTo>
                  <a:lnTo>
                    <a:pt x="531999" y="474071"/>
                  </a:lnTo>
                  <a:lnTo>
                    <a:pt x="797998" y="432847"/>
                  </a:lnTo>
                  <a:lnTo>
                    <a:pt x="1063998" y="309177"/>
                  </a:lnTo>
                  <a:lnTo>
                    <a:pt x="1329998" y="144282"/>
                  </a:lnTo>
                  <a:lnTo>
                    <a:pt x="1595997" y="123670"/>
                  </a:lnTo>
                  <a:lnTo>
                    <a:pt x="1861997" y="206118"/>
                  </a:lnTo>
                  <a:lnTo>
                    <a:pt x="2127996" y="206118"/>
                  </a:lnTo>
                  <a:lnTo>
                    <a:pt x="2393996" y="226729"/>
                  </a:lnTo>
                  <a:lnTo>
                    <a:pt x="2659996" y="226729"/>
                  </a:lnTo>
                  <a:lnTo>
                    <a:pt x="2925995" y="371012"/>
                  </a:lnTo>
                  <a:lnTo>
                    <a:pt x="3191995" y="391624"/>
                  </a:lnTo>
                  <a:lnTo>
                    <a:pt x="3457995" y="412236"/>
                  </a:lnTo>
                  <a:lnTo>
                    <a:pt x="3723994" y="371012"/>
                  </a:lnTo>
                  <a:lnTo>
                    <a:pt x="3989994" y="288565"/>
                  </a:lnTo>
                  <a:lnTo>
                    <a:pt x="4255993" y="164894"/>
                  </a:lnTo>
                  <a:lnTo>
                    <a:pt x="4521993" y="144282"/>
                  </a:lnTo>
                  <a:lnTo>
                    <a:pt x="4787993" y="164894"/>
                  </a:lnTo>
                  <a:lnTo>
                    <a:pt x="5053992" y="164894"/>
                  </a:lnTo>
                  <a:lnTo>
                    <a:pt x="5319992" y="288565"/>
                  </a:lnTo>
                  <a:lnTo>
                    <a:pt x="5585991" y="185506"/>
                  </a:lnTo>
                  <a:lnTo>
                    <a:pt x="5851991" y="164894"/>
                  </a:lnTo>
                  <a:lnTo>
                    <a:pt x="6117991" y="164894"/>
                  </a:lnTo>
                  <a:lnTo>
                    <a:pt x="6383990" y="20611"/>
                  </a:lnTo>
                  <a:lnTo>
                    <a:pt x="6649990" y="0"/>
                  </a:lnTo>
                </a:path>
              </a:pathLst>
            </a:custGeom>
            <a:ln w="27101" cap="flat">
              <a:solidFill>
                <a:srgbClr val="F26A21">
                  <a:alpha val="100000"/>
                </a:srgbClr>
              </a:solidFill>
              <a:prstDash val="solid"/>
              <a:round/>
            </a:ln>
          </p:spPr>
          <p:txBody>
            <a:bodyPr/>
            <a:lstStyle/>
            <a:p/>
          </p:txBody>
        </p:sp>
        <p:sp>
          <p:nvSpPr>
            <p:cNvPr id="78" name="tx78"/>
            <p:cNvSpPr/>
            <p:nvPr/>
          </p:nvSpPr>
          <p:spPr>
            <a:xfrm>
              <a:off x="1370464" y="2701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9" name="tx79"/>
            <p:cNvSpPr/>
            <p:nvPr/>
          </p:nvSpPr>
          <p:spPr>
            <a:xfrm>
              <a:off x="2700462"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30460"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5360458" y="2351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2" name="tx82"/>
            <p:cNvSpPr/>
            <p:nvPr/>
          </p:nvSpPr>
          <p:spPr>
            <a:xfrm>
              <a:off x="6424457"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6690456" y="24145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4" name="tx84"/>
            <p:cNvSpPr/>
            <p:nvPr/>
          </p:nvSpPr>
          <p:spPr>
            <a:xfrm>
              <a:off x="6956456"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7222456"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7488455"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7" name="tx87"/>
            <p:cNvSpPr/>
            <p:nvPr/>
          </p:nvSpPr>
          <p:spPr>
            <a:xfrm>
              <a:off x="7754455"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8" name="tx88"/>
            <p:cNvSpPr/>
            <p:nvPr/>
          </p:nvSpPr>
          <p:spPr>
            <a:xfrm>
              <a:off x="8020454"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9" name="tx89"/>
            <p:cNvSpPr/>
            <p:nvPr/>
          </p:nvSpPr>
          <p:spPr>
            <a:xfrm>
              <a:off x="1370464" y="32823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43</a:t>
              </a:r>
            </a:p>
          </p:txBody>
        </p:sp>
        <p:sp>
          <p:nvSpPr>
            <p:cNvPr id="90" name="tx90"/>
            <p:cNvSpPr/>
            <p:nvPr/>
          </p:nvSpPr>
          <p:spPr>
            <a:xfrm>
              <a:off x="2700462"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1" name="tx91"/>
            <p:cNvSpPr/>
            <p:nvPr/>
          </p:nvSpPr>
          <p:spPr>
            <a:xfrm>
              <a:off x="4030460"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2" name="tx92"/>
            <p:cNvSpPr/>
            <p:nvPr/>
          </p:nvSpPr>
          <p:spPr>
            <a:xfrm>
              <a:off x="5360458"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3" name="tx93"/>
            <p:cNvSpPr/>
            <p:nvPr/>
          </p:nvSpPr>
          <p:spPr>
            <a:xfrm>
              <a:off x="6424457" y="260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76</a:t>
              </a:r>
            </a:p>
          </p:txBody>
        </p:sp>
        <p:sp>
          <p:nvSpPr>
            <p:cNvPr id="94" name="tx94"/>
            <p:cNvSpPr/>
            <p:nvPr/>
          </p:nvSpPr>
          <p:spPr>
            <a:xfrm>
              <a:off x="6690456"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5" name="tx95"/>
            <p:cNvSpPr/>
            <p:nvPr/>
          </p:nvSpPr>
          <p:spPr>
            <a:xfrm>
              <a:off x="6956456"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96" name="tx96"/>
            <p:cNvSpPr/>
            <p:nvPr/>
          </p:nvSpPr>
          <p:spPr>
            <a:xfrm>
              <a:off x="7222456" y="260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76</a:t>
              </a:r>
            </a:p>
          </p:txBody>
        </p:sp>
        <p:sp>
          <p:nvSpPr>
            <p:cNvPr id="97" name="tx97"/>
            <p:cNvSpPr/>
            <p:nvPr/>
          </p:nvSpPr>
          <p:spPr>
            <a:xfrm>
              <a:off x="7488455" y="260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76</a:t>
              </a:r>
            </a:p>
          </p:txBody>
        </p:sp>
        <p:sp>
          <p:nvSpPr>
            <p:cNvPr id="98" name="tx98"/>
            <p:cNvSpPr/>
            <p:nvPr/>
          </p:nvSpPr>
          <p:spPr>
            <a:xfrm>
              <a:off x="7754455"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9" name="tx99"/>
            <p:cNvSpPr/>
            <p:nvPr/>
          </p:nvSpPr>
          <p:spPr>
            <a:xfrm>
              <a:off x="8020454"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100" name="tx100"/>
            <p:cNvSpPr/>
            <p:nvPr/>
          </p:nvSpPr>
          <p:spPr>
            <a:xfrm>
              <a:off x="1340319" y="379350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101" name="tx101"/>
            <p:cNvSpPr/>
            <p:nvPr/>
          </p:nvSpPr>
          <p:spPr>
            <a:xfrm>
              <a:off x="2700462" y="40421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2" name="tx102"/>
            <p:cNvSpPr/>
            <p:nvPr/>
          </p:nvSpPr>
          <p:spPr>
            <a:xfrm>
              <a:off x="4000315" y="388441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03" name="tx103"/>
            <p:cNvSpPr/>
            <p:nvPr/>
          </p:nvSpPr>
          <p:spPr>
            <a:xfrm>
              <a:off x="5330313" y="383094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04" name="tx104"/>
            <p:cNvSpPr/>
            <p:nvPr/>
          </p:nvSpPr>
          <p:spPr>
            <a:xfrm>
              <a:off x="6394312" y="386381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105" name="tx105"/>
            <p:cNvSpPr/>
            <p:nvPr/>
          </p:nvSpPr>
          <p:spPr>
            <a:xfrm>
              <a:off x="6660311" y="377481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a:t>
              </a:r>
            </a:p>
          </p:txBody>
        </p:sp>
        <p:sp>
          <p:nvSpPr>
            <p:cNvPr id="106" name="tx106"/>
            <p:cNvSpPr/>
            <p:nvPr/>
          </p:nvSpPr>
          <p:spPr>
            <a:xfrm>
              <a:off x="6926311" y="384006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07" name="tx107"/>
            <p:cNvSpPr/>
            <p:nvPr/>
          </p:nvSpPr>
          <p:spPr>
            <a:xfrm>
              <a:off x="7192311" y="387415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08" name="tx108"/>
            <p:cNvSpPr/>
            <p:nvPr/>
          </p:nvSpPr>
          <p:spPr>
            <a:xfrm>
              <a:off x="7458310" y="388104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09" name="tx109"/>
            <p:cNvSpPr/>
            <p:nvPr/>
          </p:nvSpPr>
          <p:spPr>
            <a:xfrm>
              <a:off x="7754455" y="39567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10" name="tx110"/>
            <p:cNvSpPr/>
            <p:nvPr/>
          </p:nvSpPr>
          <p:spPr>
            <a:xfrm>
              <a:off x="8020454" y="394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11" name="tx111"/>
            <p:cNvSpPr/>
            <p:nvPr/>
          </p:nvSpPr>
          <p:spPr>
            <a:xfrm>
              <a:off x="1370464" y="3381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12" name="tx112"/>
            <p:cNvSpPr/>
            <p:nvPr/>
          </p:nvSpPr>
          <p:spPr>
            <a:xfrm>
              <a:off x="2670317" y="384132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113" name="tx113"/>
            <p:cNvSpPr/>
            <p:nvPr/>
          </p:nvSpPr>
          <p:spPr>
            <a:xfrm>
              <a:off x="4030460" y="36129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4" name="tx114"/>
            <p:cNvSpPr/>
            <p:nvPr/>
          </p:nvSpPr>
          <p:spPr>
            <a:xfrm>
              <a:off x="5360458" y="34941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15" name="tx115"/>
            <p:cNvSpPr/>
            <p:nvPr/>
          </p:nvSpPr>
          <p:spPr>
            <a:xfrm>
              <a:off x="6424457" y="3581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6" name="tx116"/>
            <p:cNvSpPr/>
            <p:nvPr/>
          </p:nvSpPr>
          <p:spPr>
            <a:xfrm>
              <a:off x="6690456" y="34123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7" name="tx117"/>
            <p:cNvSpPr/>
            <p:nvPr/>
          </p:nvSpPr>
          <p:spPr>
            <a:xfrm>
              <a:off x="6956456" y="35301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8" name="tx118"/>
            <p:cNvSpPr/>
            <p:nvPr/>
          </p:nvSpPr>
          <p:spPr>
            <a:xfrm>
              <a:off x="7222456" y="35700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19" name="tx119"/>
            <p:cNvSpPr/>
            <p:nvPr/>
          </p:nvSpPr>
          <p:spPr>
            <a:xfrm>
              <a:off x="7488455" y="35699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20" name="tx120"/>
            <p:cNvSpPr/>
            <p:nvPr/>
          </p:nvSpPr>
          <p:spPr>
            <a:xfrm>
              <a:off x="7754455" y="373419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21" name="tx121"/>
            <p:cNvSpPr/>
            <p:nvPr/>
          </p:nvSpPr>
          <p:spPr>
            <a:xfrm>
              <a:off x="8020454" y="3725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22" name="tx122"/>
            <p:cNvSpPr/>
            <p:nvPr/>
          </p:nvSpPr>
          <p:spPr>
            <a:xfrm>
              <a:off x="1340319" y="31734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288</a:t>
              </a:r>
            </a:p>
          </p:txBody>
        </p:sp>
        <p:sp>
          <p:nvSpPr>
            <p:cNvPr id="123" name="tx123"/>
            <p:cNvSpPr/>
            <p:nvPr/>
          </p:nvSpPr>
          <p:spPr>
            <a:xfrm>
              <a:off x="2670317" y="359884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139</a:t>
              </a:r>
            </a:p>
          </p:txBody>
        </p:sp>
        <p:sp>
          <p:nvSpPr>
            <p:cNvPr id="124" name="tx124"/>
            <p:cNvSpPr/>
            <p:nvPr/>
          </p:nvSpPr>
          <p:spPr>
            <a:xfrm>
              <a:off x="4000315" y="345486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190</a:t>
              </a:r>
            </a:p>
          </p:txBody>
        </p:sp>
        <p:sp>
          <p:nvSpPr>
            <p:cNvPr id="125" name="tx125"/>
            <p:cNvSpPr/>
            <p:nvPr/>
          </p:nvSpPr>
          <p:spPr>
            <a:xfrm>
              <a:off x="5330313" y="332716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234</a:t>
              </a:r>
            </a:p>
          </p:txBody>
        </p:sp>
        <p:sp>
          <p:nvSpPr>
            <p:cNvPr id="126" name="tx126"/>
            <p:cNvSpPr/>
            <p:nvPr/>
          </p:nvSpPr>
          <p:spPr>
            <a:xfrm>
              <a:off x="6394312" y="343331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197</a:t>
              </a:r>
            </a:p>
          </p:txBody>
        </p:sp>
        <p:sp>
          <p:nvSpPr>
            <p:cNvPr id="127" name="tx127"/>
            <p:cNvSpPr/>
            <p:nvPr/>
          </p:nvSpPr>
          <p:spPr>
            <a:xfrm>
              <a:off x="6660311" y="327293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253</a:t>
              </a:r>
            </a:p>
          </p:txBody>
        </p:sp>
        <p:sp>
          <p:nvSpPr>
            <p:cNvPr id="128" name="tx128"/>
            <p:cNvSpPr/>
            <p:nvPr/>
          </p:nvSpPr>
          <p:spPr>
            <a:xfrm>
              <a:off x="6926311" y="337955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217</a:t>
              </a:r>
            </a:p>
          </p:txBody>
        </p:sp>
        <p:sp>
          <p:nvSpPr>
            <p:cNvPr id="129" name="tx129"/>
            <p:cNvSpPr/>
            <p:nvPr/>
          </p:nvSpPr>
          <p:spPr>
            <a:xfrm>
              <a:off x="7192311" y="338972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213</a:t>
              </a:r>
            </a:p>
          </p:txBody>
        </p:sp>
        <p:sp>
          <p:nvSpPr>
            <p:cNvPr id="130" name="tx130"/>
            <p:cNvSpPr/>
            <p:nvPr/>
          </p:nvSpPr>
          <p:spPr>
            <a:xfrm>
              <a:off x="7458310" y="337701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217</a:t>
              </a:r>
            </a:p>
          </p:txBody>
        </p:sp>
        <p:sp>
          <p:nvSpPr>
            <p:cNvPr id="131" name="tx131"/>
            <p:cNvSpPr/>
            <p:nvPr/>
          </p:nvSpPr>
          <p:spPr>
            <a:xfrm>
              <a:off x="7724310" y="354941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157</a:t>
              </a:r>
            </a:p>
          </p:txBody>
        </p:sp>
        <p:sp>
          <p:nvSpPr>
            <p:cNvPr id="132" name="tx132"/>
            <p:cNvSpPr/>
            <p:nvPr/>
          </p:nvSpPr>
          <p:spPr>
            <a:xfrm>
              <a:off x="7990310" y="356707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151</a:t>
              </a:r>
            </a:p>
          </p:txBody>
        </p:sp>
        <p:sp>
          <p:nvSpPr>
            <p:cNvPr id="133" name="tx133"/>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577692" y="349164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5" name="tx135"/>
            <p:cNvSpPr/>
            <p:nvPr/>
          </p:nvSpPr>
          <p:spPr>
            <a:xfrm>
              <a:off x="577692" y="291940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36" name="tx136"/>
            <p:cNvSpPr/>
            <p:nvPr/>
          </p:nvSpPr>
          <p:spPr>
            <a:xfrm>
              <a:off x="577692" y="234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37" name="tx13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4" name="tx15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5" name="pl155"/>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670912" y="4979579"/>
              <a:ext cx="201456" cy="201456"/>
            </a:xfrm>
            <a:prstGeom prst="rect">
              <a:avLst/>
            </a:prstGeom>
            <a:solidFill>
              <a:srgbClr val="B3B3B3">
                <a:alpha val="85098"/>
              </a:srgbClr>
            </a:solidFill>
          </p:spPr>
          <p:txBody>
            <a:bodyPr/>
            <a:lstStyle/>
            <a:p/>
          </p:txBody>
        </p:sp>
        <p:sp>
          <p:nvSpPr>
            <p:cNvPr id="160" name="rc160"/>
            <p:cNvSpPr/>
            <p:nvPr/>
          </p:nvSpPr>
          <p:spPr>
            <a:xfrm>
              <a:off x="5573066" y="4979579"/>
              <a:ext cx="201456" cy="201456"/>
            </a:xfrm>
            <a:prstGeom prst="rect">
              <a:avLst/>
            </a:prstGeom>
            <a:solidFill>
              <a:srgbClr val="1CABE2">
                <a:alpha val="85098"/>
              </a:srgbClr>
            </a:solidFill>
          </p:spPr>
          <p:txBody>
            <a:bodyPr/>
            <a:lstStyle/>
            <a:p/>
          </p:txBody>
        </p:sp>
        <p:sp>
          <p:nvSpPr>
            <p:cNvPr id="161" name="tx161"/>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4" name="tx164"/>
            <p:cNvSpPr/>
            <p:nvPr/>
          </p:nvSpPr>
          <p:spPr>
            <a:xfrm>
              <a:off x="966584" y="1594448"/>
              <a:ext cx="12022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Mali, 2000-2025</a:t>
              </a:r>
            </a:p>
          </p:txBody>
        </p:sp>
        <p:sp>
          <p:nvSpPr>
            <p:cNvPr id="165" name="pl165"/>
            <p:cNvSpPr/>
            <p:nvPr/>
          </p:nvSpPr>
          <p:spPr>
            <a:xfrm>
              <a:off x="218381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92933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67485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42037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0565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80209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54761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29313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11054" y="5726143"/>
              <a:ext cx="5167051" cy="119033"/>
            </a:xfrm>
            <a:prstGeom prst="rect">
              <a:avLst/>
            </a:prstGeom>
            <a:solidFill>
              <a:srgbClr val="1CABE2">
                <a:alpha val="85098"/>
              </a:srgbClr>
            </a:solidFill>
          </p:spPr>
          <p:txBody>
            <a:bodyPr/>
            <a:lstStyle/>
            <a:p/>
          </p:txBody>
        </p:sp>
        <p:sp>
          <p:nvSpPr>
            <p:cNvPr id="178" name="rc178"/>
            <p:cNvSpPr/>
            <p:nvPr/>
          </p:nvSpPr>
          <p:spPr>
            <a:xfrm>
              <a:off x="1311054" y="5577352"/>
              <a:ext cx="2897352" cy="119033"/>
            </a:xfrm>
            <a:prstGeom prst="rect">
              <a:avLst/>
            </a:prstGeom>
            <a:solidFill>
              <a:srgbClr val="1CABE2">
                <a:alpha val="85098"/>
              </a:srgbClr>
            </a:solidFill>
          </p:spPr>
          <p:txBody>
            <a:bodyPr/>
            <a:lstStyle/>
            <a:p/>
          </p:txBody>
        </p:sp>
        <p:sp>
          <p:nvSpPr>
            <p:cNvPr id="179" name="rc179"/>
            <p:cNvSpPr/>
            <p:nvPr/>
          </p:nvSpPr>
          <p:spPr>
            <a:xfrm>
              <a:off x="1311054" y="5428560"/>
              <a:ext cx="3285835" cy="119033"/>
            </a:xfrm>
            <a:prstGeom prst="rect">
              <a:avLst/>
            </a:prstGeom>
            <a:solidFill>
              <a:srgbClr val="1CABE2">
                <a:alpha val="85098"/>
              </a:srgbClr>
            </a:solidFill>
          </p:spPr>
          <p:txBody>
            <a:bodyPr/>
            <a:lstStyle/>
            <a:p/>
          </p:txBody>
        </p:sp>
        <p:sp>
          <p:nvSpPr>
            <p:cNvPr id="180" name="rc180"/>
            <p:cNvSpPr/>
            <p:nvPr/>
          </p:nvSpPr>
          <p:spPr>
            <a:xfrm>
              <a:off x="6478105" y="5726143"/>
              <a:ext cx="1722338" cy="119033"/>
            </a:xfrm>
            <a:prstGeom prst="rect">
              <a:avLst/>
            </a:prstGeom>
            <a:solidFill>
              <a:srgbClr val="B3B3B3">
                <a:alpha val="85098"/>
              </a:srgbClr>
            </a:solidFill>
          </p:spPr>
          <p:txBody>
            <a:bodyPr/>
            <a:lstStyle/>
            <a:p/>
          </p:txBody>
        </p:sp>
        <p:sp>
          <p:nvSpPr>
            <p:cNvPr id="181" name="rc181"/>
            <p:cNvSpPr/>
            <p:nvPr/>
          </p:nvSpPr>
          <p:spPr>
            <a:xfrm>
              <a:off x="4208406" y="5577352"/>
              <a:ext cx="2575408" cy="119033"/>
            </a:xfrm>
            <a:prstGeom prst="rect">
              <a:avLst/>
            </a:prstGeom>
            <a:solidFill>
              <a:srgbClr val="B3B3B3">
                <a:alpha val="85098"/>
              </a:srgbClr>
            </a:solidFill>
          </p:spPr>
          <p:txBody>
            <a:bodyPr/>
            <a:lstStyle/>
            <a:p/>
          </p:txBody>
        </p:sp>
        <p:sp>
          <p:nvSpPr>
            <p:cNvPr id="182" name="rc182"/>
            <p:cNvSpPr/>
            <p:nvPr/>
          </p:nvSpPr>
          <p:spPr>
            <a:xfrm>
              <a:off x="4596889" y="5428560"/>
              <a:ext cx="1971529" cy="119033"/>
            </a:xfrm>
            <a:prstGeom prst="rect">
              <a:avLst/>
            </a:prstGeom>
            <a:solidFill>
              <a:srgbClr val="B3B3B3">
                <a:alpha val="85098"/>
              </a:srgbClr>
            </a:solidFill>
          </p:spPr>
          <p:txBody>
            <a:bodyPr/>
            <a:lstStyle/>
            <a:p/>
          </p:txBody>
        </p:sp>
        <p:sp>
          <p:nvSpPr>
            <p:cNvPr id="183" name="tx183"/>
            <p:cNvSpPr/>
            <p:nvPr/>
          </p:nvSpPr>
          <p:spPr>
            <a:xfrm>
              <a:off x="8345125"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197.3</a:t>
              </a:r>
            </a:p>
          </p:txBody>
        </p:sp>
        <p:sp>
          <p:nvSpPr>
            <p:cNvPr id="184" name="tx184"/>
            <p:cNvSpPr/>
            <p:nvPr/>
          </p:nvSpPr>
          <p:spPr>
            <a:xfrm>
              <a:off x="6928497"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156.8</a:t>
              </a:r>
            </a:p>
          </p:txBody>
        </p:sp>
        <p:sp>
          <p:nvSpPr>
            <p:cNvPr id="185" name="tx185"/>
            <p:cNvSpPr/>
            <p:nvPr/>
          </p:nvSpPr>
          <p:spPr>
            <a:xfrm>
              <a:off x="6713099"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150.6</a:t>
              </a:r>
            </a:p>
          </p:txBody>
        </p:sp>
        <p:sp>
          <p:nvSpPr>
            <p:cNvPr id="186" name="tx186"/>
            <p:cNvSpPr/>
            <p:nvPr/>
          </p:nvSpPr>
          <p:spPr>
            <a:xfrm>
              <a:off x="3798116" y="574252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148</a:t>
              </a:r>
            </a:p>
          </p:txBody>
        </p:sp>
        <p:sp>
          <p:nvSpPr>
            <p:cNvPr id="187" name="tx187"/>
            <p:cNvSpPr/>
            <p:nvPr/>
          </p:nvSpPr>
          <p:spPr>
            <a:xfrm>
              <a:off x="2695421" y="559367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a:t>
              </a:r>
            </a:p>
          </p:txBody>
        </p:sp>
        <p:sp>
          <p:nvSpPr>
            <p:cNvPr id="188" name="tx188"/>
            <p:cNvSpPr/>
            <p:nvPr/>
          </p:nvSpPr>
          <p:spPr>
            <a:xfrm>
              <a:off x="2841445"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94.1</a:t>
              </a:r>
            </a:p>
          </p:txBody>
        </p:sp>
        <p:sp>
          <p:nvSpPr>
            <p:cNvPr id="189" name="tx189"/>
            <p:cNvSpPr/>
            <p:nvPr/>
          </p:nvSpPr>
          <p:spPr>
            <a:xfrm>
              <a:off x="7226748"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49.3</a:t>
              </a:r>
            </a:p>
          </p:txBody>
        </p:sp>
        <p:sp>
          <p:nvSpPr>
            <p:cNvPr id="190" name="tx190"/>
            <p:cNvSpPr/>
            <p:nvPr/>
          </p:nvSpPr>
          <p:spPr>
            <a:xfrm>
              <a:off x="5383584"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73.8</a:t>
              </a:r>
            </a:p>
          </p:txBody>
        </p:sp>
        <p:sp>
          <p:nvSpPr>
            <p:cNvPr id="191" name="tx191"/>
            <p:cNvSpPr/>
            <p:nvPr/>
          </p:nvSpPr>
          <p:spPr>
            <a:xfrm>
              <a:off x="547012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56.5</a:t>
              </a:r>
            </a:p>
          </p:txBody>
        </p:sp>
        <p:sp>
          <p:nvSpPr>
            <p:cNvPr id="192" name="tx192"/>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6" name="tx196"/>
            <p:cNvSpPr/>
            <p:nvPr/>
          </p:nvSpPr>
          <p:spPr>
            <a:xfrm>
              <a:off x="2932289"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7" name="tx197"/>
            <p:cNvSpPr/>
            <p:nvPr/>
          </p:nvSpPr>
          <p:spPr>
            <a:xfrm>
              <a:off x="4638961"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8" name="tx198"/>
            <p:cNvSpPr/>
            <p:nvPr/>
          </p:nvSpPr>
          <p:spPr>
            <a:xfrm>
              <a:off x="6384481"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99" name="tx199"/>
            <p:cNvSpPr/>
            <p:nvPr/>
          </p:nvSpPr>
          <p:spPr>
            <a:xfrm>
              <a:off x="8130000"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200" name="tx200"/>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1" name="tx20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3" name="tx20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Mali.
In 2025, DTP1 coverage in Mali remained relatively constant within 1% at 90%. The number of children missing out on any DTP vaccination (zero-dose children) increased from 83,000 in 2024 to 94,000 in 2025.
DTP3 coverage remained relatively constant within 1% at 84% in 2025, leaving 151,000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90% and DTP3 was 84%, leaving 151,000 children un- or under-vaccinated, including 94,000 zero-dose and 56,000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765497"/>
            </a:xfrm>
            <a:custGeom>
              <a:avLst/>
              <a:pathLst>
                <a:path w="3397293" h="765497">
                  <a:moveTo>
                    <a:pt x="0" y="765497"/>
                  </a:moveTo>
                  <a:lnTo>
                    <a:pt x="135891" y="393684"/>
                  </a:lnTo>
                  <a:lnTo>
                    <a:pt x="271783" y="196842"/>
                  </a:lnTo>
                  <a:lnTo>
                    <a:pt x="407675" y="109356"/>
                  </a:lnTo>
                  <a:lnTo>
                    <a:pt x="543566" y="43742"/>
                  </a:lnTo>
                  <a:lnTo>
                    <a:pt x="679458" y="0"/>
                  </a:lnTo>
                  <a:lnTo>
                    <a:pt x="815350" y="109356"/>
                  </a:lnTo>
                  <a:lnTo>
                    <a:pt x="951242" y="153099"/>
                  </a:lnTo>
                  <a:lnTo>
                    <a:pt x="1087133" y="240584"/>
                  </a:lnTo>
                  <a:lnTo>
                    <a:pt x="1223025" y="306198"/>
                  </a:lnTo>
                  <a:lnTo>
                    <a:pt x="1358917" y="328070"/>
                  </a:lnTo>
                  <a:lnTo>
                    <a:pt x="1494809" y="349941"/>
                  </a:lnTo>
                  <a:lnTo>
                    <a:pt x="1630700" y="459298"/>
                  </a:lnTo>
                  <a:lnTo>
                    <a:pt x="1766592" y="590526"/>
                  </a:lnTo>
                  <a:lnTo>
                    <a:pt x="1902484" y="503041"/>
                  </a:lnTo>
                  <a:lnTo>
                    <a:pt x="2038375" y="393684"/>
                  </a:lnTo>
                  <a:lnTo>
                    <a:pt x="2174267" y="306198"/>
                  </a:lnTo>
                  <a:lnTo>
                    <a:pt x="2310159" y="306198"/>
                  </a:lnTo>
                  <a:lnTo>
                    <a:pt x="2446051" y="306198"/>
                  </a:lnTo>
                  <a:lnTo>
                    <a:pt x="2581942" y="306198"/>
                  </a:lnTo>
                  <a:lnTo>
                    <a:pt x="2717834" y="459298"/>
                  </a:lnTo>
                  <a:lnTo>
                    <a:pt x="2853726" y="328070"/>
                  </a:lnTo>
                  <a:lnTo>
                    <a:pt x="2989618" y="262456"/>
                  </a:lnTo>
                  <a:lnTo>
                    <a:pt x="3125509" y="240584"/>
                  </a:lnTo>
                  <a:lnTo>
                    <a:pt x="3261401" y="109356"/>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765497"/>
            </a:xfrm>
            <a:custGeom>
              <a:avLst/>
              <a:pathLst>
                <a:path w="3397293" h="765497">
                  <a:moveTo>
                    <a:pt x="0" y="765497"/>
                  </a:moveTo>
                  <a:lnTo>
                    <a:pt x="135891" y="393684"/>
                  </a:lnTo>
                  <a:lnTo>
                    <a:pt x="271783" y="196842"/>
                  </a:lnTo>
                  <a:lnTo>
                    <a:pt x="407675" y="109356"/>
                  </a:lnTo>
                  <a:lnTo>
                    <a:pt x="543566" y="43742"/>
                  </a:lnTo>
                  <a:lnTo>
                    <a:pt x="679458" y="0"/>
                  </a:lnTo>
                  <a:lnTo>
                    <a:pt x="815350" y="109356"/>
                  </a:lnTo>
                  <a:lnTo>
                    <a:pt x="951242" y="153099"/>
                  </a:lnTo>
                  <a:lnTo>
                    <a:pt x="1087133" y="240584"/>
                  </a:lnTo>
                  <a:lnTo>
                    <a:pt x="1223025" y="306198"/>
                  </a:lnTo>
                  <a:lnTo>
                    <a:pt x="1358917" y="328070"/>
                  </a:lnTo>
                  <a:lnTo>
                    <a:pt x="1494809" y="349941"/>
                  </a:lnTo>
                  <a:lnTo>
                    <a:pt x="1630700" y="459298"/>
                  </a:lnTo>
                  <a:lnTo>
                    <a:pt x="1766592" y="590526"/>
                  </a:lnTo>
                  <a:lnTo>
                    <a:pt x="1902484" y="503041"/>
                  </a:lnTo>
                  <a:lnTo>
                    <a:pt x="2038375" y="393684"/>
                  </a:lnTo>
                  <a:lnTo>
                    <a:pt x="2174267" y="306198"/>
                  </a:lnTo>
                  <a:lnTo>
                    <a:pt x="2310159" y="306198"/>
                  </a:lnTo>
                  <a:lnTo>
                    <a:pt x="2446051" y="306198"/>
                  </a:lnTo>
                  <a:lnTo>
                    <a:pt x="2581942" y="306198"/>
                  </a:lnTo>
                  <a:lnTo>
                    <a:pt x="2717834" y="459298"/>
                  </a:lnTo>
                  <a:lnTo>
                    <a:pt x="2853726" y="328070"/>
                  </a:lnTo>
                  <a:lnTo>
                    <a:pt x="2989618" y="262456"/>
                  </a:lnTo>
                  <a:lnTo>
                    <a:pt x="3125509" y="240584"/>
                  </a:lnTo>
                  <a:lnTo>
                    <a:pt x="3261401" y="109356"/>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96725"/>
            </a:xfrm>
            <a:custGeom>
              <a:avLst/>
              <a:pathLst>
                <a:path w="0" h="896725">
                  <a:moveTo>
                    <a:pt x="0" y="0"/>
                  </a:moveTo>
                  <a:lnTo>
                    <a:pt x="0" y="89672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765497"/>
            </a:xfrm>
            <a:custGeom>
              <a:avLst/>
              <a:pathLst>
                <a:path w="3397293" h="765497">
                  <a:moveTo>
                    <a:pt x="0" y="765497"/>
                  </a:moveTo>
                  <a:lnTo>
                    <a:pt x="135891" y="393684"/>
                  </a:lnTo>
                  <a:lnTo>
                    <a:pt x="271783" y="196842"/>
                  </a:lnTo>
                  <a:lnTo>
                    <a:pt x="407675" y="109356"/>
                  </a:lnTo>
                  <a:lnTo>
                    <a:pt x="543566" y="43742"/>
                  </a:lnTo>
                  <a:lnTo>
                    <a:pt x="679458" y="0"/>
                  </a:lnTo>
                  <a:lnTo>
                    <a:pt x="815350" y="109356"/>
                  </a:lnTo>
                  <a:lnTo>
                    <a:pt x="951242" y="153099"/>
                  </a:lnTo>
                  <a:lnTo>
                    <a:pt x="1087133" y="240584"/>
                  </a:lnTo>
                  <a:lnTo>
                    <a:pt x="1223025" y="306198"/>
                  </a:lnTo>
                  <a:lnTo>
                    <a:pt x="1358917" y="328070"/>
                  </a:lnTo>
                  <a:lnTo>
                    <a:pt x="1494809" y="349941"/>
                  </a:lnTo>
                  <a:lnTo>
                    <a:pt x="1630700" y="459298"/>
                  </a:lnTo>
                  <a:lnTo>
                    <a:pt x="1766592" y="590526"/>
                  </a:lnTo>
                  <a:lnTo>
                    <a:pt x="1902484" y="503041"/>
                  </a:lnTo>
                  <a:lnTo>
                    <a:pt x="2038375" y="393684"/>
                  </a:lnTo>
                  <a:lnTo>
                    <a:pt x="2174267" y="306198"/>
                  </a:lnTo>
                  <a:lnTo>
                    <a:pt x="2310159" y="306198"/>
                  </a:lnTo>
                  <a:lnTo>
                    <a:pt x="2446051" y="306198"/>
                  </a:lnTo>
                  <a:lnTo>
                    <a:pt x="2581942" y="306198"/>
                  </a:lnTo>
                  <a:lnTo>
                    <a:pt x="2717834" y="459298"/>
                  </a:lnTo>
                  <a:lnTo>
                    <a:pt x="2853726" y="328070"/>
                  </a:lnTo>
                  <a:lnTo>
                    <a:pt x="2989618" y="262456"/>
                  </a:lnTo>
                  <a:lnTo>
                    <a:pt x="3125509" y="240584"/>
                  </a:lnTo>
                  <a:lnTo>
                    <a:pt x="3261401" y="109356"/>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9501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501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097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224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2116" y="499074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60" name="tx60"/>
            <p:cNvSpPr/>
            <p:nvPr/>
          </p:nvSpPr>
          <p:spPr>
            <a:xfrm>
              <a:off x="267688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39344"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701391" y="1405107"/>
              <a:ext cx="223644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Mali, 2000-2025</a:t>
              </a:r>
            </a:p>
          </p:txBody>
        </p:sp>
        <p:sp>
          <p:nvSpPr>
            <p:cNvPr id="63" name="pl63"/>
            <p:cNvSpPr/>
            <p:nvPr/>
          </p:nvSpPr>
          <p:spPr>
            <a:xfrm>
              <a:off x="5267799" y="41574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688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801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915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029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43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131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244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358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472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586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51818"/>
              <a:ext cx="3397293" cy="1710153"/>
            </a:xfrm>
            <a:custGeom>
              <a:avLst/>
              <a:pathLst>
                <a:path w="3397293" h="1710153">
                  <a:moveTo>
                    <a:pt x="0" y="1710153"/>
                  </a:moveTo>
                  <a:lnTo>
                    <a:pt x="135891" y="879507"/>
                  </a:lnTo>
                  <a:lnTo>
                    <a:pt x="271783" y="439753"/>
                  </a:lnTo>
                  <a:lnTo>
                    <a:pt x="407675" y="244307"/>
                  </a:lnTo>
                  <a:lnTo>
                    <a:pt x="543566" y="97723"/>
                  </a:lnTo>
                  <a:lnTo>
                    <a:pt x="679458" y="0"/>
                  </a:lnTo>
                  <a:lnTo>
                    <a:pt x="815350" y="244307"/>
                  </a:lnTo>
                  <a:lnTo>
                    <a:pt x="951242" y="342030"/>
                  </a:lnTo>
                  <a:lnTo>
                    <a:pt x="1087133" y="537476"/>
                  </a:lnTo>
                  <a:lnTo>
                    <a:pt x="1223025" y="684061"/>
                  </a:lnTo>
                  <a:lnTo>
                    <a:pt x="1358917" y="732922"/>
                  </a:lnTo>
                  <a:lnTo>
                    <a:pt x="1494809" y="781784"/>
                  </a:lnTo>
                  <a:lnTo>
                    <a:pt x="1630700" y="1026092"/>
                  </a:lnTo>
                  <a:lnTo>
                    <a:pt x="1766592" y="1319261"/>
                  </a:lnTo>
                  <a:lnTo>
                    <a:pt x="1902484" y="1123815"/>
                  </a:lnTo>
                  <a:lnTo>
                    <a:pt x="2038375" y="879507"/>
                  </a:lnTo>
                  <a:lnTo>
                    <a:pt x="2174267" y="684061"/>
                  </a:lnTo>
                  <a:lnTo>
                    <a:pt x="2310159" y="684061"/>
                  </a:lnTo>
                  <a:lnTo>
                    <a:pt x="2446051" y="684061"/>
                  </a:lnTo>
                  <a:lnTo>
                    <a:pt x="2581942" y="684061"/>
                  </a:lnTo>
                  <a:lnTo>
                    <a:pt x="2717834" y="1026092"/>
                  </a:lnTo>
                  <a:lnTo>
                    <a:pt x="2853726" y="732922"/>
                  </a:lnTo>
                  <a:lnTo>
                    <a:pt x="2989618" y="586338"/>
                  </a:lnTo>
                  <a:lnTo>
                    <a:pt x="3125509" y="537476"/>
                  </a:lnTo>
                  <a:lnTo>
                    <a:pt x="3261401" y="244307"/>
                  </a:lnTo>
                  <a:lnTo>
                    <a:pt x="3397293" y="29316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935879"/>
              <a:ext cx="3397293" cy="439753"/>
            </a:xfrm>
            <a:custGeom>
              <a:avLst/>
              <a:pathLst>
                <a:path w="3397293" h="439753">
                  <a:moveTo>
                    <a:pt x="0" y="439753"/>
                  </a:moveTo>
                  <a:lnTo>
                    <a:pt x="135891" y="390892"/>
                  </a:lnTo>
                  <a:lnTo>
                    <a:pt x="271783" y="390892"/>
                  </a:lnTo>
                  <a:lnTo>
                    <a:pt x="407675" y="342030"/>
                  </a:lnTo>
                  <a:lnTo>
                    <a:pt x="543566" y="293169"/>
                  </a:lnTo>
                  <a:lnTo>
                    <a:pt x="679458" y="244307"/>
                  </a:lnTo>
                  <a:lnTo>
                    <a:pt x="815350" y="195446"/>
                  </a:lnTo>
                  <a:lnTo>
                    <a:pt x="951242" y="195446"/>
                  </a:lnTo>
                  <a:lnTo>
                    <a:pt x="1087133" y="146584"/>
                  </a:lnTo>
                  <a:lnTo>
                    <a:pt x="1223025" y="97723"/>
                  </a:lnTo>
                  <a:lnTo>
                    <a:pt x="1358917" y="97723"/>
                  </a:lnTo>
                  <a:lnTo>
                    <a:pt x="1494809" y="48861"/>
                  </a:lnTo>
                  <a:lnTo>
                    <a:pt x="1630700" y="97723"/>
                  </a:lnTo>
                  <a:lnTo>
                    <a:pt x="1766592" y="97723"/>
                  </a:lnTo>
                  <a:lnTo>
                    <a:pt x="1902484" y="97723"/>
                  </a:lnTo>
                  <a:lnTo>
                    <a:pt x="2038375" y="97723"/>
                  </a:lnTo>
                  <a:lnTo>
                    <a:pt x="2174267" y="48861"/>
                  </a:lnTo>
                  <a:lnTo>
                    <a:pt x="2310159" y="48861"/>
                  </a:lnTo>
                  <a:lnTo>
                    <a:pt x="2446051" y="48861"/>
                  </a:lnTo>
                  <a:lnTo>
                    <a:pt x="2581942" y="0"/>
                  </a:lnTo>
                  <a:lnTo>
                    <a:pt x="2717834" y="146584"/>
                  </a:lnTo>
                  <a:lnTo>
                    <a:pt x="2853726" y="244307"/>
                  </a:lnTo>
                  <a:lnTo>
                    <a:pt x="2989618" y="97723"/>
                  </a:lnTo>
                  <a:lnTo>
                    <a:pt x="3125509" y="97723"/>
                  </a:lnTo>
                  <a:lnTo>
                    <a:pt x="3261401" y="97723"/>
                  </a:lnTo>
                  <a:lnTo>
                    <a:pt x="3397293" y="48861"/>
                  </a:lnTo>
                </a:path>
              </a:pathLst>
            </a:custGeom>
            <a:ln w="27101" cap="flat">
              <a:solidFill>
                <a:srgbClr val="80BD41">
                  <a:alpha val="100000"/>
                </a:srgbClr>
              </a:solidFill>
              <a:prstDash val="solid"/>
              <a:round/>
            </a:ln>
          </p:spPr>
          <p:txBody>
            <a:bodyPr/>
            <a:lstStyle/>
            <a:p/>
          </p:txBody>
        </p:sp>
        <p:sp>
          <p:nvSpPr>
            <p:cNvPr id="83" name="pl83"/>
            <p:cNvSpPr/>
            <p:nvPr/>
          </p:nvSpPr>
          <p:spPr>
            <a:xfrm>
              <a:off x="5437664" y="2887018"/>
              <a:ext cx="3397293" cy="1172676"/>
            </a:xfrm>
            <a:custGeom>
              <a:avLst/>
              <a:pathLst>
                <a:path w="3397293" h="1172676">
                  <a:moveTo>
                    <a:pt x="0" y="1172676"/>
                  </a:moveTo>
                  <a:lnTo>
                    <a:pt x="135891" y="1172676"/>
                  </a:lnTo>
                  <a:lnTo>
                    <a:pt x="271783" y="1123815"/>
                  </a:lnTo>
                  <a:lnTo>
                    <a:pt x="407675" y="1026092"/>
                  </a:lnTo>
                  <a:lnTo>
                    <a:pt x="543566" y="879507"/>
                  </a:lnTo>
                  <a:lnTo>
                    <a:pt x="679458" y="732922"/>
                  </a:lnTo>
                  <a:lnTo>
                    <a:pt x="815350" y="635199"/>
                  </a:lnTo>
                  <a:lnTo>
                    <a:pt x="951242" y="537476"/>
                  </a:lnTo>
                  <a:lnTo>
                    <a:pt x="1087133" y="293169"/>
                  </a:lnTo>
                  <a:lnTo>
                    <a:pt x="1223025" y="97723"/>
                  </a:lnTo>
                  <a:lnTo>
                    <a:pt x="1358917" y="390892"/>
                  </a:lnTo>
                  <a:lnTo>
                    <a:pt x="1494809" y="439753"/>
                  </a:lnTo>
                  <a:lnTo>
                    <a:pt x="1630700" y="488615"/>
                  </a:lnTo>
                  <a:lnTo>
                    <a:pt x="1766592" y="586338"/>
                  </a:lnTo>
                  <a:lnTo>
                    <a:pt x="1902484" y="537476"/>
                  </a:lnTo>
                  <a:lnTo>
                    <a:pt x="2038375" y="488615"/>
                  </a:lnTo>
                  <a:lnTo>
                    <a:pt x="2174267" y="244307"/>
                  </a:lnTo>
                  <a:lnTo>
                    <a:pt x="2310159" y="195446"/>
                  </a:lnTo>
                  <a:lnTo>
                    <a:pt x="2446051" y="97723"/>
                  </a:lnTo>
                  <a:lnTo>
                    <a:pt x="2581942" y="48861"/>
                  </a:lnTo>
                  <a:lnTo>
                    <a:pt x="2717834" y="97723"/>
                  </a:lnTo>
                  <a:lnTo>
                    <a:pt x="2853726" y="342030"/>
                  </a:lnTo>
                  <a:lnTo>
                    <a:pt x="2989618" y="195446"/>
                  </a:lnTo>
                  <a:lnTo>
                    <a:pt x="3125509" y="48861"/>
                  </a:lnTo>
                  <a:lnTo>
                    <a:pt x="3261401"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93587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51818"/>
              <a:ext cx="3397293" cy="1710153"/>
            </a:xfrm>
            <a:custGeom>
              <a:avLst/>
              <a:pathLst>
                <a:path w="3397293" h="1710153">
                  <a:moveTo>
                    <a:pt x="0" y="1710153"/>
                  </a:moveTo>
                  <a:lnTo>
                    <a:pt x="135891" y="879507"/>
                  </a:lnTo>
                  <a:lnTo>
                    <a:pt x="271783" y="439753"/>
                  </a:lnTo>
                  <a:lnTo>
                    <a:pt x="407675" y="244307"/>
                  </a:lnTo>
                  <a:lnTo>
                    <a:pt x="543566" y="97723"/>
                  </a:lnTo>
                  <a:lnTo>
                    <a:pt x="679458" y="0"/>
                  </a:lnTo>
                  <a:lnTo>
                    <a:pt x="815350" y="244307"/>
                  </a:lnTo>
                  <a:lnTo>
                    <a:pt x="951242" y="342030"/>
                  </a:lnTo>
                  <a:lnTo>
                    <a:pt x="1087133" y="537476"/>
                  </a:lnTo>
                  <a:lnTo>
                    <a:pt x="1223025" y="684061"/>
                  </a:lnTo>
                  <a:lnTo>
                    <a:pt x="1358917" y="732922"/>
                  </a:lnTo>
                  <a:lnTo>
                    <a:pt x="1494809" y="781784"/>
                  </a:lnTo>
                  <a:lnTo>
                    <a:pt x="1630700" y="1026092"/>
                  </a:lnTo>
                  <a:lnTo>
                    <a:pt x="1766592" y="1319261"/>
                  </a:lnTo>
                  <a:lnTo>
                    <a:pt x="1902484" y="1123815"/>
                  </a:lnTo>
                  <a:lnTo>
                    <a:pt x="2038375" y="879507"/>
                  </a:lnTo>
                  <a:lnTo>
                    <a:pt x="2174267" y="684061"/>
                  </a:lnTo>
                  <a:lnTo>
                    <a:pt x="2310159" y="684061"/>
                  </a:lnTo>
                  <a:lnTo>
                    <a:pt x="2446051" y="684061"/>
                  </a:lnTo>
                  <a:lnTo>
                    <a:pt x="2581942" y="684061"/>
                  </a:lnTo>
                  <a:lnTo>
                    <a:pt x="2717834" y="1026092"/>
                  </a:lnTo>
                  <a:lnTo>
                    <a:pt x="2853726" y="732922"/>
                  </a:lnTo>
                  <a:lnTo>
                    <a:pt x="2989618" y="586338"/>
                  </a:lnTo>
                  <a:lnTo>
                    <a:pt x="3125509" y="537476"/>
                  </a:lnTo>
                  <a:lnTo>
                    <a:pt x="3261401" y="244307"/>
                  </a:lnTo>
                  <a:lnTo>
                    <a:pt x="3397293" y="29316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15670"/>
              <a:ext cx="0" cy="1446301"/>
            </a:xfrm>
            <a:custGeom>
              <a:avLst/>
              <a:pathLst>
                <a:path w="0" h="1446301">
                  <a:moveTo>
                    <a:pt x="0" y="144630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251818"/>
              <a:ext cx="0" cy="263852"/>
            </a:xfrm>
            <a:custGeom>
              <a:avLst/>
              <a:pathLst>
                <a:path w="0" h="263852">
                  <a:moveTo>
                    <a:pt x="0" y="0"/>
                  </a:moveTo>
                  <a:lnTo>
                    <a:pt x="0" y="263852"/>
                  </a:lnTo>
                </a:path>
              </a:pathLst>
            </a:custGeom>
            <a:ln w="13550" cap="flat">
              <a:solidFill>
                <a:srgbClr val="0058AB">
                  <a:alpha val="100000"/>
                </a:srgbClr>
              </a:solidFill>
              <a:prstDash val="dot"/>
              <a:round/>
            </a:ln>
          </p:spPr>
          <p:txBody>
            <a:bodyPr/>
            <a:lstStyle/>
            <a:p/>
          </p:txBody>
        </p:sp>
        <p:sp>
          <p:nvSpPr>
            <p:cNvPr id="88" name="pl88"/>
            <p:cNvSpPr/>
            <p:nvPr/>
          </p:nvSpPr>
          <p:spPr>
            <a:xfrm>
              <a:off x="6796581" y="2515670"/>
              <a:ext cx="0" cy="469070"/>
            </a:xfrm>
            <a:custGeom>
              <a:avLst/>
              <a:pathLst>
                <a:path w="0" h="469070">
                  <a:moveTo>
                    <a:pt x="0" y="46907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15670"/>
              <a:ext cx="0" cy="615655"/>
            </a:xfrm>
            <a:custGeom>
              <a:avLst/>
              <a:pathLst>
                <a:path w="0" h="615655">
                  <a:moveTo>
                    <a:pt x="0" y="61565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15670"/>
              <a:ext cx="0" cy="420209"/>
            </a:xfrm>
            <a:custGeom>
              <a:avLst/>
              <a:pathLst>
                <a:path w="0" h="420209">
                  <a:moveTo>
                    <a:pt x="0" y="42020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496126"/>
              <a:ext cx="0" cy="19544"/>
            </a:xfrm>
            <a:custGeom>
              <a:avLst/>
              <a:pathLst>
                <a:path w="0" h="19544">
                  <a:moveTo>
                    <a:pt x="0" y="0"/>
                  </a:moveTo>
                  <a:lnTo>
                    <a:pt x="0" y="19544"/>
                  </a:lnTo>
                </a:path>
              </a:pathLst>
            </a:custGeom>
            <a:ln w="13550" cap="flat">
              <a:solidFill>
                <a:srgbClr val="0058AB">
                  <a:alpha val="100000"/>
                </a:srgbClr>
              </a:solidFill>
              <a:prstDash val="dot"/>
              <a:round/>
            </a:ln>
          </p:spPr>
          <p:txBody>
            <a:bodyPr/>
            <a:lstStyle/>
            <a:p/>
          </p:txBody>
        </p:sp>
        <p:sp>
          <p:nvSpPr>
            <p:cNvPr id="92" name="pl92"/>
            <p:cNvSpPr/>
            <p:nvPr/>
          </p:nvSpPr>
          <p:spPr>
            <a:xfrm>
              <a:off x="8834957" y="2515670"/>
              <a:ext cx="0" cy="29316"/>
            </a:xfrm>
            <a:custGeom>
              <a:avLst/>
              <a:pathLst>
                <a:path w="0" h="29316">
                  <a:moveTo>
                    <a:pt x="0" y="2931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51818"/>
              <a:ext cx="3397293" cy="1710153"/>
            </a:xfrm>
            <a:custGeom>
              <a:avLst/>
              <a:pathLst>
                <a:path w="3397293" h="1710153">
                  <a:moveTo>
                    <a:pt x="0" y="1710153"/>
                  </a:moveTo>
                  <a:lnTo>
                    <a:pt x="135891" y="879507"/>
                  </a:lnTo>
                  <a:lnTo>
                    <a:pt x="271783" y="439753"/>
                  </a:lnTo>
                  <a:lnTo>
                    <a:pt x="407675" y="244307"/>
                  </a:lnTo>
                  <a:lnTo>
                    <a:pt x="543566" y="97723"/>
                  </a:lnTo>
                  <a:lnTo>
                    <a:pt x="679458" y="0"/>
                  </a:lnTo>
                  <a:lnTo>
                    <a:pt x="815350" y="244307"/>
                  </a:lnTo>
                  <a:lnTo>
                    <a:pt x="951242" y="342030"/>
                  </a:lnTo>
                  <a:lnTo>
                    <a:pt x="1087133" y="537476"/>
                  </a:lnTo>
                  <a:lnTo>
                    <a:pt x="1223025" y="684061"/>
                  </a:lnTo>
                  <a:lnTo>
                    <a:pt x="1358917" y="732922"/>
                  </a:lnTo>
                  <a:lnTo>
                    <a:pt x="1494809" y="781784"/>
                  </a:lnTo>
                  <a:lnTo>
                    <a:pt x="1630700" y="1026092"/>
                  </a:lnTo>
                  <a:lnTo>
                    <a:pt x="1766592" y="1319261"/>
                  </a:lnTo>
                  <a:lnTo>
                    <a:pt x="1902484" y="1123815"/>
                  </a:lnTo>
                  <a:lnTo>
                    <a:pt x="2038375" y="879507"/>
                  </a:lnTo>
                  <a:lnTo>
                    <a:pt x="2174267" y="684061"/>
                  </a:lnTo>
                  <a:lnTo>
                    <a:pt x="2310159" y="684061"/>
                  </a:lnTo>
                  <a:lnTo>
                    <a:pt x="2446051" y="684061"/>
                  </a:lnTo>
                  <a:lnTo>
                    <a:pt x="2581942" y="684061"/>
                  </a:lnTo>
                  <a:lnTo>
                    <a:pt x="2717834" y="1026092"/>
                  </a:lnTo>
                  <a:lnTo>
                    <a:pt x="2853726" y="732922"/>
                  </a:lnTo>
                  <a:lnTo>
                    <a:pt x="2989618" y="586338"/>
                  </a:lnTo>
                  <a:lnTo>
                    <a:pt x="3125509" y="537476"/>
                  </a:lnTo>
                  <a:lnTo>
                    <a:pt x="3261401" y="244307"/>
                  </a:lnTo>
                  <a:lnTo>
                    <a:pt x="3397293" y="293169"/>
                  </a:lnTo>
                </a:path>
              </a:pathLst>
            </a:custGeom>
            <a:ln w="27101" cap="flat">
              <a:solidFill>
                <a:srgbClr val="0058AB">
                  <a:alpha val="100000"/>
                </a:srgbClr>
              </a:solidFill>
              <a:prstDash val="solid"/>
              <a:round/>
            </a:ln>
          </p:spPr>
          <p:txBody>
            <a:bodyPr/>
            <a:lstStyle/>
            <a:p/>
          </p:txBody>
        </p:sp>
        <p:sp>
          <p:nvSpPr>
            <p:cNvPr id="94" name="tx94"/>
            <p:cNvSpPr/>
            <p:nvPr/>
          </p:nvSpPr>
          <p:spPr>
            <a:xfrm>
              <a:off x="5359324" y="245700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5" name="tx95"/>
            <p:cNvSpPr/>
            <p:nvPr/>
          </p:nvSpPr>
          <p:spPr>
            <a:xfrm>
              <a:off x="6056833" y="24570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6748386" y="245700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427845" y="245732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7989462" y="24556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4556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100" name="tx100"/>
            <p:cNvSpPr/>
            <p:nvPr/>
          </p:nvSpPr>
          <p:spPr>
            <a:xfrm>
              <a:off x="8804812" y="24556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1" name="tx101"/>
            <p:cNvSpPr/>
            <p:nvPr/>
          </p:nvSpPr>
          <p:spPr>
            <a:xfrm>
              <a:off x="8902429" y="29456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8479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86099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33723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88376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23951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90653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11171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11171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2648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48894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78815" y="499074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121" name="tx121"/>
            <p:cNvSpPr/>
            <p:nvPr/>
          </p:nvSpPr>
          <p:spPr>
            <a:xfrm>
              <a:off x="699358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75604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5538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0272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5005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7905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2638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7372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7321564" cy="114824"/>
            </a:xfrm>
            <a:prstGeom prst="rect">
              <a:avLst/>
            </a:prstGeom>
            <a:solidFill>
              <a:srgbClr val="1CABE2">
                <a:alpha val="80000"/>
              </a:srgbClr>
            </a:solidFill>
          </p:spPr>
          <p:txBody>
            <a:bodyPr/>
            <a:lstStyle/>
            <a:p/>
          </p:txBody>
        </p:sp>
        <p:sp>
          <p:nvSpPr>
            <p:cNvPr id="135" name="rc135"/>
            <p:cNvSpPr/>
            <p:nvPr/>
          </p:nvSpPr>
          <p:spPr>
            <a:xfrm>
              <a:off x="1317178" y="5743865"/>
              <a:ext cx="4105466" cy="114824"/>
            </a:xfrm>
            <a:prstGeom prst="rect">
              <a:avLst/>
            </a:prstGeom>
            <a:solidFill>
              <a:srgbClr val="1CABE2">
                <a:alpha val="80000"/>
              </a:srgbClr>
            </a:solidFill>
          </p:spPr>
          <p:txBody>
            <a:bodyPr/>
            <a:lstStyle/>
            <a:p/>
          </p:txBody>
        </p:sp>
        <p:sp>
          <p:nvSpPr>
            <p:cNvPr id="136" name="rc136"/>
            <p:cNvSpPr/>
            <p:nvPr/>
          </p:nvSpPr>
          <p:spPr>
            <a:xfrm>
              <a:off x="1317178" y="5600334"/>
              <a:ext cx="4655935" cy="114824"/>
            </a:xfrm>
            <a:prstGeom prst="rect">
              <a:avLst/>
            </a:prstGeom>
            <a:solidFill>
              <a:srgbClr val="1CABE2">
                <a:alpha val="80000"/>
              </a:srgbClr>
            </a:solidFill>
          </p:spPr>
          <p:txBody>
            <a:bodyPr/>
            <a:lstStyle/>
            <a:p/>
          </p:txBody>
        </p:sp>
        <p:sp>
          <p:nvSpPr>
            <p:cNvPr id="137" name="tx137"/>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148,000</a:t>
              </a:r>
            </a:p>
          </p:txBody>
        </p:sp>
        <p:sp>
          <p:nvSpPr>
            <p:cNvPr id="138" name="tx138"/>
            <p:cNvSpPr/>
            <p:nvPr/>
          </p:nvSpPr>
          <p:spPr>
            <a:xfrm>
              <a:off x="4991608"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83,000</a:t>
              </a:r>
            </a:p>
          </p:txBody>
        </p:sp>
        <p:sp>
          <p:nvSpPr>
            <p:cNvPr id="139" name="tx139"/>
            <p:cNvSpPr/>
            <p:nvPr/>
          </p:nvSpPr>
          <p:spPr>
            <a:xfrm>
              <a:off x="5542077"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94,000</a:t>
              </a:r>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36324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5" name="tx145"/>
            <p:cNvSpPr/>
            <p:nvPr/>
          </p:nvSpPr>
          <p:spPr>
            <a:xfrm>
              <a:off x="575890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823225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7" name="tx147"/>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Mali (90%) was the same as the global average and 9 percentage points higher than the average across all WCAR countries (81%).
National DTP1 coverage was 8 percentage points higher than in 2019 (82%).
This equates to 94,000 zero-dose children in 2025 compared to 148,000 zero-dose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Mali DTP1 coverage was 90% - this is 8 percentage points higher than in 2019 and the same as the global average.</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Mali ranked number 13 out of 24 countries for lowest DTP1 coverage (based on tied ranks).
Mali was in the top 10 countries with the most zero-dose children (rank=8).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Mali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F26A21">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Mali ranked number 4 out of 24 countries with 165,000 zero-dose children.
In 2025, Mali ranked number 8 out of 24 countries with 94,000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4160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65404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96648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27892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99782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31026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62270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93514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4386462"/>
              <a:ext cx="200644" cy="298924"/>
            </a:xfrm>
            <a:prstGeom prst="rect">
              <a:avLst/>
            </a:prstGeom>
            <a:solidFill>
              <a:srgbClr val="80BD41">
                <a:alpha val="100000"/>
              </a:srgbClr>
            </a:solidFill>
          </p:spPr>
          <p:txBody>
            <a:bodyPr/>
            <a:lstStyle/>
            <a:p/>
          </p:txBody>
        </p:sp>
        <p:sp>
          <p:nvSpPr>
            <p:cNvPr id="28" name="rc28"/>
            <p:cNvSpPr/>
            <p:nvPr/>
          </p:nvSpPr>
          <p:spPr>
            <a:xfrm>
              <a:off x="1423662" y="3990213"/>
              <a:ext cx="200644" cy="271117"/>
            </a:xfrm>
            <a:prstGeom prst="rect">
              <a:avLst/>
            </a:prstGeom>
            <a:solidFill>
              <a:srgbClr val="0058AB">
                <a:alpha val="100000"/>
              </a:srgbClr>
            </a:solidFill>
          </p:spPr>
          <p:txBody>
            <a:bodyPr/>
            <a:lstStyle/>
            <a:p/>
          </p:txBody>
        </p:sp>
        <p:sp>
          <p:nvSpPr>
            <p:cNvPr id="29" name="rc29"/>
            <p:cNvSpPr/>
            <p:nvPr/>
          </p:nvSpPr>
          <p:spPr>
            <a:xfrm>
              <a:off x="1423662" y="4261330"/>
              <a:ext cx="200644" cy="125131"/>
            </a:xfrm>
            <a:prstGeom prst="rect">
              <a:avLst/>
            </a:prstGeom>
            <a:solidFill>
              <a:srgbClr val="1CABE2">
                <a:alpha val="100000"/>
              </a:srgbClr>
            </a:solidFill>
          </p:spPr>
          <p:txBody>
            <a:bodyPr/>
            <a:lstStyle/>
            <a:p/>
          </p:txBody>
        </p:sp>
        <p:sp>
          <p:nvSpPr>
            <p:cNvPr id="30" name="rc30"/>
            <p:cNvSpPr/>
            <p:nvPr/>
          </p:nvSpPr>
          <p:spPr>
            <a:xfrm>
              <a:off x="1646600" y="4333402"/>
              <a:ext cx="200644" cy="351985"/>
            </a:xfrm>
            <a:prstGeom prst="rect">
              <a:avLst/>
            </a:prstGeom>
            <a:solidFill>
              <a:srgbClr val="80BD41">
                <a:alpha val="100000"/>
              </a:srgbClr>
            </a:solidFill>
          </p:spPr>
          <p:txBody>
            <a:bodyPr/>
            <a:lstStyle/>
            <a:p/>
          </p:txBody>
        </p:sp>
        <p:sp>
          <p:nvSpPr>
            <p:cNvPr id="31" name="rc31"/>
            <p:cNvSpPr/>
            <p:nvPr/>
          </p:nvSpPr>
          <p:spPr>
            <a:xfrm>
              <a:off x="1646600" y="3967049"/>
              <a:ext cx="200644" cy="158034"/>
            </a:xfrm>
            <a:prstGeom prst="rect">
              <a:avLst/>
            </a:prstGeom>
            <a:solidFill>
              <a:srgbClr val="0058AB">
                <a:alpha val="100000"/>
              </a:srgbClr>
            </a:solidFill>
          </p:spPr>
          <p:txBody>
            <a:bodyPr/>
            <a:lstStyle/>
            <a:p/>
          </p:txBody>
        </p:sp>
        <p:sp>
          <p:nvSpPr>
            <p:cNvPr id="32" name="rc32"/>
            <p:cNvSpPr/>
            <p:nvPr/>
          </p:nvSpPr>
          <p:spPr>
            <a:xfrm>
              <a:off x="1646600" y="4125083"/>
              <a:ext cx="200644" cy="208318"/>
            </a:xfrm>
            <a:prstGeom prst="rect">
              <a:avLst/>
            </a:prstGeom>
            <a:solidFill>
              <a:srgbClr val="1CABE2">
                <a:alpha val="100000"/>
              </a:srgbClr>
            </a:solidFill>
          </p:spPr>
          <p:txBody>
            <a:bodyPr/>
            <a:lstStyle/>
            <a:p/>
          </p:txBody>
        </p:sp>
        <p:sp>
          <p:nvSpPr>
            <p:cNvPr id="33" name="rc33"/>
            <p:cNvSpPr/>
            <p:nvPr/>
          </p:nvSpPr>
          <p:spPr>
            <a:xfrm>
              <a:off x="1869538" y="4230602"/>
              <a:ext cx="200644" cy="454784"/>
            </a:xfrm>
            <a:prstGeom prst="rect">
              <a:avLst/>
            </a:prstGeom>
            <a:solidFill>
              <a:srgbClr val="80BD41">
                <a:alpha val="100000"/>
              </a:srgbClr>
            </a:solidFill>
          </p:spPr>
          <p:txBody>
            <a:bodyPr/>
            <a:lstStyle/>
            <a:p/>
          </p:txBody>
        </p:sp>
        <p:sp>
          <p:nvSpPr>
            <p:cNvPr id="34" name="rc34"/>
            <p:cNvSpPr/>
            <p:nvPr/>
          </p:nvSpPr>
          <p:spPr>
            <a:xfrm>
              <a:off x="1869538" y="3939837"/>
              <a:ext cx="200644" cy="96921"/>
            </a:xfrm>
            <a:prstGeom prst="rect">
              <a:avLst/>
            </a:prstGeom>
            <a:solidFill>
              <a:srgbClr val="0058AB">
                <a:alpha val="100000"/>
              </a:srgbClr>
            </a:solidFill>
          </p:spPr>
          <p:txBody>
            <a:bodyPr/>
            <a:lstStyle/>
            <a:p/>
          </p:txBody>
        </p:sp>
        <p:sp>
          <p:nvSpPr>
            <p:cNvPr id="35" name="rc35"/>
            <p:cNvSpPr/>
            <p:nvPr/>
          </p:nvSpPr>
          <p:spPr>
            <a:xfrm>
              <a:off x="1869538" y="4036758"/>
              <a:ext cx="200644" cy="193843"/>
            </a:xfrm>
            <a:prstGeom prst="rect">
              <a:avLst/>
            </a:prstGeom>
            <a:solidFill>
              <a:srgbClr val="1CABE2">
                <a:alpha val="100000"/>
              </a:srgbClr>
            </a:solidFill>
          </p:spPr>
          <p:txBody>
            <a:bodyPr/>
            <a:lstStyle/>
            <a:p/>
          </p:txBody>
        </p:sp>
        <p:sp>
          <p:nvSpPr>
            <p:cNvPr id="36" name="rc36"/>
            <p:cNvSpPr/>
            <p:nvPr/>
          </p:nvSpPr>
          <p:spPr>
            <a:xfrm>
              <a:off x="2092476" y="4197554"/>
              <a:ext cx="200644" cy="487833"/>
            </a:xfrm>
            <a:prstGeom prst="rect">
              <a:avLst/>
            </a:prstGeom>
            <a:solidFill>
              <a:srgbClr val="80BD41">
                <a:alpha val="100000"/>
              </a:srgbClr>
            </a:solidFill>
          </p:spPr>
          <p:txBody>
            <a:bodyPr/>
            <a:lstStyle/>
            <a:p/>
          </p:txBody>
        </p:sp>
        <p:sp>
          <p:nvSpPr>
            <p:cNvPr id="37" name="rc37"/>
            <p:cNvSpPr/>
            <p:nvPr/>
          </p:nvSpPr>
          <p:spPr>
            <a:xfrm>
              <a:off x="2092476" y="3911049"/>
              <a:ext cx="200644" cy="69691"/>
            </a:xfrm>
            <a:prstGeom prst="rect">
              <a:avLst/>
            </a:prstGeom>
            <a:solidFill>
              <a:srgbClr val="0058AB">
                <a:alpha val="100000"/>
              </a:srgbClr>
            </a:solidFill>
          </p:spPr>
          <p:txBody>
            <a:bodyPr/>
            <a:lstStyle/>
            <a:p/>
          </p:txBody>
        </p:sp>
        <p:sp>
          <p:nvSpPr>
            <p:cNvPr id="38" name="rc38"/>
            <p:cNvSpPr/>
            <p:nvPr/>
          </p:nvSpPr>
          <p:spPr>
            <a:xfrm>
              <a:off x="2092476" y="3980740"/>
              <a:ext cx="200644" cy="216813"/>
            </a:xfrm>
            <a:prstGeom prst="rect">
              <a:avLst/>
            </a:prstGeom>
            <a:solidFill>
              <a:srgbClr val="1CABE2">
                <a:alpha val="100000"/>
              </a:srgbClr>
            </a:solidFill>
          </p:spPr>
          <p:txBody>
            <a:bodyPr/>
            <a:lstStyle/>
            <a:p/>
          </p:txBody>
        </p:sp>
        <p:sp>
          <p:nvSpPr>
            <p:cNvPr id="39" name="rc39"/>
            <p:cNvSpPr/>
            <p:nvPr/>
          </p:nvSpPr>
          <p:spPr>
            <a:xfrm>
              <a:off x="2315413" y="4130521"/>
              <a:ext cx="200644" cy="554866"/>
            </a:xfrm>
            <a:prstGeom prst="rect">
              <a:avLst/>
            </a:prstGeom>
            <a:solidFill>
              <a:srgbClr val="80BD41">
                <a:alpha val="100000"/>
              </a:srgbClr>
            </a:solidFill>
          </p:spPr>
          <p:txBody>
            <a:bodyPr/>
            <a:lstStyle/>
            <a:p/>
          </p:txBody>
        </p:sp>
        <p:sp>
          <p:nvSpPr>
            <p:cNvPr id="40" name="rc40"/>
            <p:cNvSpPr/>
            <p:nvPr/>
          </p:nvSpPr>
          <p:spPr>
            <a:xfrm>
              <a:off x="2315413" y="3881233"/>
              <a:ext cx="200644" cy="48248"/>
            </a:xfrm>
            <a:prstGeom prst="rect">
              <a:avLst/>
            </a:prstGeom>
            <a:solidFill>
              <a:srgbClr val="0058AB">
                <a:alpha val="100000"/>
              </a:srgbClr>
            </a:solidFill>
          </p:spPr>
          <p:txBody>
            <a:bodyPr/>
            <a:lstStyle/>
            <a:p/>
          </p:txBody>
        </p:sp>
        <p:sp>
          <p:nvSpPr>
            <p:cNvPr id="41" name="rc41"/>
            <p:cNvSpPr/>
            <p:nvPr/>
          </p:nvSpPr>
          <p:spPr>
            <a:xfrm>
              <a:off x="2315413" y="3929482"/>
              <a:ext cx="200644" cy="201038"/>
            </a:xfrm>
            <a:prstGeom prst="rect">
              <a:avLst/>
            </a:prstGeom>
            <a:solidFill>
              <a:srgbClr val="1CABE2">
                <a:alpha val="100000"/>
              </a:srgbClr>
            </a:solidFill>
          </p:spPr>
          <p:txBody>
            <a:bodyPr/>
            <a:lstStyle/>
            <a:p/>
          </p:txBody>
        </p:sp>
        <p:sp>
          <p:nvSpPr>
            <p:cNvPr id="42" name="rc42"/>
            <p:cNvSpPr/>
            <p:nvPr/>
          </p:nvSpPr>
          <p:spPr>
            <a:xfrm>
              <a:off x="2538351" y="4043302"/>
              <a:ext cx="200644" cy="642084"/>
            </a:xfrm>
            <a:prstGeom prst="rect">
              <a:avLst/>
            </a:prstGeom>
            <a:solidFill>
              <a:srgbClr val="80BD41">
                <a:alpha val="100000"/>
              </a:srgbClr>
            </a:solidFill>
          </p:spPr>
          <p:txBody>
            <a:bodyPr/>
            <a:lstStyle/>
            <a:p/>
          </p:txBody>
        </p:sp>
        <p:sp>
          <p:nvSpPr>
            <p:cNvPr id="43" name="rc43"/>
            <p:cNvSpPr/>
            <p:nvPr/>
          </p:nvSpPr>
          <p:spPr>
            <a:xfrm>
              <a:off x="2538351" y="3851510"/>
              <a:ext cx="200644" cy="33354"/>
            </a:xfrm>
            <a:prstGeom prst="rect">
              <a:avLst/>
            </a:prstGeom>
            <a:solidFill>
              <a:srgbClr val="0058AB">
                <a:alpha val="100000"/>
              </a:srgbClr>
            </a:solidFill>
          </p:spPr>
          <p:txBody>
            <a:bodyPr/>
            <a:lstStyle/>
            <a:p/>
          </p:txBody>
        </p:sp>
        <p:sp>
          <p:nvSpPr>
            <p:cNvPr id="44" name="rc44"/>
            <p:cNvSpPr/>
            <p:nvPr/>
          </p:nvSpPr>
          <p:spPr>
            <a:xfrm>
              <a:off x="2538351" y="3884865"/>
              <a:ext cx="200644" cy="158437"/>
            </a:xfrm>
            <a:prstGeom prst="rect">
              <a:avLst/>
            </a:prstGeom>
            <a:solidFill>
              <a:srgbClr val="1CABE2">
                <a:alpha val="100000"/>
              </a:srgbClr>
            </a:solidFill>
          </p:spPr>
          <p:txBody>
            <a:bodyPr/>
            <a:lstStyle/>
            <a:p/>
          </p:txBody>
        </p:sp>
        <p:sp>
          <p:nvSpPr>
            <p:cNvPr id="45" name="rc45"/>
            <p:cNvSpPr/>
            <p:nvPr/>
          </p:nvSpPr>
          <p:spPr>
            <a:xfrm>
              <a:off x="2761289" y="4016611"/>
              <a:ext cx="200644" cy="668775"/>
            </a:xfrm>
            <a:prstGeom prst="rect">
              <a:avLst/>
            </a:prstGeom>
            <a:solidFill>
              <a:srgbClr val="80BD41">
                <a:alpha val="100000"/>
              </a:srgbClr>
            </a:solidFill>
          </p:spPr>
          <p:txBody>
            <a:bodyPr/>
            <a:lstStyle/>
            <a:p/>
          </p:txBody>
        </p:sp>
        <p:sp>
          <p:nvSpPr>
            <p:cNvPr id="46" name="rc46"/>
            <p:cNvSpPr/>
            <p:nvPr/>
          </p:nvSpPr>
          <p:spPr>
            <a:xfrm>
              <a:off x="2761289" y="3827982"/>
              <a:ext cx="200644" cy="77166"/>
            </a:xfrm>
            <a:prstGeom prst="rect">
              <a:avLst/>
            </a:prstGeom>
            <a:solidFill>
              <a:srgbClr val="0058AB">
                <a:alpha val="100000"/>
              </a:srgbClr>
            </a:solidFill>
          </p:spPr>
          <p:txBody>
            <a:bodyPr/>
            <a:lstStyle/>
            <a:p/>
          </p:txBody>
        </p:sp>
        <p:sp>
          <p:nvSpPr>
            <p:cNvPr id="47" name="rc47"/>
            <p:cNvSpPr/>
            <p:nvPr/>
          </p:nvSpPr>
          <p:spPr>
            <a:xfrm>
              <a:off x="2761289" y="3905148"/>
              <a:ext cx="200644" cy="111463"/>
            </a:xfrm>
            <a:prstGeom prst="rect">
              <a:avLst/>
            </a:prstGeom>
            <a:solidFill>
              <a:srgbClr val="1CABE2">
                <a:alpha val="100000"/>
              </a:srgbClr>
            </a:solidFill>
          </p:spPr>
          <p:txBody>
            <a:bodyPr/>
            <a:lstStyle/>
            <a:p/>
          </p:txBody>
        </p:sp>
        <p:sp>
          <p:nvSpPr>
            <p:cNvPr id="48" name="rc48"/>
            <p:cNvSpPr/>
            <p:nvPr/>
          </p:nvSpPr>
          <p:spPr>
            <a:xfrm>
              <a:off x="2984227" y="4031874"/>
              <a:ext cx="200644" cy="653513"/>
            </a:xfrm>
            <a:prstGeom prst="rect">
              <a:avLst/>
            </a:prstGeom>
            <a:solidFill>
              <a:srgbClr val="80BD41">
                <a:alpha val="100000"/>
              </a:srgbClr>
            </a:solidFill>
          </p:spPr>
          <p:txBody>
            <a:bodyPr/>
            <a:lstStyle/>
            <a:p/>
          </p:txBody>
        </p:sp>
        <p:sp>
          <p:nvSpPr>
            <p:cNvPr id="49" name="rc49"/>
            <p:cNvSpPr/>
            <p:nvPr/>
          </p:nvSpPr>
          <p:spPr>
            <a:xfrm>
              <a:off x="2984227" y="3802262"/>
              <a:ext cx="200644" cy="97143"/>
            </a:xfrm>
            <a:prstGeom prst="rect">
              <a:avLst/>
            </a:prstGeom>
            <a:solidFill>
              <a:srgbClr val="0058AB">
                <a:alpha val="100000"/>
              </a:srgbClr>
            </a:solidFill>
          </p:spPr>
          <p:txBody>
            <a:bodyPr/>
            <a:lstStyle/>
            <a:p/>
          </p:txBody>
        </p:sp>
        <p:sp>
          <p:nvSpPr>
            <p:cNvPr id="50" name="rc50"/>
            <p:cNvSpPr/>
            <p:nvPr/>
          </p:nvSpPr>
          <p:spPr>
            <a:xfrm>
              <a:off x="2984227" y="3899406"/>
              <a:ext cx="200644" cy="132467"/>
            </a:xfrm>
            <a:prstGeom prst="rect">
              <a:avLst/>
            </a:prstGeom>
            <a:solidFill>
              <a:srgbClr val="1CABE2">
                <a:alpha val="100000"/>
              </a:srgbClr>
            </a:solidFill>
          </p:spPr>
          <p:txBody>
            <a:bodyPr/>
            <a:lstStyle/>
            <a:p/>
          </p:txBody>
        </p:sp>
        <p:sp>
          <p:nvSpPr>
            <p:cNvPr id="51" name="rc51"/>
            <p:cNvSpPr/>
            <p:nvPr/>
          </p:nvSpPr>
          <p:spPr>
            <a:xfrm>
              <a:off x="3207165" y="4012047"/>
              <a:ext cx="200644" cy="673339"/>
            </a:xfrm>
            <a:prstGeom prst="rect">
              <a:avLst/>
            </a:prstGeom>
            <a:solidFill>
              <a:srgbClr val="80BD41">
                <a:alpha val="100000"/>
              </a:srgbClr>
            </a:solidFill>
          </p:spPr>
          <p:txBody>
            <a:bodyPr/>
            <a:lstStyle/>
            <a:p/>
          </p:txBody>
        </p:sp>
        <p:sp>
          <p:nvSpPr>
            <p:cNvPr id="52" name="rc52"/>
            <p:cNvSpPr/>
            <p:nvPr/>
          </p:nvSpPr>
          <p:spPr>
            <a:xfrm>
              <a:off x="3207165" y="3775469"/>
              <a:ext cx="200644" cy="136487"/>
            </a:xfrm>
            <a:prstGeom prst="rect">
              <a:avLst/>
            </a:prstGeom>
            <a:solidFill>
              <a:srgbClr val="0058AB">
                <a:alpha val="100000"/>
              </a:srgbClr>
            </a:solidFill>
          </p:spPr>
          <p:txBody>
            <a:bodyPr/>
            <a:lstStyle/>
            <a:p/>
          </p:txBody>
        </p:sp>
        <p:sp>
          <p:nvSpPr>
            <p:cNvPr id="53" name="rc53"/>
            <p:cNvSpPr/>
            <p:nvPr/>
          </p:nvSpPr>
          <p:spPr>
            <a:xfrm>
              <a:off x="3207165" y="3911956"/>
              <a:ext cx="200644" cy="100090"/>
            </a:xfrm>
            <a:prstGeom prst="rect">
              <a:avLst/>
            </a:prstGeom>
            <a:solidFill>
              <a:srgbClr val="1CABE2">
                <a:alpha val="100000"/>
              </a:srgbClr>
            </a:solidFill>
          </p:spPr>
          <p:txBody>
            <a:bodyPr/>
            <a:lstStyle/>
            <a:p/>
          </p:txBody>
        </p:sp>
        <p:sp>
          <p:nvSpPr>
            <p:cNvPr id="54" name="rc54"/>
            <p:cNvSpPr/>
            <p:nvPr/>
          </p:nvSpPr>
          <p:spPr>
            <a:xfrm>
              <a:off x="3430103" y="4001173"/>
              <a:ext cx="200644" cy="684213"/>
            </a:xfrm>
            <a:prstGeom prst="rect">
              <a:avLst/>
            </a:prstGeom>
            <a:solidFill>
              <a:srgbClr val="80BD41">
                <a:alpha val="100000"/>
              </a:srgbClr>
            </a:solidFill>
          </p:spPr>
          <p:txBody>
            <a:bodyPr/>
            <a:lstStyle/>
            <a:p/>
          </p:txBody>
        </p:sp>
        <p:sp>
          <p:nvSpPr>
            <p:cNvPr id="55" name="rc55"/>
            <p:cNvSpPr/>
            <p:nvPr/>
          </p:nvSpPr>
          <p:spPr>
            <a:xfrm>
              <a:off x="3430103" y="3748107"/>
              <a:ext cx="200644" cy="168710"/>
            </a:xfrm>
            <a:prstGeom prst="rect">
              <a:avLst/>
            </a:prstGeom>
            <a:solidFill>
              <a:srgbClr val="0058AB">
                <a:alpha val="100000"/>
              </a:srgbClr>
            </a:solidFill>
          </p:spPr>
          <p:txBody>
            <a:bodyPr/>
            <a:lstStyle/>
            <a:p/>
          </p:txBody>
        </p:sp>
        <p:sp>
          <p:nvSpPr>
            <p:cNvPr id="56" name="rc56"/>
            <p:cNvSpPr/>
            <p:nvPr/>
          </p:nvSpPr>
          <p:spPr>
            <a:xfrm>
              <a:off x="3430103" y="3916817"/>
              <a:ext cx="200644" cy="84355"/>
            </a:xfrm>
            <a:prstGeom prst="rect">
              <a:avLst/>
            </a:prstGeom>
            <a:solidFill>
              <a:srgbClr val="1CABE2">
                <a:alpha val="100000"/>
              </a:srgbClr>
            </a:solidFill>
          </p:spPr>
          <p:txBody>
            <a:bodyPr/>
            <a:lstStyle/>
            <a:p/>
          </p:txBody>
        </p:sp>
        <p:sp>
          <p:nvSpPr>
            <p:cNvPr id="57" name="rc57"/>
            <p:cNvSpPr/>
            <p:nvPr/>
          </p:nvSpPr>
          <p:spPr>
            <a:xfrm>
              <a:off x="3653041" y="3979680"/>
              <a:ext cx="200644" cy="705707"/>
            </a:xfrm>
            <a:prstGeom prst="rect">
              <a:avLst/>
            </a:prstGeom>
            <a:solidFill>
              <a:srgbClr val="80BD41">
                <a:alpha val="100000"/>
              </a:srgbClr>
            </a:solidFill>
          </p:spPr>
          <p:txBody>
            <a:bodyPr/>
            <a:lstStyle/>
            <a:p/>
          </p:txBody>
        </p:sp>
        <p:sp>
          <p:nvSpPr>
            <p:cNvPr id="58" name="rc58"/>
            <p:cNvSpPr/>
            <p:nvPr/>
          </p:nvSpPr>
          <p:spPr>
            <a:xfrm>
              <a:off x="3653041" y="3718665"/>
              <a:ext cx="200644" cy="183677"/>
            </a:xfrm>
            <a:prstGeom prst="rect">
              <a:avLst/>
            </a:prstGeom>
            <a:solidFill>
              <a:srgbClr val="0058AB">
                <a:alpha val="100000"/>
              </a:srgbClr>
            </a:solidFill>
          </p:spPr>
          <p:txBody>
            <a:bodyPr/>
            <a:lstStyle/>
            <a:p/>
          </p:txBody>
        </p:sp>
        <p:sp>
          <p:nvSpPr>
            <p:cNvPr id="59" name="rc59"/>
            <p:cNvSpPr/>
            <p:nvPr/>
          </p:nvSpPr>
          <p:spPr>
            <a:xfrm>
              <a:off x="3653041" y="3902343"/>
              <a:ext cx="200644" cy="77336"/>
            </a:xfrm>
            <a:prstGeom prst="rect">
              <a:avLst/>
            </a:prstGeom>
            <a:solidFill>
              <a:srgbClr val="1CABE2">
                <a:alpha val="100000"/>
              </a:srgbClr>
            </a:solidFill>
          </p:spPr>
          <p:txBody>
            <a:bodyPr/>
            <a:lstStyle/>
            <a:p/>
          </p:txBody>
        </p:sp>
        <p:sp>
          <p:nvSpPr>
            <p:cNvPr id="60" name="rc60"/>
            <p:cNvSpPr/>
            <p:nvPr/>
          </p:nvSpPr>
          <p:spPr>
            <a:xfrm>
              <a:off x="3875979" y="4031557"/>
              <a:ext cx="200644" cy="653829"/>
            </a:xfrm>
            <a:prstGeom prst="rect">
              <a:avLst/>
            </a:prstGeom>
            <a:solidFill>
              <a:srgbClr val="80BD41">
                <a:alpha val="100000"/>
              </a:srgbClr>
            </a:solidFill>
          </p:spPr>
          <p:txBody>
            <a:bodyPr/>
            <a:lstStyle/>
            <a:p/>
          </p:txBody>
        </p:sp>
        <p:sp>
          <p:nvSpPr>
            <p:cNvPr id="61" name="rc61"/>
            <p:cNvSpPr/>
            <p:nvPr/>
          </p:nvSpPr>
          <p:spPr>
            <a:xfrm>
              <a:off x="3875979" y="3694737"/>
              <a:ext cx="200644" cy="198129"/>
            </a:xfrm>
            <a:prstGeom prst="rect">
              <a:avLst/>
            </a:prstGeom>
            <a:solidFill>
              <a:srgbClr val="0058AB">
                <a:alpha val="100000"/>
              </a:srgbClr>
            </a:solidFill>
          </p:spPr>
          <p:txBody>
            <a:bodyPr/>
            <a:lstStyle/>
            <a:p/>
          </p:txBody>
        </p:sp>
        <p:sp>
          <p:nvSpPr>
            <p:cNvPr id="62" name="rc62"/>
            <p:cNvSpPr/>
            <p:nvPr/>
          </p:nvSpPr>
          <p:spPr>
            <a:xfrm>
              <a:off x="3875979" y="3892867"/>
              <a:ext cx="200644" cy="138690"/>
            </a:xfrm>
            <a:prstGeom prst="rect">
              <a:avLst/>
            </a:prstGeom>
            <a:solidFill>
              <a:srgbClr val="1CABE2">
                <a:alpha val="100000"/>
              </a:srgbClr>
            </a:solidFill>
          </p:spPr>
          <p:txBody>
            <a:bodyPr/>
            <a:lstStyle/>
            <a:p/>
          </p:txBody>
        </p:sp>
        <p:sp>
          <p:nvSpPr>
            <p:cNvPr id="63" name="rc63"/>
            <p:cNvSpPr/>
            <p:nvPr/>
          </p:nvSpPr>
          <p:spPr>
            <a:xfrm>
              <a:off x="4098916" y="4024532"/>
              <a:ext cx="200644" cy="660854"/>
            </a:xfrm>
            <a:prstGeom prst="rect">
              <a:avLst/>
            </a:prstGeom>
            <a:solidFill>
              <a:srgbClr val="80BD41">
                <a:alpha val="100000"/>
              </a:srgbClr>
            </a:solidFill>
          </p:spPr>
          <p:txBody>
            <a:bodyPr/>
            <a:lstStyle/>
            <a:p/>
          </p:txBody>
        </p:sp>
        <p:sp>
          <p:nvSpPr>
            <p:cNvPr id="64" name="rc64"/>
            <p:cNvSpPr/>
            <p:nvPr/>
          </p:nvSpPr>
          <p:spPr>
            <a:xfrm>
              <a:off x="4098916" y="3668687"/>
              <a:ext cx="200644" cy="254174"/>
            </a:xfrm>
            <a:prstGeom prst="rect">
              <a:avLst/>
            </a:prstGeom>
            <a:solidFill>
              <a:srgbClr val="0058AB">
                <a:alpha val="100000"/>
              </a:srgbClr>
            </a:solidFill>
          </p:spPr>
          <p:txBody>
            <a:bodyPr/>
            <a:lstStyle/>
            <a:p/>
          </p:txBody>
        </p:sp>
        <p:sp>
          <p:nvSpPr>
            <p:cNvPr id="65" name="rc65"/>
            <p:cNvSpPr/>
            <p:nvPr/>
          </p:nvSpPr>
          <p:spPr>
            <a:xfrm>
              <a:off x="4098916" y="3922861"/>
              <a:ext cx="200644" cy="101670"/>
            </a:xfrm>
            <a:prstGeom prst="rect">
              <a:avLst/>
            </a:prstGeom>
            <a:solidFill>
              <a:srgbClr val="1CABE2">
                <a:alpha val="100000"/>
              </a:srgbClr>
            </a:solidFill>
          </p:spPr>
          <p:txBody>
            <a:bodyPr/>
            <a:lstStyle/>
            <a:p/>
          </p:txBody>
        </p:sp>
        <p:sp>
          <p:nvSpPr>
            <p:cNvPr id="66" name="rc66"/>
            <p:cNvSpPr/>
            <p:nvPr/>
          </p:nvSpPr>
          <p:spPr>
            <a:xfrm>
              <a:off x="4321854" y="4026611"/>
              <a:ext cx="200644" cy="658775"/>
            </a:xfrm>
            <a:prstGeom prst="rect">
              <a:avLst/>
            </a:prstGeom>
            <a:solidFill>
              <a:srgbClr val="80BD41">
                <a:alpha val="100000"/>
              </a:srgbClr>
            </a:solidFill>
          </p:spPr>
          <p:txBody>
            <a:bodyPr/>
            <a:lstStyle/>
            <a:p/>
          </p:txBody>
        </p:sp>
        <p:sp>
          <p:nvSpPr>
            <p:cNvPr id="67" name="rc67"/>
            <p:cNvSpPr/>
            <p:nvPr/>
          </p:nvSpPr>
          <p:spPr>
            <a:xfrm>
              <a:off x="4321854" y="3656051"/>
              <a:ext cx="200644" cy="319093"/>
            </a:xfrm>
            <a:prstGeom prst="rect">
              <a:avLst/>
            </a:prstGeom>
            <a:solidFill>
              <a:srgbClr val="0058AB">
                <a:alpha val="100000"/>
              </a:srgbClr>
            </a:solidFill>
          </p:spPr>
          <p:txBody>
            <a:bodyPr/>
            <a:lstStyle/>
            <a:p/>
          </p:txBody>
        </p:sp>
        <p:sp>
          <p:nvSpPr>
            <p:cNvPr id="68" name="rc68"/>
            <p:cNvSpPr/>
            <p:nvPr/>
          </p:nvSpPr>
          <p:spPr>
            <a:xfrm>
              <a:off x="4321854" y="3975144"/>
              <a:ext cx="200644" cy="51466"/>
            </a:xfrm>
            <a:prstGeom prst="rect">
              <a:avLst/>
            </a:prstGeom>
            <a:solidFill>
              <a:srgbClr val="1CABE2">
                <a:alpha val="100000"/>
              </a:srgbClr>
            </a:solidFill>
          </p:spPr>
          <p:txBody>
            <a:bodyPr/>
            <a:lstStyle/>
            <a:p/>
          </p:txBody>
        </p:sp>
        <p:sp>
          <p:nvSpPr>
            <p:cNvPr id="69" name="rc69"/>
            <p:cNvSpPr/>
            <p:nvPr/>
          </p:nvSpPr>
          <p:spPr>
            <a:xfrm>
              <a:off x="4544792" y="3990852"/>
              <a:ext cx="200644" cy="694534"/>
            </a:xfrm>
            <a:prstGeom prst="rect">
              <a:avLst/>
            </a:prstGeom>
            <a:solidFill>
              <a:srgbClr val="80BD41">
                <a:alpha val="100000"/>
              </a:srgbClr>
            </a:solidFill>
          </p:spPr>
          <p:txBody>
            <a:bodyPr/>
            <a:lstStyle/>
            <a:p/>
          </p:txBody>
        </p:sp>
        <p:sp>
          <p:nvSpPr>
            <p:cNvPr id="70" name="rc70"/>
            <p:cNvSpPr/>
            <p:nvPr/>
          </p:nvSpPr>
          <p:spPr>
            <a:xfrm>
              <a:off x="4544792" y="3633063"/>
              <a:ext cx="200644" cy="284127"/>
            </a:xfrm>
            <a:prstGeom prst="rect">
              <a:avLst/>
            </a:prstGeom>
            <a:solidFill>
              <a:srgbClr val="0058AB">
                <a:alpha val="100000"/>
              </a:srgbClr>
            </a:solidFill>
          </p:spPr>
          <p:txBody>
            <a:bodyPr/>
            <a:lstStyle/>
            <a:p/>
          </p:txBody>
        </p:sp>
        <p:sp>
          <p:nvSpPr>
            <p:cNvPr id="71" name="rc71"/>
            <p:cNvSpPr/>
            <p:nvPr/>
          </p:nvSpPr>
          <p:spPr>
            <a:xfrm>
              <a:off x="4544792" y="3917190"/>
              <a:ext cx="200644" cy="73662"/>
            </a:xfrm>
            <a:prstGeom prst="rect">
              <a:avLst/>
            </a:prstGeom>
            <a:solidFill>
              <a:srgbClr val="1CABE2">
                <a:alpha val="100000"/>
              </a:srgbClr>
            </a:solidFill>
          </p:spPr>
          <p:txBody>
            <a:bodyPr/>
            <a:lstStyle/>
            <a:p/>
          </p:txBody>
        </p:sp>
        <p:sp>
          <p:nvSpPr>
            <p:cNvPr id="72" name="rc72"/>
            <p:cNvSpPr/>
            <p:nvPr/>
          </p:nvSpPr>
          <p:spPr>
            <a:xfrm>
              <a:off x="4767730" y="3933202"/>
              <a:ext cx="200644" cy="752184"/>
            </a:xfrm>
            <a:prstGeom prst="rect">
              <a:avLst/>
            </a:prstGeom>
            <a:solidFill>
              <a:srgbClr val="80BD41">
                <a:alpha val="100000"/>
              </a:srgbClr>
            </a:solidFill>
          </p:spPr>
          <p:txBody>
            <a:bodyPr/>
            <a:lstStyle/>
            <a:p/>
          </p:txBody>
        </p:sp>
        <p:sp>
          <p:nvSpPr>
            <p:cNvPr id="73" name="rc73"/>
            <p:cNvSpPr/>
            <p:nvPr/>
          </p:nvSpPr>
          <p:spPr>
            <a:xfrm>
              <a:off x="4767730" y="3610837"/>
              <a:ext cx="200644" cy="236400"/>
            </a:xfrm>
            <a:prstGeom prst="rect">
              <a:avLst/>
            </a:prstGeom>
            <a:solidFill>
              <a:srgbClr val="0058AB">
                <a:alpha val="100000"/>
              </a:srgbClr>
            </a:solidFill>
          </p:spPr>
          <p:txBody>
            <a:bodyPr/>
            <a:lstStyle/>
            <a:p/>
          </p:txBody>
        </p:sp>
        <p:sp>
          <p:nvSpPr>
            <p:cNvPr id="74" name="rc74"/>
            <p:cNvSpPr/>
            <p:nvPr/>
          </p:nvSpPr>
          <p:spPr>
            <a:xfrm>
              <a:off x="4767730" y="3847238"/>
              <a:ext cx="200644" cy="85964"/>
            </a:xfrm>
            <a:prstGeom prst="rect">
              <a:avLst/>
            </a:prstGeom>
            <a:solidFill>
              <a:srgbClr val="1CABE2">
                <a:alpha val="100000"/>
              </a:srgbClr>
            </a:solidFill>
          </p:spPr>
          <p:txBody>
            <a:bodyPr/>
            <a:lstStyle/>
            <a:p/>
          </p:txBody>
        </p:sp>
        <p:sp>
          <p:nvSpPr>
            <p:cNvPr id="75" name="rc75"/>
            <p:cNvSpPr/>
            <p:nvPr/>
          </p:nvSpPr>
          <p:spPr>
            <a:xfrm>
              <a:off x="4990668" y="3852306"/>
              <a:ext cx="200644" cy="833080"/>
            </a:xfrm>
            <a:prstGeom prst="rect">
              <a:avLst/>
            </a:prstGeom>
            <a:solidFill>
              <a:srgbClr val="80BD41">
                <a:alpha val="100000"/>
              </a:srgbClr>
            </a:solidFill>
          </p:spPr>
          <p:txBody>
            <a:bodyPr/>
            <a:lstStyle/>
            <a:p/>
          </p:txBody>
        </p:sp>
        <p:sp>
          <p:nvSpPr>
            <p:cNvPr id="76" name="rc76"/>
            <p:cNvSpPr/>
            <p:nvPr/>
          </p:nvSpPr>
          <p:spPr>
            <a:xfrm>
              <a:off x="4990668" y="3589228"/>
              <a:ext cx="200644" cy="197308"/>
            </a:xfrm>
            <a:prstGeom prst="rect">
              <a:avLst/>
            </a:prstGeom>
            <a:solidFill>
              <a:srgbClr val="0058AB">
                <a:alpha val="100000"/>
              </a:srgbClr>
            </a:solidFill>
          </p:spPr>
          <p:txBody>
            <a:bodyPr/>
            <a:lstStyle/>
            <a:p/>
          </p:txBody>
        </p:sp>
        <p:sp>
          <p:nvSpPr>
            <p:cNvPr id="77" name="rc77"/>
            <p:cNvSpPr/>
            <p:nvPr/>
          </p:nvSpPr>
          <p:spPr>
            <a:xfrm>
              <a:off x="4990668" y="3786537"/>
              <a:ext cx="200644" cy="65769"/>
            </a:xfrm>
            <a:prstGeom prst="rect">
              <a:avLst/>
            </a:prstGeom>
            <a:solidFill>
              <a:srgbClr val="1CABE2">
                <a:alpha val="100000"/>
              </a:srgbClr>
            </a:solidFill>
          </p:spPr>
          <p:txBody>
            <a:bodyPr/>
            <a:lstStyle/>
            <a:p/>
          </p:txBody>
        </p:sp>
        <p:sp>
          <p:nvSpPr>
            <p:cNvPr id="78" name="rc78"/>
            <p:cNvSpPr/>
            <p:nvPr/>
          </p:nvSpPr>
          <p:spPr>
            <a:xfrm>
              <a:off x="5213606" y="3822411"/>
              <a:ext cx="200644" cy="862975"/>
            </a:xfrm>
            <a:prstGeom prst="rect">
              <a:avLst/>
            </a:prstGeom>
            <a:solidFill>
              <a:srgbClr val="80BD41">
                <a:alpha val="100000"/>
              </a:srgbClr>
            </a:solidFill>
          </p:spPr>
          <p:txBody>
            <a:bodyPr/>
            <a:lstStyle/>
            <a:p/>
          </p:txBody>
        </p:sp>
        <p:sp>
          <p:nvSpPr>
            <p:cNvPr id="79" name="rc79"/>
            <p:cNvSpPr/>
            <p:nvPr/>
          </p:nvSpPr>
          <p:spPr>
            <a:xfrm>
              <a:off x="5213606" y="3564640"/>
              <a:ext cx="200644" cy="201734"/>
            </a:xfrm>
            <a:prstGeom prst="rect">
              <a:avLst/>
            </a:prstGeom>
            <a:solidFill>
              <a:srgbClr val="0058AB">
                <a:alpha val="100000"/>
              </a:srgbClr>
            </a:solidFill>
          </p:spPr>
          <p:txBody>
            <a:bodyPr/>
            <a:lstStyle/>
            <a:p/>
          </p:txBody>
        </p:sp>
        <p:sp>
          <p:nvSpPr>
            <p:cNvPr id="80" name="rc80"/>
            <p:cNvSpPr/>
            <p:nvPr/>
          </p:nvSpPr>
          <p:spPr>
            <a:xfrm>
              <a:off x="5213606" y="3766374"/>
              <a:ext cx="200644" cy="56037"/>
            </a:xfrm>
            <a:prstGeom prst="rect">
              <a:avLst/>
            </a:prstGeom>
            <a:solidFill>
              <a:srgbClr val="1CABE2">
                <a:alpha val="100000"/>
              </a:srgbClr>
            </a:solidFill>
          </p:spPr>
          <p:txBody>
            <a:bodyPr/>
            <a:lstStyle/>
            <a:p/>
          </p:txBody>
        </p:sp>
        <p:sp>
          <p:nvSpPr>
            <p:cNvPr id="81" name="rc81"/>
            <p:cNvSpPr/>
            <p:nvPr/>
          </p:nvSpPr>
          <p:spPr>
            <a:xfrm>
              <a:off x="5436544" y="3823143"/>
              <a:ext cx="200644" cy="862243"/>
            </a:xfrm>
            <a:prstGeom prst="rect">
              <a:avLst/>
            </a:prstGeom>
            <a:solidFill>
              <a:srgbClr val="80BD41">
                <a:alpha val="100000"/>
              </a:srgbClr>
            </a:solidFill>
          </p:spPr>
          <p:txBody>
            <a:bodyPr/>
            <a:lstStyle/>
            <a:p/>
          </p:txBody>
        </p:sp>
        <p:sp>
          <p:nvSpPr>
            <p:cNvPr id="82" name="rc82"/>
            <p:cNvSpPr/>
            <p:nvPr/>
          </p:nvSpPr>
          <p:spPr>
            <a:xfrm>
              <a:off x="5436544" y="3550856"/>
              <a:ext cx="200644" cy="204216"/>
            </a:xfrm>
            <a:prstGeom prst="rect">
              <a:avLst/>
            </a:prstGeom>
            <a:solidFill>
              <a:srgbClr val="0058AB">
                <a:alpha val="100000"/>
              </a:srgbClr>
            </a:solidFill>
          </p:spPr>
          <p:txBody>
            <a:bodyPr/>
            <a:lstStyle/>
            <a:p/>
          </p:txBody>
        </p:sp>
        <p:sp>
          <p:nvSpPr>
            <p:cNvPr id="83" name="rc83"/>
            <p:cNvSpPr/>
            <p:nvPr/>
          </p:nvSpPr>
          <p:spPr>
            <a:xfrm>
              <a:off x="5436544" y="3755072"/>
              <a:ext cx="200644" cy="68071"/>
            </a:xfrm>
            <a:prstGeom prst="rect">
              <a:avLst/>
            </a:prstGeom>
            <a:solidFill>
              <a:srgbClr val="1CABE2">
                <a:alpha val="100000"/>
              </a:srgbClr>
            </a:solidFill>
          </p:spPr>
          <p:txBody>
            <a:bodyPr/>
            <a:lstStyle/>
            <a:p/>
          </p:txBody>
        </p:sp>
        <p:sp>
          <p:nvSpPr>
            <p:cNvPr id="84" name="rc84"/>
            <p:cNvSpPr/>
            <p:nvPr/>
          </p:nvSpPr>
          <p:spPr>
            <a:xfrm>
              <a:off x="5659482" y="3826039"/>
              <a:ext cx="200644" cy="859347"/>
            </a:xfrm>
            <a:prstGeom prst="rect">
              <a:avLst/>
            </a:prstGeom>
            <a:solidFill>
              <a:srgbClr val="80BD41">
                <a:alpha val="100000"/>
              </a:srgbClr>
            </a:solidFill>
          </p:spPr>
          <p:txBody>
            <a:bodyPr/>
            <a:lstStyle/>
            <a:p/>
          </p:txBody>
        </p:sp>
        <p:sp>
          <p:nvSpPr>
            <p:cNvPr id="85" name="rc85"/>
            <p:cNvSpPr/>
            <p:nvPr/>
          </p:nvSpPr>
          <p:spPr>
            <a:xfrm>
              <a:off x="5659482" y="3554666"/>
              <a:ext cx="200644" cy="203530"/>
            </a:xfrm>
            <a:prstGeom prst="rect">
              <a:avLst/>
            </a:prstGeom>
            <a:solidFill>
              <a:srgbClr val="0058AB">
                <a:alpha val="100000"/>
              </a:srgbClr>
            </a:solidFill>
          </p:spPr>
          <p:txBody>
            <a:bodyPr/>
            <a:lstStyle/>
            <a:p/>
          </p:txBody>
        </p:sp>
        <p:sp>
          <p:nvSpPr>
            <p:cNvPr id="86" name="rc86"/>
            <p:cNvSpPr/>
            <p:nvPr/>
          </p:nvSpPr>
          <p:spPr>
            <a:xfrm>
              <a:off x="5659482" y="3758196"/>
              <a:ext cx="200644" cy="67842"/>
            </a:xfrm>
            <a:prstGeom prst="rect">
              <a:avLst/>
            </a:prstGeom>
            <a:solidFill>
              <a:srgbClr val="1CABE2">
                <a:alpha val="100000"/>
              </a:srgbClr>
            </a:solidFill>
          </p:spPr>
          <p:txBody>
            <a:bodyPr/>
            <a:lstStyle/>
            <a:p/>
          </p:txBody>
        </p:sp>
        <p:sp>
          <p:nvSpPr>
            <p:cNvPr id="87" name="rc87"/>
            <p:cNvSpPr/>
            <p:nvPr/>
          </p:nvSpPr>
          <p:spPr>
            <a:xfrm>
              <a:off x="5882419" y="3872393"/>
              <a:ext cx="200644" cy="812993"/>
            </a:xfrm>
            <a:prstGeom prst="rect">
              <a:avLst/>
            </a:prstGeom>
            <a:solidFill>
              <a:srgbClr val="80BD41">
                <a:alpha val="100000"/>
              </a:srgbClr>
            </a:solidFill>
          </p:spPr>
          <p:txBody>
            <a:bodyPr/>
            <a:lstStyle/>
            <a:p/>
          </p:txBody>
        </p:sp>
        <p:sp>
          <p:nvSpPr>
            <p:cNvPr id="88" name="rc88"/>
            <p:cNvSpPr/>
            <p:nvPr/>
          </p:nvSpPr>
          <p:spPr>
            <a:xfrm>
              <a:off x="5882419" y="3523966"/>
              <a:ext cx="200644" cy="290355"/>
            </a:xfrm>
            <a:prstGeom prst="rect">
              <a:avLst/>
            </a:prstGeom>
            <a:solidFill>
              <a:srgbClr val="0058AB">
                <a:alpha val="100000"/>
              </a:srgbClr>
            </a:solidFill>
          </p:spPr>
          <p:txBody>
            <a:bodyPr/>
            <a:lstStyle/>
            <a:p/>
          </p:txBody>
        </p:sp>
        <p:sp>
          <p:nvSpPr>
            <p:cNvPr id="89" name="rc89"/>
            <p:cNvSpPr/>
            <p:nvPr/>
          </p:nvSpPr>
          <p:spPr>
            <a:xfrm>
              <a:off x="5882419" y="3814322"/>
              <a:ext cx="200644" cy="58071"/>
            </a:xfrm>
            <a:prstGeom prst="rect">
              <a:avLst/>
            </a:prstGeom>
            <a:solidFill>
              <a:srgbClr val="1CABE2">
                <a:alpha val="100000"/>
              </a:srgbClr>
            </a:solidFill>
          </p:spPr>
          <p:txBody>
            <a:bodyPr/>
            <a:lstStyle/>
            <a:p/>
          </p:txBody>
        </p:sp>
        <p:sp>
          <p:nvSpPr>
            <p:cNvPr id="90" name="rc90"/>
            <p:cNvSpPr/>
            <p:nvPr/>
          </p:nvSpPr>
          <p:spPr>
            <a:xfrm>
              <a:off x="6105357" y="3791847"/>
              <a:ext cx="200644" cy="893540"/>
            </a:xfrm>
            <a:prstGeom prst="rect">
              <a:avLst/>
            </a:prstGeom>
            <a:solidFill>
              <a:srgbClr val="80BD41">
                <a:alpha val="100000"/>
              </a:srgbClr>
            </a:solidFill>
          </p:spPr>
          <p:txBody>
            <a:bodyPr/>
            <a:lstStyle/>
            <a:p/>
          </p:txBody>
        </p:sp>
        <p:sp>
          <p:nvSpPr>
            <p:cNvPr id="91" name="rc91"/>
            <p:cNvSpPr/>
            <p:nvPr/>
          </p:nvSpPr>
          <p:spPr>
            <a:xfrm>
              <a:off x="6105357" y="3494000"/>
              <a:ext cx="200644" cy="226363"/>
            </a:xfrm>
            <a:prstGeom prst="rect">
              <a:avLst/>
            </a:prstGeom>
            <a:solidFill>
              <a:srgbClr val="0058AB">
                <a:alpha val="100000"/>
              </a:srgbClr>
            </a:solidFill>
          </p:spPr>
          <p:txBody>
            <a:bodyPr/>
            <a:lstStyle/>
            <a:p/>
          </p:txBody>
        </p:sp>
        <p:sp>
          <p:nvSpPr>
            <p:cNvPr id="92" name="rc92"/>
            <p:cNvSpPr/>
            <p:nvPr/>
          </p:nvSpPr>
          <p:spPr>
            <a:xfrm>
              <a:off x="6105357" y="3720364"/>
              <a:ext cx="200644" cy="71482"/>
            </a:xfrm>
            <a:prstGeom prst="rect">
              <a:avLst/>
            </a:prstGeom>
            <a:solidFill>
              <a:srgbClr val="1CABE2">
                <a:alpha val="100000"/>
              </a:srgbClr>
            </a:solidFill>
          </p:spPr>
          <p:txBody>
            <a:bodyPr/>
            <a:lstStyle/>
            <a:p/>
          </p:txBody>
        </p:sp>
        <p:sp>
          <p:nvSpPr>
            <p:cNvPr id="93" name="rc93"/>
            <p:cNvSpPr/>
            <p:nvPr/>
          </p:nvSpPr>
          <p:spPr>
            <a:xfrm>
              <a:off x="6328295" y="3759779"/>
              <a:ext cx="200644" cy="925607"/>
            </a:xfrm>
            <a:prstGeom prst="rect">
              <a:avLst/>
            </a:prstGeom>
            <a:solidFill>
              <a:srgbClr val="80BD41">
                <a:alpha val="100000"/>
              </a:srgbClr>
            </a:solidFill>
          </p:spPr>
          <p:txBody>
            <a:bodyPr/>
            <a:lstStyle/>
            <a:p/>
          </p:txBody>
        </p:sp>
        <p:sp>
          <p:nvSpPr>
            <p:cNvPr id="94" name="rc94"/>
            <p:cNvSpPr/>
            <p:nvPr/>
          </p:nvSpPr>
          <p:spPr>
            <a:xfrm>
              <a:off x="6328295" y="3467481"/>
              <a:ext cx="200644" cy="194865"/>
            </a:xfrm>
            <a:prstGeom prst="rect">
              <a:avLst/>
            </a:prstGeom>
            <a:solidFill>
              <a:srgbClr val="0058AB">
                <a:alpha val="100000"/>
              </a:srgbClr>
            </a:solidFill>
          </p:spPr>
          <p:txBody>
            <a:bodyPr/>
            <a:lstStyle/>
            <a:p/>
          </p:txBody>
        </p:sp>
        <p:sp>
          <p:nvSpPr>
            <p:cNvPr id="95" name="rc95"/>
            <p:cNvSpPr/>
            <p:nvPr/>
          </p:nvSpPr>
          <p:spPr>
            <a:xfrm>
              <a:off x="6328295" y="3662346"/>
              <a:ext cx="200644" cy="97432"/>
            </a:xfrm>
            <a:prstGeom prst="rect">
              <a:avLst/>
            </a:prstGeom>
            <a:solidFill>
              <a:srgbClr val="1CABE2">
                <a:alpha val="100000"/>
              </a:srgbClr>
            </a:solidFill>
          </p:spPr>
          <p:txBody>
            <a:bodyPr/>
            <a:lstStyle/>
            <a:p/>
          </p:txBody>
        </p:sp>
        <p:sp>
          <p:nvSpPr>
            <p:cNvPr id="96" name="rc96"/>
            <p:cNvSpPr/>
            <p:nvPr/>
          </p:nvSpPr>
          <p:spPr>
            <a:xfrm>
              <a:off x="6551233" y="3738342"/>
              <a:ext cx="200644" cy="947044"/>
            </a:xfrm>
            <a:prstGeom prst="rect">
              <a:avLst/>
            </a:prstGeom>
            <a:solidFill>
              <a:srgbClr val="80BD41">
                <a:alpha val="100000"/>
              </a:srgbClr>
            </a:solidFill>
          </p:spPr>
          <p:txBody>
            <a:bodyPr/>
            <a:lstStyle/>
            <a:p/>
          </p:txBody>
        </p:sp>
        <p:sp>
          <p:nvSpPr>
            <p:cNvPr id="97" name="rc97"/>
            <p:cNvSpPr/>
            <p:nvPr/>
          </p:nvSpPr>
          <p:spPr>
            <a:xfrm>
              <a:off x="6551233" y="3439276"/>
              <a:ext cx="200644" cy="186917"/>
            </a:xfrm>
            <a:prstGeom prst="rect">
              <a:avLst/>
            </a:prstGeom>
            <a:solidFill>
              <a:srgbClr val="0058AB">
                <a:alpha val="100000"/>
              </a:srgbClr>
            </a:solidFill>
          </p:spPr>
          <p:txBody>
            <a:bodyPr/>
            <a:lstStyle/>
            <a:p/>
          </p:txBody>
        </p:sp>
        <p:sp>
          <p:nvSpPr>
            <p:cNvPr id="98" name="rc98"/>
            <p:cNvSpPr/>
            <p:nvPr/>
          </p:nvSpPr>
          <p:spPr>
            <a:xfrm>
              <a:off x="6551233" y="3626193"/>
              <a:ext cx="200644" cy="112149"/>
            </a:xfrm>
            <a:prstGeom prst="rect">
              <a:avLst/>
            </a:prstGeom>
            <a:solidFill>
              <a:srgbClr val="1CABE2">
                <a:alpha val="100000"/>
              </a:srgbClr>
            </a:solidFill>
          </p:spPr>
          <p:txBody>
            <a:bodyPr/>
            <a:lstStyle/>
            <a:p/>
          </p:txBody>
        </p:sp>
        <p:sp>
          <p:nvSpPr>
            <p:cNvPr id="99" name="rc99"/>
            <p:cNvSpPr/>
            <p:nvPr/>
          </p:nvSpPr>
          <p:spPr>
            <a:xfrm>
              <a:off x="6774171" y="3632887"/>
              <a:ext cx="200644" cy="1052499"/>
            </a:xfrm>
            <a:prstGeom prst="rect">
              <a:avLst/>
            </a:prstGeom>
            <a:solidFill>
              <a:srgbClr val="80BD41">
                <a:alpha val="100000"/>
              </a:srgbClr>
            </a:solidFill>
          </p:spPr>
          <p:txBody>
            <a:bodyPr/>
            <a:lstStyle/>
            <a:p/>
          </p:txBody>
        </p:sp>
        <p:sp>
          <p:nvSpPr>
            <p:cNvPr id="100" name="rc100"/>
            <p:cNvSpPr/>
            <p:nvPr/>
          </p:nvSpPr>
          <p:spPr>
            <a:xfrm>
              <a:off x="6774171" y="3417315"/>
              <a:ext cx="200644" cy="114126"/>
            </a:xfrm>
            <a:prstGeom prst="rect">
              <a:avLst/>
            </a:prstGeom>
            <a:solidFill>
              <a:srgbClr val="0058AB">
                <a:alpha val="100000"/>
              </a:srgbClr>
            </a:solidFill>
          </p:spPr>
          <p:txBody>
            <a:bodyPr/>
            <a:lstStyle/>
            <a:p/>
          </p:txBody>
        </p:sp>
        <p:sp>
          <p:nvSpPr>
            <p:cNvPr id="101" name="rc101"/>
            <p:cNvSpPr/>
            <p:nvPr/>
          </p:nvSpPr>
          <p:spPr>
            <a:xfrm>
              <a:off x="6774171" y="3531442"/>
              <a:ext cx="200644" cy="101445"/>
            </a:xfrm>
            <a:prstGeom prst="rect">
              <a:avLst/>
            </a:prstGeom>
            <a:solidFill>
              <a:srgbClr val="1CABE2">
                <a:alpha val="100000"/>
              </a:srgbClr>
            </a:solidFill>
          </p:spPr>
          <p:txBody>
            <a:bodyPr/>
            <a:lstStyle/>
            <a:p/>
          </p:txBody>
        </p:sp>
        <p:sp>
          <p:nvSpPr>
            <p:cNvPr id="102" name="rc102"/>
            <p:cNvSpPr/>
            <p:nvPr/>
          </p:nvSpPr>
          <p:spPr>
            <a:xfrm>
              <a:off x="6997109" y="3598182"/>
              <a:ext cx="200644" cy="1087205"/>
            </a:xfrm>
            <a:prstGeom prst="rect">
              <a:avLst/>
            </a:prstGeom>
            <a:solidFill>
              <a:srgbClr val="80BD41">
                <a:alpha val="100000"/>
              </a:srgbClr>
            </a:solidFill>
          </p:spPr>
          <p:txBody>
            <a:bodyPr/>
            <a:lstStyle/>
            <a:p/>
          </p:txBody>
        </p:sp>
        <p:sp>
          <p:nvSpPr>
            <p:cNvPr id="103" name="rc103"/>
            <p:cNvSpPr/>
            <p:nvPr/>
          </p:nvSpPr>
          <p:spPr>
            <a:xfrm>
              <a:off x="6997109" y="3391094"/>
              <a:ext cx="200644" cy="129428"/>
            </a:xfrm>
            <a:prstGeom prst="rect">
              <a:avLst/>
            </a:prstGeom>
            <a:solidFill>
              <a:srgbClr val="0058AB">
                <a:alpha val="100000"/>
              </a:srgbClr>
            </a:solidFill>
          </p:spPr>
          <p:txBody>
            <a:bodyPr/>
            <a:lstStyle/>
            <a:p/>
          </p:txBody>
        </p:sp>
        <p:sp>
          <p:nvSpPr>
            <p:cNvPr id="104" name="rc104"/>
            <p:cNvSpPr/>
            <p:nvPr/>
          </p:nvSpPr>
          <p:spPr>
            <a:xfrm>
              <a:off x="6997109" y="3520523"/>
              <a:ext cx="200644" cy="77658"/>
            </a:xfrm>
            <a:prstGeom prst="rect">
              <a:avLst/>
            </a:prstGeom>
            <a:solidFill>
              <a:srgbClr val="1CABE2">
                <a:alpha val="100000"/>
              </a:srgbClr>
            </a:solidFill>
          </p:spPr>
          <p:txBody>
            <a:bodyPr/>
            <a:lstStyle/>
            <a:p/>
          </p:txBody>
        </p:sp>
        <p:sp>
          <p:nvSpPr>
            <p:cNvPr id="105" name="rc105"/>
            <p:cNvSpPr/>
            <p:nvPr/>
          </p:nvSpPr>
          <p:spPr>
            <a:xfrm>
              <a:off x="7220047" y="3366144"/>
              <a:ext cx="200644" cy="123351"/>
            </a:xfrm>
            <a:prstGeom prst="rect">
              <a:avLst/>
            </a:prstGeom>
            <a:solidFill>
              <a:srgbClr val="F26A21">
                <a:alpha val="100000"/>
              </a:srgbClr>
            </a:solidFill>
          </p:spPr>
          <p:txBody>
            <a:bodyPr/>
            <a:lstStyle/>
            <a:p/>
          </p:txBody>
        </p:sp>
        <p:sp>
          <p:nvSpPr>
            <p:cNvPr id="106" name="rc106"/>
            <p:cNvSpPr/>
            <p:nvPr/>
          </p:nvSpPr>
          <p:spPr>
            <a:xfrm>
              <a:off x="7220047" y="3489496"/>
              <a:ext cx="200644" cy="1195891"/>
            </a:xfrm>
            <a:prstGeom prst="rect">
              <a:avLst/>
            </a:prstGeom>
            <a:solidFill>
              <a:srgbClr val="FFC20E">
                <a:alpha val="100000"/>
              </a:srgbClr>
            </a:solidFill>
          </p:spPr>
          <p:txBody>
            <a:bodyPr/>
            <a:lstStyle/>
            <a:p/>
          </p:txBody>
        </p:sp>
        <p:sp>
          <p:nvSpPr>
            <p:cNvPr id="107" name="rc107"/>
            <p:cNvSpPr/>
            <p:nvPr/>
          </p:nvSpPr>
          <p:spPr>
            <a:xfrm>
              <a:off x="7442985" y="3340084"/>
              <a:ext cx="200644" cy="117559"/>
            </a:xfrm>
            <a:prstGeom prst="rect">
              <a:avLst/>
            </a:prstGeom>
            <a:solidFill>
              <a:srgbClr val="F26A21">
                <a:alpha val="100000"/>
              </a:srgbClr>
            </a:solidFill>
          </p:spPr>
          <p:txBody>
            <a:bodyPr/>
            <a:lstStyle/>
            <a:p/>
          </p:txBody>
        </p:sp>
        <p:sp>
          <p:nvSpPr>
            <p:cNvPr id="108" name="rc108"/>
            <p:cNvSpPr/>
            <p:nvPr/>
          </p:nvSpPr>
          <p:spPr>
            <a:xfrm>
              <a:off x="7442985" y="3457644"/>
              <a:ext cx="200644" cy="1227742"/>
            </a:xfrm>
            <a:prstGeom prst="rect">
              <a:avLst/>
            </a:prstGeom>
            <a:solidFill>
              <a:srgbClr val="FFC20E">
                <a:alpha val="100000"/>
              </a:srgbClr>
            </a:solidFill>
          </p:spPr>
          <p:txBody>
            <a:bodyPr/>
            <a:lstStyle/>
            <a:p/>
          </p:txBody>
        </p:sp>
        <p:sp>
          <p:nvSpPr>
            <p:cNvPr id="109" name="rc109"/>
            <p:cNvSpPr/>
            <p:nvPr/>
          </p:nvSpPr>
          <p:spPr>
            <a:xfrm>
              <a:off x="7665922" y="3312290"/>
              <a:ext cx="200644" cy="112039"/>
            </a:xfrm>
            <a:prstGeom prst="rect">
              <a:avLst/>
            </a:prstGeom>
            <a:solidFill>
              <a:srgbClr val="F26A21">
                <a:alpha val="100000"/>
              </a:srgbClr>
            </a:solidFill>
          </p:spPr>
          <p:txBody>
            <a:bodyPr/>
            <a:lstStyle/>
            <a:p/>
          </p:txBody>
        </p:sp>
        <p:sp>
          <p:nvSpPr>
            <p:cNvPr id="110" name="rc110"/>
            <p:cNvSpPr/>
            <p:nvPr/>
          </p:nvSpPr>
          <p:spPr>
            <a:xfrm>
              <a:off x="7665922" y="3424330"/>
              <a:ext cx="200644" cy="1261056"/>
            </a:xfrm>
            <a:prstGeom prst="rect">
              <a:avLst/>
            </a:prstGeom>
            <a:solidFill>
              <a:srgbClr val="FFC20E">
                <a:alpha val="100000"/>
              </a:srgbClr>
            </a:solidFill>
          </p:spPr>
          <p:txBody>
            <a:bodyPr/>
            <a:lstStyle/>
            <a:p/>
          </p:txBody>
        </p:sp>
        <p:sp>
          <p:nvSpPr>
            <p:cNvPr id="111" name="rc111"/>
            <p:cNvSpPr/>
            <p:nvPr/>
          </p:nvSpPr>
          <p:spPr>
            <a:xfrm>
              <a:off x="7888860" y="3284998"/>
              <a:ext cx="200644" cy="106778"/>
            </a:xfrm>
            <a:prstGeom prst="rect">
              <a:avLst/>
            </a:prstGeom>
            <a:solidFill>
              <a:srgbClr val="F26A21">
                <a:alpha val="100000"/>
              </a:srgbClr>
            </a:solidFill>
          </p:spPr>
          <p:txBody>
            <a:bodyPr/>
            <a:lstStyle/>
            <a:p/>
          </p:txBody>
        </p:sp>
        <p:sp>
          <p:nvSpPr>
            <p:cNvPr id="112" name="rc112"/>
            <p:cNvSpPr/>
            <p:nvPr/>
          </p:nvSpPr>
          <p:spPr>
            <a:xfrm>
              <a:off x="7888860" y="3391777"/>
              <a:ext cx="200644" cy="1293609"/>
            </a:xfrm>
            <a:prstGeom prst="rect">
              <a:avLst/>
            </a:prstGeom>
            <a:solidFill>
              <a:srgbClr val="FFC20E">
                <a:alpha val="100000"/>
              </a:srgbClr>
            </a:solidFill>
          </p:spPr>
          <p:txBody>
            <a:bodyPr/>
            <a:lstStyle/>
            <a:p/>
          </p:txBody>
        </p:sp>
        <p:sp>
          <p:nvSpPr>
            <p:cNvPr id="113" name="rc113"/>
            <p:cNvSpPr/>
            <p:nvPr/>
          </p:nvSpPr>
          <p:spPr>
            <a:xfrm>
              <a:off x="8111798" y="3263245"/>
              <a:ext cx="200644" cy="101765"/>
            </a:xfrm>
            <a:prstGeom prst="rect">
              <a:avLst/>
            </a:prstGeom>
            <a:solidFill>
              <a:srgbClr val="F26A21">
                <a:alpha val="100000"/>
              </a:srgbClr>
            </a:solidFill>
          </p:spPr>
          <p:txBody>
            <a:bodyPr/>
            <a:lstStyle/>
            <a:p/>
          </p:txBody>
        </p:sp>
        <p:sp>
          <p:nvSpPr>
            <p:cNvPr id="114" name="rc114"/>
            <p:cNvSpPr/>
            <p:nvPr/>
          </p:nvSpPr>
          <p:spPr>
            <a:xfrm>
              <a:off x="8111798" y="3365010"/>
              <a:ext cx="200644" cy="1320376"/>
            </a:xfrm>
            <a:prstGeom prst="rect">
              <a:avLst/>
            </a:prstGeom>
            <a:solidFill>
              <a:srgbClr val="FFC20E">
                <a:alpha val="100000"/>
              </a:srgbClr>
            </a:solidFill>
          </p:spPr>
          <p:txBody>
            <a:bodyPr/>
            <a:lstStyle/>
            <a:p/>
          </p:txBody>
        </p:sp>
        <p:sp>
          <p:nvSpPr>
            <p:cNvPr id="115" name="pl115"/>
            <p:cNvSpPr/>
            <p:nvPr/>
          </p:nvSpPr>
          <p:spPr>
            <a:xfrm>
              <a:off x="1523984" y="2150264"/>
              <a:ext cx="5573446" cy="924263"/>
            </a:xfrm>
            <a:custGeom>
              <a:avLst/>
              <a:pathLst>
                <a:path w="5573446" h="924263">
                  <a:moveTo>
                    <a:pt x="0" y="924263"/>
                  </a:moveTo>
                  <a:lnTo>
                    <a:pt x="222937" y="475335"/>
                  </a:lnTo>
                  <a:lnTo>
                    <a:pt x="445875" y="237667"/>
                  </a:lnTo>
                  <a:lnTo>
                    <a:pt x="668813" y="132037"/>
                  </a:lnTo>
                  <a:lnTo>
                    <a:pt x="891751" y="52815"/>
                  </a:lnTo>
                  <a:lnTo>
                    <a:pt x="1114689" y="0"/>
                  </a:lnTo>
                  <a:lnTo>
                    <a:pt x="1337627" y="132037"/>
                  </a:lnTo>
                  <a:lnTo>
                    <a:pt x="1560565" y="184852"/>
                  </a:lnTo>
                  <a:lnTo>
                    <a:pt x="1783502" y="290482"/>
                  </a:lnTo>
                  <a:lnTo>
                    <a:pt x="2006440" y="369705"/>
                  </a:lnTo>
                  <a:lnTo>
                    <a:pt x="2229378" y="396112"/>
                  </a:lnTo>
                  <a:lnTo>
                    <a:pt x="2452316" y="422520"/>
                  </a:lnTo>
                  <a:lnTo>
                    <a:pt x="2675254" y="554558"/>
                  </a:lnTo>
                  <a:lnTo>
                    <a:pt x="2898192" y="713003"/>
                  </a:lnTo>
                  <a:lnTo>
                    <a:pt x="3121130" y="607373"/>
                  </a:lnTo>
                  <a:lnTo>
                    <a:pt x="3344068" y="475335"/>
                  </a:lnTo>
                  <a:lnTo>
                    <a:pt x="3567005" y="369705"/>
                  </a:lnTo>
                  <a:lnTo>
                    <a:pt x="3789943" y="369705"/>
                  </a:lnTo>
                  <a:lnTo>
                    <a:pt x="4012881" y="369705"/>
                  </a:lnTo>
                  <a:lnTo>
                    <a:pt x="4235819" y="369705"/>
                  </a:lnTo>
                  <a:lnTo>
                    <a:pt x="4458757" y="554558"/>
                  </a:lnTo>
                  <a:lnTo>
                    <a:pt x="4681695" y="396112"/>
                  </a:lnTo>
                  <a:lnTo>
                    <a:pt x="4904633" y="316890"/>
                  </a:lnTo>
                  <a:lnTo>
                    <a:pt x="5127571" y="290482"/>
                  </a:lnTo>
                  <a:lnTo>
                    <a:pt x="5350508" y="132037"/>
                  </a:lnTo>
                  <a:lnTo>
                    <a:pt x="5573446" y="158445"/>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2467154"/>
              <a:ext cx="5573446" cy="1082708"/>
            </a:xfrm>
            <a:custGeom>
              <a:avLst/>
              <a:pathLst>
                <a:path w="5573446" h="1082708">
                  <a:moveTo>
                    <a:pt x="0" y="1082708"/>
                  </a:moveTo>
                  <a:lnTo>
                    <a:pt x="222937" y="924263"/>
                  </a:lnTo>
                  <a:lnTo>
                    <a:pt x="445875" y="607373"/>
                  </a:lnTo>
                  <a:lnTo>
                    <a:pt x="668813" y="554558"/>
                  </a:lnTo>
                  <a:lnTo>
                    <a:pt x="891751" y="396112"/>
                  </a:lnTo>
                  <a:lnTo>
                    <a:pt x="1114689" y="184852"/>
                  </a:lnTo>
                  <a:lnTo>
                    <a:pt x="1337627" y="158445"/>
                  </a:lnTo>
                  <a:lnTo>
                    <a:pt x="1560565" y="264075"/>
                  </a:lnTo>
                  <a:lnTo>
                    <a:pt x="1783502" y="264075"/>
                  </a:lnTo>
                  <a:lnTo>
                    <a:pt x="2006440" y="290482"/>
                  </a:lnTo>
                  <a:lnTo>
                    <a:pt x="2229378" y="290482"/>
                  </a:lnTo>
                  <a:lnTo>
                    <a:pt x="2452316" y="475335"/>
                  </a:lnTo>
                  <a:lnTo>
                    <a:pt x="2675254" y="501743"/>
                  </a:lnTo>
                  <a:lnTo>
                    <a:pt x="2898192" y="528150"/>
                  </a:lnTo>
                  <a:lnTo>
                    <a:pt x="3121130" y="475335"/>
                  </a:lnTo>
                  <a:lnTo>
                    <a:pt x="3344068" y="369705"/>
                  </a:lnTo>
                  <a:lnTo>
                    <a:pt x="3567005" y="211260"/>
                  </a:lnTo>
                  <a:lnTo>
                    <a:pt x="3789943" y="184852"/>
                  </a:lnTo>
                  <a:lnTo>
                    <a:pt x="4012881" y="211260"/>
                  </a:lnTo>
                  <a:lnTo>
                    <a:pt x="4235819" y="211260"/>
                  </a:lnTo>
                  <a:lnTo>
                    <a:pt x="4458757" y="369705"/>
                  </a:lnTo>
                  <a:lnTo>
                    <a:pt x="4681695" y="237667"/>
                  </a:lnTo>
                  <a:lnTo>
                    <a:pt x="4904633" y="211260"/>
                  </a:lnTo>
                  <a:lnTo>
                    <a:pt x="5127571" y="211260"/>
                  </a:lnTo>
                  <a:lnTo>
                    <a:pt x="5350508" y="26407"/>
                  </a:lnTo>
                  <a:lnTo>
                    <a:pt x="5573446" y="0"/>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287039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61</a:t>
              </a:r>
            </a:p>
          </p:txBody>
        </p:sp>
        <p:sp>
          <p:nvSpPr>
            <p:cNvPr id="118" name="tx118"/>
            <p:cNvSpPr/>
            <p:nvPr/>
          </p:nvSpPr>
          <p:spPr>
            <a:xfrm>
              <a:off x="257034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3685034"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0" name="tx120"/>
            <p:cNvSpPr/>
            <p:nvPr/>
          </p:nvSpPr>
          <p:spPr>
            <a:xfrm>
              <a:off x="4799724" y="2421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1" name="tx121"/>
            <p:cNvSpPr/>
            <p:nvPr/>
          </p:nvSpPr>
          <p:spPr>
            <a:xfrm>
              <a:off x="5691475"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2" name="tx122"/>
            <p:cNvSpPr/>
            <p:nvPr/>
          </p:nvSpPr>
          <p:spPr>
            <a:xfrm>
              <a:off x="5914413" y="250218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3" name="tx123"/>
            <p:cNvSpPr/>
            <p:nvPr/>
          </p:nvSpPr>
          <p:spPr>
            <a:xfrm>
              <a:off x="6137351"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4" name="tx124"/>
            <p:cNvSpPr/>
            <p:nvPr/>
          </p:nvSpPr>
          <p:spPr>
            <a:xfrm>
              <a:off x="6360289"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5" name="tx125"/>
            <p:cNvSpPr/>
            <p:nvPr/>
          </p:nvSpPr>
          <p:spPr>
            <a:xfrm>
              <a:off x="6583227"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6" name="tx126"/>
            <p:cNvSpPr/>
            <p:nvPr/>
          </p:nvSpPr>
          <p:spPr>
            <a:xfrm>
              <a:off x="6806165"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7" name="tx127"/>
            <p:cNvSpPr/>
            <p:nvPr/>
          </p:nvSpPr>
          <p:spPr>
            <a:xfrm>
              <a:off x="7029103"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8" name="tx128"/>
            <p:cNvSpPr/>
            <p:nvPr/>
          </p:nvSpPr>
          <p:spPr>
            <a:xfrm>
              <a:off x="1455656" y="361829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43</a:t>
              </a:r>
            </a:p>
          </p:txBody>
        </p:sp>
        <p:sp>
          <p:nvSpPr>
            <p:cNvPr id="129" name="tx129"/>
            <p:cNvSpPr/>
            <p:nvPr/>
          </p:nvSpPr>
          <p:spPr>
            <a:xfrm>
              <a:off x="2570345"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0" name="tx130"/>
            <p:cNvSpPr/>
            <p:nvPr/>
          </p:nvSpPr>
          <p:spPr>
            <a:xfrm>
              <a:off x="3685034"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1" name="tx131"/>
            <p:cNvSpPr/>
            <p:nvPr/>
          </p:nvSpPr>
          <p:spPr>
            <a:xfrm>
              <a:off x="4799724"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2" name="tx132"/>
            <p:cNvSpPr/>
            <p:nvPr/>
          </p:nvSpPr>
          <p:spPr>
            <a:xfrm>
              <a:off x="5691475" y="27469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3" name="tx133"/>
            <p:cNvSpPr/>
            <p:nvPr/>
          </p:nvSpPr>
          <p:spPr>
            <a:xfrm>
              <a:off x="5914413"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4" name="tx134"/>
            <p:cNvSpPr/>
            <p:nvPr/>
          </p:nvSpPr>
          <p:spPr>
            <a:xfrm>
              <a:off x="6137351"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5" name="tx135"/>
            <p:cNvSpPr/>
            <p:nvPr/>
          </p:nvSpPr>
          <p:spPr>
            <a:xfrm>
              <a:off x="6360289" y="27469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6" name="tx136"/>
            <p:cNvSpPr/>
            <p:nvPr/>
          </p:nvSpPr>
          <p:spPr>
            <a:xfrm>
              <a:off x="6583227" y="27469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7" name="tx137"/>
            <p:cNvSpPr/>
            <p:nvPr/>
          </p:nvSpPr>
          <p:spPr>
            <a:xfrm>
              <a:off x="6806165"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8" name="tx138"/>
            <p:cNvSpPr/>
            <p:nvPr/>
          </p:nvSpPr>
          <p:spPr>
            <a:xfrm>
              <a:off x="7029103"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9" name="tx139"/>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603427" y="394039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1" name="tx141"/>
            <p:cNvSpPr/>
            <p:nvPr/>
          </p:nvSpPr>
          <p:spPr>
            <a:xfrm>
              <a:off x="508103" y="325283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2" name="tx142"/>
            <p:cNvSpPr/>
            <p:nvPr/>
          </p:nvSpPr>
          <p:spPr>
            <a:xfrm>
              <a:off x="508103" y="256527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3" name="tx143"/>
            <p:cNvSpPr/>
            <p:nvPr/>
          </p:nvSpPr>
          <p:spPr>
            <a:xfrm>
              <a:off x="508103" y="187771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63486" y="5522891"/>
              <a:ext cx="201456" cy="201456"/>
            </a:xfrm>
            <a:prstGeom prst="rect">
              <a:avLst/>
            </a:prstGeom>
            <a:solidFill>
              <a:srgbClr val="80BD41">
                <a:alpha val="100000"/>
              </a:srgbClr>
            </a:solidFill>
          </p:spPr>
          <p:txBody>
            <a:bodyPr/>
            <a:lstStyle/>
            <a:p/>
          </p:txBody>
        </p:sp>
        <p:sp>
          <p:nvSpPr>
            <p:cNvPr id="166" name="rc166"/>
            <p:cNvSpPr/>
            <p:nvPr/>
          </p:nvSpPr>
          <p:spPr>
            <a:xfrm>
              <a:off x="2665435" y="5522891"/>
              <a:ext cx="201456" cy="201456"/>
            </a:xfrm>
            <a:prstGeom prst="rect">
              <a:avLst/>
            </a:prstGeom>
            <a:solidFill>
              <a:srgbClr val="1CABE2">
                <a:alpha val="100000"/>
              </a:srgbClr>
            </a:solidFill>
          </p:spPr>
          <p:txBody>
            <a:bodyPr/>
            <a:lstStyle/>
            <a:p/>
          </p:txBody>
        </p:sp>
        <p:sp>
          <p:nvSpPr>
            <p:cNvPr id="167" name="rc167"/>
            <p:cNvSpPr/>
            <p:nvPr/>
          </p:nvSpPr>
          <p:spPr>
            <a:xfrm>
              <a:off x="3738259" y="5522891"/>
              <a:ext cx="201456" cy="201456"/>
            </a:xfrm>
            <a:prstGeom prst="rect">
              <a:avLst/>
            </a:prstGeom>
            <a:solidFill>
              <a:srgbClr val="0058AB">
                <a:alpha val="100000"/>
              </a:srgbClr>
            </a:solidFill>
          </p:spPr>
          <p:txBody>
            <a:bodyPr/>
            <a:lstStyle/>
            <a:p/>
          </p:txBody>
        </p:sp>
        <p:sp>
          <p:nvSpPr>
            <p:cNvPr id="168" name="rc168"/>
            <p:cNvSpPr/>
            <p:nvPr/>
          </p:nvSpPr>
          <p:spPr>
            <a:xfrm>
              <a:off x="4733592" y="5522891"/>
              <a:ext cx="201456" cy="201456"/>
            </a:xfrm>
            <a:prstGeom prst="rect">
              <a:avLst/>
            </a:prstGeom>
            <a:solidFill>
              <a:srgbClr val="FFC20E">
                <a:alpha val="100000"/>
              </a:srgbClr>
            </a:solidFill>
          </p:spPr>
          <p:txBody>
            <a:bodyPr/>
            <a:lstStyle/>
            <a:p/>
          </p:txBody>
        </p:sp>
        <p:sp>
          <p:nvSpPr>
            <p:cNvPr id="169" name="rc169"/>
            <p:cNvSpPr/>
            <p:nvPr/>
          </p:nvSpPr>
          <p:spPr>
            <a:xfrm>
              <a:off x="6637725" y="5522891"/>
              <a:ext cx="201455" cy="201456"/>
            </a:xfrm>
            <a:prstGeom prst="rect">
              <a:avLst/>
            </a:prstGeom>
            <a:solidFill>
              <a:srgbClr val="F26A21">
                <a:alpha val="100000"/>
              </a:srgbClr>
            </a:solidFill>
          </p:spPr>
          <p:txBody>
            <a:bodyPr/>
            <a:lstStyle/>
            <a:p/>
          </p:txBody>
        </p:sp>
        <p:sp>
          <p:nvSpPr>
            <p:cNvPr id="170" name="tx170"/>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1079223" y="1513317"/>
              <a:ext cx="397948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Mali</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Mali is projected to have a  large increase (&gt;=50,000) in the number of surviving infants by 2030. Maintaining current coverage requires vaccinating an increasing number of children.
To achieve the IA2030 ZD target, more (~2.54%) children need to be vaccinated with DTP1 each year.
To improve coverage and reach the 2030 ZD target will require substantial increases in immunization programme and health system capacity.
</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large increase in surviving infants.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69583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98626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327670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56714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185757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34104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63148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92192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2123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351649" y="2252677"/>
              <a:ext cx="214223" cy="2797934"/>
            </a:xfrm>
            <a:prstGeom prst="rect">
              <a:avLst/>
            </a:prstGeom>
            <a:solidFill>
              <a:srgbClr val="0058AB">
                <a:alpha val="100000"/>
              </a:srgbClr>
            </a:solidFill>
          </p:spPr>
          <p:txBody>
            <a:bodyPr/>
            <a:lstStyle/>
            <a:p/>
          </p:txBody>
        </p:sp>
        <p:sp>
          <p:nvSpPr>
            <p:cNvPr id="43" name="rc43"/>
            <p:cNvSpPr/>
            <p:nvPr/>
          </p:nvSpPr>
          <p:spPr>
            <a:xfrm>
              <a:off x="1589675" y="3419695"/>
              <a:ext cx="214223" cy="1630916"/>
            </a:xfrm>
            <a:prstGeom prst="rect">
              <a:avLst/>
            </a:prstGeom>
            <a:solidFill>
              <a:srgbClr val="0058AB">
                <a:alpha val="100000"/>
              </a:srgbClr>
            </a:solidFill>
          </p:spPr>
          <p:txBody>
            <a:bodyPr/>
            <a:lstStyle/>
            <a:p/>
          </p:txBody>
        </p:sp>
        <p:sp>
          <p:nvSpPr>
            <p:cNvPr id="44" name="rc44"/>
            <p:cNvSpPr/>
            <p:nvPr/>
          </p:nvSpPr>
          <p:spPr>
            <a:xfrm>
              <a:off x="1827702" y="4050383"/>
              <a:ext cx="214223" cy="1000228"/>
            </a:xfrm>
            <a:prstGeom prst="rect">
              <a:avLst/>
            </a:prstGeom>
            <a:solidFill>
              <a:srgbClr val="0058AB">
                <a:alpha val="100000"/>
              </a:srgbClr>
            </a:solidFill>
          </p:spPr>
          <p:txBody>
            <a:bodyPr/>
            <a:lstStyle/>
            <a:p/>
          </p:txBody>
        </p:sp>
        <p:sp>
          <p:nvSpPr>
            <p:cNvPr id="45" name="rc45"/>
            <p:cNvSpPr/>
            <p:nvPr/>
          </p:nvSpPr>
          <p:spPr>
            <a:xfrm>
              <a:off x="2065728" y="4331398"/>
              <a:ext cx="214223" cy="719212"/>
            </a:xfrm>
            <a:prstGeom prst="rect">
              <a:avLst/>
            </a:prstGeom>
            <a:solidFill>
              <a:srgbClr val="0058AB">
                <a:alpha val="100000"/>
              </a:srgbClr>
            </a:solidFill>
          </p:spPr>
          <p:txBody>
            <a:bodyPr/>
            <a:lstStyle/>
            <a:p/>
          </p:txBody>
        </p:sp>
        <p:sp>
          <p:nvSpPr>
            <p:cNvPr id="46" name="rc46"/>
            <p:cNvSpPr/>
            <p:nvPr/>
          </p:nvSpPr>
          <p:spPr>
            <a:xfrm>
              <a:off x="2303754" y="4552683"/>
              <a:ext cx="214223" cy="497928"/>
            </a:xfrm>
            <a:prstGeom prst="rect">
              <a:avLst/>
            </a:prstGeom>
            <a:solidFill>
              <a:srgbClr val="0058AB">
                <a:alpha val="100000"/>
              </a:srgbClr>
            </a:solidFill>
          </p:spPr>
          <p:txBody>
            <a:bodyPr/>
            <a:lstStyle/>
            <a:p/>
          </p:txBody>
        </p:sp>
        <p:sp>
          <p:nvSpPr>
            <p:cNvPr id="47" name="rc47"/>
            <p:cNvSpPr/>
            <p:nvPr/>
          </p:nvSpPr>
          <p:spPr>
            <a:xfrm>
              <a:off x="2541780" y="4706388"/>
              <a:ext cx="214223" cy="344223"/>
            </a:xfrm>
            <a:prstGeom prst="rect">
              <a:avLst/>
            </a:prstGeom>
            <a:solidFill>
              <a:srgbClr val="0058AB">
                <a:alpha val="100000"/>
              </a:srgbClr>
            </a:solidFill>
          </p:spPr>
          <p:txBody>
            <a:bodyPr/>
            <a:lstStyle/>
            <a:p/>
          </p:txBody>
        </p:sp>
        <p:sp>
          <p:nvSpPr>
            <p:cNvPr id="48" name="rc48"/>
            <p:cNvSpPr/>
            <p:nvPr/>
          </p:nvSpPr>
          <p:spPr>
            <a:xfrm>
              <a:off x="2779807" y="4254255"/>
              <a:ext cx="214223" cy="796356"/>
            </a:xfrm>
            <a:prstGeom prst="rect">
              <a:avLst/>
            </a:prstGeom>
            <a:solidFill>
              <a:srgbClr val="0058AB">
                <a:alpha val="100000"/>
              </a:srgbClr>
            </a:solidFill>
          </p:spPr>
          <p:txBody>
            <a:bodyPr/>
            <a:lstStyle/>
            <a:p/>
          </p:txBody>
        </p:sp>
        <p:sp>
          <p:nvSpPr>
            <p:cNvPr id="49" name="rc49"/>
            <p:cNvSpPr/>
            <p:nvPr/>
          </p:nvSpPr>
          <p:spPr>
            <a:xfrm>
              <a:off x="3017833" y="4048084"/>
              <a:ext cx="214223" cy="1002527"/>
            </a:xfrm>
            <a:prstGeom prst="rect">
              <a:avLst/>
            </a:prstGeom>
            <a:solidFill>
              <a:srgbClr val="0058AB">
                <a:alpha val="100000"/>
              </a:srgbClr>
            </a:solidFill>
          </p:spPr>
          <p:txBody>
            <a:bodyPr/>
            <a:lstStyle/>
            <a:p/>
          </p:txBody>
        </p:sp>
        <p:sp>
          <p:nvSpPr>
            <p:cNvPr id="50" name="rc50"/>
            <p:cNvSpPr/>
            <p:nvPr/>
          </p:nvSpPr>
          <p:spPr>
            <a:xfrm>
              <a:off x="3255859" y="3642058"/>
              <a:ext cx="214223" cy="1408553"/>
            </a:xfrm>
            <a:prstGeom prst="rect">
              <a:avLst/>
            </a:prstGeom>
            <a:solidFill>
              <a:srgbClr val="0058AB">
                <a:alpha val="100000"/>
              </a:srgbClr>
            </a:solidFill>
          </p:spPr>
          <p:txBody>
            <a:bodyPr/>
            <a:lstStyle/>
            <a:p/>
          </p:txBody>
        </p:sp>
        <p:sp>
          <p:nvSpPr>
            <p:cNvPr id="51" name="rc51"/>
            <p:cNvSpPr/>
            <p:nvPr/>
          </p:nvSpPr>
          <p:spPr>
            <a:xfrm>
              <a:off x="3493885" y="3309514"/>
              <a:ext cx="214223" cy="1741097"/>
            </a:xfrm>
            <a:prstGeom prst="rect">
              <a:avLst/>
            </a:prstGeom>
            <a:solidFill>
              <a:srgbClr val="0058AB">
                <a:alpha val="100000"/>
              </a:srgbClr>
            </a:solidFill>
          </p:spPr>
          <p:txBody>
            <a:bodyPr/>
            <a:lstStyle/>
            <a:p/>
          </p:txBody>
        </p:sp>
        <p:sp>
          <p:nvSpPr>
            <p:cNvPr id="52" name="rc52"/>
            <p:cNvSpPr/>
            <p:nvPr/>
          </p:nvSpPr>
          <p:spPr>
            <a:xfrm>
              <a:off x="3731911" y="3155056"/>
              <a:ext cx="214223" cy="1895554"/>
            </a:xfrm>
            <a:prstGeom prst="rect">
              <a:avLst/>
            </a:prstGeom>
            <a:solidFill>
              <a:srgbClr val="0058AB">
                <a:alpha val="100000"/>
              </a:srgbClr>
            </a:solidFill>
          </p:spPr>
          <p:txBody>
            <a:bodyPr/>
            <a:lstStyle/>
            <a:p/>
          </p:txBody>
        </p:sp>
        <p:sp>
          <p:nvSpPr>
            <p:cNvPr id="53" name="rc53"/>
            <p:cNvSpPr/>
            <p:nvPr/>
          </p:nvSpPr>
          <p:spPr>
            <a:xfrm>
              <a:off x="3969938" y="3005906"/>
              <a:ext cx="214223" cy="2044704"/>
            </a:xfrm>
            <a:prstGeom prst="rect">
              <a:avLst/>
            </a:prstGeom>
            <a:solidFill>
              <a:srgbClr val="0058AB">
                <a:alpha val="100000"/>
              </a:srgbClr>
            </a:solidFill>
          </p:spPr>
          <p:txBody>
            <a:bodyPr/>
            <a:lstStyle/>
            <a:p/>
          </p:txBody>
        </p:sp>
        <p:sp>
          <p:nvSpPr>
            <p:cNvPr id="54" name="rc54"/>
            <p:cNvSpPr/>
            <p:nvPr/>
          </p:nvSpPr>
          <p:spPr>
            <a:xfrm>
              <a:off x="4207964" y="2427527"/>
              <a:ext cx="214223" cy="2623083"/>
            </a:xfrm>
            <a:prstGeom prst="rect">
              <a:avLst/>
            </a:prstGeom>
            <a:solidFill>
              <a:srgbClr val="0058AB">
                <a:alpha val="100000"/>
              </a:srgbClr>
            </a:solidFill>
          </p:spPr>
          <p:txBody>
            <a:bodyPr/>
            <a:lstStyle/>
            <a:p/>
          </p:txBody>
        </p:sp>
        <p:sp>
          <p:nvSpPr>
            <p:cNvPr id="55" name="rc55"/>
            <p:cNvSpPr/>
            <p:nvPr/>
          </p:nvSpPr>
          <p:spPr>
            <a:xfrm>
              <a:off x="4445990" y="1757558"/>
              <a:ext cx="214223" cy="3293053"/>
            </a:xfrm>
            <a:prstGeom prst="rect">
              <a:avLst/>
            </a:prstGeom>
            <a:solidFill>
              <a:srgbClr val="0058AB">
                <a:alpha val="100000"/>
              </a:srgbClr>
            </a:solidFill>
          </p:spPr>
          <p:txBody>
            <a:bodyPr/>
            <a:lstStyle/>
            <a:p/>
          </p:txBody>
        </p:sp>
        <p:sp>
          <p:nvSpPr>
            <p:cNvPr id="56" name="rc56"/>
            <p:cNvSpPr/>
            <p:nvPr/>
          </p:nvSpPr>
          <p:spPr>
            <a:xfrm>
              <a:off x="4684016" y="2118413"/>
              <a:ext cx="214223" cy="2932197"/>
            </a:xfrm>
            <a:prstGeom prst="rect">
              <a:avLst/>
            </a:prstGeom>
            <a:solidFill>
              <a:srgbClr val="0058AB">
                <a:alpha val="100000"/>
              </a:srgbClr>
            </a:solidFill>
          </p:spPr>
          <p:txBody>
            <a:bodyPr/>
            <a:lstStyle/>
            <a:p/>
          </p:txBody>
        </p:sp>
        <p:sp>
          <p:nvSpPr>
            <p:cNvPr id="57" name="rc57"/>
            <p:cNvSpPr/>
            <p:nvPr/>
          </p:nvSpPr>
          <p:spPr>
            <a:xfrm>
              <a:off x="4922043" y="2610949"/>
              <a:ext cx="214223" cy="2439661"/>
            </a:xfrm>
            <a:prstGeom prst="rect">
              <a:avLst/>
            </a:prstGeom>
            <a:solidFill>
              <a:srgbClr val="0058AB">
                <a:alpha val="100000"/>
              </a:srgbClr>
            </a:solidFill>
          </p:spPr>
          <p:txBody>
            <a:bodyPr/>
            <a:lstStyle/>
            <a:p/>
          </p:txBody>
        </p:sp>
        <p:sp>
          <p:nvSpPr>
            <p:cNvPr id="58" name="rc58"/>
            <p:cNvSpPr/>
            <p:nvPr/>
          </p:nvSpPr>
          <p:spPr>
            <a:xfrm>
              <a:off x="5160069" y="3014378"/>
              <a:ext cx="214223" cy="2036232"/>
            </a:xfrm>
            <a:prstGeom prst="rect">
              <a:avLst/>
            </a:prstGeom>
            <a:solidFill>
              <a:srgbClr val="0058AB">
                <a:alpha val="100000"/>
              </a:srgbClr>
            </a:solidFill>
          </p:spPr>
          <p:txBody>
            <a:bodyPr/>
            <a:lstStyle/>
            <a:p/>
          </p:txBody>
        </p:sp>
        <p:sp>
          <p:nvSpPr>
            <p:cNvPr id="59" name="rc59"/>
            <p:cNvSpPr/>
            <p:nvPr/>
          </p:nvSpPr>
          <p:spPr>
            <a:xfrm>
              <a:off x="5398095" y="2968711"/>
              <a:ext cx="214223" cy="2081900"/>
            </a:xfrm>
            <a:prstGeom prst="rect">
              <a:avLst/>
            </a:prstGeom>
            <a:solidFill>
              <a:srgbClr val="0058AB">
                <a:alpha val="100000"/>
              </a:srgbClr>
            </a:solidFill>
          </p:spPr>
          <p:txBody>
            <a:bodyPr/>
            <a:lstStyle/>
            <a:p/>
          </p:txBody>
        </p:sp>
        <p:sp>
          <p:nvSpPr>
            <p:cNvPr id="60" name="rc60"/>
            <p:cNvSpPr/>
            <p:nvPr/>
          </p:nvSpPr>
          <p:spPr>
            <a:xfrm>
              <a:off x="5636121" y="2943096"/>
              <a:ext cx="214223" cy="2107515"/>
            </a:xfrm>
            <a:prstGeom prst="rect">
              <a:avLst/>
            </a:prstGeom>
            <a:solidFill>
              <a:srgbClr val="0058AB">
                <a:alpha val="100000"/>
              </a:srgbClr>
            </a:solidFill>
          </p:spPr>
          <p:txBody>
            <a:bodyPr/>
            <a:lstStyle/>
            <a:p/>
          </p:txBody>
        </p:sp>
        <p:sp>
          <p:nvSpPr>
            <p:cNvPr id="61" name="rc61"/>
            <p:cNvSpPr/>
            <p:nvPr/>
          </p:nvSpPr>
          <p:spPr>
            <a:xfrm>
              <a:off x="5874148" y="2950177"/>
              <a:ext cx="214223" cy="2100433"/>
            </a:xfrm>
            <a:prstGeom prst="rect">
              <a:avLst/>
            </a:prstGeom>
            <a:solidFill>
              <a:srgbClr val="0058AB">
                <a:alpha val="100000"/>
              </a:srgbClr>
            </a:solidFill>
          </p:spPr>
          <p:txBody>
            <a:bodyPr/>
            <a:lstStyle/>
            <a:p/>
          </p:txBody>
        </p:sp>
        <p:sp>
          <p:nvSpPr>
            <p:cNvPr id="62" name="rc62"/>
            <p:cNvSpPr/>
            <p:nvPr/>
          </p:nvSpPr>
          <p:spPr>
            <a:xfrm>
              <a:off x="6112174" y="2054141"/>
              <a:ext cx="214223" cy="2996470"/>
            </a:xfrm>
            <a:prstGeom prst="rect">
              <a:avLst/>
            </a:prstGeom>
            <a:solidFill>
              <a:srgbClr val="0058AB">
                <a:alpha val="100000"/>
              </a:srgbClr>
            </a:solidFill>
          </p:spPr>
          <p:txBody>
            <a:bodyPr/>
            <a:lstStyle/>
            <a:p/>
          </p:txBody>
        </p:sp>
        <p:sp>
          <p:nvSpPr>
            <p:cNvPr id="63" name="rc63"/>
            <p:cNvSpPr/>
            <p:nvPr/>
          </p:nvSpPr>
          <p:spPr>
            <a:xfrm>
              <a:off x="6350200" y="2714531"/>
              <a:ext cx="214223" cy="2336079"/>
            </a:xfrm>
            <a:prstGeom prst="rect">
              <a:avLst/>
            </a:prstGeom>
            <a:solidFill>
              <a:srgbClr val="0058AB">
                <a:alpha val="100000"/>
              </a:srgbClr>
            </a:solidFill>
          </p:spPr>
          <p:txBody>
            <a:bodyPr/>
            <a:lstStyle/>
            <a:p/>
          </p:txBody>
        </p:sp>
        <p:sp>
          <p:nvSpPr>
            <p:cNvPr id="64" name="rc64"/>
            <p:cNvSpPr/>
            <p:nvPr/>
          </p:nvSpPr>
          <p:spPr>
            <a:xfrm>
              <a:off x="6588226" y="3039596"/>
              <a:ext cx="214223" cy="2011014"/>
            </a:xfrm>
            <a:prstGeom prst="rect">
              <a:avLst/>
            </a:prstGeom>
            <a:solidFill>
              <a:srgbClr val="0058AB">
                <a:alpha val="100000"/>
              </a:srgbClr>
            </a:solidFill>
          </p:spPr>
          <p:txBody>
            <a:bodyPr/>
            <a:lstStyle/>
            <a:p/>
          </p:txBody>
        </p:sp>
        <p:sp>
          <p:nvSpPr>
            <p:cNvPr id="65" name="rc65"/>
            <p:cNvSpPr/>
            <p:nvPr/>
          </p:nvSpPr>
          <p:spPr>
            <a:xfrm>
              <a:off x="6826253" y="3121622"/>
              <a:ext cx="214223" cy="1928989"/>
            </a:xfrm>
            <a:prstGeom prst="rect">
              <a:avLst/>
            </a:prstGeom>
            <a:solidFill>
              <a:srgbClr val="0058AB">
                <a:alpha val="100000"/>
              </a:srgbClr>
            </a:solidFill>
          </p:spPr>
          <p:txBody>
            <a:bodyPr/>
            <a:lstStyle/>
            <a:p/>
          </p:txBody>
        </p:sp>
        <p:sp>
          <p:nvSpPr>
            <p:cNvPr id="66" name="rc66"/>
            <p:cNvSpPr/>
            <p:nvPr/>
          </p:nvSpPr>
          <p:spPr>
            <a:xfrm>
              <a:off x="7064279" y="3872822"/>
              <a:ext cx="214223" cy="1177789"/>
            </a:xfrm>
            <a:prstGeom prst="rect">
              <a:avLst/>
            </a:prstGeom>
            <a:solidFill>
              <a:srgbClr val="0058AB">
                <a:alpha val="100000"/>
              </a:srgbClr>
            </a:solidFill>
          </p:spPr>
          <p:txBody>
            <a:bodyPr/>
            <a:lstStyle/>
            <a:p/>
          </p:txBody>
        </p:sp>
        <p:sp>
          <p:nvSpPr>
            <p:cNvPr id="67" name="rc67"/>
            <p:cNvSpPr/>
            <p:nvPr/>
          </p:nvSpPr>
          <p:spPr>
            <a:xfrm>
              <a:off x="7302305" y="3714902"/>
              <a:ext cx="214223" cy="1335709"/>
            </a:xfrm>
            <a:prstGeom prst="rect">
              <a:avLst/>
            </a:prstGeom>
            <a:solidFill>
              <a:srgbClr val="0058AB">
                <a:alpha val="100000"/>
              </a:srgbClr>
            </a:solidFill>
          </p:spPr>
          <p:txBody>
            <a:bodyPr/>
            <a:lstStyle/>
            <a:p/>
          </p:txBody>
        </p:sp>
        <p:sp>
          <p:nvSpPr>
            <p:cNvPr id="68" name="rc68"/>
            <p:cNvSpPr/>
            <p:nvPr/>
          </p:nvSpPr>
          <p:spPr>
            <a:xfrm>
              <a:off x="8492436" y="4000401"/>
              <a:ext cx="214223" cy="1050209"/>
            </a:xfrm>
            <a:prstGeom prst="rect">
              <a:avLst/>
            </a:prstGeom>
            <a:solidFill>
              <a:srgbClr val="69DBFF">
                <a:alpha val="100000"/>
              </a:srgbClr>
            </a:solidFill>
          </p:spPr>
          <p:txBody>
            <a:bodyPr/>
            <a:lstStyle/>
            <a:p/>
          </p:txBody>
        </p:sp>
        <p:sp>
          <p:nvSpPr>
            <p:cNvPr id="69" name="pl69"/>
            <p:cNvSpPr/>
            <p:nvPr/>
          </p:nvSpPr>
          <p:spPr>
            <a:xfrm>
              <a:off x="6219286" y="2950177"/>
              <a:ext cx="2380262" cy="1050216"/>
            </a:xfrm>
            <a:custGeom>
              <a:avLst/>
              <a:pathLst>
                <a:path w="2380262" h="1050216">
                  <a:moveTo>
                    <a:pt x="0" y="0"/>
                  </a:moveTo>
                  <a:lnTo>
                    <a:pt x="238026" y="105021"/>
                  </a:lnTo>
                  <a:lnTo>
                    <a:pt x="476052" y="210043"/>
                  </a:lnTo>
                  <a:lnTo>
                    <a:pt x="714078" y="315065"/>
                  </a:lnTo>
                  <a:lnTo>
                    <a:pt x="952104" y="420086"/>
                  </a:lnTo>
                  <a:lnTo>
                    <a:pt x="1190131" y="525108"/>
                  </a:lnTo>
                  <a:lnTo>
                    <a:pt x="1428157" y="630130"/>
                  </a:lnTo>
                  <a:lnTo>
                    <a:pt x="1666183" y="735151"/>
                  </a:lnTo>
                  <a:lnTo>
                    <a:pt x="1904209" y="840173"/>
                  </a:lnTo>
                  <a:lnTo>
                    <a:pt x="2142236" y="945195"/>
                  </a:lnTo>
                  <a:lnTo>
                    <a:pt x="2380262" y="1050216"/>
                  </a:lnTo>
                </a:path>
              </a:pathLst>
            </a:custGeom>
            <a:ln w="13550" cap="flat">
              <a:solidFill>
                <a:srgbClr val="000000">
                  <a:alpha val="100000"/>
                </a:srgbClr>
              </a:solidFill>
              <a:prstDash val="solid"/>
              <a:round/>
            </a:ln>
          </p:spPr>
          <p:txBody>
            <a:bodyPr/>
            <a:lstStyle/>
            <a:p/>
          </p:txBody>
        </p:sp>
        <p:sp>
          <p:nvSpPr>
            <p:cNvPr id="70" name="pt70"/>
            <p:cNvSpPr/>
            <p:nvPr/>
          </p:nvSpPr>
          <p:spPr>
            <a:xfrm>
              <a:off x="6194460" y="29253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432486" y="30303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670512" y="31353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908538" y="32404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146565" y="33454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384591" y="34504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622617" y="35554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860643" y="36605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098670" y="37655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336696" y="38705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574722" y="39755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tx81"/>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2" name="tx82"/>
            <p:cNvSpPr/>
            <p:nvPr/>
          </p:nvSpPr>
          <p:spPr>
            <a:xfrm>
              <a:off x="571671" y="428361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3" name="tx83"/>
            <p:cNvSpPr/>
            <p:nvPr/>
          </p:nvSpPr>
          <p:spPr>
            <a:xfrm>
              <a:off x="508103" y="357405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4" name="tx84"/>
            <p:cNvSpPr/>
            <p:nvPr/>
          </p:nvSpPr>
          <p:spPr>
            <a:xfrm>
              <a:off x="508103" y="286449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5" name="tx85"/>
            <p:cNvSpPr/>
            <p:nvPr/>
          </p:nvSpPr>
          <p:spPr>
            <a:xfrm>
              <a:off x="508103" y="215493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6" name="tx86"/>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3" name="tx113"/>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4" name="tx114"/>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5" name="rc115"/>
            <p:cNvSpPr/>
            <p:nvPr/>
          </p:nvSpPr>
          <p:spPr>
            <a:xfrm>
              <a:off x="3693168" y="5900002"/>
              <a:ext cx="201456" cy="201456"/>
            </a:xfrm>
            <a:prstGeom prst="rect">
              <a:avLst/>
            </a:prstGeom>
            <a:solidFill>
              <a:srgbClr val="0058AB">
                <a:alpha val="100000"/>
              </a:srgbClr>
            </a:solidFill>
          </p:spPr>
          <p:txBody>
            <a:bodyPr/>
            <a:lstStyle/>
            <a:p/>
          </p:txBody>
        </p:sp>
        <p:sp>
          <p:nvSpPr>
            <p:cNvPr id="116" name="rc116"/>
            <p:cNvSpPr/>
            <p:nvPr/>
          </p:nvSpPr>
          <p:spPr>
            <a:xfrm>
              <a:off x="4595254" y="5900002"/>
              <a:ext cx="201456" cy="201456"/>
            </a:xfrm>
            <a:prstGeom prst="rect">
              <a:avLst/>
            </a:prstGeom>
            <a:solidFill>
              <a:srgbClr val="69DBFF">
                <a:alpha val="100000"/>
              </a:srgbClr>
            </a:solidFill>
          </p:spPr>
          <p:txBody>
            <a:bodyPr/>
            <a:lstStyle/>
            <a:p/>
          </p:txBody>
        </p:sp>
        <p:sp>
          <p:nvSpPr>
            <p:cNvPr id="117" name="tx117"/>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8" name="tx118"/>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9" name="tx119"/>
            <p:cNvSpPr/>
            <p:nvPr/>
          </p:nvSpPr>
          <p:spPr>
            <a:xfrm>
              <a:off x="2172931" y="1330710"/>
              <a:ext cx="57124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Mali</a:t>
              </a:r>
            </a:p>
          </p:txBody>
        </p:sp>
        <p:sp>
          <p:nvSpPr>
            <p:cNvPr id="120" name="tx12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2" name="tx122"/>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3" name="tx123"/>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15% lower than (ie. the country had achieved) the annual number proposed to reach the target, based on a linear trajectory of decline.</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15% below the annual IA2030 goal, positioning the programme to reach, and potentially exceed the 2030 goal if current progress continues.</a:t>
            </a:r>
          </a:p>
        </p:txBody>
      </p:sp>
      <p:grpSp xmlns:pic="http://schemas.openxmlformats.org/drawingml/2006/picture">
        <p:nvGrpSpPr>
          <p:cNvPr id="126" name=""/>
          <p:cNvGrpSpPr/>
          <p:nvPr/>
        </p:nvGrpSpPr>
        <p:grpSpPr>
          <a:xfrm>
            <a:off x="292608" y="1051560"/>
            <a:ext cx="8595360" cy="28575"/>
            <a:chOff x="292608" y="1051560"/>
            <a:chExt cx="8595360" cy="28575"/>
          </a:xfrm>
        </p:grpSpPr>
        <p:sp>
          <p:nvSpPr>
            <p:cNvPr id="12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Mali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7052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9553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12054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64555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17056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83303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35804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8830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40806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93307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4015067"/>
              <a:ext cx="238662" cy="292954"/>
            </a:xfrm>
            <a:prstGeom prst="rect">
              <a:avLst/>
            </a:prstGeom>
            <a:solidFill>
              <a:srgbClr val="80BD41">
                <a:alpha val="100000"/>
              </a:srgbClr>
            </a:solidFill>
          </p:spPr>
          <p:txBody>
            <a:bodyPr/>
            <a:lstStyle/>
            <a:p/>
          </p:txBody>
        </p:sp>
        <p:sp>
          <p:nvSpPr>
            <p:cNvPr id="28" name="rc28"/>
            <p:cNvSpPr/>
            <p:nvPr/>
          </p:nvSpPr>
          <p:spPr>
            <a:xfrm>
              <a:off x="1333322" y="3827769"/>
              <a:ext cx="238662" cy="187297"/>
            </a:xfrm>
            <a:prstGeom prst="rect">
              <a:avLst/>
            </a:prstGeom>
            <a:solidFill>
              <a:srgbClr val="1CABE2">
                <a:alpha val="100000"/>
              </a:srgbClr>
            </a:solidFill>
          </p:spPr>
          <p:txBody>
            <a:bodyPr/>
            <a:lstStyle/>
            <a:p/>
          </p:txBody>
        </p:sp>
        <p:sp>
          <p:nvSpPr>
            <p:cNvPr id="29" name="rc29"/>
            <p:cNvSpPr/>
            <p:nvPr/>
          </p:nvSpPr>
          <p:spPr>
            <a:xfrm>
              <a:off x="1598503" y="3920943"/>
              <a:ext cx="238662" cy="387078"/>
            </a:xfrm>
            <a:prstGeom prst="rect">
              <a:avLst/>
            </a:prstGeom>
            <a:solidFill>
              <a:srgbClr val="80BD41">
                <a:alpha val="100000"/>
              </a:srgbClr>
            </a:solidFill>
          </p:spPr>
          <p:txBody>
            <a:bodyPr/>
            <a:lstStyle/>
            <a:p/>
          </p:txBody>
        </p:sp>
        <p:sp>
          <p:nvSpPr>
            <p:cNvPr id="30" name="rc30"/>
            <p:cNvSpPr/>
            <p:nvPr/>
          </p:nvSpPr>
          <p:spPr>
            <a:xfrm>
              <a:off x="1598503" y="3811771"/>
              <a:ext cx="238662" cy="109171"/>
            </a:xfrm>
            <a:prstGeom prst="rect">
              <a:avLst/>
            </a:prstGeom>
            <a:solidFill>
              <a:srgbClr val="1CABE2">
                <a:alpha val="100000"/>
              </a:srgbClr>
            </a:solidFill>
          </p:spPr>
          <p:txBody>
            <a:bodyPr/>
            <a:lstStyle/>
            <a:p/>
          </p:txBody>
        </p:sp>
        <p:sp>
          <p:nvSpPr>
            <p:cNvPr id="31" name="rc31"/>
            <p:cNvSpPr/>
            <p:nvPr/>
          </p:nvSpPr>
          <p:spPr>
            <a:xfrm>
              <a:off x="1863684" y="3859926"/>
              <a:ext cx="238662" cy="448095"/>
            </a:xfrm>
            <a:prstGeom prst="rect">
              <a:avLst/>
            </a:prstGeom>
            <a:solidFill>
              <a:srgbClr val="80BD41">
                <a:alpha val="100000"/>
              </a:srgbClr>
            </a:solidFill>
          </p:spPr>
          <p:txBody>
            <a:bodyPr/>
            <a:lstStyle/>
            <a:p/>
          </p:txBody>
        </p:sp>
        <p:sp>
          <p:nvSpPr>
            <p:cNvPr id="32" name="rc32"/>
            <p:cNvSpPr/>
            <p:nvPr/>
          </p:nvSpPr>
          <p:spPr>
            <a:xfrm>
              <a:off x="1863684" y="3792971"/>
              <a:ext cx="238662" cy="66954"/>
            </a:xfrm>
            <a:prstGeom prst="rect">
              <a:avLst/>
            </a:prstGeom>
            <a:solidFill>
              <a:srgbClr val="1CABE2">
                <a:alpha val="100000"/>
              </a:srgbClr>
            </a:solidFill>
          </p:spPr>
          <p:txBody>
            <a:bodyPr/>
            <a:lstStyle/>
            <a:p/>
          </p:txBody>
        </p:sp>
        <p:sp>
          <p:nvSpPr>
            <p:cNvPr id="33" name="rc33"/>
            <p:cNvSpPr/>
            <p:nvPr/>
          </p:nvSpPr>
          <p:spPr>
            <a:xfrm>
              <a:off x="2128865" y="3821224"/>
              <a:ext cx="238662" cy="486797"/>
            </a:xfrm>
            <a:prstGeom prst="rect">
              <a:avLst/>
            </a:prstGeom>
            <a:solidFill>
              <a:srgbClr val="80BD41">
                <a:alpha val="100000"/>
              </a:srgbClr>
            </a:solidFill>
          </p:spPr>
          <p:txBody>
            <a:bodyPr/>
            <a:lstStyle/>
            <a:p/>
          </p:txBody>
        </p:sp>
        <p:sp>
          <p:nvSpPr>
            <p:cNvPr id="34" name="rc34"/>
            <p:cNvSpPr/>
            <p:nvPr/>
          </p:nvSpPr>
          <p:spPr>
            <a:xfrm>
              <a:off x="2128865" y="3773079"/>
              <a:ext cx="238662" cy="48144"/>
            </a:xfrm>
            <a:prstGeom prst="rect">
              <a:avLst/>
            </a:prstGeom>
            <a:solidFill>
              <a:srgbClr val="1CABE2">
                <a:alpha val="100000"/>
              </a:srgbClr>
            </a:solidFill>
          </p:spPr>
          <p:txBody>
            <a:bodyPr/>
            <a:lstStyle/>
            <a:p/>
          </p:txBody>
        </p:sp>
        <p:sp>
          <p:nvSpPr>
            <p:cNvPr id="35" name="rc35"/>
            <p:cNvSpPr/>
            <p:nvPr/>
          </p:nvSpPr>
          <p:spPr>
            <a:xfrm>
              <a:off x="2394045" y="3785818"/>
              <a:ext cx="238662" cy="522203"/>
            </a:xfrm>
            <a:prstGeom prst="rect">
              <a:avLst/>
            </a:prstGeom>
            <a:solidFill>
              <a:srgbClr val="80BD41">
                <a:alpha val="100000"/>
              </a:srgbClr>
            </a:solidFill>
          </p:spPr>
          <p:txBody>
            <a:bodyPr/>
            <a:lstStyle/>
            <a:p/>
          </p:txBody>
        </p:sp>
        <p:sp>
          <p:nvSpPr>
            <p:cNvPr id="36" name="rc36"/>
            <p:cNvSpPr/>
            <p:nvPr/>
          </p:nvSpPr>
          <p:spPr>
            <a:xfrm>
              <a:off x="2394045" y="3752483"/>
              <a:ext cx="238662" cy="33334"/>
            </a:xfrm>
            <a:prstGeom prst="rect">
              <a:avLst/>
            </a:prstGeom>
            <a:solidFill>
              <a:srgbClr val="1CABE2">
                <a:alpha val="100000"/>
              </a:srgbClr>
            </a:solidFill>
          </p:spPr>
          <p:txBody>
            <a:bodyPr/>
            <a:lstStyle/>
            <a:p/>
          </p:txBody>
        </p:sp>
        <p:sp>
          <p:nvSpPr>
            <p:cNvPr id="37" name="rc37"/>
            <p:cNvSpPr/>
            <p:nvPr/>
          </p:nvSpPr>
          <p:spPr>
            <a:xfrm>
              <a:off x="2659226" y="3754991"/>
              <a:ext cx="238662" cy="553030"/>
            </a:xfrm>
            <a:prstGeom prst="rect">
              <a:avLst/>
            </a:prstGeom>
            <a:solidFill>
              <a:srgbClr val="80BD41">
                <a:alpha val="100000"/>
              </a:srgbClr>
            </a:solidFill>
          </p:spPr>
          <p:txBody>
            <a:bodyPr/>
            <a:lstStyle/>
            <a:p/>
          </p:txBody>
        </p:sp>
        <p:sp>
          <p:nvSpPr>
            <p:cNvPr id="38" name="rc38"/>
            <p:cNvSpPr/>
            <p:nvPr/>
          </p:nvSpPr>
          <p:spPr>
            <a:xfrm>
              <a:off x="2659226" y="3731945"/>
              <a:ext cx="238662" cy="23046"/>
            </a:xfrm>
            <a:prstGeom prst="rect">
              <a:avLst/>
            </a:prstGeom>
            <a:solidFill>
              <a:srgbClr val="1CABE2">
                <a:alpha val="100000"/>
              </a:srgbClr>
            </a:solidFill>
          </p:spPr>
          <p:txBody>
            <a:bodyPr/>
            <a:lstStyle/>
            <a:p/>
          </p:txBody>
        </p:sp>
        <p:sp>
          <p:nvSpPr>
            <p:cNvPr id="39" name="rc39"/>
            <p:cNvSpPr/>
            <p:nvPr/>
          </p:nvSpPr>
          <p:spPr>
            <a:xfrm>
              <a:off x="2924407" y="3769003"/>
              <a:ext cx="238662" cy="539017"/>
            </a:xfrm>
            <a:prstGeom prst="rect">
              <a:avLst/>
            </a:prstGeom>
            <a:solidFill>
              <a:srgbClr val="80BD41">
                <a:alpha val="100000"/>
              </a:srgbClr>
            </a:solidFill>
          </p:spPr>
          <p:txBody>
            <a:bodyPr/>
            <a:lstStyle/>
            <a:p/>
          </p:txBody>
        </p:sp>
        <p:sp>
          <p:nvSpPr>
            <p:cNvPr id="40" name="rc40"/>
            <p:cNvSpPr/>
            <p:nvPr/>
          </p:nvSpPr>
          <p:spPr>
            <a:xfrm>
              <a:off x="2924407" y="3715690"/>
              <a:ext cx="238662" cy="53312"/>
            </a:xfrm>
            <a:prstGeom prst="rect">
              <a:avLst/>
            </a:prstGeom>
            <a:solidFill>
              <a:srgbClr val="1CABE2">
                <a:alpha val="100000"/>
              </a:srgbClr>
            </a:solidFill>
          </p:spPr>
          <p:txBody>
            <a:bodyPr/>
            <a:lstStyle/>
            <a:p/>
          </p:txBody>
        </p:sp>
        <p:sp>
          <p:nvSpPr>
            <p:cNvPr id="41" name="rc41"/>
            <p:cNvSpPr/>
            <p:nvPr/>
          </p:nvSpPr>
          <p:spPr>
            <a:xfrm>
              <a:off x="3189588" y="3765042"/>
              <a:ext cx="238662" cy="542979"/>
            </a:xfrm>
            <a:prstGeom prst="rect">
              <a:avLst/>
            </a:prstGeom>
            <a:solidFill>
              <a:srgbClr val="80BD41">
                <a:alpha val="100000"/>
              </a:srgbClr>
            </a:solidFill>
          </p:spPr>
          <p:txBody>
            <a:bodyPr/>
            <a:lstStyle/>
            <a:p/>
          </p:txBody>
        </p:sp>
        <p:sp>
          <p:nvSpPr>
            <p:cNvPr id="42" name="rc42"/>
            <p:cNvSpPr/>
            <p:nvPr/>
          </p:nvSpPr>
          <p:spPr>
            <a:xfrm>
              <a:off x="3189588" y="3697935"/>
              <a:ext cx="238662" cy="67106"/>
            </a:xfrm>
            <a:prstGeom prst="rect">
              <a:avLst/>
            </a:prstGeom>
            <a:solidFill>
              <a:srgbClr val="1CABE2">
                <a:alpha val="100000"/>
              </a:srgbClr>
            </a:solidFill>
          </p:spPr>
          <p:txBody>
            <a:bodyPr/>
            <a:lstStyle/>
            <a:p/>
          </p:txBody>
        </p:sp>
        <p:sp>
          <p:nvSpPr>
            <p:cNvPr id="43" name="rc43"/>
            <p:cNvSpPr/>
            <p:nvPr/>
          </p:nvSpPr>
          <p:spPr>
            <a:xfrm>
              <a:off x="3454768" y="3773706"/>
              <a:ext cx="238662" cy="534315"/>
            </a:xfrm>
            <a:prstGeom prst="rect">
              <a:avLst/>
            </a:prstGeom>
            <a:solidFill>
              <a:srgbClr val="80BD41">
                <a:alpha val="100000"/>
              </a:srgbClr>
            </a:solidFill>
          </p:spPr>
          <p:txBody>
            <a:bodyPr/>
            <a:lstStyle/>
            <a:p/>
          </p:txBody>
        </p:sp>
        <p:sp>
          <p:nvSpPr>
            <p:cNvPr id="44" name="rc44"/>
            <p:cNvSpPr/>
            <p:nvPr/>
          </p:nvSpPr>
          <p:spPr>
            <a:xfrm>
              <a:off x="3454768" y="3679420"/>
              <a:ext cx="238662" cy="94285"/>
            </a:xfrm>
            <a:prstGeom prst="rect">
              <a:avLst/>
            </a:prstGeom>
            <a:solidFill>
              <a:srgbClr val="1CABE2">
                <a:alpha val="100000"/>
              </a:srgbClr>
            </a:solidFill>
          </p:spPr>
          <p:txBody>
            <a:bodyPr/>
            <a:lstStyle/>
            <a:p/>
          </p:txBody>
        </p:sp>
        <p:sp>
          <p:nvSpPr>
            <p:cNvPr id="45" name="rc45"/>
            <p:cNvSpPr/>
            <p:nvPr/>
          </p:nvSpPr>
          <p:spPr>
            <a:xfrm>
              <a:off x="3719949" y="3777069"/>
              <a:ext cx="238662" cy="530952"/>
            </a:xfrm>
            <a:prstGeom prst="rect">
              <a:avLst/>
            </a:prstGeom>
            <a:solidFill>
              <a:srgbClr val="80BD41">
                <a:alpha val="100000"/>
              </a:srgbClr>
            </a:solidFill>
          </p:spPr>
          <p:txBody>
            <a:bodyPr/>
            <a:lstStyle/>
            <a:p/>
          </p:txBody>
        </p:sp>
        <p:sp>
          <p:nvSpPr>
            <p:cNvPr id="46" name="rc46"/>
            <p:cNvSpPr/>
            <p:nvPr/>
          </p:nvSpPr>
          <p:spPr>
            <a:xfrm>
              <a:off x="3719949" y="3660516"/>
              <a:ext cx="238662" cy="116552"/>
            </a:xfrm>
            <a:prstGeom prst="rect">
              <a:avLst/>
            </a:prstGeom>
            <a:solidFill>
              <a:srgbClr val="1CABE2">
                <a:alpha val="100000"/>
              </a:srgbClr>
            </a:solidFill>
          </p:spPr>
          <p:txBody>
            <a:bodyPr/>
            <a:lstStyle/>
            <a:p/>
          </p:txBody>
        </p:sp>
        <p:sp>
          <p:nvSpPr>
            <p:cNvPr id="47" name="rc47"/>
            <p:cNvSpPr/>
            <p:nvPr/>
          </p:nvSpPr>
          <p:spPr>
            <a:xfrm>
              <a:off x="3985130" y="3767065"/>
              <a:ext cx="238662" cy="540955"/>
            </a:xfrm>
            <a:prstGeom prst="rect">
              <a:avLst/>
            </a:prstGeom>
            <a:solidFill>
              <a:srgbClr val="80BD41">
                <a:alpha val="100000"/>
              </a:srgbClr>
            </a:solidFill>
          </p:spPr>
          <p:txBody>
            <a:bodyPr/>
            <a:lstStyle/>
            <a:p/>
          </p:txBody>
        </p:sp>
        <p:sp>
          <p:nvSpPr>
            <p:cNvPr id="48" name="rc48"/>
            <p:cNvSpPr/>
            <p:nvPr/>
          </p:nvSpPr>
          <p:spPr>
            <a:xfrm>
              <a:off x="3985130" y="3640177"/>
              <a:ext cx="238662" cy="126888"/>
            </a:xfrm>
            <a:prstGeom prst="rect">
              <a:avLst/>
            </a:prstGeom>
            <a:solidFill>
              <a:srgbClr val="1CABE2">
                <a:alpha val="100000"/>
              </a:srgbClr>
            </a:solidFill>
          </p:spPr>
          <p:txBody>
            <a:bodyPr/>
            <a:lstStyle/>
            <a:p/>
          </p:txBody>
        </p:sp>
        <p:sp>
          <p:nvSpPr>
            <p:cNvPr id="49" name="rc49"/>
            <p:cNvSpPr/>
            <p:nvPr/>
          </p:nvSpPr>
          <p:spPr>
            <a:xfrm>
              <a:off x="4250311" y="3760520"/>
              <a:ext cx="238662" cy="547501"/>
            </a:xfrm>
            <a:prstGeom prst="rect">
              <a:avLst/>
            </a:prstGeom>
            <a:solidFill>
              <a:srgbClr val="80BD41">
                <a:alpha val="100000"/>
              </a:srgbClr>
            </a:solidFill>
          </p:spPr>
          <p:txBody>
            <a:bodyPr/>
            <a:lstStyle/>
            <a:p/>
          </p:txBody>
        </p:sp>
        <p:sp>
          <p:nvSpPr>
            <p:cNvPr id="50" name="rc50"/>
            <p:cNvSpPr/>
            <p:nvPr/>
          </p:nvSpPr>
          <p:spPr>
            <a:xfrm>
              <a:off x="4250311" y="3623647"/>
              <a:ext cx="238662" cy="136872"/>
            </a:xfrm>
            <a:prstGeom prst="rect">
              <a:avLst/>
            </a:prstGeom>
            <a:solidFill>
              <a:srgbClr val="1CABE2">
                <a:alpha val="100000"/>
              </a:srgbClr>
            </a:solidFill>
          </p:spPr>
          <p:txBody>
            <a:bodyPr/>
            <a:lstStyle/>
            <a:p/>
          </p:txBody>
        </p:sp>
        <p:sp>
          <p:nvSpPr>
            <p:cNvPr id="51" name="rc51"/>
            <p:cNvSpPr/>
            <p:nvPr/>
          </p:nvSpPr>
          <p:spPr>
            <a:xfrm>
              <a:off x="4515492" y="3781239"/>
              <a:ext cx="238662" cy="526782"/>
            </a:xfrm>
            <a:prstGeom prst="rect">
              <a:avLst/>
            </a:prstGeom>
            <a:solidFill>
              <a:srgbClr val="80BD41">
                <a:alpha val="100000"/>
              </a:srgbClr>
            </a:solidFill>
          </p:spPr>
          <p:txBody>
            <a:bodyPr/>
            <a:lstStyle/>
            <a:p/>
          </p:txBody>
        </p:sp>
        <p:sp>
          <p:nvSpPr>
            <p:cNvPr id="52" name="rc52"/>
            <p:cNvSpPr/>
            <p:nvPr/>
          </p:nvSpPr>
          <p:spPr>
            <a:xfrm>
              <a:off x="4515492" y="3605645"/>
              <a:ext cx="238662" cy="175594"/>
            </a:xfrm>
            <a:prstGeom prst="rect">
              <a:avLst/>
            </a:prstGeom>
            <a:solidFill>
              <a:srgbClr val="1CABE2">
                <a:alpha val="100000"/>
              </a:srgbClr>
            </a:solidFill>
          </p:spPr>
          <p:txBody>
            <a:bodyPr/>
            <a:lstStyle/>
            <a:p/>
          </p:txBody>
        </p:sp>
        <p:sp>
          <p:nvSpPr>
            <p:cNvPr id="53" name="rc53"/>
            <p:cNvSpPr/>
            <p:nvPr/>
          </p:nvSpPr>
          <p:spPr>
            <a:xfrm>
              <a:off x="4780672" y="3817357"/>
              <a:ext cx="238662" cy="490663"/>
            </a:xfrm>
            <a:prstGeom prst="rect">
              <a:avLst/>
            </a:prstGeom>
            <a:solidFill>
              <a:srgbClr val="80BD41">
                <a:alpha val="100000"/>
              </a:srgbClr>
            </a:solidFill>
          </p:spPr>
          <p:txBody>
            <a:bodyPr/>
            <a:lstStyle/>
            <a:p/>
          </p:txBody>
        </p:sp>
        <p:sp>
          <p:nvSpPr>
            <p:cNvPr id="54" name="rc54"/>
            <p:cNvSpPr/>
            <p:nvPr/>
          </p:nvSpPr>
          <p:spPr>
            <a:xfrm>
              <a:off x="4780672" y="3596915"/>
              <a:ext cx="238662" cy="220442"/>
            </a:xfrm>
            <a:prstGeom prst="rect">
              <a:avLst/>
            </a:prstGeom>
            <a:solidFill>
              <a:srgbClr val="1CABE2">
                <a:alpha val="100000"/>
              </a:srgbClr>
            </a:solidFill>
          </p:spPr>
          <p:txBody>
            <a:bodyPr/>
            <a:lstStyle/>
            <a:p/>
          </p:txBody>
        </p:sp>
        <p:sp>
          <p:nvSpPr>
            <p:cNvPr id="55" name="rc55"/>
            <p:cNvSpPr/>
            <p:nvPr/>
          </p:nvSpPr>
          <p:spPr>
            <a:xfrm>
              <a:off x="5045853" y="3777325"/>
              <a:ext cx="238662" cy="530696"/>
            </a:xfrm>
            <a:prstGeom prst="rect">
              <a:avLst/>
            </a:prstGeom>
            <a:solidFill>
              <a:srgbClr val="80BD41">
                <a:alpha val="100000"/>
              </a:srgbClr>
            </a:solidFill>
          </p:spPr>
          <p:txBody>
            <a:bodyPr/>
            <a:lstStyle/>
            <a:p/>
          </p:txBody>
        </p:sp>
        <p:sp>
          <p:nvSpPr>
            <p:cNvPr id="56" name="rc56"/>
            <p:cNvSpPr/>
            <p:nvPr/>
          </p:nvSpPr>
          <p:spPr>
            <a:xfrm>
              <a:off x="5045853" y="3581041"/>
              <a:ext cx="238662" cy="196284"/>
            </a:xfrm>
            <a:prstGeom prst="rect">
              <a:avLst/>
            </a:prstGeom>
            <a:solidFill>
              <a:srgbClr val="1CABE2">
                <a:alpha val="100000"/>
              </a:srgbClr>
            </a:solidFill>
          </p:spPr>
          <p:txBody>
            <a:bodyPr/>
            <a:lstStyle/>
            <a:p/>
          </p:txBody>
        </p:sp>
        <p:sp>
          <p:nvSpPr>
            <p:cNvPr id="57" name="rc57"/>
            <p:cNvSpPr/>
            <p:nvPr/>
          </p:nvSpPr>
          <p:spPr>
            <a:xfrm>
              <a:off x="5311034" y="3729000"/>
              <a:ext cx="238662" cy="579021"/>
            </a:xfrm>
            <a:prstGeom prst="rect">
              <a:avLst/>
            </a:prstGeom>
            <a:solidFill>
              <a:srgbClr val="80BD41">
                <a:alpha val="100000"/>
              </a:srgbClr>
            </a:solidFill>
          </p:spPr>
          <p:txBody>
            <a:bodyPr/>
            <a:lstStyle/>
            <a:p/>
          </p:txBody>
        </p:sp>
        <p:sp>
          <p:nvSpPr>
            <p:cNvPr id="58" name="rc58"/>
            <p:cNvSpPr/>
            <p:nvPr/>
          </p:nvSpPr>
          <p:spPr>
            <a:xfrm>
              <a:off x="5311034" y="3565689"/>
              <a:ext cx="238662" cy="163310"/>
            </a:xfrm>
            <a:prstGeom prst="rect">
              <a:avLst/>
            </a:prstGeom>
            <a:solidFill>
              <a:srgbClr val="1CABE2">
                <a:alpha val="100000"/>
              </a:srgbClr>
            </a:solidFill>
          </p:spPr>
          <p:txBody>
            <a:bodyPr/>
            <a:lstStyle/>
            <a:p/>
          </p:txBody>
        </p:sp>
        <p:sp>
          <p:nvSpPr>
            <p:cNvPr id="59" name="rc59"/>
            <p:cNvSpPr/>
            <p:nvPr/>
          </p:nvSpPr>
          <p:spPr>
            <a:xfrm>
              <a:off x="5576215" y="3687068"/>
              <a:ext cx="238662" cy="620953"/>
            </a:xfrm>
            <a:prstGeom prst="rect">
              <a:avLst/>
            </a:prstGeom>
            <a:solidFill>
              <a:srgbClr val="80BD41">
                <a:alpha val="100000"/>
              </a:srgbClr>
            </a:solidFill>
          </p:spPr>
          <p:txBody>
            <a:bodyPr/>
            <a:lstStyle/>
            <a:p/>
          </p:txBody>
        </p:sp>
        <p:sp>
          <p:nvSpPr>
            <p:cNvPr id="60" name="rc60"/>
            <p:cNvSpPr/>
            <p:nvPr/>
          </p:nvSpPr>
          <p:spPr>
            <a:xfrm>
              <a:off x="5576215" y="3550755"/>
              <a:ext cx="238662" cy="136312"/>
            </a:xfrm>
            <a:prstGeom prst="rect">
              <a:avLst/>
            </a:prstGeom>
            <a:solidFill>
              <a:srgbClr val="1CABE2">
                <a:alpha val="100000"/>
              </a:srgbClr>
            </a:solidFill>
          </p:spPr>
          <p:txBody>
            <a:bodyPr/>
            <a:lstStyle/>
            <a:p/>
          </p:txBody>
        </p:sp>
        <p:sp>
          <p:nvSpPr>
            <p:cNvPr id="61" name="rc61"/>
            <p:cNvSpPr/>
            <p:nvPr/>
          </p:nvSpPr>
          <p:spPr>
            <a:xfrm>
              <a:off x="5841395" y="3673131"/>
              <a:ext cx="238662" cy="634889"/>
            </a:xfrm>
            <a:prstGeom prst="rect">
              <a:avLst/>
            </a:prstGeom>
            <a:solidFill>
              <a:srgbClr val="80BD41">
                <a:alpha val="100000"/>
              </a:srgbClr>
            </a:solidFill>
          </p:spPr>
          <p:txBody>
            <a:bodyPr/>
            <a:lstStyle/>
            <a:p/>
          </p:txBody>
        </p:sp>
        <p:sp>
          <p:nvSpPr>
            <p:cNvPr id="62" name="rc62"/>
            <p:cNvSpPr/>
            <p:nvPr/>
          </p:nvSpPr>
          <p:spPr>
            <a:xfrm>
              <a:off x="5841395" y="3533770"/>
              <a:ext cx="238662" cy="139361"/>
            </a:xfrm>
            <a:prstGeom prst="rect">
              <a:avLst/>
            </a:prstGeom>
            <a:solidFill>
              <a:srgbClr val="1CABE2">
                <a:alpha val="100000"/>
              </a:srgbClr>
            </a:solidFill>
          </p:spPr>
          <p:txBody>
            <a:bodyPr/>
            <a:lstStyle/>
            <a:p/>
          </p:txBody>
        </p:sp>
        <p:sp>
          <p:nvSpPr>
            <p:cNvPr id="63" name="rc63"/>
            <p:cNvSpPr/>
            <p:nvPr/>
          </p:nvSpPr>
          <p:spPr>
            <a:xfrm>
              <a:off x="6106576" y="3665332"/>
              <a:ext cx="238662" cy="642689"/>
            </a:xfrm>
            <a:prstGeom prst="rect">
              <a:avLst/>
            </a:prstGeom>
            <a:solidFill>
              <a:srgbClr val="80BD41">
                <a:alpha val="100000"/>
              </a:srgbClr>
            </a:solidFill>
          </p:spPr>
          <p:txBody>
            <a:bodyPr/>
            <a:lstStyle/>
            <a:p/>
          </p:txBody>
        </p:sp>
        <p:sp>
          <p:nvSpPr>
            <p:cNvPr id="64" name="rc64"/>
            <p:cNvSpPr/>
            <p:nvPr/>
          </p:nvSpPr>
          <p:spPr>
            <a:xfrm>
              <a:off x="6106576" y="3524251"/>
              <a:ext cx="238662" cy="141081"/>
            </a:xfrm>
            <a:prstGeom prst="rect">
              <a:avLst/>
            </a:prstGeom>
            <a:solidFill>
              <a:srgbClr val="1CABE2">
                <a:alpha val="100000"/>
              </a:srgbClr>
            </a:solidFill>
          </p:spPr>
          <p:txBody>
            <a:bodyPr/>
            <a:lstStyle/>
            <a:p/>
          </p:txBody>
        </p:sp>
        <p:sp>
          <p:nvSpPr>
            <p:cNvPr id="65" name="rc65"/>
            <p:cNvSpPr/>
            <p:nvPr/>
          </p:nvSpPr>
          <p:spPr>
            <a:xfrm>
              <a:off x="6371757" y="3667489"/>
              <a:ext cx="238662" cy="640532"/>
            </a:xfrm>
            <a:prstGeom prst="rect">
              <a:avLst/>
            </a:prstGeom>
            <a:solidFill>
              <a:srgbClr val="80BD41">
                <a:alpha val="100000"/>
              </a:srgbClr>
            </a:solidFill>
          </p:spPr>
          <p:txBody>
            <a:bodyPr/>
            <a:lstStyle/>
            <a:p/>
          </p:txBody>
        </p:sp>
        <p:sp>
          <p:nvSpPr>
            <p:cNvPr id="66" name="rc66"/>
            <p:cNvSpPr/>
            <p:nvPr/>
          </p:nvSpPr>
          <p:spPr>
            <a:xfrm>
              <a:off x="6371757" y="3526882"/>
              <a:ext cx="238662" cy="140606"/>
            </a:xfrm>
            <a:prstGeom prst="rect">
              <a:avLst/>
            </a:prstGeom>
            <a:solidFill>
              <a:srgbClr val="1CABE2">
                <a:alpha val="100000"/>
              </a:srgbClr>
            </a:solidFill>
          </p:spPr>
          <p:txBody>
            <a:bodyPr/>
            <a:lstStyle/>
            <a:p/>
          </p:txBody>
        </p:sp>
        <p:sp>
          <p:nvSpPr>
            <p:cNvPr id="67" name="rc67"/>
            <p:cNvSpPr/>
            <p:nvPr/>
          </p:nvSpPr>
          <p:spPr>
            <a:xfrm>
              <a:off x="6636938" y="3706257"/>
              <a:ext cx="238662" cy="601763"/>
            </a:xfrm>
            <a:prstGeom prst="rect">
              <a:avLst/>
            </a:prstGeom>
            <a:solidFill>
              <a:srgbClr val="80BD41">
                <a:alpha val="100000"/>
              </a:srgbClr>
            </a:solidFill>
          </p:spPr>
          <p:txBody>
            <a:bodyPr/>
            <a:lstStyle/>
            <a:p/>
          </p:txBody>
        </p:sp>
        <p:sp>
          <p:nvSpPr>
            <p:cNvPr id="68" name="rc68"/>
            <p:cNvSpPr/>
            <p:nvPr/>
          </p:nvSpPr>
          <p:spPr>
            <a:xfrm>
              <a:off x="6636938" y="3505669"/>
              <a:ext cx="238662" cy="200587"/>
            </a:xfrm>
            <a:prstGeom prst="rect">
              <a:avLst/>
            </a:prstGeom>
            <a:solidFill>
              <a:srgbClr val="1CABE2">
                <a:alpha val="100000"/>
              </a:srgbClr>
            </a:solidFill>
          </p:spPr>
          <p:txBody>
            <a:bodyPr/>
            <a:lstStyle/>
            <a:p/>
          </p:txBody>
        </p:sp>
        <p:sp>
          <p:nvSpPr>
            <p:cNvPr id="69" name="rc69"/>
            <p:cNvSpPr/>
            <p:nvPr/>
          </p:nvSpPr>
          <p:spPr>
            <a:xfrm>
              <a:off x="6902119" y="3641355"/>
              <a:ext cx="238662" cy="666666"/>
            </a:xfrm>
            <a:prstGeom prst="rect">
              <a:avLst/>
            </a:prstGeom>
            <a:solidFill>
              <a:srgbClr val="80BD41">
                <a:alpha val="100000"/>
              </a:srgbClr>
            </a:solidFill>
          </p:spPr>
          <p:txBody>
            <a:bodyPr/>
            <a:lstStyle/>
            <a:p/>
          </p:txBody>
        </p:sp>
        <p:sp>
          <p:nvSpPr>
            <p:cNvPr id="70" name="rc70"/>
            <p:cNvSpPr/>
            <p:nvPr/>
          </p:nvSpPr>
          <p:spPr>
            <a:xfrm>
              <a:off x="6902119" y="3484979"/>
              <a:ext cx="238662" cy="156375"/>
            </a:xfrm>
            <a:prstGeom prst="rect">
              <a:avLst/>
            </a:prstGeom>
            <a:solidFill>
              <a:srgbClr val="1CABE2">
                <a:alpha val="100000"/>
              </a:srgbClr>
            </a:solidFill>
          </p:spPr>
          <p:txBody>
            <a:bodyPr/>
            <a:lstStyle/>
            <a:p/>
          </p:txBody>
        </p:sp>
        <p:sp>
          <p:nvSpPr>
            <p:cNvPr id="71" name="rc71"/>
            <p:cNvSpPr/>
            <p:nvPr/>
          </p:nvSpPr>
          <p:spPr>
            <a:xfrm>
              <a:off x="7167299" y="3601275"/>
              <a:ext cx="238662" cy="706746"/>
            </a:xfrm>
            <a:prstGeom prst="rect">
              <a:avLst/>
            </a:prstGeom>
            <a:solidFill>
              <a:srgbClr val="80BD41">
                <a:alpha val="100000"/>
              </a:srgbClr>
            </a:solidFill>
          </p:spPr>
          <p:txBody>
            <a:bodyPr/>
            <a:lstStyle/>
            <a:p/>
          </p:txBody>
        </p:sp>
        <p:sp>
          <p:nvSpPr>
            <p:cNvPr id="72" name="rc72"/>
            <p:cNvSpPr/>
            <p:nvPr/>
          </p:nvSpPr>
          <p:spPr>
            <a:xfrm>
              <a:off x="7167299" y="3466654"/>
              <a:ext cx="238662" cy="134621"/>
            </a:xfrm>
            <a:prstGeom prst="rect">
              <a:avLst/>
            </a:prstGeom>
            <a:solidFill>
              <a:srgbClr val="1CABE2">
                <a:alpha val="100000"/>
              </a:srgbClr>
            </a:solidFill>
          </p:spPr>
          <p:txBody>
            <a:bodyPr/>
            <a:lstStyle/>
            <a:p/>
          </p:txBody>
        </p:sp>
        <p:sp>
          <p:nvSpPr>
            <p:cNvPr id="73" name="rc73"/>
            <p:cNvSpPr/>
            <p:nvPr/>
          </p:nvSpPr>
          <p:spPr>
            <a:xfrm>
              <a:off x="7432480" y="3576291"/>
              <a:ext cx="238662" cy="731730"/>
            </a:xfrm>
            <a:prstGeom prst="rect">
              <a:avLst/>
            </a:prstGeom>
            <a:solidFill>
              <a:srgbClr val="80BD41">
                <a:alpha val="100000"/>
              </a:srgbClr>
            </a:solidFill>
          </p:spPr>
          <p:txBody>
            <a:bodyPr/>
            <a:lstStyle/>
            <a:p/>
          </p:txBody>
        </p:sp>
        <p:sp>
          <p:nvSpPr>
            <p:cNvPr id="74" name="rc74"/>
            <p:cNvSpPr/>
            <p:nvPr/>
          </p:nvSpPr>
          <p:spPr>
            <a:xfrm>
              <a:off x="7432480" y="3447160"/>
              <a:ext cx="238662" cy="129130"/>
            </a:xfrm>
            <a:prstGeom prst="rect">
              <a:avLst/>
            </a:prstGeom>
            <a:solidFill>
              <a:srgbClr val="1CABE2">
                <a:alpha val="100000"/>
              </a:srgbClr>
            </a:solidFill>
          </p:spPr>
          <p:txBody>
            <a:bodyPr/>
            <a:lstStyle/>
            <a:p/>
          </p:txBody>
        </p:sp>
        <p:sp>
          <p:nvSpPr>
            <p:cNvPr id="75" name="rc75"/>
            <p:cNvSpPr/>
            <p:nvPr/>
          </p:nvSpPr>
          <p:spPr>
            <a:xfrm>
              <a:off x="7697661" y="3510837"/>
              <a:ext cx="238662" cy="797184"/>
            </a:xfrm>
            <a:prstGeom prst="rect">
              <a:avLst/>
            </a:prstGeom>
            <a:solidFill>
              <a:srgbClr val="80BD41">
                <a:alpha val="100000"/>
              </a:srgbClr>
            </a:solidFill>
          </p:spPr>
          <p:txBody>
            <a:bodyPr/>
            <a:lstStyle/>
            <a:p/>
          </p:txBody>
        </p:sp>
        <p:sp>
          <p:nvSpPr>
            <p:cNvPr id="76" name="rc76"/>
            <p:cNvSpPr/>
            <p:nvPr/>
          </p:nvSpPr>
          <p:spPr>
            <a:xfrm>
              <a:off x="7697661" y="3431998"/>
              <a:ext cx="238662" cy="78838"/>
            </a:xfrm>
            <a:prstGeom prst="rect">
              <a:avLst/>
            </a:prstGeom>
            <a:solidFill>
              <a:srgbClr val="1CABE2">
                <a:alpha val="100000"/>
              </a:srgbClr>
            </a:solidFill>
          </p:spPr>
          <p:txBody>
            <a:bodyPr/>
            <a:lstStyle/>
            <a:p/>
          </p:txBody>
        </p:sp>
        <p:sp>
          <p:nvSpPr>
            <p:cNvPr id="77" name="rc77"/>
            <p:cNvSpPr/>
            <p:nvPr/>
          </p:nvSpPr>
          <p:spPr>
            <a:xfrm>
              <a:off x="7962842" y="3503294"/>
              <a:ext cx="238662" cy="804726"/>
            </a:xfrm>
            <a:prstGeom prst="rect">
              <a:avLst/>
            </a:prstGeom>
            <a:solidFill>
              <a:srgbClr val="80BD41">
                <a:alpha val="100000"/>
              </a:srgbClr>
            </a:solidFill>
          </p:spPr>
          <p:txBody>
            <a:bodyPr/>
            <a:lstStyle/>
            <a:p/>
          </p:txBody>
        </p:sp>
        <p:sp>
          <p:nvSpPr>
            <p:cNvPr id="78" name="rc78"/>
            <p:cNvSpPr/>
            <p:nvPr/>
          </p:nvSpPr>
          <p:spPr>
            <a:xfrm>
              <a:off x="7962842" y="3413882"/>
              <a:ext cx="238662" cy="89411"/>
            </a:xfrm>
            <a:prstGeom prst="rect">
              <a:avLst/>
            </a:prstGeom>
            <a:solidFill>
              <a:srgbClr val="1CABE2">
                <a:alpha val="100000"/>
              </a:srgbClr>
            </a:solidFill>
          </p:spPr>
          <p:txBody>
            <a:bodyPr/>
            <a:lstStyle/>
            <a:p/>
          </p:txBody>
        </p:sp>
        <p:sp>
          <p:nvSpPr>
            <p:cNvPr id="79" name="pl79"/>
            <p:cNvSpPr/>
            <p:nvPr/>
          </p:nvSpPr>
          <p:spPr>
            <a:xfrm>
              <a:off x="1452654" y="2162083"/>
              <a:ext cx="6629519" cy="782373"/>
            </a:xfrm>
            <a:custGeom>
              <a:avLst/>
              <a:pathLst>
                <a:path w="6629519" h="782373">
                  <a:moveTo>
                    <a:pt x="0" y="782373"/>
                  </a:moveTo>
                  <a:lnTo>
                    <a:pt x="265180" y="402363"/>
                  </a:lnTo>
                  <a:lnTo>
                    <a:pt x="530361" y="201181"/>
                  </a:lnTo>
                  <a:lnTo>
                    <a:pt x="795542" y="111767"/>
                  </a:lnTo>
                  <a:lnTo>
                    <a:pt x="1060723" y="44707"/>
                  </a:lnTo>
                  <a:lnTo>
                    <a:pt x="1325903" y="0"/>
                  </a:lnTo>
                  <a:lnTo>
                    <a:pt x="1591084" y="111767"/>
                  </a:lnTo>
                  <a:lnTo>
                    <a:pt x="1856265" y="156474"/>
                  </a:lnTo>
                  <a:lnTo>
                    <a:pt x="2121446" y="245888"/>
                  </a:lnTo>
                  <a:lnTo>
                    <a:pt x="2386626" y="312949"/>
                  </a:lnTo>
                  <a:lnTo>
                    <a:pt x="2651807" y="335302"/>
                  </a:lnTo>
                  <a:lnTo>
                    <a:pt x="2916988" y="357656"/>
                  </a:lnTo>
                  <a:lnTo>
                    <a:pt x="3182169" y="469423"/>
                  </a:lnTo>
                  <a:lnTo>
                    <a:pt x="3447350" y="603545"/>
                  </a:lnTo>
                  <a:lnTo>
                    <a:pt x="3712530" y="514130"/>
                  </a:lnTo>
                  <a:lnTo>
                    <a:pt x="3977711" y="402363"/>
                  </a:lnTo>
                  <a:lnTo>
                    <a:pt x="4242892" y="312949"/>
                  </a:lnTo>
                  <a:lnTo>
                    <a:pt x="4508073" y="312949"/>
                  </a:lnTo>
                  <a:lnTo>
                    <a:pt x="4773253" y="312949"/>
                  </a:lnTo>
                  <a:lnTo>
                    <a:pt x="5038434" y="312949"/>
                  </a:lnTo>
                  <a:lnTo>
                    <a:pt x="5303615" y="469423"/>
                  </a:lnTo>
                  <a:lnTo>
                    <a:pt x="5568796" y="335302"/>
                  </a:lnTo>
                  <a:lnTo>
                    <a:pt x="5833977" y="268242"/>
                  </a:lnTo>
                  <a:lnTo>
                    <a:pt x="6099157" y="245888"/>
                  </a:lnTo>
                  <a:lnTo>
                    <a:pt x="6364338" y="111767"/>
                  </a:lnTo>
                  <a:lnTo>
                    <a:pt x="6629519" y="134121"/>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1" name="tx81"/>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3" name="tx83"/>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4" name="tx84"/>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6695979"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6" name="tx86"/>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7" name="tx87"/>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8" name="tx88"/>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9" name="tx89"/>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90" name="tx90"/>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91" name="tx91"/>
            <p:cNvSpPr/>
            <p:nvPr/>
          </p:nvSpPr>
          <p:spPr>
            <a:xfrm>
              <a:off x="1335100" y="36918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505.5</a:t>
              </a:r>
            </a:p>
          </p:txBody>
        </p:sp>
        <p:sp>
          <p:nvSpPr>
            <p:cNvPr id="92" name="tx92"/>
            <p:cNvSpPr/>
            <p:nvPr/>
          </p:nvSpPr>
          <p:spPr>
            <a:xfrm>
              <a:off x="2661004" y="35960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606.4</a:t>
              </a:r>
            </a:p>
          </p:txBody>
        </p:sp>
        <p:sp>
          <p:nvSpPr>
            <p:cNvPr id="93" name="tx93"/>
            <p:cNvSpPr/>
            <p:nvPr/>
          </p:nvSpPr>
          <p:spPr>
            <a:xfrm>
              <a:off x="4026085" y="350420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a:t>
              </a:r>
            </a:p>
          </p:txBody>
        </p:sp>
        <p:sp>
          <p:nvSpPr>
            <p:cNvPr id="94" name="tx94"/>
            <p:cNvSpPr/>
            <p:nvPr/>
          </p:nvSpPr>
          <p:spPr>
            <a:xfrm>
              <a:off x="5312812" y="34297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781.4</a:t>
              </a:r>
            </a:p>
          </p:txBody>
        </p:sp>
        <p:sp>
          <p:nvSpPr>
            <p:cNvPr id="95" name="tx95"/>
            <p:cNvSpPr/>
            <p:nvPr/>
          </p:nvSpPr>
          <p:spPr>
            <a:xfrm>
              <a:off x="6373535" y="33909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822.3</a:t>
              </a:r>
            </a:p>
          </p:txBody>
        </p:sp>
        <p:sp>
          <p:nvSpPr>
            <p:cNvPr id="96" name="tx96"/>
            <p:cNvSpPr/>
            <p:nvPr/>
          </p:nvSpPr>
          <p:spPr>
            <a:xfrm>
              <a:off x="6638716" y="33697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844.6</a:t>
              </a:r>
            </a:p>
          </p:txBody>
        </p:sp>
        <p:sp>
          <p:nvSpPr>
            <p:cNvPr id="97" name="tx97"/>
            <p:cNvSpPr/>
            <p:nvPr/>
          </p:nvSpPr>
          <p:spPr>
            <a:xfrm>
              <a:off x="6903896" y="33490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866.4</a:t>
              </a:r>
            </a:p>
          </p:txBody>
        </p:sp>
        <p:sp>
          <p:nvSpPr>
            <p:cNvPr id="98" name="tx98"/>
            <p:cNvSpPr/>
            <p:nvPr/>
          </p:nvSpPr>
          <p:spPr>
            <a:xfrm>
              <a:off x="7169077" y="33307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885.7</a:t>
              </a:r>
            </a:p>
          </p:txBody>
        </p:sp>
        <p:sp>
          <p:nvSpPr>
            <p:cNvPr id="99" name="tx99"/>
            <p:cNvSpPr/>
            <p:nvPr/>
          </p:nvSpPr>
          <p:spPr>
            <a:xfrm>
              <a:off x="7434258" y="33112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906.2</a:t>
              </a:r>
            </a:p>
          </p:txBody>
        </p:sp>
        <p:sp>
          <p:nvSpPr>
            <p:cNvPr id="100" name="tx100"/>
            <p:cNvSpPr/>
            <p:nvPr/>
          </p:nvSpPr>
          <p:spPr>
            <a:xfrm>
              <a:off x="7699439" y="32960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922.1</a:t>
              </a:r>
            </a:p>
          </p:txBody>
        </p:sp>
        <p:sp>
          <p:nvSpPr>
            <p:cNvPr id="101" name="tx101"/>
            <p:cNvSpPr/>
            <p:nvPr/>
          </p:nvSpPr>
          <p:spPr>
            <a:xfrm>
              <a:off x="7964620" y="32779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941.2</a:t>
              </a:r>
            </a:p>
          </p:txBody>
        </p:sp>
        <p:sp>
          <p:nvSpPr>
            <p:cNvPr id="102" name="pl102"/>
            <p:cNvSpPr/>
            <p:nvPr/>
          </p:nvSpPr>
          <p:spPr>
            <a:xfrm>
              <a:off x="1452654" y="2072669"/>
              <a:ext cx="0" cy="871787"/>
            </a:xfrm>
            <a:custGeom>
              <a:avLst/>
              <a:pathLst>
                <a:path w="0" h="871787">
                  <a:moveTo>
                    <a:pt x="0" y="87178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35100" y="41264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308.4</a:t>
              </a:r>
            </a:p>
          </p:txBody>
        </p:sp>
        <p:sp>
          <p:nvSpPr>
            <p:cNvPr id="114" name="tx114"/>
            <p:cNvSpPr/>
            <p:nvPr/>
          </p:nvSpPr>
          <p:spPr>
            <a:xfrm>
              <a:off x="1335100" y="38863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197.2</a:t>
              </a:r>
            </a:p>
          </p:txBody>
        </p:sp>
        <p:sp>
          <p:nvSpPr>
            <p:cNvPr id="115" name="tx115"/>
            <p:cNvSpPr/>
            <p:nvPr/>
          </p:nvSpPr>
          <p:spPr>
            <a:xfrm>
              <a:off x="2661004" y="39964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582.1</a:t>
              </a:r>
            </a:p>
          </p:txBody>
        </p:sp>
        <p:sp>
          <p:nvSpPr>
            <p:cNvPr id="116" name="tx116"/>
            <p:cNvSpPr/>
            <p:nvPr/>
          </p:nvSpPr>
          <p:spPr>
            <a:xfrm>
              <a:off x="2687130" y="37083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a:t>
              </a:r>
            </a:p>
          </p:txBody>
        </p:sp>
        <p:sp>
          <p:nvSpPr>
            <p:cNvPr id="117" name="tx117"/>
            <p:cNvSpPr/>
            <p:nvPr/>
          </p:nvSpPr>
          <p:spPr>
            <a:xfrm>
              <a:off x="3986908" y="40024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569.4</a:t>
              </a:r>
            </a:p>
          </p:txBody>
        </p:sp>
        <p:sp>
          <p:nvSpPr>
            <p:cNvPr id="118" name="tx118"/>
            <p:cNvSpPr/>
            <p:nvPr/>
          </p:nvSpPr>
          <p:spPr>
            <a:xfrm>
              <a:off x="3986908" y="36685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133.6</a:t>
              </a:r>
            </a:p>
          </p:txBody>
        </p:sp>
        <p:sp>
          <p:nvSpPr>
            <p:cNvPr id="119" name="tx119"/>
            <p:cNvSpPr/>
            <p:nvPr/>
          </p:nvSpPr>
          <p:spPr>
            <a:xfrm>
              <a:off x="5312812" y="39834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609.5</a:t>
              </a:r>
            </a:p>
          </p:txBody>
        </p:sp>
        <p:sp>
          <p:nvSpPr>
            <p:cNvPr id="120" name="tx120"/>
            <p:cNvSpPr/>
            <p:nvPr/>
          </p:nvSpPr>
          <p:spPr>
            <a:xfrm>
              <a:off x="5312812" y="36122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171.9</a:t>
              </a:r>
            </a:p>
          </p:txBody>
        </p:sp>
        <p:sp>
          <p:nvSpPr>
            <p:cNvPr id="121" name="tx121"/>
            <p:cNvSpPr/>
            <p:nvPr/>
          </p:nvSpPr>
          <p:spPr>
            <a:xfrm>
              <a:off x="6373535" y="39526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674.3</a:t>
              </a:r>
            </a:p>
          </p:txBody>
        </p:sp>
        <p:sp>
          <p:nvSpPr>
            <p:cNvPr id="122" name="tx122"/>
            <p:cNvSpPr/>
            <p:nvPr/>
          </p:nvSpPr>
          <p:spPr>
            <a:xfrm>
              <a:off x="6412712" y="356213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23" name="tx123"/>
            <p:cNvSpPr/>
            <p:nvPr/>
          </p:nvSpPr>
          <p:spPr>
            <a:xfrm>
              <a:off x="6638716" y="39720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633.5</a:t>
              </a:r>
            </a:p>
          </p:txBody>
        </p:sp>
        <p:sp>
          <p:nvSpPr>
            <p:cNvPr id="124" name="tx124"/>
            <p:cNvSpPr/>
            <p:nvPr/>
          </p:nvSpPr>
          <p:spPr>
            <a:xfrm>
              <a:off x="6638716" y="357206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211.2</a:t>
              </a:r>
            </a:p>
          </p:txBody>
        </p:sp>
        <p:sp>
          <p:nvSpPr>
            <p:cNvPr id="125" name="tx125"/>
            <p:cNvSpPr/>
            <p:nvPr/>
          </p:nvSpPr>
          <p:spPr>
            <a:xfrm>
              <a:off x="6903896" y="39396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701.8</a:t>
              </a:r>
            </a:p>
          </p:txBody>
        </p:sp>
        <p:sp>
          <p:nvSpPr>
            <p:cNvPr id="126" name="tx126"/>
            <p:cNvSpPr/>
            <p:nvPr/>
          </p:nvSpPr>
          <p:spPr>
            <a:xfrm>
              <a:off x="6903896" y="35281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164.6</a:t>
              </a:r>
            </a:p>
          </p:txBody>
        </p:sp>
        <p:sp>
          <p:nvSpPr>
            <p:cNvPr id="127" name="tx127"/>
            <p:cNvSpPr/>
            <p:nvPr/>
          </p:nvSpPr>
          <p:spPr>
            <a:xfrm>
              <a:off x="7208254" y="3921022"/>
              <a:ext cx="156753"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744</a:t>
              </a:r>
            </a:p>
          </p:txBody>
        </p:sp>
        <p:sp>
          <p:nvSpPr>
            <p:cNvPr id="128" name="tx128"/>
            <p:cNvSpPr/>
            <p:nvPr/>
          </p:nvSpPr>
          <p:spPr>
            <a:xfrm>
              <a:off x="7169077" y="350006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141.7</a:t>
              </a:r>
            </a:p>
          </p:txBody>
        </p:sp>
        <p:sp>
          <p:nvSpPr>
            <p:cNvPr id="129" name="tx129"/>
            <p:cNvSpPr/>
            <p:nvPr/>
          </p:nvSpPr>
          <p:spPr>
            <a:xfrm>
              <a:off x="7434258" y="39070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770.3</a:t>
              </a:r>
            </a:p>
          </p:txBody>
        </p:sp>
        <p:sp>
          <p:nvSpPr>
            <p:cNvPr id="130" name="tx130"/>
            <p:cNvSpPr/>
            <p:nvPr/>
          </p:nvSpPr>
          <p:spPr>
            <a:xfrm>
              <a:off x="7434258" y="34766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135.9</a:t>
              </a:r>
            </a:p>
          </p:txBody>
        </p:sp>
        <p:sp>
          <p:nvSpPr>
            <p:cNvPr id="131" name="tx131"/>
            <p:cNvSpPr/>
            <p:nvPr/>
          </p:nvSpPr>
          <p:spPr>
            <a:xfrm>
              <a:off x="7699439" y="38743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839.2</a:t>
              </a:r>
            </a:p>
          </p:txBody>
        </p:sp>
        <p:sp>
          <p:nvSpPr>
            <p:cNvPr id="132" name="tx132"/>
            <p:cNvSpPr/>
            <p:nvPr/>
          </p:nvSpPr>
          <p:spPr>
            <a:xfrm>
              <a:off x="7764741" y="343632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33" name="tx133"/>
            <p:cNvSpPr/>
            <p:nvPr/>
          </p:nvSpPr>
          <p:spPr>
            <a:xfrm>
              <a:off x="7964620" y="38706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847.1</a:t>
              </a:r>
            </a:p>
          </p:txBody>
        </p:sp>
        <p:sp>
          <p:nvSpPr>
            <p:cNvPr id="134" name="tx134"/>
            <p:cNvSpPr/>
            <p:nvPr/>
          </p:nvSpPr>
          <p:spPr>
            <a:xfrm>
              <a:off x="7990745" y="34235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94.1</a:t>
              </a:r>
            </a:p>
          </p:txBody>
        </p:sp>
        <p:sp>
          <p:nvSpPr>
            <p:cNvPr id="135" name="tx135"/>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7809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7" name="tx137"/>
            <p:cNvSpPr/>
            <p:nvPr/>
          </p:nvSpPr>
          <p:spPr>
            <a:xfrm>
              <a:off x="577692" y="328785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77692" y="281286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9" name="tx139"/>
            <p:cNvSpPr/>
            <p:nvPr/>
          </p:nvSpPr>
          <p:spPr>
            <a:xfrm>
              <a:off x="577692" y="233787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77692" y="186288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1" name="rc161"/>
            <p:cNvSpPr/>
            <p:nvPr/>
          </p:nvSpPr>
          <p:spPr>
            <a:xfrm>
              <a:off x="4076212" y="5180747"/>
              <a:ext cx="201456" cy="201456"/>
            </a:xfrm>
            <a:prstGeom prst="rect">
              <a:avLst/>
            </a:prstGeom>
            <a:solidFill>
              <a:srgbClr val="1CABE2">
                <a:alpha val="100000"/>
              </a:srgbClr>
            </a:solidFill>
          </p:spPr>
          <p:txBody>
            <a:bodyPr/>
            <a:lstStyle/>
            <a:p/>
          </p:txBody>
        </p:sp>
        <p:sp>
          <p:nvSpPr>
            <p:cNvPr id="162" name="rc162"/>
            <p:cNvSpPr/>
            <p:nvPr/>
          </p:nvSpPr>
          <p:spPr>
            <a:xfrm>
              <a:off x="6034370" y="5180747"/>
              <a:ext cx="201456" cy="201456"/>
            </a:xfrm>
            <a:prstGeom prst="rect">
              <a:avLst/>
            </a:prstGeom>
            <a:solidFill>
              <a:srgbClr val="80BD41">
                <a:alpha val="100000"/>
              </a:srgbClr>
            </a:solidFill>
          </p:spPr>
          <p:txBody>
            <a:bodyPr/>
            <a:lstStyle/>
            <a:p/>
          </p:txBody>
        </p:sp>
        <p:sp>
          <p:nvSpPr>
            <p:cNvPr id="163" name="tx163"/>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4" name="tx164"/>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6" name="tx166"/>
            <p:cNvSpPr/>
            <p:nvPr/>
          </p:nvSpPr>
          <p:spPr>
            <a:xfrm>
              <a:off x="989913" y="1594448"/>
              <a:ext cx="12022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Mali, 2000-2025</a:t>
              </a:r>
            </a:p>
          </p:txBody>
        </p:sp>
        <p:sp>
          <p:nvSpPr>
            <p:cNvPr id="167" name="pl167"/>
            <p:cNvSpPr/>
            <p:nvPr/>
          </p:nvSpPr>
          <p:spPr>
            <a:xfrm>
              <a:off x="22020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9394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6768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4142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0707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8081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54554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28294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33322" y="5954972"/>
              <a:ext cx="4685853" cy="129091"/>
            </a:xfrm>
            <a:prstGeom prst="rect">
              <a:avLst/>
            </a:prstGeom>
            <a:solidFill>
              <a:srgbClr val="80BD41">
                <a:alpha val="100000"/>
              </a:srgbClr>
            </a:solidFill>
          </p:spPr>
          <p:txBody>
            <a:bodyPr/>
            <a:lstStyle/>
            <a:p/>
          </p:txBody>
        </p:sp>
        <p:sp>
          <p:nvSpPr>
            <p:cNvPr id="180" name="rc180"/>
            <p:cNvSpPr/>
            <p:nvPr/>
          </p:nvSpPr>
          <p:spPr>
            <a:xfrm>
              <a:off x="6019176" y="5954972"/>
              <a:ext cx="1028613" cy="129091"/>
            </a:xfrm>
            <a:prstGeom prst="rect">
              <a:avLst/>
            </a:prstGeom>
            <a:solidFill>
              <a:srgbClr val="1CABE2">
                <a:alpha val="100000"/>
              </a:srgbClr>
            </a:solidFill>
          </p:spPr>
          <p:txBody>
            <a:bodyPr/>
            <a:lstStyle/>
            <a:p/>
          </p:txBody>
        </p:sp>
        <p:sp>
          <p:nvSpPr>
            <p:cNvPr id="181" name="rc181"/>
            <p:cNvSpPr/>
            <p:nvPr/>
          </p:nvSpPr>
          <p:spPr>
            <a:xfrm>
              <a:off x="1333322" y="5793607"/>
              <a:ext cx="5831847" cy="129091"/>
            </a:xfrm>
            <a:prstGeom prst="rect">
              <a:avLst/>
            </a:prstGeom>
            <a:solidFill>
              <a:srgbClr val="80BD41">
                <a:alpha val="100000"/>
              </a:srgbClr>
            </a:solidFill>
          </p:spPr>
          <p:txBody>
            <a:bodyPr/>
            <a:lstStyle/>
            <a:p/>
          </p:txBody>
        </p:sp>
        <p:sp>
          <p:nvSpPr>
            <p:cNvPr id="182" name="rc182"/>
            <p:cNvSpPr/>
            <p:nvPr/>
          </p:nvSpPr>
          <p:spPr>
            <a:xfrm>
              <a:off x="7165169" y="5793607"/>
              <a:ext cx="576749" cy="129091"/>
            </a:xfrm>
            <a:prstGeom prst="rect">
              <a:avLst/>
            </a:prstGeom>
            <a:solidFill>
              <a:srgbClr val="1CABE2">
                <a:alpha val="100000"/>
              </a:srgbClr>
            </a:solidFill>
          </p:spPr>
          <p:txBody>
            <a:bodyPr/>
            <a:lstStyle/>
            <a:p/>
          </p:txBody>
        </p:sp>
        <p:sp>
          <p:nvSpPr>
            <p:cNvPr id="183" name="rc183"/>
            <p:cNvSpPr/>
            <p:nvPr/>
          </p:nvSpPr>
          <p:spPr>
            <a:xfrm>
              <a:off x="1333322" y="5632243"/>
              <a:ext cx="5887027" cy="129091"/>
            </a:xfrm>
            <a:prstGeom prst="rect">
              <a:avLst/>
            </a:prstGeom>
            <a:solidFill>
              <a:srgbClr val="80BD41">
                <a:alpha val="100000"/>
              </a:srgbClr>
            </a:solidFill>
          </p:spPr>
          <p:txBody>
            <a:bodyPr/>
            <a:lstStyle/>
            <a:p/>
          </p:txBody>
        </p:sp>
        <p:sp>
          <p:nvSpPr>
            <p:cNvPr id="184" name="rc184"/>
            <p:cNvSpPr/>
            <p:nvPr/>
          </p:nvSpPr>
          <p:spPr>
            <a:xfrm>
              <a:off x="7220349" y="5632243"/>
              <a:ext cx="654098" cy="129091"/>
            </a:xfrm>
            <a:prstGeom prst="rect">
              <a:avLst/>
            </a:prstGeom>
            <a:solidFill>
              <a:srgbClr val="1CABE2">
                <a:alpha val="100000"/>
              </a:srgbClr>
            </a:solidFill>
          </p:spPr>
          <p:txBody>
            <a:bodyPr/>
            <a:lstStyle/>
            <a:p/>
          </p:txBody>
        </p:sp>
        <p:sp>
          <p:nvSpPr>
            <p:cNvPr id="185" name="tx185"/>
            <p:cNvSpPr/>
            <p:nvPr/>
          </p:nvSpPr>
          <p:spPr>
            <a:xfrm>
              <a:off x="7188832"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822.3</a:t>
              </a:r>
            </a:p>
          </p:txBody>
        </p:sp>
        <p:sp>
          <p:nvSpPr>
            <p:cNvPr id="186" name="tx186"/>
            <p:cNvSpPr/>
            <p:nvPr/>
          </p:nvSpPr>
          <p:spPr>
            <a:xfrm>
              <a:off x="7917667"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922.1</a:t>
              </a:r>
            </a:p>
          </p:txBody>
        </p:sp>
        <p:sp>
          <p:nvSpPr>
            <p:cNvPr id="187" name="tx187"/>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941.2</a:t>
              </a:r>
            </a:p>
          </p:txBody>
        </p:sp>
        <p:sp>
          <p:nvSpPr>
            <p:cNvPr id="188" name="tx188"/>
            <p:cNvSpPr/>
            <p:nvPr/>
          </p:nvSpPr>
          <p:spPr>
            <a:xfrm>
              <a:off x="3540611"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674.3</a:t>
              </a:r>
            </a:p>
          </p:txBody>
        </p:sp>
        <p:sp>
          <p:nvSpPr>
            <p:cNvPr id="189" name="tx189"/>
            <p:cNvSpPr/>
            <p:nvPr/>
          </p:nvSpPr>
          <p:spPr>
            <a:xfrm>
              <a:off x="6443049" y="59790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190" name="tx190"/>
            <p:cNvSpPr/>
            <p:nvPr/>
          </p:nvSpPr>
          <p:spPr>
            <a:xfrm>
              <a:off x="4113607"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839.2</a:t>
              </a:r>
            </a:p>
          </p:txBody>
        </p:sp>
        <p:sp>
          <p:nvSpPr>
            <p:cNvPr id="191" name="tx191"/>
            <p:cNvSpPr/>
            <p:nvPr/>
          </p:nvSpPr>
          <p:spPr>
            <a:xfrm>
              <a:off x="7393254" y="58176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92" name="tx192"/>
            <p:cNvSpPr/>
            <p:nvPr/>
          </p:nvSpPr>
          <p:spPr>
            <a:xfrm>
              <a:off x="4141197"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847.1</a:t>
              </a:r>
            </a:p>
          </p:txBody>
        </p:sp>
        <p:sp>
          <p:nvSpPr>
            <p:cNvPr id="193" name="tx193"/>
            <p:cNvSpPr/>
            <p:nvPr/>
          </p:nvSpPr>
          <p:spPr>
            <a:xfrm>
              <a:off x="744190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94.1</a:t>
              </a:r>
            </a:p>
          </p:txBody>
        </p:sp>
        <p:sp>
          <p:nvSpPr>
            <p:cNvPr id="194" name="tx194"/>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95418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9" name="tx199"/>
            <p:cNvSpPr/>
            <p:nvPr/>
          </p:nvSpPr>
          <p:spPr>
            <a:xfrm>
              <a:off x="469159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0" name="tx200"/>
            <p:cNvSpPr/>
            <p:nvPr/>
          </p:nvSpPr>
          <p:spPr>
            <a:xfrm>
              <a:off x="642899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201" name="tx201"/>
            <p:cNvSpPr/>
            <p:nvPr/>
          </p:nvSpPr>
          <p:spPr>
            <a:xfrm>
              <a:off x="8108151" y="615877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202" name="tx202"/>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(90%) was higher than in 2019 (82%).
The number of children vaccinated with DTP1 increased 26% compared to in 2019.
The number of surviving infants increased approximately 14% compared to in 2019.
In 2025, 200,000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6" name=""/>
          <p:cNvGrpSpPr/>
          <p:nvPr/>
        </p:nvGrpSpPr>
        <p:grpSpPr>
          <a:xfrm>
            <a:off x="292608" y="1051560"/>
            <a:ext cx="8595360" cy="28575"/>
            <a:chOff x="292608" y="1051560"/>
            <a:chExt cx="8595360" cy="28575"/>
          </a:xfrm>
        </p:grpSpPr>
        <p:sp>
          <p:nvSpPr>
            <p:cNvPr id="20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22501"/>
              <a:ext cx="3397293" cy="896725"/>
            </a:xfrm>
            <a:custGeom>
              <a:avLst/>
              <a:pathLst>
                <a:path w="3397293" h="896725">
                  <a:moveTo>
                    <a:pt x="0" y="896725"/>
                  </a:moveTo>
                  <a:lnTo>
                    <a:pt x="135891" y="765497"/>
                  </a:lnTo>
                  <a:lnTo>
                    <a:pt x="271783" y="503041"/>
                  </a:lnTo>
                  <a:lnTo>
                    <a:pt x="407675" y="459298"/>
                  </a:lnTo>
                  <a:lnTo>
                    <a:pt x="543566" y="328070"/>
                  </a:lnTo>
                  <a:lnTo>
                    <a:pt x="679458" y="153099"/>
                  </a:lnTo>
                  <a:lnTo>
                    <a:pt x="815350" y="131228"/>
                  </a:lnTo>
                  <a:lnTo>
                    <a:pt x="951242" y="218713"/>
                  </a:lnTo>
                  <a:lnTo>
                    <a:pt x="1087133" y="218713"/>
                  </a:lnTo>
                  <a:lnTo>
                    <a:pt x="1223025" y="240584"/>
                  </a:lnTo>
                  <a:lnTo>
                    <a:pt x="1358917" y="240584"/>
                  </a:lnTo>
                  <a:lnTo>
                    <a:pt x="1494809" y="393684"/>
                  </a:lnTo>
                  <a:lnTo>
                    <a:pt x="1630700" y="415555"/>
                  </a:lnTo>
                  <a:lnTo>
                    <a:pt x="1766592" y="437426"/>
                  </a:lnTo>
                  <a:lnTo>
                    <a:pt x="1902484" y="393684"/>
                  </a:lnTo>
                  <a:lnTo>
                    <a:pt x="2038375" y="306198"/>
                  </a:lnTo>
                  <a:lnTo>
                    <a:pt x="2174267" y="174970"/>
                  </a:lnTo>
                  <a:lnTo>
                    <a:pt x="2310159" y="153099"/>
                  </a:lnTo>
                  <a:lnTo>
                    <a:pt x="2446051" y="174970"/>
                  </a:lnTo>
                  <a:lnTo>
                    <a:pt x="2581942" y="174970"/>
                  </a:lnTo>
                  <a:lnTo>
                    <a:pt x="2717834" y="306198"/>
                  </a:lnTo>
                  <a:lnTo>
                    <a:pt x="2853726" y="196842"/>
                  </a:lnTo>
                  <a:lnTo>
                    <a:pt x="2989618" y="174970"/>
                  </a:lnTo>
                  <a:lnTo>
                    <a:pt x="3125509" y="174970"/>
                  </a:lnTo>
                  <a:lnTo>
                    <a:pt x="3261401" y="2187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22501"/>
              <a:ext cx="3397293" cy="896725"/>
            </a:xfrm>
            <a:custGeom>
              <a:avLst/>
              <a:pathLst>
                <a:path w="3397293" h="896725">
                  <a:moveTo>
                    <a:pt x="0" y="896725"/>
                  </a:moveTo>
                  <a:lnTo>
                    <a:pt x="135891" y="765497"/>
                  </a:lnTo>
                  <a:lnTo>
                    <a:pt x="271783" y="503041"/>
                  </a:lnTo>
                  <a:lnTo>
                    <a:pt x="407675" y="459298"/>
                  </a:lnTo>
                  <a:lnTo>
                    <a:pt x="543566" y="328070"/>
                  </a:lnTo>
                  <a:lnTo>
                    <a:pt x="679458" y="153099"/>
                  </a:lnTo>
                  <a:lnTo>
                    <a:pt x="815350" y="131228"/>
                  </a:lnTo>
                  <a:lnTo>
                    <a:pt x="951242" y="218713"/>
                  </a:lnTo>
                  <a:lnTo>
                    <a:pt x="1087133" y="218713"/>
                  </a:lnTo>
                  <a:lnTo>
                    <a:pt x="1223025" y="240584"/>
                  </a:lnTo>
                  <a:lnTo>
                    <a:pt x="1358917" y="240584"/>
                  </a:lnTo>
                  <a:lnTo>
                    <a:pt x="1494809" y="393684"/>
                  </a:lnTo>
                  <a:lnTo>
                    <a:pt x="1630700" y="415555"/>
                  </a:lnTo>
                  <a:lnTo>
                    <a:pt x="1766592" y="437426"/>
                  </a:lnTo>
                  <a:lnTo>
                    <a:pt x="1902484" y="393684"/>
                  </a:lnTo>
                  <a:lnTo>
                    <a:pt x="2038375" y="306198"/>
                  </a:lnTo>
                  <a:lnTo>
                    <a:pt x="2174267" y="174970"/>
                  </a:lnTo>
                  <a:lnTo>
                    <a:pt x="2310159" y="153099"/>
                  </a:lnTo>
                  <a:lnTo>
                    <a:pt x="2446051" y="174970"/>
                  </a:lnTo>
                  <a:lnTo>
                    <a:pt x="2581942" y="174970"/>
                  </a:lnTo>
                  <a:lnTo>
                    <a:pt x="2717834" y="306198"/>
                  </a:lnTo>
                  <a:lnTo>
                    <a:pt x="2853726" y="196842"/>
                  </a:lnTo>
                  <a:lnTo>
                    <a:pt x="2989618" y="174970"/>
                  </a:lnTo>
                  <a:lnTo>
                    <a:pt x="3125509" y="174970"/>
                  </a:lnTo>
                  <a:lnTo>
                    <a:pt x="3261401" y="2187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290409"/>
            </a:xfrm>
            <a:custGeom>
              <a:avLst/>
              <a:pathLst>
                <a:path w="0" h="1290409">
                  <a:moveTo>
                    <a:pt x="0" y="0"/>
                  </a:moveTo>
                  <a:lnTo>
                    <a:pt x="0" y="129040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2" name="pl32"/>
            <p:cNvSpPr/>
            <p:nvPr/>
          </p:nvSpPr>
          <p:spPr>
            <a:xfrm>
              <a:off x="1120965" y="2222501"/>
              <a:ext cx="3397293" cy="896725"/>
            </a:xfrm>
            <a:custGeom>
              <a:avLst/>
              <a:pathLst>
                <a:path w="3397293" h="896725">
                  <a:moveTo>
                    <a:pt x="0" y="896725"/>
                  </a:moveTo>
                  <a:lnTo>
                    <a:pt x="135891" y="765497"/>
                  </a:lnTo>
                  <a:lnTo>
                    <a:pt x="271783" y="503041"/>
                  </a:lnTo>
                  <a:lnTo>
                    <a:pt x="407675" y="459298"/>
                  </a:lnTo>
                  <a:lnTo>
                    <a:pt x="543566" y="328070"/>
                  </a:lnTo>
                  <a:lnTo>
                    <a:pt x="679458" y="153099"/>
                  </a:lnTo>
                  <a:lnTo>
                    <a:pt x="815350" y="131228"/>
                  </a:lnTo>
                  <a:lnTo>
                    <a:pt x="951242" y="218713"/>
                  </a:lnTo>
                  <a:lnTo>
                    <a:pt x="1087133" y="218713"/>
                  </a:lnTo>
                  <a:lnTo>
                    <a:pt x="1223025" y="240584"/>
                  </a:lnTo>
                  <a:lnTo>
                    <a:pt x="1358917" y="240584"/>
                  </a:lnTo>
                  <a:lnTo>
                    <a:pt x="1494809" y="393684"/>
                  </a:lnTo>
                  <a:lnTo>
                    <a:pt x="1630700" y="415555"/>
                  </a:lnTo>
                  <a:lnTo>
                    <a:pt x="1766592" y="437426"/>
                  </a:lnTo>
                  <a:lnTo>
                    <a:pt x="1902484" y="393684"/>
                  </a:lnTo>
                  <a:lnTo>
                    <a:pt x="2038375" y="306198"/>
                  </a:lnTo>
                  <a:lnTo>
                    <a:pt x="2174267" y="174970"/>
                  </a:lnTo>
                  <a:lnTo>
                    <a:pt x="2310159" y="153099"/>
                  </a:lnTo>
                  <a:lnTo>
                    <a:pt x="2446051" y="174970"/>
                  </a:lnTo>
                  <a:lnTo>
                    <a:pt x="2581942" y="174970"/>
                  </a:lnTo>
                  <a:lnTo>
                    <a:pt x="2717834" y="306198"/>
                  </a:lnTo>
                  <a:lnTo>
                    <a:pt x="2853726" y="196842"/>
                  </a:lnTo>
                  <a:lnTo>
                    <a:pt x="2989618" y="174970"/>
                  </a:lnTo>
                  <a:lnTo>
                    <a:pt x="3125509" y="174970"/>
                  </a:lnTo>
                  <a:lnTo>
                    <a:pt x="3261401" y="2187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34" name="tx34"/>
            <p:cNvSpPr/>
            <p:nvPr/>
          </p:nvSpPr>
          <p:spPr>
            <a:xfrm>
              <a:off x="1740134"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9501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501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097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224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2116" y="499074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60" name="tx60"/>
            <p:cNvSpPr/>
            <p:nvPr/>
          </p:nvSpPr>
          <p:spPr>
            <a:xfrm>
              <a:off x="267688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39344"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701391" y="1405107"/>
              <a:ext cx="223644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Mali, 2000-2025</a:t>
              </a:r>
            </a:p>
          </p:txBody>
        </p:sp>
        <p:sp>
          <p:nvSpPr>
            <p:cNvPr id="63" name="pl63"/>
            <p:cNvSpPr/>
            <p:nvPr/>
          </p:nvSpPr>
          <p:spPr>
            <a:xfrm>
              <a:off x="5267799" y="41497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994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2491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988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3485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982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24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743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0240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5737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1234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6731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213495"/>
              <a:ext cx="3397293" cy="1846199"/>
            </a:xfrm>
            <a:custGeom>
              <a:avLst/>
              <a:pathLst>
                <a:path w="3397293" h="1846199">
                  <a:moveTo>
                    <a:pt x="0" y="1846199"/>
                  </a:moveTo>
                  <a:lnTo>
                    <a:pt x="135891" y="1576023"/>
                  </a:lnTo>
                  <a:lnTo>
                    <a:pt x="271783" y="1035672"/>
                  </a:lnTo>
                  <a:lnTo>
                    <a:pt x="407675" y="945614"/>
                  </a:lnTo>
                  <a:lnTo>
                    <a:pt x="543566" y="675438"/>
                  </a:lnTo>
                  <a:lnTo>
                    <a:pt x="679458" y="315204"/>
                  </a:lnTo>
                  <a:lnTo>
                    <a:pt x="815350" y="270175"/>
                  </a:lnTo>
                  <a:lnTo>
                    <a:pt x="951242" y="450292"/>
                  </a:lnTo>
                  <a:lnTo>
                    <a:pt x="1087133" y="450292"/>
                  </a:lnTo>
                  <a:lnTo>
                    <a:pt x="1223025" y="495321"/>
                  </a:lnTo>
                  <a:lnTo>
                    <a:pt x="1358917" y="495321"/>
                  </a:lnTo>
                  <a:lnTo>
                    <a:pt x="1494809" y="810526"/>
                  </a:lnTo>
                  <a:lnTo>
                    <a:pt x="1630700" y="855555"/>
                  </a:lnTo>
                  <a:lnTo>
                    <a:pt x="1766592" y="900584"/>
                  </a:lnTo>
                  <a:lnTo>
                    <a:pt x="1902484" y="810526"/>
                  </a:lnTo>
                  <a:lnTo>
                    <a:pt x="2038375" y="630409"/>
                  </a:lnTo>
                  <a:lnTo>
                    <a:pt x="2174267" y="360233"/>
                  </a:lnTo>
                  <a:lnTo>
                    <a:pt x="2310159" y="315204"/>
                  </a:lnTo>
                  <a:lnTo>
                    <a:pt x="2446051" y="360233"/>
                  </a:lnTo>
                  <a:lnTo>
                    <a:pt x="2581942" y="360233"/>
                  </a:lnTo>
                  <a:lnTo>
                    <a:pt x="2717834" y="630409"/>
                  </a:lnTo>
                  <a:lnTo>
                    <a:pt x="2853726" y="405263"/>
                  </a:lnTo>
                  <a:lnTo>
                    <a:pt x="2989618" y="360233"/>
                  </a:lnTo>
                  <a:lnTo>
                    <a:pt x="3125509" y="360233"/>
                  </a:lnTo>
                  <a:lnTo>
                    <a:pt x="3261401" y="45029"/>
                  </a:lnTo>
                  <a:lnTo>
                    <a:pt x="3397293" y="0"/>
                  </a:lnTo>
                </a:path>
              </a:pathLst>
            </a:custGeom>
            <a:ln w="27101" cap="flat">
              <a:solidFill>
                <a:srgbClr val="0058AB">
                  <a:alpha val="100000"/>
                </a:srgbClr>
              </a:solidFill>
              <a:prstDash val="solid"/>
              <a:round/>
            </a:ln>
          </p:spPr>
          <p:txBody>
            <a:bodyPr/>
            <a:lstStyle/>
            <a:p/>
          </p:txBody>
        </p:sp>
        <p:sp>
          <p:nvSpPr>
            <p:cNvPr id="83" name="pl83"/>
            <p:cNvSpPr/>
            <p:nvPr/>
          </p:nvSpPr>
          <p:spPr>
            <a:xfrm>
              <a:off x="5437664" y="2573729"/>
              <a:ext cx="3397293" cy="630409"/>
            </a:xfrm>
            <a:custGeom>
              <a:avLst/>
              <a:pathLst>
                <a:path w="3397293" h="630409">
                  <a:moveTo>
                    <a:pt x="0" y="630409"/>
                  </a:moveTo>
                  <a:lnTo>
                    <a:pt x="135891" y="630409"/>
                  </a:lnTo>
                  <a:lnTo>
                    <a:pt x="271783" y="630409"/>
                  </a:lnTo>
                  <a:lnTo>
                    <a:pt x="407675" y="540350"/>
                  </a:lnTo>
                  <a:lnTo>
                    <a:pt x="543566" y="450292"/>
                  </a:lnTo>
                  <a:lnTo>
                    <a:pt x="679458" y="405263"/>
                  </a:lnTo>
                  <a:lnTo>
                    <a:pt x="815350" y="360233"/>
                  </a:lnTo>
                  <a:lnTo>
                    <a:pt x="951242" y="360233"/>
                  </a:lnTo>
                  <a:lnTo>
                    <a:pt x="1087133" y="225146"/>
                  </a:lnTo>
                  <a:lnTo>
                    <a:pt x="1223025" y="135087"/>
                  </a:lnTo>
                  <a:lnTo>
                    <a:pt x="1358917" y="135087"/>
                  </a:lnTo>
                  <a:lnTo>
                    <a:pt x="1494809" y="90058"/>
                  </a:lnTo>
                  <a:lnTo>
                    <a:pt x="1630700" y="90058"/>
                  </a:lnTo>
                  <a:lnTo>
                    <a:pt x="1766592" y="90058"/>
                  </a:lnTo>
                  <a:lnTo>
                    <a:pt x="1902484" y="90058"/>
                  </a:lnTo>
                  <a:lnTo>
                    <a:pt x="2038375" y="45029"/>
                  </a:lnTo>
                  <a:lnTo>
                    <a:pt x="2174267" y="0"/>
                  </a:lnTo>
                  <a:lnTo>
                    <a:pt x="2310159" y="0"/>
                  </a:lnTo>
                  <a:lnTo>
                    <a:pt x="2446051" y="0"/>
                  </a:lnTo>
                  <a:lnTo>
                    <a:pt x="2581942" y="0"/>
                  </a:lnTo>
                  <a:lnTo>
                    <a:pt x="2717834" y="135087"/>
                  </a:lnTo>
                  <a:lnTo>
                    <a:pt x="2853726" y="225146"/>
                  </a:lnTo>
                  <a:lnTo>
                    <a:pt x="2989618" y="45029"/>
                  </a:lnTo>
                  <a:lnTo>
                    <a:pt x="3125509" y="90058"/>
                  </a:lnTo>
                  <a:lnTo>
                    <a:pt x="3261401" y="90058"/>
                  </a:lnTo>
                  <a:lnTo>
                    <a:pt x="3397293" y="4502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573729"/>
              <a:ext cx="3397293" cy="1440935"/>
            </a:xfrm>
            <a:custGeom>
              <a:avLst/>
              <a:pathLst>
                <a:path w="3397293" h="1440935">
                  <a:moveTo>
                    <a:pt x="0" y="1395906"/>
                  </a:moveTo>
                  <a:lnTo>
                    <a:pt x="135891" y="1440935"/>
                  </a:lnTo>
                  <a:lnTo>
                    <a:pt x="271783" y="1350877"/>
                  </a:lnTo>
                  <a:lnTo>
                    <a:pt x="407675" y="1170760"/>
                  </a:lnTo>
                  <a:lnTo>
                    <a:pt x="543566" y="945614"/>
                  </a:lnTo>
                  <a:lnTo>
                    <a:pt x="679458" y="765497"/>
                  </a:lnTo>
                  <a:lnTo>
                    <a:pt x="815350" y="630409"/>
                  </a:lnTo>
                  <a:lnTo>
                    <a:pt x="951242" y="540350"/>
                  </a:lnTo>
                  <a:lnTo>
                    <a:pt x="1087133" y="315204"/>
                  </a:lnTo>
                  <a:lnTo>
                    <a:pt x="1223025" y="90058"/>
                  </a:lnTo>
                  <a:lnTo>
                    <a:pt x="1358917" y="270175"/>
                  </a:lnTo>
                  <a:lnTo>
                    <a:pt x="1494809" y="360233"/>
                  </a:lnTo>
                  <a:lnTo>
                    <a:pt x="1630700" y="450292"/>
                  </a:lnTo>
                  <a:lnTo>
                    <a:pt x="1766592" y="450292"/>
                  </a:lnTo>
                  <a:lnTo>
                    <a:pt x="1902484" y="405263"/>
                  </a:lnTo>
                  <a:lnTo>
                    <a:pt x="2038375" y="450292"/>
                  </a:lnTo>
                  <a:lnTo>
                    <a:pt x="2174267" y="225146"/>
                  </a:lnTo>
                  <a:lnTo>
                    <a:pt x="2310159" y="180116"/>
                  </a:lnTo>
                  <a:lnTo>
                    <a:pt x="2446051" y="90058"/>
                  </a:lnTo>
                  <a:lnTo>
                    <a:pt x="2581942" y="0"/>
                  </a:lnTo>
                  <a:lnTo>
                    <a:pt x="2717834" y="135087"/>
                  </a:lnTo>
                  <a:lnTo>
                    <a:pt x="2853726" y="315204"/>
                  </a:lnTo>
                  <a:lnTo>
                    <a:pt x="2989618" y="225146"/>
                  </a:lnTo>
                  <a:lnTo>
                    <a:pt x="3125509" y="90058"/>
                  </a:lnTo>
                  <a:lnTo>
                    <a:pt x="3261401" y="45029"/>
                  </a:lnTo>
                  <a:lnTo>
                    <a:pt x="3397293" y="4502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57372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213495"/>
              <a:ext cx="3397293" cy="1846199"/>
            </a:xfrm>
            <a:custGeom>
              <a:avLst/>
              <a:pathLst>
                <a:path w="3397293" h="1846199">
                  <a:moveTo>
                    <a:pt x="0" y="1846199"/>
                  </a:moveTo>
                  <a:lnTo>
                    <a:pt x="135891" y="1576023"/>
                  </a:lnTo>
                  <a:lnTo>
                    <a:pt x="271783" y="1035672"/>
                  </a:lnTo>
                  <a:lnTo>
                    <a:pt x="407675" y="945614"/>
                  </a:lnTo>
                  <a:lnTo>
                    <a:pt x="543566" y="675438"/>
                  </a:lnTo>
                  <a:lnTo>
                    <a:pt x="679458" y="315204"/>
                  </a:lnTo>
                  <a:lnTo>
                    <a:pt x="815350" y="270175"/>
                  </a:lnTo>
                  <a:lnTo>
                    <a:pt x="951242" y="450292"/>
                  </a:lnTo>
                  <a:lnTo>
                    <a:pt x="1087133" y="450292"/>
                  </a:lnTo>
                  <a:lnTo>
                    <a:pt x="1223025" y="495321"/>
                  </a:lnTo>
                  <a:lnTo>
                    <a:pt x="1358917" y="495321"/>
                  </a:lnTo>
                  <a:lnTo>
                    <a:pt x="1494809" y="810526"/>
                  </a:lnTo>
                  <a:lnTo>
                    <a:pt x="1630700" y="855555"/>
                  </a:lnTo>
                  <a:lnTo>
                    <a:pt x="1766592" y="900584"/>
                  </a:lnTo>
                  <a:lnTo>
                    <a:pt x="1902484" y="810526"/>
                  </a:lnTo>
                  <a:lnTo>
                    <a:pt x="2038375" y="630409"/>
                  </a:lnTo>
                  <a:lnTo>
                    <a:pt x="2174267" y="360233"/>
                  </a:lnTo>
                  <a:lnTo>
                    <a:pt x="2310159" y="315204"/>
                  </a:lnTo>
                  <a:lnTo>
                    <a:pt x="2446051" y="360233"/>
                  </a:lnTo>
                  <a:lnTo>
                    <a:pt x="2581942" y="360233"/>
                  </a:lnTo>
                  <a:lnTo>
                    <a:pt x="2717834" y="630409"/>
                  </a:lnTo>
                  <a:lnTo>
                    <a:pt x="2853726" y="405263"/>
                  </a:lnTo>
                  <a:lnTo>
                    <a:pt x="2989618" y="360233"/>
                  </a:lnTo>
                  <a:lnTo>
                    <a:pt x="3125509" y="360233"/>
                  </a:lnTo>
                  <a:lnTo>
                    <a:pt x="3261401" y="45029"/>
                  </a:lnTo>
                  <a:lnTo>
                    <a:pt x="3397293" y="0"/>
                  </a:lnTo>
                </a:path>
              </a:pathLst>
            </a:custGeom>
            <a:ln w="43362" cap="flat">
              <a:solidFill>
                <a:srgbClr val="000000">
                  <a:alpha val="100000"/>
                </a:srgbClr>
              </a:solidFill>
              <a:prstDash val="solid"/>
              <a:round/>
            </a:ln>
          </p:spPr>
          <p:txBody>
            <a:bodyPr/>
            <a:lstStyle/>
            <a:p/>
          </p:txBody>
        </p:sp>
        <p:sp>
          <p:nvSpPr>
            <p:cNvPr id="87" name="pl87"/>
            <p:cNvSpPr/>
            <p:nvPr/>
          </p:nvSpPr>
          <p:spPr>
            <a:xfrm>
              <a:off x="5437664" y="2186478"/>
              <a:ext cx="0" cy="1873216"/>
            </a:xfrm>
            <a:custGeom>
              <a:avLst/>
              <a:pathLst>
                <a:path w="0" h="1873216">
                  <a:moveTo>
                    <a:pt x="0" y="187321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186478"/>
              <a:ext cx="0" cy="342222"/>
            </a:xfrm>
            <a:custGeom>
              <a:avLst/>
              <a:pathLst>
                <a:path w="0" h="342222">
                  <a:moveTo>
                    <a:pt x="0" y="34222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186478"/>
              <a:ext cx="0" cy="522339"/>
            </a:xfrm>
            <a:custGeom>
              <a:avLst/>
              <a:pathLst>
                <a:path w="0" h="522339">
                  <a:moveTo>
                    <a:pt x="0" y="52233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186478"/>
              <a:ext cx="0" cy="657427"/>
            </a:xfrm>
            <a:custGeom>
              <a:avLst/>
              <a:pathLst>
                <a:path w="0" h="657427">
                  <a:moveTo>
                    <a:pt x="0" y="65742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186478"/>
              <a:ext cx="0" cy="387251"/>
            </a:xfrm>
            <a:custGeom>
              <a:avLst/>
              <a:pathLst>
                <a:path w="0" h="387251">
                  <a:moveTo>
                    <a:pt x="0" y="38725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186478"/>
              <a:ext cx="0" cy="72046"/>
            </a:xfrm>
            <a:custGeom>
              <a:avLst/>
              <a:pathLst>
                <a:path w="0" h="72046">
                  <a:moveTo>
                    <a:pt x="0" y="7204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186478"/>
              <a:ext cx="0" cy="27017"/>
            </a:xfrm>
            <a:custGeom>
              <a:avLst/>
              <a:pathLst>
                <a:path w="0" h="27017">
                  <a:moveTo>
                    <a:pt x="0" y="2701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213495"/>
              <a:ext cx="3397293" cy="1846199"/>
            </a:xfrm>
            <a:custGeom>
              <a:avLst/>
              <a:pathLst>
                <a:path w="3397293" h="1846199">
                  <a:moveTo>
                    <a:pt x="0" y="1846199"/>
                  </a:moveTo>
                  <a:lnTo>
                    <a:pt x="135891" y="1576023"/>
                  </a:lnTo>
                  <a:lnTo>
                    <a:pt x="271783" y="1035672"/>
                  </a:lnTo>
                  <a:lnTo>
                    <a:pt x="407675" y="945614"/>
                  </a:lnTo>
                  <a:lnTo>
                    <a:pt x="543566" y="675438"/>
                  </a:lnTo>
                  <a:lnTo>
                    <a:pt x="679458" y="315204"/>
                  </a:lnTo>
                  <a:lnTo>
                    <a:pt x="815350" y="270175"/>
                  </a:lnTo>
                  <a:lnTo>
                    <a:pt x="951242" y="450292"/>
                  </a:lnTo>
                  <a:lnTo>
                    <a:pt x="1087133" y="450292"/>
                  </a:lnTo>
                  <a:lnTo>
                    <a:pt x="1223025" y="495321"/>
                  </a:lnTo>
                  <a:lnTo>
                    <a:pt x="1358917" y="495321"/>
                  </a:lnTo>
                  <a:lnTo>
                    <a:pt x="1494809" y="810526"/>
                  </a:lnTo>
                  <a:lnTo>
                    <a:pt x="1630700" y="855555"/>
                  </a:lnTo>
                  <a:lnTo>
                    <a:pt x="1766592" y="900584"/>
                  </a:lnTo>
                  <a:lnTo>
                    <a:pt x="1902484" y="810526"/>
                  </a:lnTo>
                  <a:lnTo>
                    <a:pt x="2038375" y="630409"/>
                  </a:lnTo>
                  <a:lnTo>
                    <a:pt x="2174267" y="360233"/>
                  </a:lnTo>
                  <a:lnTo>
                    <a:pt x="2310159" y="315204"/>
                  </a:lnTo>
                  <a:lnTo>
                    <a:pt x="2446051" y="360233"/>
                  </a:lnTo>
                  <a:lnTo>
                    <a:pt x="2581942" y="360233"/>
                  </a:lnTo>
                  <a:lnTo>
                    <a:pt x="2717834" y="630409"/>
                  </a:lnTo>
                  <a:lnTo>
                    <a:pt x="2853726" y="405263"/>
                  </a:lnTo>
                  <a:lnTo>
                    <a:pt x="2989618" y="360233"/>
                  </a:lnTo>
                  <a:lnTo>
                    <a:pt x="3125509" y="360233"/>
                  </a:lnTo>
                  <a:lnTo>
                    <a:pt x="3261401" y="45029"/>
                  </a:lnTo>
                  <a:lnTo>
                    <a:pt x="3397293" y="0"/>
                  </a:lnTo>
                </a:path>
              </a:pathLst>
            </a:custGeom>
            <a:ln w="27101" cap="flat">
              <a:solidFill>
                <a:srgbClr val="0058AB">
                  <a:alpha val="100000"/>
                </a:srgbClr>
              </a:solidFill>
              <a:prstDash val="solid"/>
              <a:round/>
            </a:ln>
          </p:spPr>
          <p:txBody>
            <a:bodyPr/>
            <a:lstStyle/>
            <a:p/>
          </p:txBody>
        </p:sp>
        <p:sp>
          <p:nvSpPr>
            <p:cNvPr id="95" name="tx95"/>
            <p:cNvSpPr/>
            <p:nvPr/>
          </p:nvSpPr>
          <p:spPr>
            <a:xfrm>
              <a:off x="5359324" y="212797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96" name="tx96"/>
            <p:cNvSpPr/>
            <p:nvPr/>
          </p:nvSpPr>
          <p:spPr>
            <a:xfrm>
              <a:off x="6086977" y="212934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48386" y="212797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427845" y="212802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9" name="tx99"/>
            <p:cNvSpPr/>
            <p:nvPr/>
          </p:nvSpPr>
          <p:spPr>
            <a:xfrm>
              <a:off x="7989462" y="21280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213067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1" name="tx101"/>
            <p:cNvSpPr/>
            <p:nvPr/>
          </p:nvSpPr>
          <p:spPr>
            <a:xfrm>
              <a:off x="8804812" y="21280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2" name="tx102"/>
            <p:cNvSpPr/>
            <p:nvPr/>
          </p:nvSpPr>
          <p:spPr>
            <a:xfrm>
              <a:off x="8902429" y="25796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5796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872424"/>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42220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97190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5216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20713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5049780" y="16210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11171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11171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72648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48894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78815" y="499074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123" name="tx123"/>
            <p:cNvSpPr/>
            <p:nvPr/>
          </p:nvSpPr>
          <p:spPr>
            <a:xfrm>
              <a:off x="699358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5604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4468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997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9547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8097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17219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02721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88222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73724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7321564" cy="114824"/>
            </a:xfrm>
            <a:prstGeom prst="rect">
              <a:avLst/>
            </a:prstGeom>
            <a:solidFill>
              <a:srgbClr val="1CABE2">
                <a:alpha val="80000"/>
              </a:srgbClr>
            </a:solidFill>
          </p:spPr>
          <p:txBody>
            <a:bodyPr/>
            <a:lstStyle/>
            <a:p/>
          </p:txBody>
        </p:sp>
        <p:sp>
          <p:nvSpPr>
            <p:cNvPr id="139" name="rc139"/>
            <p:cNvSpPr/>
            <p:nvPr/>
          </p:nvSpPr>
          <p:spPr>
            <a:xfrm>
              <a:off x="1317178" y="5743865"/>
              <a:ext cx="5816070" cy="114824"/>
            </a:xfrm>
            <a:prstGeom prst="rect">
              <a:avLst/>
            </a:prstGeom>
            <a:solidFill>
              <a:srgbClr val="1CABE2">
                <a:alpha val="80000"/>
              </a:srgbClr>
            </a:solidFill>
          </p:spPr>
          <p:txBody>
            <a:bodyPr/>
            <a:lstStyle/>
            <a:p/>
          </p:txBody>
        </p:sp>
        <p:sp>
          <p:nvSpPr>
            <p:cNvPr id="140" name="rc140"/>
            <p:cNvSpPr/>
            <p:nvPr/>
          </p:nvSpPr>
          <p:spPr>
            <a:xfrm>
              <a:off x="1317178" y="5600334"/>
              <a:ext cx="5587161" cy="114824"/>
            </a:xfrm>
            <a:prstGeom prst="rect">
              <a:avLst/>
            </a:prstGeom>
            <a:solidFill>
              <a:srgbClr val="1CABE2">
                <a:alpha val="80000"/>
              </a:srgbClr>
            </a:solidFill>
          </p:spPr>
          <p:txBody>
            <a:bodyPr/>
            <a:lstStyle/>
            <a:p/>
          </p:txBody>
        </p:sp>
        <p:sp>
          <p:nvSpPr>
            <p:cNvPr id="141" name="tx141"/>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197,000</a:t>
              </a:r>
            </a:p>
          </p:txBody>
        </p:sp>
        <p:sp>
          <p:nvSpPr>
            <p:cNvPr id="142" name="tx142"/>
            <p:cNvSpPr/>
            <p:nvPr/>
          </p:nvSpPr>
          <p:spPr>
            <a:xfrm>
              <a:off x="6623835"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157,000</a:t>
              </a:r>
            </a:p>
          </p:txBody>
        </p:sp>
        <p:sp>
          <p:nvSpPr>
            <p:cNvPr id="143" name="tx143"/>
            <p:cNvSpPr/>
            <p:nvPr/>
          </p:nvSpPr>
          <p:spPr>
            <a:xfrm>
              <a:off x="6394926"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151,000</a:t>
              </a:r>
            </a:p>
          </p:txBody>
        </p:sp>
        <p:sp>
          <p:nvSpPr>
            <p:cNvPr id="144" name="tx14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274490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9" name="tx149"/>
            <p:cNvSpPr/>
            <p:nvPr/>
          </p:nvSpPr>
          <p:spPr>
            <a:xfrm>
              <a:off x="452223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50" name="tx150"/>
            <p:cNvSpPr/>
            <p:nvPr/>
          </p:nvSpPr>
          <p:spPr>
            <a:xfrm>
              <a:off x="637724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51" name="tx151"/>
            <p:cNvSpPr/>
            <p:nvPr/>
          </p:nvSpPr>
          <p:spPr>
            <a:xfrm>
              <a:off x="823226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2" name="tx152"/>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3" name="tx15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4" name="tx15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Mali (84%) was 1 percentage point lower than the global average (85%) and 13 percentage points higher than the average across all WCAR countries (71%).
National DTP3 coverage was 8 percentage points higher than in 2019 (76%).
This equates to 151,000 un- and undervaccinated children in 2025 compared to 197,000 un- and undervaccinated children in 2019.</a:t>
            </a:r>
          </a:p>
        </p:txBody>
      </p:sp>
      <p:sp>
        <p:nvSpPr>
          <p:cNvPr id="1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Mali DTP3 coverage was 84% - this is 8 percentage points higher than in 2019 and 1 percentage point lower than the global average (85%).</a:t>
            </a:r>
          </a:p>
        </p:txBody>
      </p:sp>
      <p:grpSp xmlns:pic="http://schemas.openxmlformats.org/drawingml/2006/picture">
        <p:nvGrpSpPr>
          <p:cNvPr id="157" name=""/>
          <p:cNvGrpSpPr/>
          <p:nvPr/>
        </p:nvGrpSpPr>
        <p:grpSpPr>
          <a:xfrm>
            <a:off x="292608" y="1005840"/>
            <a:ext cx="8595360" cy="28575"/>
            <a:chOff x="292608" y="1005840"/>
            <a:chExt cx="8595360" cy="28575"/>
          </a:xfrm>
        </p:grpSpPr>
        <p:sp>
          <p:nvSpPr>
            <p:cNvPr id="15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Mali ranked number 13 out of 24 countries for lowest DTP3 coverage (based on tied ranks).
Mali was in the top 10 countries with the most un- and undervaccinated children (rank=7).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Mali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8376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2728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07079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61431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15782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75552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2990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84255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38607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92958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4013548"/>
              <a:ext cx="238662" cy="198461"/>
            </a:xfrm>
            <a:prstGeom prst="rect">
              <a:avLst/>
            </a:prstGeom>
            <a:solidFill>
              <a:srgbClr val="80BD41">
                <a:alpha val="100000"/>
              </a:srgbClr>
            </a:solidFill>
          </p:spPr>
          <p:txBody>
            <a:bodyPr/>
            <a:lstStyle/>
            <a:p/>
          </p:txBody>
        </p:sp>
        <p:sp>
          <p:nvSpPr>
            <p:cNvPr id="28" name="rc28"/>
            <p:cNvSpPr/>
            <p:nvPr/>
          </p:nvSpPr>
          <p:spPr>
            <a:xfrm>
              <a:off x="1333322" y="3750467"/>
              <a:ext cx="238662" cy="263081"/>
            </a:xfrm>
            <a:prstGeom prst="rect">
              <a:avLst/>
            </a:prstGeom>
            <a:solidFill>
              <a:srgbClr val="1CABE2">
                <a:alpha val="100000"/>
              </a:srgbClr>
            </a:solidFill>
          </p:spPr>
          <p:txBody>
            <a:bodyPr/>
            <a:lstStyle/>
            <a:p/>
          </p:txBody>
        </p:sp>
        <p:sp>
          <p:nvSpPr>
            <p:cNvPr id="29" name="rc29"/>
            <p:cNvSpPr/>
            <p:nvPr/>
          </p:nvSpPr>
          <p:spPr>
            <a:xfrm>
              <a:off x="1598503" y="3978316"/>
              <a:ext cx="238662" cy="233692"/>
            </a:xfrm>
            <a:prstGeom prst="rect">
              <a:avLst/>
            </a:prstGeom>
            <a:solidFill>
              <a:srgbClr val="80BD41">
                <a:alpha val="100000"/>
              </a:srgbClr>
            </a:solidFill>
          </p:spPr>
          <p:txBody>
            <a:bodyPr/>
            <a:lstStyle/>
            <a:p/>
          </p:txBody>
        </p:sp>
        <p:sp>
          <p:nvSpPr>
            <p:cNvPr id="30" name="rc30"/>
            <p:cNvSpPr/>
            <p:nvPr/>
          </p:nvSpPr>
          <p:spPr>
            <a:xfrm>
              <a:off x="1598503" y="3735083"/>
              <a:ext cx="238662" cy="243233"/>
            </a:xfrm>
            <a:prstGeom prst="rect">
              <a:avLst/>
            </a:prstGeom>
            <a:solidFill>
              <a:srgbClr val="1CABE2">
                <a:alpha val="100000"/>
              </a:srgbClr>
            </a:solidFill>
          </p:spPr>
          <p:txBody>
            <a:bodyPr/>
            <a:lstStyle/>
            <a:p/>
          </p:txBody>
        </p:sp>
        <p:sp>
          <p:nvSpPr>
            <p:cNvPr id="31" name="rc31"/>
            <p:cNvSpPr/>
            <p:nvPr/>
          </p:nvSpPr>
          <p:spPr>
            <a:xfrm>
              <a:off x="1863684" y="3910072"/>
              <a:ext cx="238662" cy="301937"/>
            </a:xfrm>
            <a:prstGeom prst="rect">
              <a:avLst/>
            </a:prstGeom>
            <a:solidFill>
              <a:srgbClr val="80BD41">
                <a:alpha val="100000"/>
              </a:srgbClr>
            </a:solidFill>
          </p:spPr>
          <p:txBody>
            <a:bodyPr/>
            <a:lstStyle/>
            <a:p/>
          </p:txBody>
        </p:sp>
        <p:sp>
          <p:nvSpPr>
            <p:cNvPr id="32" name="rc32"/>
            <p:cNvSpPr/>
            <p:nvPr/>
          </p:nvSpPr>
          <p:spPr>
            <a:xfrm>
              <a:off x="1863684" y="3717025"/>
              <a:ext cx="238662" cy="193047"/>
            </a:xfrm>
            <a:prstGeom prst="rect">
              <a:avLst/>
            </a:prstGeom>
            <a:solidFill>
              <a:srgbClr val="1CABE2">
                <a:alpha val="100000"/>
              </a:srgbClr>
            </a:solidFill>
          </p:spPr>
          <p:txBody>
            <a:bodyPr/>
            <a:lstStyle/>
            <a:p/>
          </p:txBody>
        </p:sp>
        <p:sp>
          <p:nvSpPr>
            <p:cNvPr id="33" name="rc33"/>
            <p:cNvSpPr/>
            <p:nvPr/>
          </p:nvSpPr>
          <p:spPr>
            <a:xfrm>
              <a:off x="2128865" y="3888124"/>
              <a:ext cx="238662" cy="323884"/>
            </a:xfrm>
            <a:prstGeom prst="rect">
              <a:avLst/>
            </a:prstGeom>
            <a:solidFill>
              <a:srgbClr val="80BD41">
                <a:alpha val="100000"/>
              </a:srgbClr>
            </a:solidFill>
          </p:spPr>
          <p:txBody>
            <a:bodyPr/>
            <a:lstStyle/>
            <a:p/>
          </p:txBody>
        </p:sp>
        <p:sp>
          <p:nvSpPr>
            <p:cNvPr id="34" name="rc34"/>
            <p:cNvSpPr/>
            <p:nvPr/>
          </p:nvSpPr>
          <p:spPr>
            <a:xfrm>
              <a:off x="2128865" y="3697907"/>
              <a:ext cx="238662" cy="190217"/>
            </a:xfrm>
            <a:prstGeom prst="rect">
              <a:avLst/>
            </a:prstGeom>
            <a:solidFill>
              <a:srgbClr val="1CABE2">
                <a:alpha val="100000"/>
              </a:srgbClr>
            </a:solidFill>
          </p:spPr>
          <p:txBody>
            <a:bodyPr/>
            <a:lstStyle/>
            <a:p/>
          </p:txBody>
        </p:sp>
        <p:sp>
          <p:nvSpPr>
            <p:cNvPr id="35" name="rc35"/>
            <p:cNvSpPr/>
            <p:nvPr/>
          </p:nvSpPr>
          <p:spPr>
            <a:xfrm>
              <a:off x="2394045" y="3843626"/>
              <a:ext cx="238662" cy="368382"/>
            </a:xfrm>
            <a:prstGeom prst="rect">
              <a:avLst/>
            </a:prstGeom>
            <a:solidFill>
              <a:srgbClr val="80BD41">
                <a:alpha val="100000"/>
              </a:srgbClr>
            </a:solidFill>
          </p:spPr>
          <p:txBody>
            <a:bodyPr/>
            <a:lstStyle/>
            <a:p/>
          </p:txBody>
        </p:sp>
        <p:sp>
          <p:nvSpPr>
            <p:cNvPr id="36" name="rc36"/>
            <p:cNvSpPr/>
            <p:nvPr/>
          </p:nvSpPr>
          <p:spPr>
            <a:xfrm>
              <a:off x="2394045" y="3678123"/>
              <a:ext cx="238662" cy="165503"/>
            </a:xfrm>
            <a:prstGeom prst="rect">
              <a:avLst/>
            </a:prstGeom>
            <a:solidFill>
              <a:srgbClr val="1CABE2">
                <a:alpha val="100000"/>
              </a:srgbClr>
            </a:solidFill>
          </p:spPr>
          <p:txBody>
            <a:bodyPr/>
            <a:lstStyle/>
            <a:p/>
          </p:txBody>
        </p:sp>
        <p:sp>
          <p:nvSpPr>
            <p:cNvPr id="37" name="rc37"/>
            <p:cNvSpPr/>
            <p:nvPr/>
          </p:nvSpPr>
          <p:spPr>
            <a:xfrm>
              <a:off x="2659226" y="3785717"/>
              <a:ext cx="238662" cy="426292"/>
            </a:xfrm>
            <a:prstGeom prst="rect">
              <a:avLst/>
            </a:prstGeom>
            <a:solidFill>
              <a:srgbClr val="80BD41">
                <a:alpha val="100000"/>
              </a:srgbClr>
            </a:solidFill>
          </p:spPr>
          <p:txBody>
            <a:bodyPr/>
            <a:lstStyle/>
            <a:p/>
          </p:txBody>
        </p:sp>
        <p:sp>
          <p:nvSpPr>
            <p:cNvPr id="38" name="rc38"/>
            <p:cNvSpPr/>
            <p:nvPr/>
          </p:nvSpPr>
          <p:spPr>
            <a:xfrm>
              <a:off x="2659226" y="3658385"/>
              <a:ext cx="238662" cy="127331"/>
            </a:xfrm>
            <a:prstGeom prst="rect">
              <a:avLst/>
            </a:prstGeom>
            <a:solidFill>
              <a:srgbClr val="1CABE2">
                <a:alpha val="100000"/>
              </a:srgbClr>
            </a:solidFill>
          </p:spPr>
          <p:txBody>
            <a:bodyPr/>
            <a:lstStyle/>
            <a:p/>
          </p:txBody>
        </p:sp>
        <p:sp>
          <p:nvSpPr>
            <p:cNvPr id="39" name="rc39"/>
            <p:cNvSpPr/>
            <p:nvPr/>
          </p:nvSpPr>
          <p:spPr>
            <a:xfrm>
              <a:off x="2924407" y="3767996"/>
              <a:ext cx="238662" cy="444013"/>
            </a:xfrm>
            <a:prstGeom prst="rect">
              <a:avLst/>
            </a:prstGeom>
            <a:solidFill>
              <a:srgbClr val="80BD41">
                <a:alpha val="100000"/>
              </a:srgbClr>
            </a:solidFill>
          </p:spPr>
          <p:txBody>
            <a:bodyPr/>
            <a:lstStyle/>
            <a:p/>
          </p:txBody>
        </p:sp>
        <p:sp>
          <p:nvSpPr>
            <p:cNvPr id="40" name="rc40"/>
            <p:cNvSpPr/>
            <p:nvPr/>
          </p:nvSpPr>
          <p:spPr>
            <a:xfrm>
              <a:off x="2924407" y="3642764"/>
              <a:ext cx="238662" cy="125231"/>
            </a:xfrm>
            <a:prstGeom prst="rect">
              <a:avLst/>
            </a:prstGeom>
            <a:solidFill>
              <a:srgbClr val="1CABE2">
                <a:alpha val="100000"/>
              </a:srgbClr>
            </a:solidFill>
          </p:spPr>
          <p:txBody>
            <a:bodyPr/>
            <a:lstStyle/>
            <a:p/>
          </p:txBody>
        </p:sp>
        <p:sp>
          <p:nvSpPr>
            <p:cNvPr id="41" name="rc41"/>
            <p:cNvSpPr/>
            <p:nvPr/>
          </p:nvSpPr>
          <p:spPr>
            <a:xfrm>
              <a:off x="3189588" y="3778130"/>
              <a:ext cx="238662" cy="433879"/>
            </a:xfrm>
            <a:prstGeom prst="rect">
              <a:avLst/>
            </a:prstGeom>
            <a:solidFill>
              <a:srgbClr val="80BD41">
                <a:alpha val="100000"/>
              </a:srgbClr>
            </a:solidFill>
          </p:spPr>
          <p:txBody>
            <a:bodyPr/>
            <a:lstStyle/>
            <a:p/>
          </p:txBody>
        </p:sp>
        <p:sp>
          <p:nvSpPr>
            <p:cNvPr id="42" name="rc42"/>
            <p:cNvSpPr/>
            <p:nvPr/>
          </p:nvSpPr>
          <p:spPr>
            <a:xfrm>
              <a:off x="3189588" y="3625682"/>
              <a:ext cx="238662" cy="152447"/>
            </a:xfrm>
            <a:prstGeom prst="rect">
              <a:avLst/>
            </a:prstGeom>
            <a:solidFill>
              <a:srgbClr val="1CABE2">
                <a:alpha val="100000"/>
              </a:srgbClr>
            </a:solidFill>
          </p:spPr>
          <p:txBody>
            <a:bodyPr/>
            <a:lstStyle/>
            <a:p/>
          </p:txBody>
        </p:sp>
        <p:sp>
          <p:nvSpPr>
            <p:cNvPr id="43" name="rc43"/>
            <p:cNvSpPr/>
            <p:nvPr/>
          </p:nvSpPr>
          <p:spPr>
            <a:xfrm>
              <a:off x="3454768" y="3764965"/>
              <a:ext cx="238662" cy="447044"/>
            </a:xfrm>
            <a:prstGeom prst="rect">
              <a:avLst/>
            </a:prstGeom>
            <a:solidFill>
              <a:srgbClr val="80BD41">
                <a:alpha val="100000"/>
              </a:srgbClr>
            </a:solidFill>
          </p:spPr>
          <p:txBody>
            <a:bodyPr/>
            <a:lstStyle/>
            <a:p/>
          </p:txBody>
        </p:sp>
        <p:sp>
          <p:nvSpPr>
            <p:cNvPr id="44" name="rc44"/>
            <p:cNvSpPr/>
            <p:nvPr/>
          </p:nvSpPr>
          <p:spPr>
            <a:xfrm>
              <a:off x="3454768" y="3607898"/>
              <a:ext cx="238662" cy="157067"/>
            </a:xfrm>
            <a:prstGeom prst="rect">
              <a:avLst/>
            </a:prstGeom>
            <a:solidFill>
              <a:srgbClr val="1CABE2">
                <a:alpha val="100000"/>
              </a:srgbClr>
            </a:solidFill>
          </p:spPr>
          <p:txBody>
            <a:bodyPr/>
            <a:lstStyle/>
            <a:p/>
          </p:txBody>
        </p:sp>
        <p:sp>
          <p:nvSpPr>
            <p:cNvPr id="45" name="rc45"/>
            <p:cNvSpPr/>
            <p:nvPr/>
          </p:nvSpPr>
          <p:spPr>
            <a:xfrm>
              <a:off x="3719949" y="3757743"/>
              <a:ext cx="238662" cy="454265"/>
            </a:xfrm>
            <a:prstGeom prst="rect">
              <a:avLst/>
            </a:prstGeom>
            <a:solidFill>
              <a:srgbClr val="80BD41">
                <a:alpha val="100000"/>
              </a:srgbClr>
            </a:solidFill>
          </p:spPr>
          <p:txBody>
            <a:bodyPr/>
            <a:lstStyle/>
            <a:p/>
          </p:txBody>
        </p:sp>
        <p:sp>
          <p:nvSpPr>
            <p:cNvPr id="46" name="rc46"/>
            <p:cNvSpPr/>
            <p:nvPr/>
          </p:nvSpPr>
          <p:spPr>
            <a:xfrm>
              <a:off x="3719949" y="3589730"/>
              <a:ext cx="238662" cy="168013"/>
            </a:xfrm>
            <a:prstGeom prst="rect">
              <a:avLst/>
            </a:prstGeom>
            <a:solidFill>
              <a:srgbClr val="1CABE2">
                <a:alpha val="100000"/>
              </a:srgbClr>
            </a:solidFill>
          </p:spPr>
          <p:txBody>
            <a:bodyPr/>
            <a:lstStyle/>
            <a:p/>
          </p:txBody>
        </p:sp>
        <p:sp>
          <p:nvSpPr>
            <p:cNvPr id="47" name="rc47"/>
            <p:cNvSpPr/>
            <p:nvPr/>
          </p:nvSpPr>
          <p:spPr>
            <a:xfrm>
              <a:off x="3985130" y="3743473"/>
              <a:ext cx="238662" cy="468535"/>
            </a:xfrm>
            <a:prstGeom prst="rect">
              <a:avLst/>
            </a:prstGeom>
            <a:solidFill>
              <a:srgbClr val="80BD41">
                <a:alpha val="100000"/>
              </a:srgbClr>
            </a:solidFill>
          </p:spPr>
          <p:txBody>
            <a:bodyPr/>
            <a:lstStyle/>
            <a:p/>
          </p:txBody>
        </p:sp>
        <p:sp>
          <p:nvSpPr>
            <p:cNvPr id="48" name="rc48"/>
            <p:cNvSpPr/>
            <p:nvPr/>
          </p:nvSpPr>
          <p:spPr>
            <a:xfrm>
              <a:off x="3985130" y="3570183"/>
              <a:ext cx="238662" cy="173290"/>
            </a:xfrm>
            <a:prstGeom prst="rect">
              <a:avLst/>
            </a:prstGeom>
            <a:solidFill>
              <a:srgbClr val="1CABE2">
                <a:alpha val="100000"/>
              </a:srgbClr>
            </a:solidFill>
          </p:spPr>
          <p:txBody>
            <a:bodyPr/>
            <a:lstStyle/>
            <a:p/>
          </p:txBody>
        </p:sp>
        <p:sp>
          <p:nvSpPr>
            <p:cNvPr id="49" name="rc49"/>
            <p:cNvSpPr/>
            <p:nvPr/>
          </p:nvSpPr>
          <p:spPr>
            <a:xfrm>
              <a:off x="4250311" y="3777920"/>
              <a:ext cx="238662" cy="434089"/>
            </a:xfrm>
            <a:prstGeom prst="rect">
              <a:avLst/>
            </a:prstGeom>
            <a:solidFill>
              <a:srgbClr val="80BD41">
                <a:alpha val="100000"/>
              </a:srgbClr>
            </a:solidFill>
          </p:spPr>
          <p:txBody>
            <a:bodyPr/>
            <a:lstStyle/>
            <a:p/>
          </p:txBody>
        </p:sp>
        <p:sp>
          <p:nvSpPr>
            <p:cNvPr id="50" name="rc50"/>
            <p:cNvSpPr/>
            <p:nvPr/>
          </p:nvSpPr>
          <p:spPr>
            <a:xfrm>
              <a:off x="4250311" y="3554297"/>
              <a:ext cx="238662" cy="223622"/>
            </a:xfrm>
            <a:prstGeom prst="rect">
              <a:avLst/>
            </a:prstGeom>
            <a:solidFill>
              <a:srgbClr val="1CABE2">
                <a:alpha val="100000"/>
              </a:srgbClr>
            </a:solidFill>
          </p:spPr>
          <p:txBody>
            <a:bodyPr/>
            <a:lstStyle/>
            <a:p/>
          </p:txBody>
        </p:sp>
        <p:sp>
          <p:nvSpPr>
            <p:cNvPr id="51" name="rc51"/>
            <p:cNvSpPr/>
            <p:nvPr/>
          </p:nvSpPr>
          <p:spPr>
            <a:xfrm>
              <a:off x="4515492" y="3773255"/>
              <a:ext cx="238662" cy="438754"/>
            </a:xfrm>
            <a:prstGeom prst="rect">
              <a:avLst/>
            </a:prstGeom>
            <a:solidFill>
              <a:srgbClr val="80BD41">
                <a:alpha val="100000"/>
              </a:srgbClr>
            </a:solidFill>
          </p:spPr>
          <p:txBody>
            <a:bodyPr/>
            <a:lstStyle/>
            <a:p/>
          </p:txBody>
        </p:sp>
        <p:sp>
          <p:nvSpPr>
            <p:cNvPr id="52" name="rc52"/>
            <p:cNvSpPr/>
            <p:nvPr/>
          </p:nvSpPr>
          <p:spPr>
            <a:xfrm>
              <a:off x="4515492" y="3537006"/>
              <a:ext cx="238662" cy="236248"/>
            </a:xfrm>
            <a:prstGeom prst="rect">
              <a:avLst/>
            </a:prstGeom>
            <a:solidFill>
              <a:srgbClr val="1CABE2">
                <a:alpha val="100000"/>
              </a:srgbClr>
            </a:solidFill>
          </p:spPr>
          <p:txBody>
            <a:bodyPr/>
            <a:lstStyle/>
            <a:p/>
          </p:txBody>
        </p:sp>
        <p:sp>
          <p:nvSpPr>
            <p:cNvPr id="53" name="rc53"/>
            <p:cNvSpPr/>
            <p:nvPr/>
          </p:nvSpPr>
          <p:spPr>
            <a:xfrm>
              <a:off x="4780672" y="3774633"/>
              <a:ext cx="238662" cy="437376"/>
            </a:xfrm>
            <a:prstGeom prst="rect">
              <a:avLst/>
            </a:prstGeom>
            <a:solidFill>
              <a:srgbClr val="80BD41">
                <a:alpha val="100000"/>
              </a:srgbClr>
            </a:solidFill>
          </p:spPr>
          <p:txBody>
            <a:bodyPr/>
            <a:lstStyle/>
            <a:p/>
          </p:txBody>
        </p:sp>
        <p:sp>
          <p:nvSpPr>
            <p:cNvPr id="54" name="rc54"/>
            <p:cNvSpPr/>
            <p:nvPr/>
          </p:nvSpPr>
          <p:spPr>
            <a:xfrm>
              <a:off x="4780672" y="3528606"/>
              <a:ext cx="238662" cy="246026"/>
            </a:xfrm>
            <a:prstGeom prst="rect">
              <a:avLst/>
            </a:prstGeom>
            <a:solidFill>
              <a:srgbClr val="1CABE2">
                <a:alpha val="100000"/>
              </a:srgbClr>
            </a:solidFill>
          </p:spPr>
          <p:txBody>
            <a:bodyPr/>
            <a:lstStyle/>
            <a:p/>
          </p:txBody>
        </p:sp>
        <p:sp>
          <p:nvSpPr>
            <p:cNvPr id="55" name="rc55"/>
            <p:cNvSpPr/>
            <p:nvPr/>
          </p:nvSpPr>
          <p:spPr>
            <a:xfrm>
              <a:off x="5045853" y="3750896"/>
              <a:ext cx="238662" cy="461113"/>
            </a:xfrm>
            <a:prstGeom prst="rect">
              <a:avLst/>
            </a:prstGeom>
            <a:solidFill>
              <a:srgbClr val="80BD41">
                <a:alpha val="100000"/>
              </a:srgbClr>
            </a:solidFill>
          </p:spPr>
          <p:txBody>
            <a:bodyPr/>
            <a:lstStyle/>
            <a:p/>
          </p:txBody>
        </p:sp>
        <p:sp>
          <p:nvSpPr>
            <p:cNvPr id="56" name="rc56"/>
            <p:cNvSpPr/>
            <p:nvPr/>
          </p:nvSpPr>
          <p:spPr>
            <a:xfrm>
              <a:off x="5045853" y="3513351"/>
              <a:ext cx="238662" cy="237545"/>
            </a:xfrm>
            <a:prstGeom prst="rect">
              <a:avLst/>
            </a:prstGeom>
            <a:solidFill>
              <a:srgbClr val="1CABE2">
                <a:alpha val="100000"/>
              </a:srgbClr>
            </a:solidFill>
          </p:spPr>
          <p:txBody>
            <a:bodyPr/>
            <a:lstStyle/>
            <a:p/>
          </p:txBody>
        </p:sp>
        <p:sp>
          <p:nvSpPr>
            <p:cNvPr id="57" name="rc57"/>
            <p:cNvSpPr/>
            <p:nvPr/>
          </p:nvSpPr>
          <p:spPr>
            <a:xfrm>
              <a:off x="5311034" y="3712615"/>
              <a:ext cx="238662" cy="499394"/>
            </a:xfrm>
            <a:prstGeom prst="rect">
              <a:avLst/>
            </a:prstGeom>
            <a:solidFill>
              <a:srgbClr val="80BD41">
                <a:alpha val="100000"/>
              </a:srgbClr>
            </a:solidFill>
          </p:spPr>
          <p:txBody>
            <a:bodyPr/>
            <a:lstStyle/>
            <a:p/>
          </p:txBody>
        </p:sp>
        <p:sp>
          <p:nvSpPr>
            <p:cNvPr id="58" name="rc58"/>
            <p:cNvSpPr/>
            <p:nvPr/>
          </p:nvSpPr>
          <p:spPr>
            <a:xfrm>
              <a:off x="5311034" y="3498588"/>
              <a:ext cx="238662" cy="214027"/>
            </a:xfrm>
            <a:prstGeom prst="rect">
              <a:avLst/>
            </a:prstGeom>
            <a:solidFill>
              <a:srgbClr val="1CABE2">
                <a:alpha val="100000"/>
              </a:srgbClr>
            </a:solidFill>
          </p:spPr>
          <p:txBody>
            <a:bodyPr/>
            <a:lstStyle/>
            <a:p/>
          </p:txBody>
        </p:sp>
        <p:sp>
          <p:nvSpPr>
            <p:cNvPr id="59" name="rc59"/>
            <p:cNvSpPr/>
            <p:nvPr/>
          </p:nvSpPr>
          <p:spPr>
            <a:xfrm>
              <a:off x="5576215" y="3658914"/>
              <a:ext cx="238662" cy="553094"/>
            </a:xfrm>
            <a:prstGeom prst="rect">
              <a:avLst/>
            </a:prstGeom>
            <a:solidFill>
              <a:srgbClr val="80BD41">
                <a:alpha val="100000"/>
              </a:srgbClr>
            </a:solidFill>
          </p:spPr>
          <p:txBody>
            <a:bodyPr/>
            <a:lstStyle/>
            <a:p/>
          </p:txBody>
        </p:sp>
        <p:sp>
          <p:nvSpPr>
            <p:cNvPr id="60" name="rc60"/>
            <p:cNvSpPr/>
            <p:nvPr/>
          </p:nvSpPr>
          <p:spPr>
            <a:xfrm>
              <a:off x="5576215" y="3484254"/>
              <a:ext cx="238662" cy="174660"/>
            </a:xfrm>
            <a:prstGeom prst="rect">
              <a:avLst/>
            </a:prstGeom>
            <a:solidFill>
              <a:srgbClr val="1CABE2">
                <a:alpha val="100000"/>
              </a:srgbClr>
            </a:solidFill>
          </p:spPr>
          <p:txBody>
            <a:bodyPr/>
            <a:lstStyle/>
            <a:p/>
          </p:txBody>
        </p:sp>
        <p:sp>
          <p:nvSpPr>
            <p:cNvPr id="61" name="rc61"/>
            <p:cNvSpPr/>
            <p:nvPr/>
          </p:nvSpPr>
          <p:spPr>
            <a:xfrm>
              <a:off x="5841395" y="3639066"/>
              <a:ext cx="238662" cy="572942"/>
            </a:xfrm>
            <a:prstGeom prst="rect">
              <a:avLst/>
            </a:prstGeom>
            <a:solidFill>
              <a:srgbClr val="80BD41">
                <a:alpha val="100000"/>
              </a:srgbClr>
            </a:solidFill>
          </p:spPr>
          <p:txBody>
            <a:bodyPr/>
            <a:lstStyle/>
            <a:p/>
          </p:txBody>
        </p:sp>
        <p:sp>
          <p:nvSpPr>
            <p:cNvPr id="62" name="rc62"/>
            <p:cNvSpPr/>
            <p:nvPr/>
          </p:nvSpPr>
          <p:spPr>
            <a:xfrm>
              <a:off x="5841395" y="3467930"/>
              <a:ext cx="238662" cy="171136"/>
            </a:xfrm>
            <a:prstGeom prst="rect">
              <a:avLst/>
            </a:prstGeom>
            <a:solidFill>
              <a:srgbClr val="1CABE2">
                <a:alpha val="100000"/>
              </a:srgbClr>
            </a:solidFill>
          </p:spPr>
          <p:txBody>
            <a:bodyPr/>
            <a:lstStyle/>
            <a:p/>
          </p:txBody>
        </p:sp>
        <p:sp>
          <p:nvSpPr>
            <p:cNvPr id="63" name="rc63"/>
            <p:cNvSpPr/>
            <p:nvPr/>
          </p:nvSpPr>
          <p:spPr>
            <a:xfrm>
              <a:off x="6106576" y="3639550"/>
              <a:ext cx="238662" cy="572458"/>
            </a:xfrm>
            <a:prstGeom prst="rect">
              <a:avLst/>
            </a:prstGeom>
            <a:solidFill>
              <a:srgbClr val="80BD41">
                <a:alpha val="100000"/>
              </a:srgbClr>
            </a:solidFill>
          </p:spPr>
          <p:txBody>
            <a:bodyPr/>
            <a:lstStyle/>
            <a:p/>
          </p:txBody>
        </p:sp>
        <p:sp>
          <p:nvSpPr>
            <p:cNvPr id="64" name="rc64"/>
            <p:cNvSpPr/>
            <p:nvPr/>
          </p:nvSpPr>
          <p:spPr>
            <a:xfrm>
              <a:off x="6106576" y="3458773"/>
              <a:ext cx="238662" cy="180776"/>
            </a:xfrm>
            <a:prstGeom prst="rect">
              <a:avLst/>
            </a:prstGeom>
            <a:solidFill>
              <a:srgbClr val="1CABE2">
                <a:alpha val="100000"/>
              </a:srgbClr>
            </a:solidFill>
          </p:spPr>
          <p:txBody>
            <a:bodyPr/>
            <a:lstStyle/>
            <a:p/>
          </p:txBody>
        </p:sp>
        <p:sp>
          <p:nvSpPr>
            <p:cNvPr id="65" name="rc65"/>
            <p:cNvSpPr/>
            <p:nvPr/>
          </p:nvSpPr>
          <p:spPr>
            <a:xfrm>
              <a:off x="6371757" y="3641467"/>
              <a:ext cx="238662" cy="570541"/>
            </a:xfrm>
            <a:prstGeom prst="rect">
              <a:avLst/>
            </a:prstGeom>
            <a:solidFill>
              <a:srgbClr val="80BD41">
                <a:alpha val="100000"/>
              </a:srgbClr>
            </a:solidFill>
          </p:spPr>
          <p:txBody>
            <a:bodyPr/>
            <a:lstStyle/>
            <a:p/>
          </p:txBody>
        </p:sp>
        <p:sp>
          <p:nvSpPr>
            <p:cNvPr id="66" name="rc66"/>
            <p:cNvSpPr/>
            <p:nvPr/>
          </p:nvSpPr>
          <p:spPr>
            <a:xfrm>
              <a:off x="6371757" y="3461302"/>
              <a:ext cx="238662" cy="180165"/>
            </a:xfrm>
            <a:prstGeom prst="rect">
              <a:avLst/>
            </a:prstGeom>
            <a:solidFill>
              <a:srgbClr val="1CABE2">
                <a:alpha val="100000"/>
              </a:srgbClr>
            </a:solidFill>
          </p:spPr>
          <p:txBody>
            <a:bodyPr/>
            <a:lstStyle/>
            <a:p/>
          </p:txBody>
        </p:sp>
        <p:sp>
          <p:nvSpPr>
            <p:cNvPr id="67" name="rc67"/>
            <p:cNvSpPr/>
            <p:nvPr/>
          </p:nvSpPr>
          <p:spPr>
            <a:xfrm>
              <a:off x="6636938" y="3672244"/>
              <a:ext cx="238662" cy="539765"/>
            </a:xfrm>
            <a:prstGeom prst="rect">
              <a:avLst/>
            </a:prstGeom>
            <a:solidFill>
              <a:srgbClr val="80BD41">
                <a:alpha val="100000"/>
              </a:srgbClr>
            </a:solidFill>
          </p:spPr>
          <p:txBody>
            <a:bodyPr/>
            <a:lstStyle/>
            <a:p/>
          </p:txBody>
        </p:sp>
        <p:sp>
          <p:nvSpPr>
            <p:cNvPr id="68" name="rc68"/>
            <p:cNvSpPr/>
            <p:nvPr/>
          </p:nvSpPr>
          <p:spPr>
            <a:xfrm>
              <a:off x="6636938" y="3440916"/>
              <a:ext cx="238662" cy="231328"/>
            </a:xfrm>
            <a:prstGeom prst="rect">
              <a:avLst/>
            </a:prstGeom>
            <a:solidFill>
              <a:srgbClr val="1CABE2">
                <a:alpha val="100000"/>
              </a:srgbClr>
            </a:solidFill>
          </p:spPr>
          <p:txBody>
            <a:bodyPr/>
            <a:lstStyle/>
            <a:p/>
          </p:txBody>
        </p:sp>
        <p:sp>
          <p:nvSpPr>
            <p:cNvPr id="69" name="rc69"/>
            <p:cNvSpPr/>
            <p:nvPr/>
          </p:nvSpPr>
          <p:spPr>
            <a:xfrm>
              <a:off x="6902119" y="3618771"/>
              <a:ext cx="238662" cy="593238"/>
            </a:xfrm>
            <a:prstGeom prst="rect">
              <a:avLst/>
            </a:prstGeom>
            <a:solidFill>
              <a:srgbClr val="80BD41">
                <a:alpha val="100000"/>
              </a:srgbClr>
            </a:solidFill>
          </p:spPr>
          <p:txBody>
            <a:bodyPr/>
            <a:lstStyle/>
            <a:p/>
          </p:txBody>
        </p:sp>
        <p:sp>
          <p:nvSpPr>
            <p:cNvPr id="70" name="rc70"/>
            <p:cNvSpPr/>
            <p:nvPr/>
          </p:nvSpPr>
          <p:spPr>
            <a:xfrm>
              <a:off x="6902119" y="3421022"/>
              <a:ext cx="238662" cy="197749"/>
            </a:xfrm>
            <a:prstGeom prst="rect">
              <a:avLst/>
            </a:prstGeom>
            <a:solidFill>
              <a:srgbClr val="1CABE2">
                <a:alpha val="100000"/>
              </a:srgbClr>
            </a:solidFill>
          </p:spPr>
          <p:txBody>
            <a:bodyPr/>
            <a:lstStyle/>
            <a:p/>
          </p:txBody>
        </p:sp>
        <p:sp>
          <p:nvSpPr>
            <p:cNvPr id="71" name="rc71"/>
            <p:cNvSpPr/>
            <p:nvPr/>
          </p:nvSpPr>
          <p:spPr>
            <a:xfrm>
              <a:off x="7167299" y="3597481"/>
              <a:ext cx="238662" cy="614528"/>
            </a:xfrm>
            <a:prstGeom prst="rect">
              <a:avLst/>
            </a:prstGeom>
            <a:solidFill>
              <a:srgbClr val="80BD41">
                <a:alpha val="100000"/>
              </a:srgbClr>
            </a:solidFill>
          </p:spPr>
          <p:txBody>
            <a:bodyPr/>
            <a:lstStyle/>
            <a:p/>
          </p:txBody>
        </p:sp>
        <p:sp>
          <p:nvSpPr>
            <p:cNvPr id="72" name="rc72"/>
            <p:cNvSpPr/>
            <p:nvPr/>
          </p:nvSpPr>
          <p:spPr>
            <a:xfrm>
              <a:off x="7167299" y="3403420"/>
              <a:ext cx="238662" cy="194060"/>
            </a:xfrm>
            <a:prstGeom prst="rect">
              <a:avLst/>
            </a:prstGeom>
            <a:solidFill>
              <a:srgbClr val="1CABE2">
                <a:alpha val="100000"/>
              </a:srgbClr>
            </a:solidFill>
          </p:spPr>
          <p:txBody>
            <a:bodyPr/>
            <a:lstStyle/>
            <a:p/>
          </p:txBody>
        </p:sp>
        <p:sp>
          <p:nvSpPr>
            <p:cNvPr id="73" name="rc73"/>
            <p:cNvSpPr/>
            <p:nvPr/>
          </p:nvSpPr>
          <p:spPr>
            <a:xfrm>
              <a:off x="7432480" y="3583247"/>
              <a:ext cx="238662" cy="628761"/>
            </a:xfrm>
            <a:prstGeom prst="rect">
              <a:avLst/>
            </a:prstGeom>
            <a:solidFill>
              <a:srgbClr val="80BD41">
                <a:alpha val="100000"/>
              </a:srgbClr>
            </a:solidFill>
          </p:spPr>
          <p:txBody>
            <a:bodyPr/>
            <a:lstStyle/>
            <a:p/>
          </p:txBody>
        </p:sp>
        <p:sp>
          <p:nvSpPr>
            <p:cNvPr id="74" name="rc74"/>
            <p:cNvSpPr/>
            <p:nvPr/>
          </p:nvSpPr>
          <p:spPr>
            <a:xfrm>
              <a:off x="7432480" y="3384695"/>
              <a:ext cx="238662" cy="198552"/>
            </a:xfrm>
            <a:prstGeom prst="rect">
              <a:avLst/>
            </a:prstGeom>
            <a:solidFill>
              <a:srgbClr val="1CABE2">
                <a:alpha val="100000"/>
              </a:srgbClr>
            </a:solidFill>
          </p:spPr>
          <p:txBody>
            <a:bodyPr/>
            <a:lstStyle/>
            <a:p/>
          </p:txBody>
        </p:sp>
        <p:sp>
          <p:nvSpPr>
            <p:cNvPr id="75" name="rc75"/>
            <p:cNvSpPr/>
            <p:nvPr/>
          </p:nvSpPr>
          <p:spPr>
            <a:xfrm>
              <a:off x="7697661" y="3513232"/>
              <a:ext cx="238662" cy="698777"/>
            </a:xfrm>
            <a:prstGeom prst="rect">
              <a:avLst/>
            </a:prstGeom>
            <a:solidFill>
              <a:srgbClr val="80BD41">
                <a:alpha val="100000"/>
              </a:srgbClr>
            </a:solidFill>
          </p:spPr>
          <p:txBody>
            <a:bodyPr/>
            <a:lstStyle/>
            <a:p/>
          </p:txBody>
        </p:sp>
        <p:sp>
          <p:nvSpPr>
            <p:cNvPr id="76" name="rc76"/>
            <p:cNvSpPr/>
            <p:nvPr/>
          </p:nvSpPr>
          <p:spPr>
            <a:xfrm>
              <a:off x="7697661" y="3370106"/>
              <a:ext cx="238662" cy="143126"/>
            </a:xfrm>
            <a:prstGeom prst="rect">
              <a:avLst/>
            </a:prstGeom>
            <a:solidFill>
              <a:srgbClr val="1CABE2">
                <a:alpha val="100000"/>
              </a:srgbClr>
            </a:solidFill>
          </p:spPr>
          <p:txBody>
            <a:bodyPr/>
            <a:lstStyle/>
            <a:p/>
          </p:txBody>
        </p:sp>
        <p:sp>
          <p:nvSpPr>
            <p:cNvPr id="77" name="rc77"/>
            <p:cNvSpPr/>
            <p:nvPr/>
          </p:nvSpPr>
          <p:spPr>
            <a:xfrm>
              <a:off x="7962842" y="3490188"/>
              <a:ext cx="238662" cy="721820"/>
            </a:xfrm>
            <a:prstGeom prst="rect">
              <a:avLst/>
            </a:prstGeom>
            <a:solidFill>
              <a:srgbClr val="80BD41">
                <a:alpha val="100000"/>
              </a:srgbClr>
            </a:solidFill>
          </p:spPr>
          <p:txBody>
            <a:bodyPr/>
            <a:lstStyle/>
            <a:p/>
          </p:txBody>
        </p:sp>
        <p:sp>
          <p:nvSpPr>
            <p:cNvPr id="78" name="rc78"/>
            <p:cNvSpPr/>
            <p:nvPr/>
          </p:nvSpPr>
          <p:spPr>
            <a:xfrm>
              <a:off x="7962842" y="3352695"/>
              <a:ext cx="238662" cy="137493"/>
            </a:xfrm>
            <a:prstGeom prst="rect">
              <a:avLst/>
            </a:prstGeom>
            <a:solidFill>
              <a:srgbClr val="1CABE2">
                <a:alpha val="100000"/>
              </a:srgbClr>
            </a:solidFill>
          </p:spPr>
          <p:txBody>
            <a:bodyPr/>
            <a:lstStyle/>
            <a:p/>
          </p:txBody>
        </p:sp>
        <p:sp>
          <p:nvSpPr>
            <p:cNvPr id="79" name="pl79"/>
            <p:cNvSpPr/>
            <p:nvPr/>
          </p:nvSpPr>
          <p:spPr>
            <a:xfrm>
              <a:off x="1452654" y="2407466"/>
              <a:ext cx="6629519" cy="880789"/>
            </a:xfrm>
            <a:custGeom>
              <a:avLst/>
              <a:pathLst>
                <a:path w="6629519" h="880789">
                  <a:moveTo>
                    <a:pt x="0" y="880789"/>
                  </a:moveTo>
                  <a:lnTo>
                    <a:pt x="265180" y="751893"/>
                  </a:lnTo>
                  <a:lnTo>
                    <a:pt x="530361" y="494101"/>
                  </a:lnTo>
                  <a:lnTo>
                    <a:pt x="795542" y="451135"/>
                  </a:lnTo>
                  <a:lnTo>
                    <a:pt x="1060723" y="322239"/>
                  </a:lnTo>
                  <a:lnTo>
                    <a:pt x="1325903" y="150378"/>
                  </a:lnTo>
                  <a:lnTo>
                    <a:pt x="1591084" y="128895"/>
                  </a:lnTo>
                  <a:lnTo>
                    <a:pt x="1856265" y="214826"/>
                  </a:lnTo>
                  <a:lnTo>
                    <a:pt x="2121446" y="214826"/>
                  </a:lnTo>
                  <a:lnTo>
                    <a:pt x="2386626" y="236309"/>
                  </a:lnTo>
                  <a:lnTo>
                    <a:pt x="2651807" y="236309"/>
                  </a:lnTo>
                  <a:lnTo>
                    <a:pt x="2916988" y="386687"/>
                  </a:lnTo>
                  <a:lnTo>
                    <a:pt x="3182169" y="408170"/>
                  </a:lnTo>
                  <a:lnTo>
                    <a:pt x="3447350" y="429653"/>
                  </a:lnTo>
                  <a:lnTo>
                    <a:pt x="3712530" y="386687"/>
                  </a:lnTo>
                  <a:lnTo>
                    <a:pt x="3977711" y="300757"/>
                  </a:lnTo>
                  <a:lnTo>
                    <a:pt x="4242892" y="171861"/>
                  </a:lnTo>
                  <a:lnTo>
                    <a:pt x="4508073" y="150378"/>
                  </a:lnTo>
                  <a:lnTo>
                    <a:pt x="4773253" y="171861"/>
                  </a:lnTo>
                  <a:lnTo>
                    <a:pt x="5038434" y="171861"/>
                  </a:lnTo>
                  <a:lnTo>
                    <a:pt x="5303615" y="300757"/>
                  </a:lnTo>
                  <a:lnTo>
                    <a:pt x="5568796" y="193343"/>
                  </a:lnTo>
                  <a:lnTo>
                    <a:pt x="5833977" y="171861"/>
                  </a:lnTo>
                  <a:lnTo>
                    <a:pt x="6099157" y="171861"/>
                  </a:lnTo>
                  <a:lnTo>
                    <a:pt x="6364338" y="21482"/>
                  </a:lnTo>
                  <a:lnTo>
                    <a:pt x="6629519" y="0"/>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81" name="tx81"/>
            <p:cNvSpPr/>
            <p:nvPr/>
          </p:nvSpPr>
          <p:spPr>
            <a:xfrm>
              <a:off x="2718268"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4044172"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3" name="tx83"/>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696116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7" name="tx87"/>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8" name="tx88"/>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9" name="tx89"/>
            <p:cNvSpPr/>
            <p:nvPr/>
          </p:nvSpPr>
          <p:spPr>
            <a:xfrm>
              <a:off x="775670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90" name="tx90"/>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91" name="tx91"/>
            <p:cNvSpPr/>
            <p:nvPr/>
          </p:nvSpPr>
          <p:spPr>
            <a:xfrm>
              <a:off x="1335100" y="36145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505.5</a:t>
              </a:r>
            </a:p>
          </p:txBody>
        </p:sp>
        <p:sp>
          <p:nvSpPr>
            <p:cNvPr id="92" name="tx92"/>
            <p:cNvSpPr/>
            <p:nvPr/>
          </p:nvSpPr>
          <p:spPr>
            <a:xfrm>
              <a:off x="2661004" y="35224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606.4</a:t>
              </a:r>
            </a:p>
          </p:txBody>
        </p:sp>
        <p:sp>
          <p:nvSpPr>
            <p:cNvPr id="93" name="tx93"/>
            <p:cNvSpPr/>
            <p:nvPr/>
          </p:nvSpPr>
          <p:spPr>
            <a:xfrm>
              <a:off x="4026085" y="343421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a:t>
              </a:r>
            </a:p>
          </p:txBody>
        </p:sp>
        <p:sp>
          <p:nvSpPr>
            <p:cNvPr id="94" name="tx94"/>
            <p:cNvSpPr/>
            <p:nvPr/>
          </p:nvSpPr>
          <p:spPr>
            <a:xfrm>
              <a:off x="5312812" y="33626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781.4</a:t>
              </a:r>
            </a:p>
          </p:txBody>
        </p:sp>
        <p:sp>
          <p:nvSpPr>
            <p:cNvPr id="95" name="tx95"/>
            <p:cNvSpPr/>
            <p:nvPr/>
          </p:nvSpPr>
          <p:spPr>
            <a:xfrm>
              <a:off x="6373535" y="33253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822.3</a:t>
              </a:r>
            </a:p>
          </p:txBody>
        </p:sp>
        <p:sp>
          <p:nvSpPr>
            <p:cNvPr id="96" name="tx96"/>
            <p:cNvSpPr/>
            <p:nvPr/>
          </p:nvSpPr>
          <p:spPr>
            <a:xfrm>
              <a:off x="6638716" y="33049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844.6</a:t>
              </a:r>
            </a:p>
          </p:txBody>
        </p:sp>
        <p:sp>
          <p:nvSpPr>
            <p:cNvPr id="97" name="tx97"/>
            <p:cNvSpPr/>
            <p:nvPr/>
          </p:nvSpPr>
          <p:spPr>
            <a:xfrm>
              <a:off x="6903896" y="32850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866.4</a:t>
              </a:r>
            </a:p>
          </p:txBody>
        </p:sp>
        <p:sp>
          <p:nvSpPr>
            <p:cNvPr id="98" name="tx98"/>
            <p:cNvSpPr/>
            <p:nvPr/>
          </p:nvSpPr>
          <p:spPr>
            <a:xfrm>
              <a:off x="7169077" y="32674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885.7</a:t>
              </a:r>
            </a:p>
          </p:txBody>
        </p:sp>
        <p:sp>
          <p:nvSpPr>
            <p:cNvPr id="99" name="tx99"/>
            <p:cNvSpPr/>
            <p:nvPr/>
          </p:nvSpPr>
          <p:spPr>
            <a:xfrm>
              <a:off x="7434258" y="32487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906.2</a:t>
              </a:r>
            </a:p>
          </p:txBody>
        </p:sp>
        <p:sp>
          <p:nvSpPr>
            <p:cNvPr id="100" name="tx100"/>
            <p:cNvSpPr/>
            <p:nvPr/>
          </p:nvSpPr>
          <p:spPr>
            <a:xfrm>
              <a:off x="7699439" y="32341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922.1</a:t>
              </a:r>
            </a:p>
          </p:txBody>
        </p:sp>
        <p:sp>
          <p:nvSpPr>
            <p:cNvPr id="101" name="tx101"/>
            <p:cNvSpPr/>
            <p:nvPr/>
          </p:nvSpPr>
          <p:spPr>
            <a:xfrm>
              <a:off x="7964620" y="32167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941.2</a:t>
              </a:r>
            </a:p>
          </p:txBody>
        </p:sp>
        <p:sp>
          <p:nvSpPr>
            <p:cNvPr id="102" name="pl102"/>
            <p:cNvSpPr/>
            <p:nvPr/>
          </p:nvSpPr>
          <p:spPr>
            <a:xfrm>
              <a:off x="1452654" y="2063743"/>
              <a:ext cx="0" cy="1224511"/>
            </a:xfrm>
            <a:custGeom>
              <a:avLst/>
              <a:pathLst>
                <a:path w="0" h="1224511">
                  <a:moveTo>
                    <a:pt x="0" y="122451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63743"/>
              <a:ext cx="0" cy="515583"/>
            </a:xfrm>
            <a:custGeom>
              <a:avLst/>
              <a:pathLst>
                <a:path w="0" h="515583">
                  <a:moveTo>
                    <a:pt x="0" y="51558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63743"/>
              <a:ext cx="0" cy="515583"/>
            </a:xfrm>
            <a:custGeom>
              <a:avLst/>
              <a:pathLst>
                <a:path w="0" h="515583">
                  <a:moveTo>
                    <a:pt x="0" y="51558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63743"/>
              <a:ext cx="0" cy="515583"/>
            </a:xfrm>
            <a:custGeom>
              <a:avLst/>
              <a:pathLst>
                <a:path w="0" h="515583">
                  <a:moveTo>
                    <a:pt x="0" y="51558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35100" y="407887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217.4</a:t>
              </a:r>
            </a:p>
          </p:txBody>
        </p:sp>
        <p:sp>
          <p:nvSpPr>
            <p:cNvPr id="114" name="tx114"/>
            <p:cNvSpPr/>
            <p:nvPr/>
          </p:nvSpPr>
          <p:spPr>
            <a:xfrm>
              <a:off x="1335100" y="38469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288.2</a:t>
              </a:r>
            </a:p>
          </p:txBody>
        </p:sp>
        <p:sp>
          <p:nvSpPr>
            <p:cNvPr id="115" name="tx115"/>
            <p:cNvSpPr/>
            <p:nvPr/>
          </p:nvSpPr>
          <p:spPr>
            <a:xfrm>
              <a:off x="2661004" y="39638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466.9</a:t>
              </a:r>
            </a:p>
          </p:txBody>
        </p:sp>
        <p:sp>
          <p:nvSpPr>
            <p:cNvPr id="116" name="tx116"/>
            <p:cNvSpPr/>
            <p:nvPr/>
          </p:nvSpPr>
          <p:spPr>
            <a:xfrm>
              <a:off x="2661004" y="36869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139.5</a:t>
              </a:r>
            </a:p>
          </p:txBody>
        </p:sp>
        <p:sp>
          <p:nvSpPr>
            <p:cNvPr id="117" name="tx117"/>
            <p:cNvSpPr/>
            <p:nvPr/>
          </p:nvSpPr>
          <p:spPr>
            <a:xfrm>
              <a:off x="3986908" y="39426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513.2</a:t>
              </a:r>
            </a:p>
          </p:txBody>
        </p:sp>
        <p:sp>
          <p:nvSpPr>
            <p:cNvPr id="118" name="tx118"/>
            <p:cNvSpPr/>
            <p:nvPr/>
          </p:nvSpPr>
          <p:spPr>
            <a:xfrm>
              <a:off x="3986908" y="36217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189.8</a:t>
              </a:r>
            </a:p>
          </p:txBody>
        </p:sp>
        <p:sp>
          <p:nvSpPr>
            <p:cNvPr id="119" name="tx119"/>
            <p:cNvSpPr/>
            <p:nvPr/>
          </p:nvSpPr>
          <p:spPr>
            <a:xfrm>
              <a:off x="5351989" y="3927539"/>
              <a:ext cx="156753"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547</a:t>
              </a:r>
            </a:p>
          </p:txBody>
        </p:sp>
        <p:sp>
          <p:nvSpPr>
            <p:cNvPr id="120" name="tx120"/>
            <p:cNvSpPr/>
            <p:nvPr/>
          </p:nvSpPr>
          <p:spPr>
            <a:xfrm>
              <a:off x="5312812" y="35705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234.4</a:t>
              </a:r>
            </a:p>
          </p:txBody>
        </p:sp>
        <p:sp>
          <p:nvSpPr>
            <p:cNvPr id="121" name="tx121"/>
            <p:cNvSpPr/>
            <p:nvPr/>
          </p:nvSpPr>
          <p:spPr>
            <a:xfrm>
              <a:off x="6373535" y="38916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624.9</a:t>
              </a:r>
            </a:p>
          </p:txBody>
        </p:sp>
        <p:sp>
          <p:nvSpPr>
            <p:cNvPr id="122" name="tx122"/>
            <p:cNvSpPr/>
            <p:nvPr/>
          </p:nvSpPr>
          <p:spPr>
            <a:xfrm>
              <a:off x="6373535" y="35162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197.3</a:t>
              </a:r>
            </a:p>
          </p:txBody>
        </p:sp>
        <p:sp>
          <p:nvSpPr>
            <p:cNvPr id="123" name="tx123"/>
            <p:cNvSpPr/>
            <p:nvPr/>
          </p:nvSpPr>
          <p:spPr>
            <a:xfrm>
              <a:off x="6638716" y="39070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591.2</a:t>
              </a:r>
            </a:p>
          </p:txBody>
        </p:sp>
        <p:sp>
          <p:nvSpPr>
            <p:cNvPr id="124" name="tx124"/>
            <p:cNvSpPr/>
            <p:nvPr/>
          </p:nvSpPr>
          <p:spPr>
            <a:xfrm>
              <a:off x="6638716" y="35214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253.4</a:t>
              </a:r>
            </a:p>
          </p:txBody>
        </p:sp>
        <p:sp>
          <p:nvSpPr>
            <p:cNvPr id="125" name="tx125"/>
            <p:cNvSpPr/>
            <p:nvPr/>
          </p:nvSpPr>
          <p:spPr>
            <a:xfrm>
              <a:off x="6903896" y="38803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649.8</a:t>
              </a:r>
            </a:p>
          </p:txBody>
        </p:sp>
        <p:sp>
          <p:nvSpPr>
            <p:cNvPr id="126" name="tx126"/>
            <p:cNvSpPr/>
            <p:nvPr/>
          </p:nvSpPr>
          <p:spPr>
            <a:xfrm>
              <a:off x="6903896" y="34848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216.6</a:t>
              </a:r>
            </a:p>
          </p:txBody>
        </p:sp>
        <p:sp>
          <p:nvSpPr>
            <p:cNvPr id="127" name="tx127"/>
            <p:cNvSpPr/>
            <p:nvPr/>
          </p:nvSpPr>
          <p:spPr>
            <a:xfrm>
              <a:off x="7169077" y="38696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673.1</a:t>
              </a:r>
            </a:p>
          </p:txBody>
        </p:sp>
        <p:sp>
          <p:nvSpPr>
            <p:cNvPr id="128" name="tx128"/>
            <p:cNvSpPr/>
            <p:nvPr/>
          </p:nvSpPr>
          <p:spPr>
            <a:xfrm>
              <a:off x="7169077" y="34654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212.6</a:t>
              </a:r>
            </a:p>
          </p:txBody>
        </p:sp>
        <p:sp>
          <p:nvSpPr>
            <p:cNvPr id="129" name="tx129"/>
            <p:cNvSpPr/>
            <p:nvPr/>
          </p:nvSpPr>
          <p:spPr>
            <a:xfrm>
              <a:off x="7434258" y="38625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688.7</a:t>
              </a:r>
            </a:p>
          </p:txBody>
        </p:sp>
        <p:sp>
          <p:nvSpPr>
            <p:cNvPr id="130" name="tx130"/>
            <p:cNvSpPr/>
            <p:nvPr/>
          </p:nvSpPr>
          <p:spPr>
            <a:xfrm>
              <a:off x="7434258" y="34489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217.5</a:t>
              </a:r>
            </a:p>
          </p:txBody>
        </p:sp>
        <p:sp>
          <p:nvSpPr>
            <p:cNvPr id="131" name="tx131"/>
            <p:cNvSpPr/>
            <p:nvPr/>
          </p:nvSpPr>
          <p:spPr>
            <a:xfrm>
              <a:off x="7699439" y="38275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765.4</a:t>
              </a:r>
            </a:p>
          </p:txBody>
        </p:sp>
        <p:sp>
          <p:nvSpPr>
            <p:cNvPr id="132" name="tx132"/>
            <p:cNvSpPr/>
            <p:nvPr/>
          </p:nvSpPr>
          <p:spPr>
            <a:xfrm>
              <a:off x="7699439" y="34066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156.8</a:t>
              </a:r>
            </a:p>
          </p:txBody>
        </p:sp>
        <p:sp>
          <p:nvSpPr>
            <p:cNvPr id="133" name="tx133"/>
            <p:cNvSpPr/>
            <p:nvPr/>
          </p:nvSpPr>
          <p:spPr>
            <a:xfrm>
              <a:off x="7964620" y="38160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790.6</a:t>
              </a:r>
            </a:p>
          </p:txBody>
        </p:sp>
        <p:sp>
          <p:nvSpPr>
            <p:cNvPr id="134" name="tx134"/>
            <p:cNvSpPr/>
            <p:nvPr/>
          </p:nvSpPr>
          <p:spPr>
            <a:xfrm>
              <a:off x="7964620" y="33863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150.6</a:t>
              </a:r>
            </a:p>
          </p:txBody>
        </p:sp>
        <p:sp>
          <p:nvSpPr>
            <p:cNvPr id="135" name="tx135"/>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7034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7" name="tx137"/>
            <p:cNvSpPr/>
            <p:nvPr/>
          </p:nvSpPr>
          <p:spPr>
            <a:xfrm>
              <a:off x="577692" y="322884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77692" y="27723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9" name="tx139"/>
            <p:cNvSpPr/>
            <p:nvPr/>
          </p:nvSpPr>
          <p:spPr>
            <a:xfrm>
              <a:off x="577692" y="231588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77692" y="185939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rc161"/>
            <p:cNvSpPr/>
            <p:nvPr/>
          </p:nvSpPr>
          <p:spPr>
            <a:xfrm>
              <a:off x="4452747" y="5080163"/>
              <a:ext cx="201456" cy="201456"/>
            </a:xfrm>
            <a:prstGeom prst="rect">
              <a:avLst/>
            </a:prstGeom>
            <a:solidFill>
              <a:srgbClr val="1CABE2">
                <a:alpha val="100000"/>
              </a:srgbClr>
            </a:solidFill>
          </p:spPr>
          <p:txBody>
            <a:bodyPr/>
            <a:lstStyle/>
            <a:p/>
          </p:txBody>
        </p:sp>
        <p:sp>
          <p:nvSpPr>
            <p:cNvPr id="162" name="rc162"/>
            <p:cNvSpPr/>
            <p:nvPr/>
          </p:nvSpPr>
          <p:spPr>
            <a:xfrm>
              <a:off x="5657835" y="5080163"/>
              <a:ext cx="201456" cy="201456"/>
            </a:xfrm>
            <a:prstGeom prst="rect">
              <a:avLst/>
            </a:prstGeom>
            <a:solidFill>
              <a:srgbClr val="80BD41">
                <a:alpha val="100000"/>
              </a:srgbClr>
            </a:solidFill>
          </p:spPr>
          <p:txBody>
            <a:bodyPr/>
            <a:lstStyle/>
            <a:p/>
          </p:txBody>
        </p:sp>
        <p:sp>
          <p:nvSpPr>
            <p:cNvPr id="163" name="tx163"/>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6" name="tx166"/>
            <p:cNvSpPr/>
            <p:nvPr/>
          </p:nvSpPr>
          <p:spPr>
            <a:xfrm>
              <a:off x="989913" y="1594448"/>
              <a:ext cx="12022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Mali, 2000-2025</a:t>
              </a:r>
            </a:p>
          </p:txBody>
        </p:sp>
        <p:sp>
          <p:nvSpPr>
            <p:cNvPr id="167" name="pl167"/>
            <p:cNvSpPr/>
            <p:nvPr/>
          </p:nvSpPr>
          <p:spPr>
            <a:xfrm>
              <a:off x="22020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9394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67683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4142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07072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8081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54554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28294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33322" y="5840557"/>
              <a:ext cx="4343028" cy="124062"/>
            </a:xfrm>
            <a:prstGeom prst="rect">
              <a:avLst/>
            </a:prstGeom>
            <a:solidFill>
              <a:srgbClr val="80BD41">
                <a:alpha val="100000"/>
              </a:srgbClr>
            </a:solidFill>
          </p:spPr>
          <p:txBody>
            <a:bodyPr/>
            <a:lstStyle/>
            <a:p/>
          </p:txBody>
        </p:sp>
        <p:sp>
          <p:nvSpPr>
            <p:cNvPr id="180" name="rc180"/>
            <p:cNvSpPr/>
            <p:nvPr/>
          </p:nvSpPr>
          <p:spPr>
            <a:xfrm>
              <a:off x="5676351" y="5840557"/>
              <a:ext cx="1371438" cy="124062"/>
            </a:xfrm>
            <a:prstGeom prst="rect">
              <a:avLst/>
            </a:prstGeom>
            <a:solidFill>
              <a:srgbClr val="1CABE2">
                <a:alpha val="100000"/>
              </a:srgbClr>
            </a:solidFill>
          </p:spPr>
          <p:txBody>
            <a:bodyPr/>
            <a:lstStyle/>
            <a:p/>
          </p:txBody>
        </p:sp>
        <p:sp>
          <p:nvSpPr>
            <p:cNvPr id="181" name="rc181"/>
            <p:cNvSpPr/>
            <p:nvPr/>
          </p:nvSpPr>
          <p:spPr>
            <a:xfrm>
              <a:off x="1333322" y="5685479"/>
              <a:ext cx="5319173" cy="124062"/>
            </a:xfrm>
            <a:prstGeom prst="rect">
              <a:avLst/>
            </a:prstGeom>
            <a:solidFill>
              <a:srgbClr val="80BD41">
                <a:alpha val="100000"/>
              </a:srgbClr>
            </a:solidFill>
          </p:spPr>
          <p:txBody>
            <a:bodyPr/>
            <a:lstStyle/>
            <a:p/>
          </p:txBody>
        </p:sp>
        <p:sp>
          <p:nvSpPr>
            <p:cNvPr id="182" name="rc182"/>
            <p:cNvSpPr/>
            <p:nvPr/>
          </p:nvSpPr>
          <p:spPr>
            <a:xfrm>
              <a:off x="6652496" y="5685479"/>
              <a:ext cx="1089492" cy="124062"/>
            </a:xfrm>
            <a:prstGeom prst="rect">
              <a:avLst/>
            </a:prstGeom>
            <a:solidFill>
              <a:srgbClr val="1CABE2">
                <a:alpha val="100000"/>
              </a:srgbClr>
            </a:solidFill>
          </p:spPr>
          <p:txBody>
            <a:bodyPr/>
            <a:lstStyle/>
            <a:p/>
          </p:txBody>
        </p:sp>
        <p:sp>
          <p:nvSpPr>
            <p:cNvPr id="183" name="rc183"/>
            <p:cNvSpPr/>
            <p:nvPr/>
          </p:nvSpPr>
          <p:spPr>
            <a:xfrm>
              <a:off x="1333322" y="5530401"/>
              <a:ext cx="5494581" cy="124062"/>
            </a:xfrm>
            <a:prstGeom prst="rect">
              <a:avLst/>
            </a:prstGeom>
            <a:solidFill>
              <a:srgbClr val="80BD41">
                <a:alpha val="100000"/>
              </a:srgbClr>
            </a:solidFill>
          </p:spPr>
          <p:txBody>
            <a:bodyPr/>
            <a:lstStyle/>
            <a:p/>
          </p:txBody>
        </p:sp>
        <p:sp>
          <p:nvSpPr>
            <p:cNvPr id="184" name="rc184"/>
            <p:cNvSpPr/>
            <p:nvPr/>
          </p:nvSpPr>
          <p:spPr>
            <a:xfrm>
              <a:off x="6827904" y="5530401"/>
              <a:ext cx="1046613" cy="124062"/>
            </a:xfrm>
            <a:prstGeom prst="rect">
              <a:avLst/>
            </a:prstGeom>
            <a:solidFill>
              <a:srgbClr val="1CABE2">
                <a:alpha val="100000"/>
              </a:srgbClr>
            </a:solidFill>
          </p:spPr>
          <p:txBody>
            <a:bodyPr/>
            <a:lstStyle/>
            <a:p/>
          </p:txBody>
        </p:sp>
        <p:sp>
          <p:nvSpPr>
            <p:cNvPr id="185" name="tx185"/>
            <p:cNvSpPr/>
            <p:nvPr/>
          </p:nvSpPr>
          <p:spPr>
            <a:xfrm>
              <a:off x="7188832"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822.3</a:t>
              </a:r>
            </a:p>
          </p:txBody>
        </p:sp>
        <p:sp>
          <p:nvSpPr>
            <p:cNvPr id="186" name="tx186"/>
            <p:cNvSpPr/>
            <p:nvPr/>
          </p:nvSpPr>
          <p:spPr>
            <a:xfrm>
              <a:off x="7917667"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922.1</a:t>
              </a:r>
            </a:p>
          </p:txBody>
        </p:sp>
        <p:sp>
          <p:nvSpPr>
            <p:cNvPr id="187" name="tx187"/>
            <p:cNvSpPr/>
            <p:nvPr/>
          </p:nvSpPr>
          <p:spPr>
            <a:xfrm>
              <a:off x="805682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941.2</a:t>
              </a:r>
            </a:p>
          </p:txBody>
        </p:sp>
        <p:sp>
          <p:nvSpPr>
            <p:cNvPr id="188" name="tx188"/>
            <p:cNvSpPr/>
            <p:nvPr/>
          </p:nvSpPr>
          <p:spPr>
            <a:xfrm>
              <a:off x="3369198"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624.9</a:t>
              </a:r>
            </a:p>
          </p:txBody>
        </p:sp>
        <p:sp>
          <p:nvSpPr>
            <p:cNvPr id="189" name="tx189"/>
            <p:cNvSpPr/>
            <p:nvPr/>
          </p:nvSpPr>
          <p:spPr>
            <a:xfrm>
              <a:off x="6226432"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197.3</a:t>
              </a:r>
            </a:p>
          </p:txBody>
        </p:sp>
        <p:sp>
          <p:nvSpPr>
            <p:cNvPr id="190" name="tx190"/>
            <p:cNvSpPr/>
            <p:nvPr/>
          </p:nvSpPr>
          <p:spPr>
            <a:xfrm>
              <a:off x="3857270"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765.4</a:t>
              </a:r>
            </a:p>
          </p:txBody>
        </p:sp>
        <p:sp>
          <p:nvSpPr>
            <p:cNvPr id="191" name="tx191"/>
            <p:cNvSpPr/>
            <p:nvPr/>
          </p:nvSpPr>
          <p:spPr>
            <a:xfrm>
              <a:off x="7061603"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156.8</a:t>
              </a:r>
            </a:p>
          </p:txBody>
        </p:sp>
        <p:sp>
          <p:nvSpPr>
            <p:cNvPr id="192" name="tx192"/>
            <p:cNvSpPr/>
            <p:nvPr/>
          </p:nvSpPr>
          <p:spPr>
            <a:xfrm>
              <a:off x="3944975"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790.6</a:t>
              </a:r>
            </a:p>
          </p:txBody>
        </p:sp>
        <p:sp>
          <p:nvSpPr>
            <p:cNvPr id="193" name="tx193"/>
            <p:cNvSpPr/>
            <p:nvPr/>
          </p:nvSpPr>
          <p:spPr>
            <a:xfrm>
              <a:off x="7215572"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150.6</a:t>
              </a:r>
            </a:p>
          </p:txBody>
        </p:sp>
        <p:sp>
          <p:nvSpPr>
            <p:cNvPr id="194" name="tx194"/>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95418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9" name="tx199"/>
            <p:cNvSpPr/>
            <p:nvPr/>
          </p:nvSpPr>
          <p:spPr>
            <a:xfrm>
              <a:off x="469159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0" name="tx200"/>
            <p:cNvSpPr/>
            <p:nvPr/>
          </p:nvSpPr>
          <p:spPr>
            <a:xfrm>
              <a:off x="642899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201" name="tx201"/>
            <p:cNvSpPr/>
            <p:nvPr/>
          </p:nvSpPr>
          <p:spPr>
            <a:xfrm>
              <a:off x="8108151" y="603807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202" name="tx202"/>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(84%) was higher than in 2019 (76%).
The number of children vaccinated with DTP3 increased 27% compared to in 2019.
The number of surviving infants increased approximately 14% compared to in 2019.
In 2025, 200,000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77807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91021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04234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34414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47628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422266" y="3988253"/>
              <a:ext cx="235719" cy="223756"/>
            </a:xfrm>
            <a:prstGeom prst="rect">
              <a:avLst/>
            </a:prstGeom>
            <a:solidFill>
              <a:srgbClr val="E2231A">
                <a:alpha val="90196"/>
              </a:srgbClr>
            </a:solidFill>
          </p:spPr>
          <p:txBody>
            <a:bodyPr/>
            <a:lstStyle/>
            <a:p/>
          </p:txBody>
        </p:sp>
        <p:sp>
          <p:nvSpPr>
            <p:cNvPr id="23" name="rc23"/>
            <p:cNvSpPr/>
            <p:nvPr/>
          </p:nvSpPr>
          <p:spPr>
            <a:xfrm>
              <a:off x="1684176" y="4003465"/>
              <a:ext cx="235719" cy="208544"/>
            </a:xfrm>
            <a:prstGeom prst="rect">
              <a:avLst/>
            </a:prstGeom>
            <a:solidFill>
              <a:srgbClr val="E2231A">
                <a:alpha val="90196"/>
              </a:srgbClr>
            </a:solidFill>
          </p:spPr>
          <p:txBody>
            <a:bodyPr/>
            <a:lstStyle/>
            <a:p/>
          </p:txBody>
        </p:sp>
        <p:sp>
          <p:nvSpPr>
            <p:cNvPr id="24" name="rc24"/>
            <p:cNvSpPr/>
            <p:nvPr/>
          </p:nvSpPr>
          <p:spPr>
            <a:xfrm>
              <a:off x="1946086" y="4004976"/>
              <a:ext cx="235719" cy="207033"/>
            </a:xfrm>
            <a:prstGeom prst="rect">
              <a:avLst/>
            </a:prstGeom>
            <a:solidFill>
              <a:srgbClr val="E2231A">
                <a:alpha val="90196"/>
              </a:srgbClr>
            </a:solidFill>
          </p:spPr>
          <p:txBody>
            <a:bodyPr/>
            <a:lstStyle/>
            <a:p/>
          </p:txBody>
        </p:sp>
        <p:sp>
          <p:nvSpPr>
            <p:cNvPr id="25" name="rc25"/>
            <p:cNvSpPr/>
            <p:nvPr/>
          </p:nvSpPr>
          <p:spPr>
            <a:xfrm>
              <a:off x="2207996" y="4001868"/>
              <a:ext cx="235719" cy="210141"/>
            </a:xfrm>
            <a:prstGeom prst="rect">
              <a:avLst/>
            </a:prstGeom>
            <a:solidFill>
              <a:srgbClr val="E2231A">
                <a:alpha val="90196"/>
              </a:srgbClr>
            </a:solidFill>
          </p:spPr>
          <p:txBody>
            <a:bodyPr/>
            <a:lstStyle/>
            <a:p/>
          </p:txBody>
        </p:sp>
        <p:sp>
          <p:nvSpPr>
            <p:cNvPr id="26" name="rc26"/>
            <p:cNvSpPr/>
            <p:nvPr/>
          </p:nvSpPr>
          <p:spPr>
            <a:xfrm>
              <a:off x="2469906" y="4024228"/>
              <a:ext cx="235719" cy="187781"/>
            </a:xfrm>
            <a:prstGeom prst="rect">
              <a:avLst/>
            </a:prstGeom>
            <a:solidFill>
              <a:srgbClr val="E2231A">
                <a:alpha val="90196"/>
              </a:srgbClr>
            </a:solidFill>
          </p:spPr>
          <p:txBody>
            <a:bodyPr/>
            <a:lstStyle/>
            <a:p/>
          </p:txBody>
        </p:sp>
        <p:sp>
          <p:nvSpPr>
            <p:cNvPr id="27" name="rc27"/>
            <p:cNvSpPr/>
            <p:nvPr/>
          </p:nvSpPr>
          <p:spPr>
            <a:xfrm>
              <a:off x="2731817" y="4069915"/>
              <a:ext cx="235719" cy="142094"/>
            </a:xfrm>
            <a:prstGeom prst="rect">
              <a:avLst/>
            </a:prstGeom>
            <a:solidFill>
              <a:srgbClr val="E2231A">
                <a:alpha val="90196"/>
              </a:srgbClr>
            </a:solidFill>
          </p:spPr>
          <p:txBody>
            <a:bodyPr/>
            <a:lstStyle/>
            <a:p/>
          </p:txBody>
        </p:sp>
        <p:sp>
          <p:nvSpPr>
            <p:cNvPr id="28" name="rc28"/>
            <p:cNvSpPr/>
            <p:nvPr/>
          </p:nvSpPr>
          <p:spPr>
            <a:xfrm>
              <a:off x="2993727" y="4038849"/>
              <a:ext cx="235719" cy="173159"/>
            </a:xfrm>
            <a:prstGeom prst="rect">
              <a:avLst/>
            </a:prstGeom>
            <a:solidFill>
              <a:srgbClr val="E2231A">
                <a:alpha val="90196"/>
              </a:srgbClr>
            </a:solidFill>
          </p:spPr>
          <p:txBody>
            <a:bodyPr/>
            <a:lstStyle/>
            <a:p/>
          </p:txBody>
        </p:sp>
        <p:sp>
          <p:nvSpPr>
            <p:cNvPr id="29" name="rc29"/>
            <p:cNvSpPr/>
            <p:nvPr/>
          </p:nvSpPr>
          <p:spPr>
            <a:xfrm>
              <a:off x="3255637" y="4022507"/>
              <a:ext cx="235719" cy="189501"/>
            </a:xfrm>
            <a:prstGeom prst="rect">
              <a:avLst/>
            </a:prstGeom>
            <a:solidFill>
              <a:srgbClr val="E2231A">
                <a:alpha val="90196"/>
              </a:srgbClr>
            </a:solidFill>
          </p:spPr>
          <p:txBody>
            <a:bodyPr/>
            <a:lstStyle/>
            <a:p/>
          </p:txBody>
        </p:sp>
        <p:sp>
          <p:nvSpPr>
            <p:cNvPr id="30" name="rc30"/>
            <p:cNvSpPr/>
            <p:nvPr/>
          </p:nvSpPr>
          <p:spPr>
            <a:xfrm>
              <a:off x="3517547" y="4045472"/>
              <a:ext cx="235719" cy="166537"/>
            </a:xfrm>
            <a:prstGeom prst="rect">
              <a:avLst/>
            </a:prstGeom>
            <a:solidFill>
              <a:srgbClr val="E2231A">
                <a:alpha val="90196"/>
              </a:srgbClr>
            </a:solidFill>
          </p:spPr>
          <p:txBody>
            <a:bodyPr/>
            <a:lstStyle/>
            <a:p/>
          </p:txBody>
        </p:sp>
        <p:sp>
          <p:nvSpPr>
            <p:cNvPr id="31" name="rc31"/>
            <p:cNvSpPr/>
            <p:nvPr/>
          </p:nvSpPr>
          <p:spPr>
            <a:xfrm>
              <a:off x="3779457" y="4052294"/>
              <a:ext cx="235719" cy="159714"/>
            </a:xfrm>
            <a:prstGeom prst="rect">
              <a:avLst/>
            </a:prstGeom>
            <a:solidFill>
              <a:srgbClr val="E2231A">
                <a:alpha val="90196"/>
              </a:srgbClr>
            </a:solidFill>
          </p:spPr>
          <p:txBody>
            <a:bodyPr/>
            <a:lstStyle/>
            <a:p/>
          </p:txBody>
        </p:sp>
        <p:sp>
          <p:nvSpPr>
            <p:cNvPr id="32" name="rc32"/>
            <p:cNvSpPr/>
            <p:nvPr/>
          </p:nvSpPr>
          <p:spPr>
            <a:xfrm>
              <a:off x="4041368" y="4077783"/>
              <a:ext cx="235719" cy="134225"/>
            </a:xfrm>
            <a:prstGeom prst="rect">
              <a:avLst/>
            </a:prstGeom>
            <a:solidFill>
              <a:srgbClr val="E2231A">
                <a:alpha val="90196"/>
              </a:srgbClr>
            </a:solidFill>
          </p:spPr>
          <p:txBody>
            <a:bodyPr/>
            <a:lstStyle/>
            <a:p/>
          </p:txBody>
        </p:sp>
        <p:sp>
          <p:nvSpPr>
            <p:cNvPr id="33" name="rc33"/>
            <p:cNvSpPr/>
            <p:nvPr/>
          </p:nvSpPr>
          <p:spPr>
            <a:xfrm>
              <a:off x="4303278" y="4036948"/>
              <a:ext cx="235719" cy="175061"/>
            </a:xfrm>
            <a:prstGeom prst="rect">
              <a:avLst/>
            </a:prstGeom>
            <a:solidFill>
              <a:srgbClr val="E2231A">
                <a:alpha val="90196"/>
              </a:srgbClr>
            </a:solidFill>
          </p:spPr>
          <p:txBody>
            <a:bodyPr/>
            <a:lstStyle/>
            <a:p/>
          </p:txBody>
        </p:sp>
        <p:sp>
          <p:nvSpPr>
            <p:cNvPr id="34" name="rc34"/>
            <p:cNvSpPr/>
            <p:nvPr/>
          </p:nvSpPr>
          <p:spPr>
            <a:xfrm>
              <a:off x="4565188" y="4000261"/>
              <a:ext cx="235719" cy="211747"/>
            </a:xfrm>
            <a:prstGeom prst="rect">
              <a:avLst/>
            </a:prstGeom>
            <a:solidFill>
              <a:srgbClr val="E2231A">
                <a:alpha val="90196"/>
              </a:srgbClr>
            </a:solidFill>
          </p:spPr>
          <p:txBody>
            <a:bodyPr/>
            <a:lstStyle/>
            <a:p/>
          </p:txBody>
        </p:sp>
        <p:sp>
          <p:nvSpPr>
            <p:cNvPr id="35" name="rc35"/>
            <p:cNvSpPr/>
            <p:nvPr/>
          </p:nvSpPr>
          <p:spPr>
            <a:xfrm>
              <a:off x="4827098" y="3965148"/>
              <a:ext cx="235719" cy="246860"/>
            </a:xfrm>
            <a:prstGeom prst="rect">
              <a:avLst/>
            </a:prstGeom>
            <a:solidFill>
              <a:srgbClr val="E2231A">
                <a:alpha val="90196"/>
              </a:srgbClr>
            </a:solidFill>
          </p:spPr>
          <p:txBody>
            <a:bodyPr/>
            <a:lstStyle/>
            <a:p/>
          </p:txBody>
        </p:sp>
        <p:sp>
          <p:nvSpPr>
            <p:cNvPr id="36" name="rc36"/>
            <p:cNvSpPr/>
            <p:nvPr/>
          </p:nvSpPr>
          <p:spPr>
            <a:xfrm>
              <a:off x="5089008" y="3952994"/>
              <a:ext cx="235719" cy="259015"/>
            </a:xfrm>
            <a:prstGeom prst="rect">
              <a:avLst/>
            </a:prstGeom>
            <a:solidFill>
              <a:srgbClr val="E2231A">
                <a:alpha val="90196"/>
              </a:srgbClr>
            </a:solidFill>
          </p:spPr>
          <p:txBody>
            <a:bodyPr/>
            <a:lstStyle/>
            <a:p/>
          </p:txBody>
        </p:sp>
        <p:sp>
          <p:nvSpPr>
            <p:cNvPr id="37" name="rc37"/>
            <p:cNvSpPr/>
            <p:nvPr/>
          </p:nvSpPr>
          <p:spPr>
            <a:xfrm>
              <a:off x="5350919" y="3974650"/>
              <a:ext cx="235719" cy="237359"/>
            </a:xfrm>
            <a:prstGeom prst="rect">
              <a:avLst/>
            </a:prstGeom>
            <a:solidFill>
              <a:srgbClr val="E2231A">
                <a:alpha val="90196"/>
              </a:srgbClr>
            </a:solidFill>
          </p:spPr>
          <p:txBody>
            <a:bodyPr/>
            <a:lstStyle/>
            <a:p/>
          </p:txBody>
        </p:sp>
        <p:sp>
          <p:nvSpPr>
            <p:cNvPr id="38" name="rc38"/>
            <p:cNvSpPr/>
            <p:nvPr/>
          </p:nvSpPr>
          <p:spPr>
            <a:xfrm>
              <a:off x="5612829" y="4004467"/>
              <a:ext cx="235719" cy="207542"/>
            </a:xfrm>
            <a:prstGeom prst="rect">
              <a:avLst/>
            </a:prstGeom>
            <a:solidFill>
              <a:srgbClr val="E2231A">
                <a:alpha val="90196"/>
              </a:srgbClr>
            </a:solidFill>
          </p:spPr>
          <p:txBody>
            <a:bodyPr/>
            <a:lstStyle/>
            <a:p/>
          </p:txBody>
        </p:sp>
        <p:sp>
          <p:nvSpPr>
            <p:cNvPr id="39" name="rc39"/>
            <p:cNvSpPr/>
            <p:nvPr/>
          </p:nvSpPr>
          <p:spPr>
            <a:xfrm>
              <a:off x="5874739" y="3999812"/>
              <a:ext cx="235719" cy="212197"/>
            </a:xfrm>
            <a:prstGeom prst="rect">
              <a:avLst/>
            </a:prstGeom>
            <a:solidFill>
              <a:srgbClr val="E2231A">
                <a:alpha val="90196"/>
              </a:srgbClr>
            </a:solidFill>
          </p:spPr>
          <p:txBody>
            <a:bodyPr/>
            <a:lstStyle/>
            <a:p/>
          </p:txBody>
        </p:sp>
        <p:sp>
          <p:nvSpPr>
            <p:cNvPr id="40" name="rc40"/>
            <p:cNvSpPr/>
            <p:nvPr/>
          </p:nvSpPr>
          <p:spPr>
            <a:xfrm>
              <a:off x="6136649" y="3997201"/>
              <a:ext cx="235719" cy="214807"/>
            </a:xfrm>
            <a:prstGeom prst="rect">
              <a:avLst/>
            </a:prstGeom>
            <a:solidFill>
              <a:srgbClr val="E2231A">
                <a:alpha val="90196"/>
              </a:srgbClr>
            </a:solidFill>
          </p:spPr>
          <p:txBody>
            <a:bodyPr/>
            <a:lstStyle/>
            <a:p/>
          </p:txBody>
        </p:sp>
        <p:sp>
          <p:nvSpPr>
            <p:cNvPr id="41" name="rc41"/>
            <p:cNvSpPr/>
            <p:nvPr/>
          </p:nvSpPr>
          <p:spPr>
            <a:xfrm>
              <a:off x="6398559" y="4005059"/>
              <a:ext cx="235719" cy="206950"/>
            </a:xfrm>
            <a:prstGeom prst="rect">
              <a:avLst/>
            </a:prstGeom>
            <a:solidFill>
              <a:srgbClr val="E2231A">
                <a:alpha val="90196"/>
              </a:srgbClr>
            </a:solidFill>
          </p:spPr>
          <p:txBody>
            <a:bodyPr/>
            <a:lstStyle/>
            <a:p/>
          </p:txBody>
        </p:sp>
        <p:sp>
          <p:nvSpPr>
            <p:cNvPr id="42" name="rc42"/>
            <p:cNvSpPr/>
            <p:nvPr/>
          </p:nvSpPr>
          <p:spPr>
            <a:xfrm>
              <a:off x="6660470" y="3933471"/>
              <a:ext cx="235719" cy="278537"/>
            </a:xfrm>
            <a:prstGeom prst="rect">
              <a:avLst/>
            </a:prstGeom>
            <a:solidFill>
              <a:srgbClr val="E2231A">
                <a:alpha val="90196"/>
              </a:srgbClr>
            </a:solidFill>
          </p:spPr>
          <p:txBody>
            <a:bodyPr/>
            <a:lstStyle/>
            <a:p/>
          </p:txBody>
        </p:sp>
        <p:sp>
          <p:nvSpPr>
            <p:cNvPr id="43" name="rc43"/>
            <p:cNvSpPr/>
            <p:nvPr/>
          </p:nvSpPr>
          <p:spPr>
            <a:xfrm>
              <a:off x="6922380" y="3993956"/>
              <a:ext cx="235719" cy="218053"/>
            </a:xfrm>
            <a:prstGeom prst="rect">
              <a:avLst/>
            </a:prstGeom>
            <a:solidFill>
              <a:srgbClr val="E2231A">
                <a:alpha val="90196"/>
              </a:srgbClr>
            </a:solidFill>
          </p:spPr>
          <p:txBody>
            <a:bodyPr/>
            <a:lstStyle/>
            <a:p/>
          </p:txBody>
        </p:sp>
        <p:sp>
          <p:nvSpPr>
            <p:cNvPr id="44" name="rc44"/>
            <p:cNvSpPr/>
            <p:nvPr/>
          </p:nvSpPr>
          <p:spPr>
            <a:xfrm>
              <a:off x="7184290" y="3973729"/>
              <a:ext cx="235719" cy="238280"/>
            </a:xfrm>
            <a:prstGeom prst="rect">
              <a:avLst/>
            </a:prstGeom>
            <a:solidFill>
              <a:srgbClr val="E2231A">
                <a:alpha val="90196"/>
              </a:srgbClr>
            </a:solidFill>
          </p:spPr>
          <p:txBody>
            <a:bodyPr/>
            <a:lstStyle/>
            <a:p/>
          </p:txBody>
        </p:sp>
        <p:sp>
          <p:nvSpPr>
            <p:cNvPr id="45" name="rc45"/>
            <p:cNvSpPr/>
            <p:nvPr/>
          </p:nvSpPr>
          <p:spPr>
            <a:xfrm>
              <a:off x="7446200" y="3960347"/>
              <a:ext cx="235719" cy="251662"/>
            </a:xfrm>
            <a:prstGeom prst="rect">
              <a:avLst/>
            </a:prstGeom>
            <a:solidFill>
              <a:srgbClr val="E2231A">
                <a:alpha val="90196"/>
              </a:srgbClr>
            </a:solidFill>
          </p:spPr>
          <p:txBody>
            <a:bodyPr/>
            <a:lstStyle/>
            <a:p/>
          </p:txBody>
        </p:sp>
        <p:sp>
          <p:nvSpPr>
            <p:cNvPr id="46" name="rc46"/>
            <p:cNvSpPr/>
            <p:nvPr/>
          </p:nvSpPr>
          <p:spPr>
            <a:xfrm>
              <a:off x="7708110" y="3987924"/>
              <a:ext cx="235719" cy="224085"/>
            </a:xfrm>
            <a:prstGeom prst="rect">
              <a:avLst/>
            </a:prstGeom>
            <a:solidFill>
              <a:srgbClr val="E2231A">
                <a:alpha val="90196"/>
              </a:srgbClr>
            </a:solidFill>
          </p:spPr>
          <p:txBody>
            <a:bodyPr/>
            <a:lstStyle/>
            <a:p/>
          </p:txBody>
        </p:sp>
        <p:sp>
          <p:nvSpPr>
            <p:cNvPr id="47" name="rc47"/>
            <p:cNvSpPr/>
            <p:nvPr/>
          </p:nvSpPr>
          <p:spPr>
            <a:xfrm>
              <a:off x="7970021" y="3950616"/>
              <a:ext cx="235719" cy="261393"/>
            </a:xfrm>
            <a:prstGeom prst="rect">
              <a:avLst/>
            </a:prstGeom>
            <a:solidFill>
              <a:srgbClr val="E2231A">
                <a:alpha val="90196"/>
              </a:srgbClr>
            </a:solidFill>
          </p:spPr>
          <p:txBody>
            <a:bodyPr/>
            <a:lstStyle/>
            <a:p/>
          </p:txBody>
        </p:sp>
        <p:sp>
          <p:nvSpPr>
            <p:cNvPr id="48" name="rc48"/>
            <p:cNvSpPr/>
            <p:nvPr/>
          </p:nvSpPr>
          <p:spPr>
            <a:xfrm>
              <a:off x="6398559" y="3567529"/>
              <a:ext cx="235719" cy="437529"/>
            </a:xfrm>
            <a:prstGeom prst="rect">
              <a:avLst/>
            </a:prstGeom>
            <a:solidFill>
              <a:srgbClr val="B3B3B3">
                <a:alpha val="90196"/>
              </a:srgbClr>
            </a:solidFill>
          </p:spPr>
          <p:txBody>
            <a:bodyPr/>
            <a:lstStyle/>
            <a:p/>
          </p:txBody>
        </p:sp>
        <p:sp>
          <p:nvSpPr>
            <p:cNvPr id="49" name="rc49"/>
            <p:cNvSpPr/>
            <p:nvPr/>
          </p:nvSpPr>
          <p:spPr>
            <a:xfrm>
              <a:off x="6660470" y="3705743"/>
              <a:ext cx="235719" cy="227728"/>
            </a:xfrm>
            <a:prstGeom prst="rect">
              <a:avLst/>
            </a:prstGeom>
            <a:solidFill>
              <a:srgbClr val="B3B3B3">
                <a:alpha val="90196"/>
              </a:srgbClr>
            </a:solidFill>
          </p:spPr>
          <p:txBody>
            <a:bodyPr/>
            <a:lstStyle/>
            <a:p/>
          </p:txBody>
        </p:sp>
        <p:sp>
          <p:nvSpPr>
            <p:cNvPr id="50" name="rc50"/>
            <p:cNvSpPr/>
            <p:nvPr/>
          </p:nvSpPr>
          <p:spPr>
            <a:xfrm>
              <a:off x="6922380" y="3750695"/>
              <a:ext cx="235719" cy="243260"/>
            </a:xfrm>
            <a:prstGeom prst="rect">
              <a:avLst/>
            </a:prstGeom>
            <a:solidFill>
              <a:srgbClr val="B3B3B3">
                <a:alpha val="90196"/>
              </a:srgbClr>
            </a:solidFill>
          </p:spPr>
          <p:txBody>
            <a:bodyPr/>
            <a:lstStyle/>
            <a:p/>
          </p:txBody>
        </p:sp>
        <p:sp>
          <p:nvSpPr>
            <p:cNvPr id="51" name="rc51"/>
            <p:cNvSpPr/>
            <p:nvPr/>
          </p:nvSpPr>
          <p:spPr>
            <a:xfrm>
              <a:off x="7184290" y="3765284"/>
              <a:ext cx="235719" cy="208445"/>
            </a:xfrm>
            <a:prstGeom prst="rect">
              <a:avLst/>
            </a:prstGeom>
            <a:solidFill>
              <a:srgbClr val="B3B3B3">
                <a:alpha val="90196"/>
              </a:srgbClr>
            </a:solidFill>
          </p:spPr>
          <p:txBody>
            <a:bodyPr/>
            <a:lstStyle/>
            <a:p/>
          </p:txBody>
        </p:sp>
        <p:sp>
          <p:nvSpPr>
            <p:cNvPr id="52" name="rc52"/>
            <p:cNvSpPr/>
            <p:nvPr/>
          </p:nvSpPr>
          <p:spPr>
            <a:xfrm>
              <a:off x="7446200" y="3788722"/>
              <a:ext cx="235719" cy="171624"/>
            </a:xfrm>
            <a:prstGeom prst="rect">
              <a:avLst/>
            </a:prstGeom>
            <a:solidFill>
              <a:srgbClr val="B3B3B3">
                <a:alpha val="90196"/>
              </a:srgbClr>
            </a:solidFill>
          </p:spPr>
          <p:txBody>
            <a:bodyPr/>
            <a:lstStyle/>
            <a:p/>
          </p:txBody>
        </p:sp>
        <p:sp>
          <p:nvSpPr>
            <p:cNvPr id="53" name="rc53"/>
            <p:cNvSpPr/>
            <p:nvPr/>
          </p:nvSpPr>
          <p:spPr>
            <a:xfrm>
              <a:off x="7708110" y="3822545"/>
              <a:ext cx="235719" cy="165378"/>
            </a:xfrm>
            <a:prstGeom prst="rect">
              <a:avLst/>
            </a:prstGeom>
            <a:solidFill>
              <a:srgbClr val="B3B3B3">
                <a:alpha val="90196"/>
              </a:srgbClr>
            </a:solidFill>
          </p:spPr>
          <p:txBody>
            <a:bodyPr/>
            <a:lstStyle/>
            <a:p/>
          </p:txBody>
        </p:sp>
        <p:sp>
          <p:nvSpPr>
            <p:cNvPr id="54" name="rc54"/>
            <p:cNvSpPr/>
            <p:nvPr/>
          </p:nvSpPr>
          <p:spPr>
            <a:xfrm>
              <a:off x="7970021" y="3851427"/>
              <a:ext cx="235719" cy="99189"/>
            </a:xfrm>
            <a:prstGeom prst="rect">
              <a:avLst/>
            </a:prstGeom>
            <a:solidFill>
              <a:srgbClr val="B3B3B3">
                <a:alpha val="90196"/>
              </a:srgbClr>
            </a:solidFill>
          </p:spPr>
          <p:txBody>
            <a:bodyPr/>
            <a:lstStyle/>
            <a:p/>
          </p:txBody>
        </p:sp>
        <p:sp>
          <p:nvSpPr>
            <p:cNvPr id="55" name="pl55"/>
            <p:cNvSpPr/>
            <p:nvPr/>
          </p:nvSpPr>
          <p:spPr>
            <a:xfrm>
              <a:off x="1540125" y="2536362"/>
              <a:ext cx="6547754" cy="622997"/>
            </a:xfrm>
            <a:custGeom>
              <a:avLst/>
              <a:pathLst>
                <a:path w="6547754" h="622997">
                  <a:moveTo>
                    <a:pt x="0" y="622997"/>
                  </a:moveTo>
                  <a:lnTo>
                    <a:pt x="261910" y="515583"/>
                  </a:lnTo>
                  <a:lnTo>
                    <a:pt x="523820" y="472618"/>
                  </a:lnTo>
                  <a:lnTo>
                    <a:pt x="785730" y="451135"/>
                  </a:lnTo>
                  <a:lnTo>
                    <a:pt x="1047640" y="322239"/>
                  </a:lnTo>
                  <a:lnTo>
                    <a:pt x="1309550" y="107413"/>
                  </a:lnTo>
                  <a:lnTo>
                    <a:pt x="1571461" y="214826"/>
                  </a:lnTo>
                  <a:lnTo>
                    <a:pt x="1833371" y="257791"/>
                  </a:lnTo>
                  <a:lnTo>
                    <a:pt x="2095281" y="150378"/>
                  </a:lnTo>
                  <a:lnTo>
                    <a:pt x="2357191" y="107413"/>
                  </a:lnTo>
                  <a:lnTo>
                    <a:pt x="2619101" y="0"/>
                  </a:lnTo>
                  <a:lnTo>
                    <a:pt x="2881012" y="128895"/>
                  </a:lnTo>
                  <a:lnTo>
                    <a:pt x="3142922" y="236309"/>
                  </a:lnTo>
                  <a:lnTo>
                    <a:pt x="3404832" y="343722"/>
                  </a:lnTo>
                  <a:lnTo>
                    <a:pt x="3666742" y="365205"/>
                  </a:lnTo>
                  <a:lnTo>
                    <a:pt x="3928652" y="279274"/>
                  </a:lnTo>
                  <a:lnTo>
                    <a:pt x="4190563" y="171861"/>
                  </a:lnTo>
                  <a:lnTo>
                    <a:pt x="4452473" y="171861"/>
                  </a:lnTo>
                  <a:lnTo>
                    <a:pt x="4714383" y="171861"/>
                  </a:lnTo>
                  <a:lnTo>
                    <a:pt x="4976293" y="150378"/>
                  </a:lnTo>
                  <a:lnTo>
                    <a:pt x="5238203" y="343722"/>
                  </a:lnTo>
                  <a:lnTo>
                    <a:pt x="5500114" y="150378"/>
                  </a:lnTo>
                  <a:lnTo>
                    <a:pt x="5762024" y="193343"/>
                  </a:lnTo>
                  <a:lnTo>
                    <a:pt x="6023934" y="214826"/>
                  </a:lnTo>
                  <a:lnTo>
                    <a:pt x="6285844" y="128895"/>
                  </a:lnTo>
                  <a:lnTo>
                    <a:pt x="6547754" y="214826"/>
                  </a:lnTo>
                </a:path>
              </a:pathLst>
            </a:custGeom>
            <a:ln w="27101" cap="flat">
              <a:solidFill>
                <a:srgbClr val="3283FE">
                  <a:alpha val="100000"/>
                </a:srgbClr>
              </a:solidFill>
              <a:prstDash val="solid"/>
              <a:round/>
            </a:ln>
          </p:spPr>
          <p:txBody>
            <a:bodyPr/>
            <a:lstStyle/>
            <a:p/>
          </p:txBody>
        </p:sp>
        <p:sp>
          <p:nvSpPr>
            <p:cNvPr id="56" name="pl56"/>
            <p:cNvSpPr/>
            <p:nvPr/>
          </p:nvSpPr>
          <p:spPr>
            <a:xfrm>
              <a:off x="6516419" y="3094911"/>
              <a:ext cx="1571461" cy="1031167"/>
            </a:xfrm>
            <a:custGeom>
              <a:avLst/>
              <a:pathLst>
                <a:path w="1571461" h="1031167">
                  <a:moveTo>
                    <a:pt x="0" y="1031167"/>
                  </a:moveTo>
                  <a:lnTo>
                    <a:pt x="261910" y="558549"/>
                  </a:lnTo>
                  <a:lnTo>
                    <a:pt x="523820" y="408170"/>
                  </a:lnTo>
                  <a:lnTo>
                    <a:pt x="785730" y="343722"/>
                  </a:lnTo>
                  <a:lnTo>
                    <a:pt x="1047640" y="236309"/>
                  </a:lnTo>
                  <a:lnTo>
                    <a:pt x="1309550" y="107413"/>
                  </a:lnTo>
                  <a:lnTo>
                    <a:pt x="1571461" y="0"/>
                  </a:lnTo>
                </a:path>
              </a:pathLst>
            </a:custGeom>
            <a:ln w="27101" cap="flat">
              <a:solidFill>
                <a:srgbClr val="FFA500">
                  <a:alpha val="100000"/>
                </a:srgbClr>
              </a:solidFill>
              <a:prstDash val="solid"/>
              <a:round/>
            </a:ln>
          </p:spPr>
          <p:txBody>
            <a:bodyPr/>
            <a:lstStyle/>
            <a:p/>
          </p:txBody>
        </p:sp>
        <p:sp>
          <p:nvSpPr>
            <p:cNvPr id="57" name="tx57"/>
            <p:cNvSpPr/>
            <p:nvPr/>
          </p:nvSpPr>
          <p:spPr>
            <a:xfrm>
              <a:off x="1469787" y="29763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49</a:t>
              </a:r>
            </a:p>
          </p:txBody>
        </p:sp>
        <p:sp>
          <p:nvSpPr>
            <p:cNvPr id="58" name="tx58"/>
            <p:cNvSpPr/>
            <p:nvPr/>
          </p:nvSpPr>
          <p:spPr>
            <a:xfrm>
              <a:off x="2779338"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59" name="tx59"/>
            <p:cNvSpPr/>
            <p:nvPr/>
          </p:nvSpPr>
          <p:spPr>
            <a:xfrm>
              <a:off x="4088889"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60" name="tx60"/>
            <p:cNvSpPr/>
            <p:nvPr/>
          </p:nvSpPr>
          <p:spPr>
            <a:xfrm>
              <a:off x="5398440"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61" name="tx61"/>
            <p:cNvSpPr/>
            <p:nvPr/>
          </p:nvSpPr>
          <p:spPr>
            <a:xfrm>
              <a:off x="6446081"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62" name="tx62"/>
            <p:cNvSpPr/>
            <p:nvPr/>
          </p:nvSpPr>
          <p:spPr>
            <a:xfrm>
              <a:off x="6481250" y="4189451"/>
              <a:ext cx="70337"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a:t>
              </a:r>
            </a:p>
          </p:txBody>
        </p:sp>
        <p:sp>
          <p:nvSpPr>
            <p:cNvPr id="63" name="tx63"/>
            <p:cNvSpPr/>
            <p:nvPr/>
          </p:nvSpPr>
          <p:spPr>
            <a:xfrm>
              <a:off x="6707991"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64" name="tx64"/>
            <p:cNvSpPr/>
            <p:nvPr/>
          </p:nvSpPr>
          <p:spPr>
            <a:xfrm>
              <a:off x="6707991" y="37149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26</a:t>
              </a:r>
            </a:p>
          </p:txBody>
        </p:sp>
        <p:sp>
          <p:nvSpPr>
            <p:cNvPr id="65" name="tx65"/>
            <p:cNvSpPr/>
            <p:nvPr/>
          </p:nvSpPr>
          <p:spPr>
            <a:xfrm>
              <a:off x="6969901"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66" name="tx66"/>
            <p:cNvSpPr/>
            <p:nvPr/>
          </p:nvSpPr>
          <p:spPr>
            <a:xfrm>
              <a:off x="6969901" y="356447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33</a:t>
              </a:r>
            </a:p>
          </p:txBody>
        </p:sp>
        <p:sp>
          <p:nvSpPr>
            <p:cNvPr id="67" name="tx67"/>
            <p:cNvSpPr/>
            <p:nvPr/>
          </p:nvSpPr>
          <p:spPr>
            <a:xfrm>
              <a:off x="7231812"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68" name="tx68"/>
            <p:cNvSpPr/>
            <p:nvPr/>
          </p:nvSpPr>
          <p:spPr>
            <a:xfrm>
              <a:off x="7231812" y="350002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36</a:t>
              </a:r>
            </a:p>
          </p:txBody>
        </p:sp>
        <p:sp>
          <p:nvSpPr>
            <p:cNvPr id="69" name="tx69"/>
            <p:cNvSpPr/>
            <p:nvPr/>
          </p:nvSpPr>
          <p:spPr>
            <a:xfrm>
              <a:off x="7493722"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70" name="tx70"/>
            <p:cNvSpPr/>
            <p:nvPr/>
          </p:nvSpPr>
          <p:spPr>
            <a:xfrm>
              <a:off x="7493722" y="33942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41</a:t>
              </a:r>
            </a:p>
          </p:txBody>
        </p:sp>
        <p:sp>
          <p:nvSpPr>
            <p:cNvPr id="71" name="tx71"/>
            <p:cNvSpPr/>
            <p:nvPr/>
          </p:nvSpPr>
          <p:spPr>
            <a:xfrm>
              <a:off x="7755632"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72" name="tx72"/>
            <p:cNvSpPr/>
            <p:nvPr/>
          </p:nvSpPr>
          <p:spPr>
            <a:xfrm>
              <a:off x="7755632" y="326569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47</a:t>
              </a:r>
            </a:p>
          </p:txBody>
        </p:sp>
        <p:sp>
          <p:nvSpPr>
            <p:cNvPr id="73" name="tx73"/>
            <p:cNvSpPr/>
            <p:nvPr/>
          </p:nvSpPr>
          <p:spPr>
            <a:xfrm>
              <a:off x="8017542"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74" name="tx74"/>
            <p:cNvSpPr/>
            <p:nvPr/>
          </p:nvSpPr>
          <p:spPr>
            <a:xfrm>
              <a:off x="8017542" y="31563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52</a:t>
              </a:r>
            </a:p>
          </p:txBody>
        </p:sp>
        <p:sp>
          <p:nvSpPr>
            <p:cNvPr id="75" name="tx75"/>
            <p:cNvSpPr/>
            <p:nvPr/>
          </p:nvSpPr>
          <p:spPr>
            <a:xfrm>
              <a:off x="1449691" y="405969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a:t>
              </a:r>
            </a:p>
          </p:txBody>
        </p:sp>
        <p:sp>
          <p:nvSpPr>
            <p:cNvPr id="76" name="tx76"/>
            <p:cNvSpPr/>
            <p:nvPr/>
          </p:nvSpPr>
          <p:spPr>
            <a:xfrm>
              <a:off x="2759242" y="410052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164</a:t>
              </a:r>
            </a:p>
          </p:txBody>
        </p:sp>
        <p:sp>
          <p:nvSpPr>
            <p:cNvPr id="77" name="tx77"/>
            <p:cNvSpPr/>
            <p:nvPr/>
          </p:nvSpPr>
          <p:spPr>
            <a:xfrm>
              <a:off x="4068793" y="410445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78" name="tx78"/>
            <p:cNvSpPr/>
            <p:nvPr/>
          </p:nvSpPr>
          <p:spPr>
            <a:xfrm>
              <a:off x="5378344" y="405421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79" name="tx79"/>
            <p:cNvSpPr/>
            <p:nvPr/>
          </p:nvSpPr>
          <p:spPr>
            <a:xfrm>
              <a:off x="6425984" y="406804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80" name="tx80"/>
            <p:cNvSpPr/>
            <p:nvPr/>
          </p:nvSpPr>
          <p:spPr>
            <a:xfrm>
              <a:off x="6687895" y="403224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321</a:t>
              </a:r>
            </a:p>
          </p:txBody>
        </p:sp>
        <p:sp>
          <p:nvSpPr>
            <p:cNvPr id="81" name="tx81"/>
            <p:cNvSpPr/>
            <p:nvPr/>
          </p:nvSpPr>
          <p:spPr>
            <a:xfrm>
              <a:off x="6949805" y="406254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251</a:t>
              </a:r>
            </a:p>
          </p:txBody>
        </p:sp>
        <p:sp>
          <p:nvSpPr>
            <p:cNvPr id="82" name="tx82"/>
            <p:cNvSpPr/>
            <p:nvPr/>
          </p:nvSpPr>
          <p:spPr>
            <a:xfrm>
              <a:off x="7211715" y="405242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275</a:t>
              </a:r>
            </a:p>
          </p:txBody>
        </p:sp>
        <p:sp>
          <p:nvSpPr>
            <p:cNvPr id="83" name="tx83"/>
            <p:cNvSpPr/>
            <p:nvPr/>
          </p:nvSpPr>
          <p:spPr>
            <a:xfrm>
              <a:off x="7473625" y="404573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290</a:t>
              </a:r>
            </a:p>
          </p:txBody>
        </p:sp>
        <p:sp>
          <p:nvSpPr>
            <p:cNvPr id="84" name="tx84"/>
            <p:cNvSpPr/>
            <p:nvPr/>
          </p:nvSpPr>
          <p:spPr>
            <a:xfrm>
              <a:off x="7735535" y="405952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a:t>
              </a:r>
            </a:p>
          </p:txBody>
        </p:sp>
        <p:sp>
          <p:nvSpPr>
            <p:cNvPr id="85" name="tx85"/>
            <p:cNvSpPr/>
            <p:nvPr/>
          </p:nvSpPr>
          <p:spPr>
            <a:xfrm>
              <a:off x="7997446" y="404082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301</a:t>
              </a:r>
            </a:p>
          </p:txBody>
        </p:sp>
        <p:sp>
          <p:nvSpPr>
            <p:cNvPr id="86" name="tx86"/>
            <p:cNvSpPr/>
            <p:nvPr/>
          </p:nvSpPr>
          <p:spPr>
            <a:xfrm>
              <a:off x="6425984" y="374585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504</a:t>
              </a:r>
            </a:p>
          </p:txBody>
        </p:sp>
        <p:sp>
          <p:nvSpPr>
            <p:cNvPr id="87" name="tx87"/>
            <p:cNvSpPr/>
            <p:nvPr/>
          </p:nvSpPr>
          <p:spPr>
            <a:xfrm>
              <a:off x="6687895" y="37791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262</a:t>
              </a:r>
            </a:p>
          </p:txBody>
        </p:sp>
        <p:sp>
          <p:nvSpPr>
            <p:cNvPr id="88" name="tx88"/>
            <p:cNvSpPr/>
            <p:nvPr/>
          </p:nvSpPr>
          <p:spPr>
            <a:xfrm>
              <a:off x="6949805" y="38318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280</a:t>
              </a:r>
            </a:p>
          </p:txBody>
        </p:sp>
        <p:sp>
          <p:nvSpPr>
            <p:cNvPr id="89" name="tx89"/>
            <p:cNvSpPr/>
            <p:nvPr/>
          </p:nvSpPr>
          <p:spPr>
            <a:xfrm>
              <a:off x="7211715" y="382906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240</a:t>
              </a:r>
            </a:p>
          </p:txBody>
        </p:sp>
        <p:sp>
          <p:nvSpPr>
            <p:cNvPr id="90" name="tx90"/>
            <p:cNvSpPr/>
            <p:nvPr/>
          </p:nvSpPr>
          <p:spPr>
            <a:xfrm>
              <a:off x="7473625" y="383409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a:t>
              </a:r>
            </a:p>
          </p:txBody>
        </p:sp>
        <p:sp>
          <p:nvSpPr>
            <p:cNvPr id="91" name="tx91"/>
            <p:cNvSpPr/>
            <p:nvPr/>
          </p:nvSpPr>
          <p:spPr>
            <a:xfrm>
              <a:off x="7735535" y="386479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92" name="tx92"/>
            <p:cNvSpPr/>
            <p:nvPr/>
          </p:nvSpPr>
          <p:spPr>
            <a:xfrm>
              <a:off x="7997446" y="386190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93" name="tx93"/>
            <p:cNvSpPr/>
            <p:nvPr/>
          </p:nvSpPr>
          <p:spPr>
            <a:xfrm>
              <a:off x="6435028" y="346124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743</a:t>
              </a:r>
            </a:p>
          </p:txBody>
        </p:sp>
        <p:sp>
          <p:nvSpPr>
            <p:cNvPr id="94" name="tx94"/>
            <p:cNvSpPr/>
            <p:nvPr/>
          </p:nvSpPr>
          <p:spPr>
            <a:xfrm>
              <a:off x="6696938" y="359946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583</a:t>
              </a:r>
            </a:p>
          </p:txBody>
        </p:sp>
        <p:sp>
          <p:nvSpPr>
            <p:cNvPr id="95" name="tx95"/>
            <p:cNvSpPr/>
            <p:nvPr/>
          </p:nvSpPr>
          <p:spPr>
            <a:xfrm>
              <a:off x="6958848" y="364441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532</a:t>
              </a:r>
            </a:p>
          </p:txBody>
        </p:sp>
        <p:sp>
          <p:nvSpPr>
            <p:cNvPr id="96" name="tx96"/>
            <p:cNvSpPr/>
            <p:nvPr/>
          </p:nvSpPr>
          <p:spPr>
            <a:xfrm>
              <a:off x="7220758" y="365904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515</a:t>
              </a:r>
            </a:p>
          </p:txBody>
        </p:sp>
        <p:sp>
          <p:nvSpPr>
            <p:cNvPr id="97" name="tx97"/>
            <p:cNvSpPr/>
            <p:nvPr/>
          </p:nvSpPr>
          <p:spPr>
            <a:xfrm>
              <a:off x="7482669" y="368248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488</a:t>
              </a:r>
            </a:p>
          </p:txBody>
        </p:sp>
        <p:sp>
          <p:nvSpPr>
            <p:cNvPr id="98" name="tx98"/>
            <p:cNvSpPr/>
            <p:nvPr/>
          </p:nvSpPr>
          <p:spPr>
            <a:xfrm>
              <a:off x="7744579" y="371631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449</a:t>
              </a:r>
            </a:p>
          </p:txBody>
        </p:sp>
        <p:sp>
          <p:nvSpPr>
            <p:cNvPr id="99" name="tx99"/>
            <p:cNvSpPr/>
            <p:nvPr/>
          </p:nvSpPr>
          <p:spPr>
            <a:xfrm>
              <a:off x="8006489" y="374519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416</a:t>
              </a:r>
            </a:p>
          </p:txBody>
        </p:sp>
        <p:sp>
          <p:nvSpPr>
            <p:cNvPr id="100" name="tx100"/>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1" name="tx101"/>
            <p:cNvSpPr/>
            <p:nvPr/>
          </p:nvSpPr>
          <p:spPr>
            <a:xfrm>
              <a:off x="577692" y="329203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02" name="tx102"/>
            <p:cNvSpPr/>
            <p:nvPr/>
          </p:nvSpPr>
          <p:spPr>
            <a:xfrm>
              <a:off x="577692" y="242416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03" name="tx10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5" name="tx10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7" name="tx10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4" name="tx114"/>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5" name="tx115"/>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6" name="tx116"/>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9" name="tx11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0" name="tx12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1" name="pl121"/>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2" name="pl122"/>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3" name="tx123"/>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4" name="tx124"/>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5" name="rc125"/>
            <p:cNvSpPr/>
            <p:nvPr/>
          </p:nvSpPr>
          <p:spPr>
            <a:xfrm>
              <a:off x="4744786" y="5080163"/>
              <a:ext cx="201456" cy="201456"/>
            </a:xfrm>
            <a:prstGeom prst="rect">
              <a:avLst/>
            </a:prstGeom>
            <a:solidFill>
              <a:srgbClr val="E2231A">
                <a:alpha val="90196"/>
              </a:srgbClr>
            </a:solidFill>
          </p:spPr>
          <p:txBody>
            <a:bodyPr/>
            <a:lstStyle/>
            <a:p/>
          </p:txBody>
        </p:sp>
        <p:sp>
          <p:nvSpPr>
            <p:cNvPr id="126" name="rc126"/>
            <p:cNvSpPr/>
            <p:nvPr/>
          </p:nvSpPr>
          <p:spPr>
            <a:xfrm>
              <a:off x="5708946" y="5080163"/>
              <a:ext cx="201456" cy="201456"/>
            </a:xfrm>
            <a:prstGeom prst="rect">
              <a:avLst/>
            </a:prstGeom>
            <a:solidFill>
              <a:srgbClr val="B3B3B3">
                <a:alpha val="90196"/>
              </a:srgbClr>
            </a:solidFill>
          </p:spPr>
          <p:txBody>
            <a:bodyPr/>
            <a:lstStyle/>
            <a:p/>
          </p:txBody>
        </p:sp>
        <p:sp>
          <p:nvSpPr>
            <p:cNvPr id="127" name="tx127"/>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8" name="tx128"/>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9" name="tx129"/>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0" name="tx130"/>
            <p:cNvSpPr/>
            <p:nvPr/>
          </p:nvSpPr>
          <p:spPr>
            <a:xfrm>
              <a:off x="1083092" y="1594448"/>
              <a:ext cx="12022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Mali, 2000-2025</a:t>
              </a:r>
            </a:p>
          </p:txBody>
        </p:sp>
        <p:sp>
          <p:nvSpPr>
            <p:cNvPr id="131" name="pl131"/>
            <p:cNvSpPr/>
            <p:nvPr/>
          </p:nvSpPr>
          <p:spPr>
            <a:xfrm>
              <a:off x="23357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41626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598962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781656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6" name="pl136"/>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7" name="pl137"/>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8" name="pl138"/>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24920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07615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690309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422266" y="5840557"/>
              <a:ext cx="2178254" cy="124062"/>
            </a:xfrm>
            <a:prstGeom prst="rect">
              <a:avLst/>
            </a:prstGeom>
            <a:solidFill>
              <a:srgbClr val="E2231A">
                <a:alpha val="90196"/>
              </a:srgbClr>
            </a:solidFill>
          </p:spPr>
          <p:txBody>
            <a:bodyPr/>
            <a:lstStyle/>
            <a:p/>
          </p:txBody>
        </p:sp>
        <p:sp>
          <p:nvSpPr>
            <p:cNvPr id="143" name="rc143"/>
            <p:cNvSpPr/>
            <p:nvPr/>
          </p:nvSpPr>
          <p:spPr>
            <a:xfrm>
              <a:off x="1422266" y="5685479"/>
              <a:ext cx="2358610" cy="124062"/>
            </a:xfrm>
            <a:prstGeom prst="rect">
              <a:avLst/>
            </a:prstGeom>
            <a:solidFill>
              <a:srgbClr val="E2231A">
                <a:alpha val="90196"/>
              </a:srgbClr>
            </a:solidFill>
          </p:spPr>
          <p:txBody>
            <a:bodyPr/>
            <a:lstStyle/>
            <a:p/>
          </p:txBody>
        </p:sp>
        <p:sp>
          <p:nvSpPr>
            <p:cNvPr id="144" name="rc144"/>
            <p:cNvSpPr/>
            <p:nvPr/>
          </p:nvSpPr>
          <p:spPr>
            <a:xfrm>
              <a:off x="1422266" y="5530401"/>
              <a:ext cx="2751293" cy="124062"/>
            </a:xfrm>
            <a:prstGeom prst="rect">
              <a:avLst/>
            </a:prstGeom>
            <a:solidFill>
              <a:srgbClr val="E2231A">
                <a:alpha val="90196"/>
              </a:srgbClr>
            </a:solidFill>
          </p:spPr>
          <p:txBody>
            <a:bodyPr/>
            <a:lstStyle/>
            <a:p/>
          </p:txBody>
        </p:sp>
        <p:sp>
          <p:nvSpPr>
            <p:cNvPr id="145" name="rc145"/>
            <p:cNvSpPr/>
            <p:nvPr/>
          </p:nvSpPr>
          <p:spPr>
            <a:xfrm>
              <a:off x="3600520" y="5840557"/>
              <a:ext cx="4605219" cy="124062"/>
            </a:xfrm>
            <a:prstGeom prst="rect">
              <a:avLst/>
            </a:prstGeom>
            <a:solidFill>
              <a:srgbClr val="B3B3B3">
                <a:alpha val="90196"/>
              </a:srgbClr>
            </a:solidFill>
          </p:spPr>
          <p:txBody>
            <a:bodyPr/>
            <a:lstStyle/>
            <a:p/>
          </p:txBody>
        </p:sp>
        <p:sp>
          <p:nvSpPr>
            <p:cNvPr id="146" name="rc146"/>
            <p:cNvSpPr/>
            <p:nvPr/>
          </p:nvSpPr>
          <p:spPr>
            <a:xfrm>
              <a:off x="3780876" y="5685479"/>
              <a:ext cx="1740692" cy="124062"/>
            </a:xfrm>
            <a:prstGeom prst="rect">
              <a:avLst/>
            </a:prstGeom>
            <a:solidFill>
              <a:srgbClr val="B3B3B3">
                <a:alpha val="90196"/>
              </a:srgbClr>
            </a:solidFill>
          </p:spPr>
          <p:txBody>
            <a:bodyPr/>
            <a:lstStyle/>
            <a:p/>
          </p:txBody>
        </p:sp>
        <p:sp>
          <p:nvSpPr>
            <p:cNvPr id="147" name="rc147"/>
            <p:cNvSpPr/>
            <p:nvPr/>
          </p:nvSpPr>
          <p:spPr>
            <a:xfrm>
              <a:off x="4173559" y="5530401"/>
              <a:ext cx="1044015" cy="124062"/>
            </a:xfrm>
            <a:prstGeom prst="rect">
              <a:avLst/>
            </a:prstGeom>
            <a:solidFill>
              <a:srgbClr val="B3B3B3">
                <a:alpha val="90196"/>
              </a:srgbClr>
            </a:solidFill>
          </p:spPr>
          <p:txBody>
            <a:bodyPr/>
            <a:lstStyle/>
            <a:p/>
          </p:txBody>
        </p:sp>
        <p:sp>
          <p:nvSpPr>
            <p:cNvPr id="148" name="tx148"/>
            <p:cNvSpPr/>
            <p:nvPr/>
          </p:nvSpPr>
          <p:spPr>
            <a:xfrm>
              <a:off x="8350421"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742.6</a:t>
              </a:r>
            </a:p>
          </p:txBody>
        </p:sp>
        <p:sp>
          <p:nvSpPr>
            <p:cNvPr id="149" name="tx149"/>
            <p:cNvSpPr/>
            <p:nvPr/>
          </p:nvSpPr>
          <p:spPr>
            <a:xfrm>
              <a:off x="5666250"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448.8</a:t>
              </a:r>
            </a:p>
          </p:txBody>
        </p:sp>
        <p:sp>
          <p:nvSpPr>
            <p:cNvPr id="150" name="tx150"/>
            <p:cNvSpPr/>
            <p:nvPr/>
          </p:nvSpPr>
          <p:spPr>
            <a:xfrm>
              <a:off x="5362255"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415.5</a:t>
              </a:r>
            </a:p>
          </p:txBody>
        </p:sp>
        <p:sp>
          <p:nvSpPr>
            <p:cNvPr id="151" name="tx151"/>
            <p:cNvSpPr/>
            <p:nvPr/>
          </p:nvSpPr>
          <p:spPr>
            <a:xfrm>
              <a:off x="2366712"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238.5</a:t>
              </a:r>
            </a:p>
          </p:txBody>
        </p:sp>
        <p:sp>
          <p:nvSpPr>
            <p:cNvPr id="152" name="tx152"/>
            <p:cNvSpPr/>
            <p:nvPr/>
          </p:nvSpPr>
          <p:spPr>
            <a:xfrm>
              <a:off x="2456890"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258.2</a:t>
              </a:r>
            </a:p>
          </p:txBody>
        </p:sp>
        <p:sp>
          <p:nvSpPr>
            <p:cNvPr id="153" name="tx153"/>
            <p:cNvSpPr/>
            <p:nvPr/>
          </p:nvSpPr>
          <p:spPr>
            <a:xfrm>
              <a:off x="2653231"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301.2</a:t>
              </a:r>
            </a:p>
          </p:txBody>
        </p:sp>
        <p:sp>
          <p:nvSpPr>
            <p:cNvPr id="154" name="tx154"/>
            <p:cNvSpPr/>
            <p:nvPr/>
          </p:nvSpPr>
          <p:spPr>
            <a:xfrm>
              <a:off x="575844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504.1</a:t>
              </a:r>
            </a:p>
          </p:txBody>
        </p:sp>
        <p:sp>
          <p:nvSpPr>
            <p:cNvPr id="155" name="tx155"/>
            <p:cNvSpPr/>
            <p:nvPr/>
          </p:nvSpPr>
          <p:spPr>
            <a:xfrm>
              <a:off x="4506541"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190.6</a:t>
              </a:r>
            </a:p>
          </p:txBody>
        </p:sp>
        <p:sp>
          <p:nvSpPr>
            <p:cNvPr id="156" name="tx156"/>
            <p:cNvSpPr/>
            <p:nvPr/>
          </p:nvSpPr>
          <p:spPr>
            <a:xfrm>
              <a:off x="4550885"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114.3</a:t>
              </a:r>
            </a:p>
          </p:txBody>
        </p:sp>
        <p:sp>
          <p:nvSpPr>
            <p:cNvPr id="157" name="tx157"/>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8" name="tx158"/>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9" name="tx159"/>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0" name="tx160"/>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1" name="tx161"/>
            <p:cNvSpPr/>
            <p:nvPr/>
          </p:nvSpPr>
          <p:spPr>
            <a:xfrm>
              <a:off x="3086077"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2" name="tx162"/>
            <p:cNvSpPr/>
            <p:nvPr/>
          </p:nvSpPr>
          <p:spPr>
            <a:xfrm>
              <a:off x="4913020"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63" name="tx163"/>
            <p:cNvSpPr/>
            <p:nvPr/>
          </p:nvSpPr>
          <p:spPr>
            <a:xfrm>
              <a:off x="6739962"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64" name="tx164"/>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5" name="tx16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68%. This is lower than in 2019, where coverage was 71%.
301,000 children missed their routine first dose of measles vaccine.
MCV2 is typically administered to children between 18 months and five years old. MCV2 coverage increased to 52% in 2025.</a:t>
            </a:r>
          </a:p>
        </p:txBody>
      </p:sp>
      <p:sp>
        <p:nvSpPr>
          <p:cNvPr id="16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72% in 2024 to 68% in 2025 - below the 95% level needed to prevent outbreaks and, leaving 301,000 children without any protection against measles. MCV2 coverage increased to from 47% in 2024 to 52% in 2025 - below the IA2030 target of 90%.</a:t>
            </a:r>
          </a:p>
        </p:txBody>
      </p:sp>
      <p:grpSp xmlns:pic="http://schemas.openxmlformats.org/drawingml/2006/picture">
        <p:nvGrpSpPr>
          <p:cNvPr id="169" name=""/>
          <p:cNvGrpSpPr/>
          <p:nvPr/>
        </p:nvGrpSpPr>
        <p:grpSpPr>
          <a:xfrm>
            <a:off x="292608" y="1097280"/>
            <a:ext cx="8595360" cy="28575"/>
            <a:chOff x="292608" y="1097280"/>
            <a:chExt cx="8595360" cy="28575"/>
          </a:xfrm>
        </p:grpSpPr>
        <p:sp>
          <p:nvSpPr>
            <p:cNvPr id="17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353729"/>
              <a:ext cx="3397293" cy="634269"/>
            </a:xfrm>
            <a:custGeom>
              <a:avLst/>
              <a:pathLst>
                <a:path w="3397293" h="634269">
                  <a:moveTo>
                    <a:pt x="0" y="634269"/>
                  </a:moveTo>
                  <a:lnTo>
                    <a:pt x="135891" y="524912"/>
                  </a:lnTo>
                  <a:lnTo>
                    <a:pt x="271783" y="481169"/>
                  </a:lnTo>
                  <a:lnTo>
                    <a:pt x="407675" y="459298"/>
                  </a:lnTo>
                  <a:lnTo>
                    <a:pt x="543566" y="328070"/>
                  </a:lnTo>
                  <a:lnTo>
                    <a:pt x="679458" y="109356"/>
                  </a:lnTo>
                  <a:lnTo>
                    <a:pt x="815350" y="218713"/>
                  </a:lnTo>
                  <a:lnTo>
                    <a:pt x="951242" y="262456"/>
                  </a:lnTo>
                  <a:lnTo>
                    <a:pt x="1087133" y="153099"/>
                  </a:lnTo>
                  <a:lnTo>
                    <a:pt x="1223025" y="109356"/>
                  </a:lnTo>
                  <a:lnTo>
                    <a:pt x="1358917" y="0"/>
                  </a:lnTo>
                  <a:lnTo>
                    <a:pt x="1494809" y="131228"/>
                  </a:lnTo>
                  <a:lnTo>
                    <a:pt x="1630700" y="240584"/>
                  </a:lnTo>
                  <a:lnTo>
                    <a:pt x="1766592" y="349941"/>
                  </a:lnTo>
                  <a:lnTo>
                    <a:pt x="1902484" y="371812"/>
                  </a:lnTo>
                  <a:lnTo>
                    <a:pt x="2038375" y="284327"/>
                  </a:lnTo>
                  <a:lnTo>
                    <a:pt x="2174267" y="174970"/>
                  </a:lnTo>
                  <a:lnTo>
                    <a:pt x="2310159" y="174970"/>
                  </a:lnTo>
                  <a:lnTo>
                    <a:pt x="2446051" y="174970"/>
                  </a:lnTo>
                  <a:lnTo>
                    <a:pt x="2581942" y="153099"/>
                  </a:lnTo>
                  <a:lnTo>
                    <a:pt x="2717834" y="349941"/>
                  </a:lnTo>
                  <a:lnTo>
                    <a:pt x="2853726" y="153099"/>
                  </a:lnTo>
                  <a:lnTo>
                    <a:pt x="2989618" y="196842"/>
                  </a:lnTo>
                  <a:lnTo>
                    <a:pt x="3125509" y="218713"/>
                  </a:lnTo>
                  <a:lnTo>
                    <a:pt x="3261401" y="131228"/>
                  </a:lnTo>
                  <a:lnTo>
                    <a:pt x="3397293" y="2187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353729"/>
              <a:ext cx="3397293" cy="634269"/>
            </a:xfrm>
            <a:custGeom>
              <a:avLst/>
              <a:pathLst>
                <a:path w="3397293" h="634269">
                  <a:moveTo>
                    <a:pt x="0" y="634269"/>
                  </a:moveTo>
                  <a:lnTo>
                    <a:pt x="135891" y="524912"/>
                  </a:lnTo>
                  <a:lnTo>
                    <a:pt x="271783" y="481169"/>
                  </a:lnTo>
                  <a:lnTo>
                    <a:pt x="407675" y="459298"/>
                  </a:lnTo>
                  <a:lnTo>
                    <a:pt x="543566" y="328070"/>
                  </a:lnTo>
                  <a:lnTo>
                    <a:pt x="679458" y="109356"/>
                  </a:lnTo>
                  <a:lnTo>
                    <a:pt x="815350" y="218713"/>
                  </a:lnTo>
                  <a:lnTo>
                    <a:pt x="951242" y="262456"/>
                  </a:lnTo>
                  <a:lnTo>
                    <a:pt x="1087133" y="153099"/>
                  </a:lnTo>
                  <a:lnTo>
                    <a:pt x="1223025" y="109356"/>
                  </a:lnTo>
                  <a:lnTo>
                    <a:pt x="1358917" y="0"/>
                  </a:lnTo>
                  <a:lnTo>
                    <a:pt x="1494809" y="131228"/>
                  </a:lnTo>
                  <a:lnTo>
                    <a:pt x="1630700" y="240584"/>
                  </a:lnTo>
                  <a:lnTo>
                    <a:pt x="1766592" y="349941"/>
                  </a:lnTo>
                  <a:lnTo>
                    <a:pt x="1902484" y="371812"/>
                  </a:lnTo>
                  <a:lnTo>
                    <a:pt x="2038375" y="284327"/>
                  </a:lnTo>
                  <a:lnTo>
                    <a:pt x="2174267" y="174970"/>
                  </a:lnTo>
                  <a:lnTo>
                    <a:pt x="2310159" y="174970"/>
                  </a:lnTo>
                  <a:lnTo>
                    <a:pt x="2446051" y="174970"/>
                  </a:lnTo>
                  <a:lnTo>
                    <a:pt x="2581942" y="153099"/>
                  </a:lnTo>
                  <a:lnTo>
                    <a:pt x="2717834" y="349941"/>
                  </a:lnTo>
                  <a:lnTo>
                    <a:pt x="2853726" y="153099"/>
                  </a:lnTo>
                  <a:lnTo>
                    <a:pt x="2989618" y="196842"/>
                  </a:lnTo>
                  <a:lnTo>
                    <a:pt x="3125509" y="218713"/>
                  </a:lnTo>
                  <a:lnTo>
                    <a:pt x="3261401" y="131228"/>
                  </a:lnTo>
                  <a:lnTo>
                    <a:pt x="3397293" y="2187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159181"/>
            </a:xfrm>
            <a:custGeom>
              <a:avLst/>
              <a:pathLst>
                <a:path w="0" h="1159181">
                  <a:moveTo>
                    <a:pt x="0" y="0"/>
                  </a:moveTo>
                  <a:lnTo>
                    <a:pt x="0" y="115918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32" name="pl32"/>
            <p:cNvSpPr/>
            <p:nvPr/>
          </p:nvSpPr>
          <p:spPr>
            <a:xfrm>
              <a:off x="1120965" y="2353729"/>
              <a:ext cx="3397293" cy="634269"/>
            </a:xfrm>
            <a:custGeom>
              <a:avLst/>
              <a:pathLst>
                <a:path w="3397293" h="634269">
                  <a:moveTo>
                    <a:pt x="0" y="634269"/>
                  </a:moveTo>
                  <a:lnTo>
                    <a:pt x="135891" y="524912"/>
                  </a:lnTo>
                  <a:lnTo>
                    <a:pt x="271783" y="481169"/>
                  </a:lnTo>
                  <a:lnTo>
                    <a:pt x="407675" y="459298"/>
                  </a:lnTo>
                  <a:lnTo>
                    <a:pt x="543566" y="328070"/>
                  </a:lnTo>
                  <a:lnTo>
                    <a:pt x="679458" y="109356"/>
                  </a:lnTo>
                  <a:lnTo>
                    <a:pt x="815350" y="218713"/>
                  </a:lnTo>
                  <a:lnTo>
                    <a:pt x="951242" y="262456"/>
                  </a:lnTo>
                  <a:lnTo>
                    <a:pt x="1087133" y="153099"/>
                  </a:lnTo>
                  <a:lnTo>
                    <a:pt x="1223025" y="109356"/>
                  </a:lnTo>
                  <a:lnTo>
                    <a:pt x="1358917" y="0"/>
                  </a:lnTo>
                  <a:lnTo>
                    <a:pt x="1494809" y="131228"/>
                  </a:lnTo>
                  <a:lnTo>
                    <a:pt x="1630700" y="240584"/>
                  </a:lnTo>
                  <a:lnTo>
                    <a:pt x="1766592" y="349941"/>
                  </a:lnTo>
                  <a:lnTo>
                    <a:pt x="1902484" y="371812"/>
                  </a:lnTo>
                  <a:lnTo>
                    <a:pt x="2038375" y="284327"/>
                  </a:lnTo>
                  <a:lnTo>
                    <a:pt x="2174267" y="174970"/>
                  </a:lnTo>
                  <a:lnTo>
                    <a:pt x="2310159" y="174970"/>
                  </a:lnTo>
                  <a:lnTo>
                    <a:pt x="2446051" y="174970"/>
                  </a:lnTo>
                  <a:lnTo>
                    <a:pt x="2581942" y="153099"/>
                  </a:lnTo>
                  <a:lnTo>
                    <a:pt x="2717834" y="349941"/>
                  </a:lnTo>
                  <a:lnTo>
                    <a:pt x="2853726" y="153099"/>
                  </a:lnTo>
                  <a:lnTo>
                    <a:pt x="2989618" y="196842"/>
                  </a:lnTo>
                  <a:lnTo>
                    <a:pt x="3125509" y="218713"/>
                  </a:lnTo>
                  <a:lnTo>
                    <a:pt x="3261401" y="131228"/>
                  </a:lnTo>
                  <a:lnTo>
                    <a:pt x="3397293" y="2187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7" name="tx37"/>
            <p:cNvSpPr/>
            <p:nvPr/>
          </p:nvSpPr>
          <p:spPr>
            <a:xfrm>
              <a:off x="364261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9501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501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097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224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2116" y="499074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60" name="tx60"/>
            <p:cNvSpPr/>
            <p:nvPr/>
          </p:nvSpPr>
          <p:spPr>
            <a:xfrm>
              <a:off x="267688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39344"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84462" y="1403693"/>
              <a:ext cx="227029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Mali, 2000-2025</a:t>
              </a:r>
            </a:p>
          </p:txBody>
        </p:sp>
        <p:sp>
          <p:nvSpPr>
            <p:cNvPr id="63" name="pl63"/>
            <p:cNvSpPr/>
            <p:nvPr/>
          </p:nvSpPr>
          <p:spPr>
            <a:xfrm>
              <a:off x="5267799" y="41157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555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954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353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752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356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755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154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552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23323"/>
              <a:ext cx="3397293" cy="1624347"/>
            </a:xfrm>
            <a:custGeom>
              <a:avLst/>
              <a:pathLst>
                <a:path w="3397293" h="1624347">
                  <a:moveTo>
                    <a:pt x="0" y="1624347"/>
                  </a:moveTo>
                  <a:lnTo>
                    <a:pt x="135891" y="1344287"/>
                  </a:lnTo>
                  <a:lnTo>
                    <a:pt x="271783" y="1232263"/>
                  </a:lnTo>
                  <a:lnTo>
                    <a:pt x="407675" y="1176251"/>
                  </a:lnTo>
                  <a:lnTo>
                    <a:pt x="543566" y="840179"/>
                  </a:lnTo>
                  <a:lnTo>
                    <a:pt x="679458" y="280059"/>
                  </a:lnTo>
                  <a:lnTo>
                    <a:pt x="815350" y="560119"/>
                  </a:lnTo>
                  <a:lnTo>
                    <a:pt x="951242" y="672143"/>
                  </a:lnTo>
                  <a:lnTo>
                    <a:pt x="1087133" y="392083"/>
                  </a:lnTo>
                  <a:lnTo>
                    <a:pt x="1223025" y="280059"/>
                  </a:lnTo>
                  <a:lnTo>
                    <a:pt x="1358917" y="0"/>
                  </a:lnTo>
                  <a:lnTo>
                    <a:pt x="1494809" y="336071"/>
                  </a:lnTo>
                  <a:lnTo>
                    <a:pt x="1630700" y="616131"/>
                  </a:lnTo>
                  <a:lnTo>
                    <a:pt x="1766592" y="896191"/>
                  </a:lnTo>
                  <a:lnTo>
                    <a:pt x="1902484" y="952203"/>
                  </a:lnTo>
                  <a:lnTo>
                    <a:pt x="2038375" y="728155"/>
                  </a:lnTo>
                  <a:lnTo>
                    <a:pt x="2174267" y="448095"/>
                  </a:lnTo>
                  <a:lnTo>
                    <a:pt x="2310159" y="448095"/>
                  </a:lnTo>
                  <a:lnTo>
                    <a:pt x="2446051" y="448095"/>
                  </a:lnTo>
                  <a:lnTo>
                    <a:pt x="2581942" y="392083"/>
                  </a:lnTo>
                  <a:lnTo>
                    <a:pt x="2717834" y="896191"/>
                  </a:lnTo>
                  <a:lnTo>
                    <a:pt x="2853726" y="392083"/>
                  </a:lnTo>
                  <a:lnTo>
                    <a:pt x="2989618" y="504107"/>
                  </a:lnTo>
                  <a:lnTo>
                    <a:pt x="3125509" y="560119"/>
                  </a:lnTo>
                  <a:lnTo>
                    <a:pt x="3261401" y="336071"/>
                  </a:lnTo>
                  <a:lnTo>
                    <a:pt x="3397293" y="560119"/>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15407"/>
              <a:ext cx="3397293" cy="840179"/>
            </a:xfrm>
            <a:custGeom>
              <a:avLst/>
              <a:pathLst>
                <a:path w="3397293" h="840179">
                  <a:moveTo>
                    <a:pt x="0" y="840179"/>
                  </a:moveTo>
                  <a:lnTo>
                    <a:pt x="135891" y="784167"/>
                  </a:lnTo>
                  <a:lnTo>
                    <a:pt x="271783" y="784167"/>
                  </a:lnTo>
                  <a:lnTo>
                    <a:pt x="407675" y="728155"/>
                  </a:lnTo>
                  <a:lnTo>
                    <a:pt x="543566" y="616131"/>
                  </a:lnTo>
                  <a:lnTo>
                    <a:pt x="679458" y="504107"/>
                  </a:lnTo>
                  <a:lnTo>
                    <a:pt x="815350" y="392083"/>
                  </a:lnTo>
                  <a:lnTo>
                    <a:pt x="951242" y="392083"/>
                  </a:lnTo>
                  <a:lnTo>
                    <a:pt x="1087133" y="280059"/>
                  </a:lnTo>
                  <a:lnTo>
                    <a:pt x="1223025" y="168035"/>
                  </a:lnTo>
                  <a:lnTo>
                    <a:pt x="1358917" y="112023"/>
                  </a:lnTo>
                  <a:lnTo>
                    <a:pt x="1494809" y="112023"/>
                  </a:lnTo>
                  <a:lnTo>
                    <a:pt x="1630700" y="112023"/>
                  </a:lnTo>
                  <a:lnTo>
                    <a:pt x="1766592" y="112023"/>
                  </a:lnTo>
                  <a:lnTo>
                    <a:pt x="1902484" y="112023"/>
                  </a:lnTo>
                  <a:lnTo>
                    <a:pt x="2038375" y="112023"/>
                  </a:lnTo>
                  <a:lnTo>
                    <a:pt x="2174267" y="56011"/>
                  </a:lnTo>
                  <a:lnTo>
                    <a:pt x="2310159" y="56011"/>
                  </a:lnTo>
                  <a:lnTo>
                    <a:pt x="2446051" y="0"/>
                  </a:lnTo>
                  <a:lnTo>
                    <a:pt x="2581942" y="0"/>
                  </a:lnTo>
                  <a:lnTo>
                    <a:pt x="2717834" y="168035"/>
                  </a:lnTo>
                  <a:lnTo>
                    <a:pt x="2853726" y="280059"/>
                  </a:lnTo>
                  <a:lnTo>
                    <a:pt x="2989618" y="168035"/>
                  </a:lnTo>
                  <a:lnTo>
                    <a:pt x="3125509" y="168035"/>
                  </a:lnTo>
                  <a:lnTo>
                    <a:pt x="3261401" y="112023"/>
                  </a:lnTo>
                  <a:lnTo>
                    <a:pt x="3397293" y="11202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547371"/>
              <a:ext cx="3397293" cy="1512323"/>
            </a:xfrm>
            <a:custGeom>
              <a:avLst/>
              <a:pathLst>
                <a:path w="3397293" h="1512323">
                  <a:moveTo>
                    <a:pt x="0" y="1512323"/>
                  </a:moveTo>
                  <a:lnTo>
                    <a:pt x="135891" y="1400299"/>
                  </a:lnTo>
                  <a:lnTo>
                    <a:pt x="271783" y="1344287"/>
                  </a:lnTo>
                  <a:lnTo>
                    <a:pt x="407675" y="1120239"/>
                  </a:lnTo>
                  <a:lnTo>
                    <a:pt x="543566" y="896191"/>
                  </a:lnTo>
                  <a:lnTo>
                    <a:pt x="679458" y="672143"/>
                  </a:lnTo>
                  <a:lnTo>
                    <a:pt x="815350" y="560119"/>
                  </a:lnTo>
                  <a:lnTo>
                    <a:pt x="951242" y="560119"/>
                  </a:lnTo>
                  <a:lnTo>
                    <a:pt x="1087133" y="336071"/>
                  </a:lnTo>
                  <a:lnTo>
                    <a:pt x="1223025" y="0"/>
                  </a:lnTo>
                  <a:lnTo>
                    <a:pt x="1358917" y="168035"/>
                  </a:lnTo>
                  <a:lnTo>
                    <a:pt x="1494809" y="336071"/>
                  </a:lnTo>
                  <a:lnTo>
                    <a:pt x="1630700" y="392083"/>
                  </a:lnTo>
                  <a:lnTo>
                    <a:pt x="1766592" y="392083"/>
                  </a:lnTo>
                  <a:lnTo>
                    <a:pt x="1902484" y="448095"/>
                  </a:lnTo>
                  <a:lnTo>
                    <a:pt x="2038375" y="448095"/>
                  </a:lnTo>
                  <a:lnTo>
                    <a:pt x="2174267" y="336071"/>
                  </a:lnTo>
                  <a:lnTo>
                    <a:pt x="2310159" y="224047"/>
                  </a:lnTo>
                  <a:lnTo>
                    <a:pt x="2446051" y="224047"/>
                  </a:lnTo>
                  <a:lnTo>
                    <a:pt x="2581942" y="168035"/>
                  </a:lnTo>
                  <a:lnTo>
                    <a:pt x="2717834" y="224047"/>
                  </a:lnTo>
                  <a:lnTo>
                    <a:pt x="2853726" y="448095"/>
                  </a:lnTo>
                  <a:lnTo>
                    <a:pt x="2989618" y="448095"/>
                  </a:lnTo>
                  <a:lnTo>
                    <a:pt x="3125509" y="336071"/>
                  </a:lnTo>
                  <a:lnTo>
                    <a:pt x="3261401" y="168035"/>
                  </a:lnTo>
                  <a:lnTo>
                    <a:pt x="3397293" y="224047"/>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1540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23323"/>
              <a:ext cx="3397293" cy="1624347"/>
            </a:xfrm>
            <a:custGeom>
              <a:avLst/>
              <a:pathLst>
                <a:path w="3397293" h="1624347">
                  <a:moveTo>
                    <a:pt x="0" y="1624347"/>
                  </a:moveTo>
                  <a:lnTo>
                    <a:pt x="135891" y="1344287"/>
                  </a:lnTo>
                  <a:lnTo>
                    <a:pt x="271783" y="1232263"/>
                  </a:lnTo>
                  <a:lnTo>
                    <a:pt x="407675" y="1176251"/>
                  </a:lnTo>
                  <a:lnTo>
                    <a:pt x="543566" y="840179"/>
                  </a:lnTo>
                  <a:lnTo>
                    <a:pt x="679458" y="280059"/>
                  </a:lnTo>
                  <a:lnTo>
                    <a:pt x="815350" y="560119"/>
                  </a:lnTo>
                  <a:lnTo>
                    <a:pt x="951242" y="672143"/>
                  </a:lnTo>
                  <a:lnTo>
                    <a:pt x="1087133" y="392083"/>
                  </a:lnTo>
                  <a:lnTo>
                    <a:pt x="1223025" y="280059"/>
                  </a:lnTo>
                  <a:lnTo>
                    <a:pt x="1358917" y="0"/>
                  </a:lnTo>
                  <a:lnTo>
                    <a:pt x="1494809" y="336071"/>
                  </a:lnTo>
                  <a:lnTo>
                    <a:pt x="1630700" y="616131"/>
                  </a:lnTo>
                  <a:lnTo>
                    <a:pt x="1766592" y="896191"/>
                  </a:lnTo>
                  <a:lnTo>
                    <a:pt x="1902484" y="952203"/>
                  </a:lnTo>
                  <a:lnTo>
                    <a:pt x="2038375" y="728155"/>
                  </a:lnTo>
                  <a:lnTo>
                    <a:pt x="2174267" y="448095"/>
                  </a:lnTo>
                  <a:lnTo>
                    <a:pt x="2310159" y="448095"/>
                  </a:lnTo>
                  <a:lnTo>
                    <a:pt x="2446051" y="448095"/>
                  </a:lnTo>
                  <a:lnTo>
                    <a:pt x="2581942" y="392083"/>
                  </a:lnTo>
                  <a:lnTo>
                    <a:pt x="2717834" y="896191"/>
                  </a:lnTo>
                  <a:lnTo>
                    <a:pt x="2853726" y="392083"/>
                  </a:lnTo>
                  <a:lnTo>
                    <a:pt x="2989618" y="504107"/>
                  </a:lnTo>
                  <a:lnTo>
                    <a:pt x="3125509" y="560119"/>
                  </a:lnTo>
                  <a:lnTo>
                    <a:pt x="3261401" y="336071"/>
                  </a:lnTo>
                  <a:lnTo>
                    <a:pt x="3397293" y="560119"/>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33703"/>
              <a:ext cx="0" cy="1713967"/>
            </a:xfrm>
            <a:custGeom>
              <a:avLst/>
              <a:pathLst>
                <a:path w="0" h="1713967">
                  <a:moveTo>
                    <a:pt x="0" y="171396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33703"/>
              <a:ext cx="0" cy="369679"/>
            </a:xfrm>
            <a:custGeom>
              <a:avLst/>
              <a:pathLst>
                <a:path w="0" h="369679">
                  <a:moveTo>
                    <a:pt x="0" y="36967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33703"/>
              <a:ext cx="0" cy="89619"/>
            </a:xfrm>
            <a:custGeom>
              <a:avLst/>
              <a:pathLst>
                <a:path w="0" h="89619">
                  <a:moveTo>
                    <a:pt x="0" y="896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33703"/>
              <a:ext cx="0" cy="817775"/>
            </a:xfrm>
            <a:custGeom>
              <a:avLst/>
              <a:pathLst>
                <a:path w="0" h="817775">
                  <a:moveTo>
                    <a:pt x="0" y="8177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33703"/>
              <a:ext cx="0" cy="481703"/>
            </a:xfrm>
            <a:custGeom>
              <a:avLst/>
              <a:pathLst>
                <a:path w="0" h="481703">
                  <a:moveTo>
                    <a:pt x="0" y="48170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33703"/>
              <a:ext cx="0" cy="425691"/>
            </a:xfrm>
            <a:custGeom>
              <a:avLst/>
              <a:pathLst>
                <a:path w="0" h="425691">
                  <a:moveTo>
                    <a:pt x="0" y="42569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33703"/>
              <a:ext cx="0" cy="649739"/>
            </a:xfrm>
            <a:custGeom>
              <a:avLst/>
              <a:pathLst>
                <a:path w="0" h="649739">
                  <a:moveTo>
                    <a:pt x="0" y="64973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23323"/>
              <a:ext cx="3397293" cy="1624347"/>
            </a:xfrm>
            <a:custGeom>
              <a:avLst/>
              <a:pathLst>
                <a:path w="3397293" h="1624347">
                  <a:moveTo>
                    <a:pt x="0" y="1624347"/>
                  </a:moveTo>
                  <a:lnTo>
                    <a:pt x="135891" y="1344287"/>
                  </a:lnTo>
                  <a:lnTo>
                    <a:pt x="271783" y="1232263"/>
                  </a:lnTo>
                  <a:lnTo>
                    <a:pt x="407675" y="1176251"/>
                  </a:lnTo>
                  <a:lnTo>
                    <a:pt x="543566" y="840179"/>
                  </a:lnTo>
                  <a:lnTo>
                    <a:pt x="679458" y="280059"/>
                  </a:lnTo>
                  <a:lnTo>
                    <a:pt x="815350" y="560119"/>
                  </a:lnTo>
                  <a:lnTo>
                    <a:pt x="951242" y="672143"/>
                  </a:lnTo>
                  <a:lnTo>
                    <a:pt x="1087133" y="392083"/>
                  </a:lnTo>
                  <a:lnTo>
                    <a:pt x="1223025" y="280059"/>
                  </a:lnTo>
                  <a:lnTo>
                    <a:pt x="1358917" y="0"/>
                  </a:lnTo>
                  <a:lnTo>
                    <a:pt x="1494809" y="336071"/>
                  </a:lnTo>
                  <a:lnTo>
                    <a:pt x="1630700" y="616131"/>
                  </a:lnTo>
                  <a:lnTo>
                    <a:pt x="1766592" y="896191"/>
                  </a:lnTo>
                  <a:lnTo>
                    <a:pt x="1902484" y="952203"/>
                  </a:lnTo>
                  <a:lnTo>
                    <a:pt x="2038375" y="728155"/>
                  </a:lnTo>
                  <a:lnTo>
                    <a:pt x="2174267" y="448095"/>
                  </a:lnTo>
                  <a:lnTo>
                    <a:pt x="2310159" y="448095"/>
                  </a:lnTo>
                  <a:lnTo>
                    <a:pt x="2446051" y="448095"/>
                  </a:lnTo>
                  <a:lnTo>
                    <a:pt x="2581942" y="392083"/>
                  </a:lnTo>
                  <a:lnTo>
                    <a:pt x="2717834" y="896191"/>
                  </a:lnTo>
                  <a:lnTo>
                    <a:pt x="2853726" y="392083"/>
                  </a:lnTo>
                  <a:lnTo>
                    <a:pt x="2989618" y="504107"/>
                  </a:lnTo>
                  <a:lnTo>
                    <a:pt x="3125509" y="560119"/>
                  </a:lnTo>
                  <a:lnTo>
                    <a:pt x="3261401" y="336071"/>
                  </a:lnTo>
                  <a:lnTo>
                    <a:pt x="3397293" y="560119"/>
                  </a:lnTo>
                </a:path>
              </a:pathLst>
            </a:custGeom>
            <a:ln w="27101" cap="flat">
              <a:solidFill>
                <a:srgbClr val="0058AB">
                  <a:alpha val="100000"/>
                </a:srgbClr>
              </a:solidFill>
              <a:prstDash val="solid"/>
              <a:round/>
            </a:ln>
          </p:spPr>
          <p:txBody>
            <a:bodyPr/>
            <a:lstStyle/>
            <a:p/>
          </p:txBody>
        </p:sp>
        <p:sp>
          <p:nvSpPr>
            <p:cNvPr id="92" name="tx92"/>
            <p:cNvSpPr/>
            <p:nvPr/>
          </p:nvSpPr>
          <p:spPr>
            <a:xfrm>
              <a:off x="5359324" y="217218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3" name="tx93"/>
            <p:cNvSpPr/>
            <p:nvPr/>
          </p:nvSpPr>
          <p:spPr>
            <a:xfrm>
              <a:off x="6086977" y="21721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766436" y="21735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427845" y="217085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7989462" y="21708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1721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6762" y="217080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278831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902429" y="27323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378353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2234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66329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1031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11171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11171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2648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48894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78815" y="499074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118" name="tx118"/>
            <p:cNvSpPr/>
            <p:nvPr/>
          </p:nvSpPr>
          <p:spPr>
            <a:xfrm>
              <a:off x="699358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75604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5326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9634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3943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74804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17892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60979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5796630" cy="114824"/>
            </a:xfrm>
            <a:prstGeom prst="rect">
              <a:avLst/>
            </a:prstGeom>
            <a:solidFill>
              <a:srgbClr val="E2231A">
                <a:alpha val="80000"/>
              </a:srgbClr>
            </a:solidFill>
          </p:spPr>
          <p:txBody>
            <a:bodyPr/>
            <a:lstStyle/>
            <a:p/>
          </p:txBody>
        </p:sp>
        <p:sp>
          <p:nvSpPr>
            <p:cNvPr id="132" name="rc132"/>
            <p:cNvSpPr/>
            <p:nvPr/>
          </p:nvSpPr>
          <p:spPr>
            <a:xfrm>
              <a:off x="1317178" y="5743865"/>
              <a:ext cx="6276582" cy="114824"/>
            </a:xfrm>
            <a:prstGeom prst="rect">
              <a:avLst/>
            </a:prstGeom>
            <a:solidFill>
              <a:srgbClr val="E2231A">
                <a:alpha val="80000"/>
              </a:srgbClr>
            </a:solidFill>
          </p:spPr>
          <p:txBody>
            <a:bodyPr/>
            <a:lstStyle/>
            <a:p/>
          </p:txBody>
        </p:sp>
        <p:sp>
          <p:nvSpPr>
            <p:cNvPr id="133" name="rc133"/>
            <p:cNvSpPr/>
            <p:nvPr/>
          </p:nvSpPr>
          <p:spPr>
            <a:xfrm>
              <a:off x="1317178" y="5600334"/>
              <a:ext cx="7321564" cy="114824"/>
            </a:xfrm>
            <a:prstGeom prst="rect">
              <a:avLst/>
            </a:prstGeom>
            <a:solidFill>
              <a:srgbClr val="E2231A">
                <a:alpha val="80000"/>
              </a:srgbClr>
            </a:solidFill>
          </p:spPr>
          <p:txBody>
            <a:bodyPr/>
            <a:lstStyle/>
            <a:p/>
          </p:txBody>
        </p:sp>
        <p:sp>
          <p:nvSpPr>
            <p:cNvPr id="134" name="tx134"/>
            <p:cNvSpPr/>
            <p:nvPr/>
          </p:nvSpPr>
          <p:spPr>
            <a:xfrm>
              <a:off x="6604396"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238,000</a:t>
              </a:r>
            </a:p>
          </p:txBody>
        </p:sp>
        <p:sp>
          <p:nvSpPr>
            <p:cNvPr id="135" name="tx135"/>
            <p:cNvSpPr/>
            <p:nvPr/>
          </p:nvSpPr>
          <p:spPr>
            <a:xfrm>
              <a:off x="7084347"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258,000</a:t>
              </a:r>
            </a:p>
          </p:txBody>
        </p:sp>
        <p:sp>
          <p:nvSpPr>
            <p:cNvPr id="136" name="tx136"/>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301,000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24306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567394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810481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4" name="tx144"/>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Mali (68%) was 16 percentage points lower than the global average (84%) and 4 percentage points higher than the average across all WCAR countries (64%).
National MCV1 coverage was 3 percentage points lower than in 2019 (71%).
This equates to 301,000 unvaccinated children in 2025 compared to 238,000 unvaccinated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Mali MCV1 coverage was 68% - this is 3 percentage points lower than in 2019 and 16 percentage points lower than the global average (84%).</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Mali ranked number 9 out of 24 countries for lowest MCV1 coverage (based on tied ranks).
Mali was in the top 10 countries with the most unvaccinated children (rank=4).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Mali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7052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9553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12054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64555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17056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83303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35804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8830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40806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93307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4072702"/>
              <a:ext cx="238662" cy="235319"/>
            </a:xfrm>
            <a:prstGeom prst="rect">
              <a:avLst/>
            </a:prstGeom>
            <a:solidFill>
              <a:srgbClr val="80BD41">
                <a:alpha val="100000"/>
              </a:srgbClr>
            </a:solidFill>
          </p:spPr>
          <p:txBody>
            <a:bodyPr/>
            <a:lstStyle/>
            <a:p/>
          </p:txBody>
        </p:sp>
        <p:sp>
          <p:nvSpPr>
            <p:cNvPr id="28" name="rc28"/>
            <p:cNvSpPr/>
            <p:nvPr/>
          </p:nvSpPr>
          <p:spPr>
            <a:xfrm>
              <a:off x="1333322" y="3827778"/>
              <a:ext cx="238662" cy="244923"/>
            </a:xfrm>
            <a:prstGeom prst="rect">
              <a:avLst/>
            </a:prstGeom>
            <a:solidFill>
              <a:srgbClr val="E2231A">
                <a:alpha val="100000"/>
              </a:srgbClr>
            </a:solidFill>
          </p:spPr>
          <p:txBody>
            <a:bodyPr/>
            <a:lstStyle/>
            <a:p/>
          </p:txBody>
        </p:sp>
        <p:sp>
          <p:nvSpPr>
            <p:cNvPr id="29" name="rc29"/>
            <p:cNvSpPr/>
            <p:nvPr/>
          </p:nvSpPr>
          <p:spPr>
            <a:xfrm>
              <a:off x="1598503" y="4040042"/>
              <a:ext cx="238662" cy="267979"/>
            </a:xfrm>
            <a:prstGeom prst="rect">
              <a:avLst/>
            </a:prstGeom>
            <a:solidFill>
              <a:srgbClr val="80BD41">
                <a:alpha val="100000"/>
              </a:srgbClr>
            </a:solidFill>
          </p:spPr>
          <p:txBody>
            <a:bodyPr/>
            <a:lstStyle/>
            <a:p/>
          </p:txBody>
        </p:sp>
        <p:sp>
          <p:nvSpPr>
            <p:cNvPr id="30" name="rc30"/>
            <p:cNvSpPr/>
            <p:nvPr/>
          </p:nvSpPr>
          <p:spPr>
            <a:xfrm>
              <a:off x="1598503" y="3811762"/>
              <a:ext cx="238662" cy="228279"/>
            </a:xfrm>
            <a:prstGeom prst="rect">
              <a:avLst/>
            </a:prstGeom>
            <a:solidFill>
              <a:srgbClr val="E2231A">
                <a:alpha val="100000"/>
              </a:srgbClr>
            </a:solidFill>
          </p:spPr>
          <p:txBody>
            <a:bodyPr/>
            <a:lstStyle/>
            <a:p/>
          </p:txBody>
        </p:sp>
        <p:sp>
          <p:nvSpPr>
            <p:cNvPr id="31" name="rc31"/>
            <p:cNvSpPr/>
            <p:nvPr/>
          </p:nvSpPr>
          <p:spPr>
            <a:xfrm>
              <a:off x="1863684" y="4019589"/>
              <a:ext cx="238662" cy="288432"/>
            </a:xfrm>
            <a:prstGeom prst="rect">
              <a:avLst/>
            </a:prstGeom>
            <a:solidFill>
              <a:srgbClr val="80BD41">
                <a:alpha val="100000"/>
              </a:srgbClr>
            </a:solidFill>
          </p:spPr>
          <p:txBody>
            <a:bodyPr/>
            <a:lstStyle/>
            <a:p/>
          </p:txBody>
        </p:sp>
        <p:sp>
          <p:nvSpPr>
            <p:cNvPr id="32" name="rc32"/>
            <p:cNvSpPr/>
            <p:nvPr/>
          </p:nvSpPr>
          <p:spPr>
            <a:xfrm>
              <a:off x="1863684" y="3792962"/>
              <a:ext cx="238662" cy="226626"/>
            </a:xfrm>
            <a:prstGeom prst="rect">
              <a:avLst/>
            </a:prstGeom>
            <a:solidFill>
              <a:srgbClr val="E2231A">
                <a:alpha val="100000"/>
              </a:srgbClr>
            </a:solidFill>
          </p:spPr>
          <p:txBody>
            <a:bodyPr/>
            <a:lstStyle/>
            <a:p/>
          </p:txBody>
        </p:sp>
        <p:sp>
          <p:nvSpPr>
            <p:cNvPr id="33" name="rc33"/>
            <p:cNvSpPr/>
            <p:nvPr/>
          </p:nvSpPr>
          <p:spPr>
            <a:xfrm>
              <a:off x="2128865" y="4003107"/>
              <a:ext cx="238662" cy="304914"/>
            </a:xfrm>
            <a:prstGeom prst="rect">
              <a:avLst/>
            </a:prstGeom>
            <a:solidFill>
              <a:srgbClr val="80BD41">
                <a:alpha val="100000"/>
              </a:srgbClr>
            </a:solidFill>
          </p:spPr>
          <p:txBody>
            <a:bodyPr/>
            <a:lstStyle/>
            <a:p/>
          </p:txBody>
        </p:sp>
        <p:sp>
          <p:nvSpPr>
            <p:cNvPr id="34" name="rc34"/>
            <p:cNvSpPr/>
            <p:nvPr/>
          </p:nvSpPr>
          <p:spPr>
            <a:xfrm>
              <a:off x="2128865" y="3773079"/>
              <a:ext cx="238662" cy="230027"/>
            </a:xfrm>
            <a:prstGeom prst="rect">
              <a:avLst/>
            </a:prstGeom>
            <a:solidFill>
              <a:srgbClr val="E2231A">
                <a:alpha val="100000"/>
              </a:srgbClr>
            </a:solidFill>
          </p:spPr>
          <p:txBody>
            <a:bodyPr/>
            <a:lstStyle/>
            <a:p/>
          </p:txBody>
        </p:sp>
        <p:sp>
          <p:nvSpPr>
            <p:cNvPr id="35" name="rc35"/>
            <p:cNvSpPr/>
            <p:nvPr/>
          </p:nvSpPr>
          <p:spPr>
            <a:xfrm>
              <a:off x="2394045" y="3958030"/>
              <a:ext cx="238662" cy="349991"/>
            </a:xfrm>
            <a:prstGeom prst="rect">
              <a:avLst/>
            </a:prstGeom>
            <a:solidFill>
              <a:srgbClr val="80BD41">
                <a:alpha val="100000"/>
              </a:srgbClr>
            </a:solidFill>
          </p:spPr>
          <p:txBody>
            <a:bodyPr/>
            <a:lstStyle/>
            <a:p/>
          </p:txBody>
        </p:sp>
        <p:sp>
          <p:nvSpPr>
            <p:cNvPr id="36" name="rc36"/>
            <p:cNvSpPr/>
            <p:nvPr/>
          </p:nvSpPr>
          <p:spPr>
            <a:xfrm>
              <a:off x="2394045" y="3752483"/>
              <a:ext cx="238662" cy="205546"/>
            </a:xfrm>
            <a:prstGeom prst="rect">
              <a:avLst/>
            </a:prstGeom>
            <a:solidFill>
              <a:srgbClr val="E2231A">
                <a:alpha val="100000"/>
              </a:srgbClr>
            </a:solidFill>
          </p:spPr>
          <p:txBody>
            <a:bodyPr/>
            <a:lstStyle/>
            <a:p/>
          </p:txBody>
        </p:sp>
        <p:sp>
          <p:nvSpPr>
            <p:cNvPr id="37" name="rc37"/>
            <p:cNvSpPr/>
            <p:nvPr/>
          </p:nvSpPr>
          <p:spPr>
            <a:xfrm>
              <a:off x="2659226" y="3887494"/>
              <a:ext cx="238662" cy="420527"/>
            </a:xfrm>
            <a:prstGeom prst="rect">
              <a:avLst/>
            </a:prstGeom>
            <a:solidFill>
              <a:srgbClr val="80BD41">
                <a:alpha val="100000"/>
              </a:srgbClr>
            </a:solidFill>
          </p:spPr>
          <p:txBody>
            <a:bodyPr/>
            <a:lstStyle/>
            <a:p/>
          </p:txBody>
        </p:sp>
        <p:sp>
          <p:nvSpPr>
            <p:cNvPr id="38" name="rc38"/>
            <p:cNvSpPr/>
            <p:nvPr/>
          </p:nvSpPr>
          <p:spPr>
            <a:xfrm>
              <a:off x="2659226" y="3731954"/>
              <a:ext cx="238662" cy="155539"/>
            </a:xfrm>
            <a:prstGeom prst="rect">
              <a:avLst/>
            </a:prstGeom>
            <a:solidFill>
              <a:srgbClr val="E2231A">
                <a:alpha val="100000"/>
              </a:srgbClr>
            </a:solidFill>
          </p:spPr>
          <p:txBody>
            <a:bodyPr/>
            <a:lstStyle/>
            <a:p/>
          </p:txBody>
        </p:sp>
        <p:sp>
          <p:nvSpPr>
            <p:cNvPr id="39" name="rc39"/>
            <p:cNvSpPr/>
            <p:nvPr/>
          </p:nvSpPr>
          <p:spPr>
            <a:xfrm>
              <a:off x="2924407" y="3905240"/>
              <a:ext cx="238662" cy="402781"/>
            </a:xfrm>
            <a:prstGeom prst="rect">
              <a:avLst/>
            </a:prstGeom>
            <a:solidFill>
              <a:srgbClr val="80BD41">
                <a:alpha val="100000"/>
              </a:srgbClr>
            </a:solidFill>
          </p:spPr>
          <p:txBody>
            <a:bodyPr/>
            <a:lstStyle/>
            <a:p/>
          </p:txBody>
        </p:sp>
        <p:sp>
          <p:nvSpPr>
            <p:cNvPr id="40" name="rc40"/>
            <p:cNvSpPr/>
            <p:nvPr/>
          </p:nvSpPr>
          <p:spPr>
            <a:xfrm>
              <a:off x="2924407" y="3715700"/>
              <a:ext cx="238662" cy="189539"/>
            </a:xfrm>
            <a:prstGeom prst="rect">
              <a:avLst/>
            </a:prstGeom>
            <a:solidFill>
              <a:srgbClr val="E2231A">
                <a:alpha val="100000"/>
              </a:srgbClr>
            </a:solidFill>
          </p:spPr>
          <p:txBody>
            <a:bodyPr/>
            <a:lstStyle/>
            <a:p/>
          </p:txBody>
        </p:sp>
        <p:sp>
          <p:nvSpPr>
            <p:cNvPr id="41" name="rc41"/>
            <p:cNvSpPr/>
            <p:nvPr/>
          </p:nvSpPr>
          <p:spPr>
            <a:xfrm>
              <a:off x="3189588" y="3905363"/>
              <a:ext cx="238662" cy="402657"/>
            </a:xfrm>
            <a:prstGeom prst="rect">
              <a:avLst/>
            </a:prstGeom>
            <a:solidFill>
              <a:srgbClr val="80BD41">
                <a:alpha val="100000"/>
              </a:srgbClr>
            </a:solidFill>
          </p:spPr>
          <p:txBody>
            <a:bodyPr/>
            <a:lstStyle/>
            <a:p/>
          </p:txBody>
        </p:sp>
        <p:sp>
          <p:nvSpPr>
            <p:cNvPr id="42" name="rc42"/>
            <p:cNvSpPr/>
            <p:nvPr/>
          </p:nvSpPr>
          <p:spPr>
            <a:xfrm>
              <a:off x="3189588" y="3697935"/>
              <a:ext cx="238662" cy="207427"/>
            </a:xfrm>
            <a:prstGeom prst="rect">
              <a:avLst/>
            </a:prstGeom>
            <a:solidFill>
              <a:srgbClr val="E2231A">
                <a:alpha val="100000"/>
              </a:srgbClr>
            </a:solidFill>
          </p:spPr>
          <p:txBody>
            <a:bodyPr/>
            <a:lstStyle/>
            <a:p/>
          </p:txBody>
        </p:sp>
        <p:sp>
          <p:nvSpPr>
            <p:cNvPr id="43" name="rc43"/>
            <p:cNvSpPr/>
            <p:nvPr/>
          </p:nvSpPr>
          <p:spPr>
            <a:xfrm>
              <a:off x="3454768" y="3861712"/>
              <a:ext cx="238662" cy="446309"/>
            </a:xfrm>
            <a:prstGeom prst="rect">
              <a:avLst/>
            </a:prstGeom>
            <a:solidFill>
              <a:srgbClr val="80BD41">
                <a:alpha val="100000"/>
              </a:srgbClr>
            </a:solidFill>
          </p:spPr>
          <p:txBody>
            <a:bodyPr/>
            <a:lstStyle/>
            <a:p/>
          </p:txBody>
        </p:sp>
        <p:sp>
          <p:nvSpPr>
            <p:cNvPr id="44" name="rc44"/>
            <p:cNvSpPr/>
            <p:nvPr/>
          </p:nvSpPr>
          <p:spPr>
            <a:xfrm>
              <a:off x="3454768" y="3679420"/>
              <a:ext cx="238662" cy="182291"/>
            </a:xfrm>
            <a:prstGeom prst="rect">
              <a:avLst/>
            </a:prstGeom>
            <a:solidFill>
              <a:srgbClr val="E2231A">
                <a:alpha val="100000"/>
              </a:srgbClr>
            </a:solidFill>
          </p:spPr>
          <p:txBody>
            <a:bodyPr/>
            <a:lstStyle/>
            <a:p/>
          </p:txBody>
        </p:sp>
        <p:sp>
          <p:nvSpPr>
            <p:cNvPr id="45" name="rc45"/>
            <p:cNvSpPr/>
            <p:nvPr/>
          </p:nvSpPr>
          <p:spPr>
            <a:xfrm>
              <a:off x="3719949" y="3835340"/>
              <a:ext cx="238662" cy="472680"/>
            </a:xfrm>
            <a:prstGeom prst="rect">
              <a:avLst/>
            </a:prstGeom>
            <a:solidFill>
              <a:srgbClr val="80BD41">
                <a:alpha val="100000"/>
              </a:srgbClr>
            </a:solidFill>
          </p:spPr>
          <p:txBody>
            <a:bodyPr/>
            <a:lstStyle/>
            <a:p/>
          </p:txBody>
        </p:sp>
        <p:sp>
          <p:nvSpPr>
            <p:cNvPr id="46" name="rc46"/>
            <p:cNvSpPr/>
            <p:nvPr/>
          </p:nvSpPr>
          <p:spPr>
            <a:xfrm>
              <a:off x="3719949" y="3660516"/>
              <a:ext cx="238662" cy="174824"/>
            </a:xfrm>
            <a:prstGeom prst="rect">
              <a:avLst/>
            </a:prstGeom>
            <a:solidFill>
              <a:srgbClr val="E2231A">
                <a:alpha val="100000"/>
              </a:srgbClr>
            </a:solidFill>
          </p:spPr>
          <p:txBody>
            <a:bodyPr/>
            <a:lstStyle/>
            <a:p/>
          </p:txBody>
        </p:sp>
        <p:sp>
          <p:nvSpPr>
            <p:cNvPr id="47" name="rc47"/>
            <p:cNvSpPr/>
            <p:nvPr/>
          </p:nvSpPr>
          <p:spPr>
            <a:xfrm>
              <a:off x="3985130" y="3787100"/>
              <a:ext cx="238662" cy="520920"/>
            </a:xfrm>
            <a:prstGeom prst="rect">
              <a:avLst/>
            </a:prstGeom>
            <a:solidFill>
              <a:srgbClr val="80BD41">
                <a:alpha val="100000"/>
              </a:srgbClr>
            </a:solidFill>
          </p:spPr>
          <p:txBody>
            <a:bodyPr/>
            <a:lstStyle/>
            <a:p/>
          </p:txBody>
        </p:sp>
        <p:sp>
          <p:nvSpPr>
            <p:cNvPr id="48" name="rc48"/>
            <p:cNvSpPr/>
            <p:nvPr/>
          </p:nvSpPr>
          <p:spPr>
            <a:xfrm>
              <a:off x="3985130" y="3640177"/>
              <a:ext cx="238662" cy="146923"/>
            </a:xfrm>
            <a:prstGeom prst="rect">
              <a:avLst/>
            </a:prstGeom>
            <a:solidFill>
              <a:srgbClr val="E2231A">
                <a:alpha val="100000"/>
              </a:srgbClr>
            </a:solidFill>
          </p:spPr>
          <p:txBody>
            <a:bodyPr/>
            <a:lstStyle/>
            <a:p/>
          </p:txBody>
        </p:sp>
        <p:sp>
          <p:nvSpPr>
            <p:cNvPr id="49" name="rc49"/>
            <p:cNvSpPr/>
            <p:nvPr/>
          </p:nvSpPr>
          <p:spPr>
            <a:xfrm>
              <a:off x="4250311" y="3815267"/>
              <a:ext cx="238662" cy="492753"/>
            </a:xfrm>
            <a:prstGeom prst="rect">
              <a:avLst/>
            </a:prstGeom>
            <a:solidFill>
              <a:srgbClr val="80BD41">
                <a:alpha val="100000"/>
              </a:srgbClr>
            </a:solidFill>
          </p:spPr>
          <p:txBody>
            <a:bodyPr/>
            <a:lstStyle/>
            <a:p/>
          </p:txBody>
        </p:sp>
        <p:sp>
          <p:nvSpPr>
            <p:cNvPr id="50" name="rc50"/>
            <p:cNvSpPr/>
            <p:nvPr/>
          </p:nvSpPr>
          <p:spPr>
            <a:xfrm>
              <a:off x="4250311" y="3623638"/>
              <a:ext cx="238662" cy="191629"/>
            </a:xfrm>
            <a:prstGeom prst="rect">
              <a:avLst/>
            </a:prstGeom>
            <a:solidFill>
              <a:srgbClr val="E2231A">
                <a:alpha val="100000"/>
              </a:srgbClr>
            </a:solidFill>
          </p:spPr>
          <p:txBody>
            <a:bodyPr/>
            <a:lstStyle/>
            <a:p/>
          </p:txBody>
        </p:sp>
        <p:sp>
          <p:nvSpPr>
            <p:cNvPr id="51" name="rc51"/>
            <p:cNvSpPr/>
            <p:nvPr/>
          </p:nvSpPr>
          <p:spPr>
            <a:xfrm>
              <a:off x="4515492" y="3837430"/>
              <a:ext cx="238662" cy="470590"/>
            </a:xfrm>
            <a:prstGeom prst="rect">
              <a:avLst/>
            </a:prstGeom>
            <a:solidFill>
              <a:srgbClr val="80BD41">
                <a:alpha val="100000"/>
              </a:srgbClr>
            </a:solidFill>
          </p:spPr>
          <p:txBody>
            <a:bodyPr/>
            <a:lstStyle/>
            <a:p/>
          </p:txBody>
        </p:sp>
        <p:sp>
          <p:nvSpPr>
            <p:cNvPr id="52" name="rc52"/>
            <p:cNvSpPr/>
            <p:nvPr/>
          </p:nvSpPr>
          <p:spPr>
            <a:xfrm>
              <a:off x="4515492" y="3605645"/>
              <a:ext cx="238662" cy="231785"/>
            </a:xfrm>
            <a:prstGeom prst="rect">
              <a:avLst/>
            </a:prstGeom>
            <a:solidFill>
              <a:srgbClr val="E2231A">
                <a:alpha val="100000"/>
              </a:srgbClr>
            </a:solidFill>
          </p:spPr>
          <p:txBody>
            <a:bodyPr/>
            <a:lstStyle/>
            <a:p/>
          </p:txBody>
        </p:sp>
        <p:sp>
          <p:nvSpPr>
            <p:cNvPr id="53" name="rc53"/>
            <p:cNvSpPr/>
            <p:nvPr/>
          </p:nvSpPr>
          <p:spPr>
            <a:xfrm>
              <a:off x="4780672" y="3867136"/>
              <a:ext cx="238662" cy="440885"/>
            </a:xfrm>
            <a:prstGeom prst="rect">
              <a:avLst/>
            </a:prstGeom>
            <a:solidFill>
              <a:srgbClr val="80BD41">
                <a:alpha val="100000"/>
              </a:srgbClr>
            </a:solidFill>
          </p:spPr>
          <p:txBody>
            <a:bodyPr/>
            <a:lstStyle/>
            <a:p/>
          </p:txBody>
        </p:sp>
        <p:sp>
          <p:nvSpPr>
            <p:cNvPr id="54" name="rc54"/>
            <p:cNvSpPr/>
            <p:nvPr/>
          </p:nvSpPr>
          <p:spPr>
            <a:xfrm>
              <a:off x="4780672" y="3596915"/>
              <a:ext cx="238662" cy="270221"/>
            </a:xfrm>
            <a:prstGeom prst="rect">
              <a:avLst/>
            </a:prstGeom>
            <a:solidFill>
              <a:srgbClr val="E2231A">
                <a:alpha val="100000"/>
              </a:srgbClr>
            </a:solidFill>
          </p:spPr>
          <p:txBody>
            <a:bodyPr/>
            <a:lstStyle/>
            <a:p/>
          </p:txBody>
        </p:sp>
        <p:sp>
          <p:nvSpPr>
            <p:cNvPr id="55" name="rc55"/>
            <p:cNvSpPr/>
            <p:nvPr/>
          </p:nvSpPr>
          <p:spPr>
            <a:xfrm>
              <a:off x="5045853" y="3864562"/>
              <a:ext cx="238662" cy="443459"/>
            </a:xfrm>
            <a:prstGeom prst="rect">
              <a:avLst/>
            </a:prstGeom>
            <a:solidFill>
              <a:srgbClr val="80BD41">
                <a:alpha val="100000"/>
              </a:srgbClr>
            </a:solidFill>
          </p:spPr>
          <p:txBody>
            <a:bodyPr/>
            <a:lstStyle/>
            <a:p/>
          </p:txBody>
        </p:sp>
        <p:sp>
          <p:nvSpPr>
            <p:cNvPr id="56" name="rc56"/>
            <p:cNvSpPr/>
            <p:nvPr/>
          </p:nvSpPr>
          <p:spPr>
            <a:xfrm>
              <a:off x="5045853" y="3581041"/>
              <a:ext cx="238662" cy="283521"/>
            </a:xfrm>
            <a:prstGeom prst="rect">
              <a:avLst/>
            </a:prstGeom>
            <a:solidFill>
              <a:srgbClr val="E2231A">
                <a:alpha val="100000"/>
              </a:srgbClr>
            </a:solidFill>
          </p:spPr>
          <p:txBody>
            <a:bodyPr/>
            <a:lstStyle/>
            <a:p/>
          </p:txBody>
        </p:sp>
        <p:sp>
          <p:nvSpPr>
            <p:cNvPr id="57" name="rc57"/>
            <p:cNvSpPr/>
            <p:nvPr/>
          </p:nvSpPr>
          <p:spPr>
            <a:xfrm>
              <a:off x="5311034" y="3825508"/>
              <a:ext cx="238662" cy="482513"/>
            </a:xfrm>
            <a:prstGeom prst="rect">
              <a:avLst/>
            </a:prstGeom>
            <a:solidFill>
              <a:srgbClr val="80BD41">
                <a:alpha val="100000"/>
              </a:srgbClr>
            </a:solidFill>
          </p:spPr>
          <p:txBody>
            <a:bodyPr/>
            <a:lstStyle/>
            <a:p/>
          </p:txBody>
        </p:sp>
        <p:sp>
          <p:nvSpPr>
            <p:cNvPr id="58" name="rc58"/>
            <p:cNvSpPr/>
            <p:nvPr/>
          </p:nvSpPr>
          <p:spPr>
            <a:xfrm>
              <a:off x="5311034" y="3565689"/>
              <a:ext cx="238662" cy="259819"/>
            </a:xfrm>
            <a:prstGeom prst="rect">
              <a:avLst/>
            </a:prstGeom>
            <a:solidFill>
              <a:srgbClr val="E2231A">
                <a:alpha val="100000"/>
              </a:srgbClr>
            </a:solidFill>
          </p:spPr>
          <p:txBody>
            <a:bodyPr/>
            <a:lstStyle/>
            <a:p/>
          </p:txBody>
        </p:sp>
        <p:sp>
          <p:nvSpPr>
            <p:cNvPr id="59" name="rc59"/>
            <p:cNvSpPr/>
            <p:nvPr/>
          </p:nvSpPr>
          <p:spPr>
            <a:xfrm>
              <a:off x="5576215" y="3777933"/>
              <a:ext cx="238662" cy="530088"/>
            </a:xfrm>
            <a:prstGeom prst="rect">
              <a:avLst/>
            </a:prstGeom>
            <a:solidFill>
              <a:srgbClr val="80BD41">
                <a:alpha val="100000"/>
              </a:srgbClr>
            </a:solidFill>
          </p:spPr>
          <p:txBody>
            <a:bodyPr/>
            <a:lstStyle/>
            <a:p/>
          </p:txBody>
        </p:sp>
        <p:sp>
          <p:nvSpPr>
            <p:cNvPr id="60" name="rc60"/>
            <p:cNvSpPr/>
            <p:nvPr/>
          </p:nvSpPr>
          <p:spPr>
            <a:xfrm>
              <a:off x="5576215" y="3550755"/>
              <a:ext cx="238662" cy="227177"/>
            </a:xfrm>
            <a:prstGeom prst="rect">
              <a:avLst/>
            </a:prstGeom>
            <a:solidFill>
              <a:srgbClr val="E2231A">
                <a:alpha val="100000"/>
              </a:srgbClr>
            </a:solidFill>
          </p:spPr>
          <p:txBody>
            <a:bodyPr/>
            <a:lstStyle/>
            <a:p/>
          </p:txBody>
        </p:sp>
        <p:sp>
          <p:nvSpPr>
            <p:cNvPr id="61" name="rc61"/>
            <p:cNvSpPr/>
            <p:nvPr/>
          </p:nvSpPr>
          <p:spPr>
            <a:xfrm>
              <a:off x="5841395" y="3766049"/>
              <a:ext cx="238662" cy="541972"/>
            </a:xfrm>
            <a:prstGeom prst="rect">
              <a:avLst/>
            </a:prstGeom>
            <a:solidFill>
              <a:srgbClr val="80BD41">
                <a:alpha val="100000"/>
              </a:srgbClr>
            </a:solidFill>
          </p:spPr>
          <p:txBody>
            <a:bodyPr/>
            <a:lstStyle/>
            <a:p/>
          </p:txBody>
        </p:sp>
        <p:sp>
          <p:nvSpPr>
            <p:cNvPr id="62" name="rc62"/>
            <p:cNvSpPr/>
            <p:nvPr/>
          </p:nvSpPr>
          <p:spPr>
            <a:xfrm>
              <a:off x="5841395" y="3533779"/>
              <a:ext cx="238662" cy="232269"/>
            </a:xfrm>
            <a:prstGeom prst="rect">
              <a:avLst/>
            </a:prstGeom>
            <a:solidFill>
              <a:srgbClr val="E2231A">
                <a:alpha val="100000"/>
              </a:srgbClr>
            </a:solidFill>
          </p:spPr>
          <p:txBody>
            <a:bodyPr/>
            <a:lstStyle/>
            <a:p/>
          </p:txBody>
        </p:sp>
        <p:sp>
          <p:nvSpPr>
            <p:cNvPr id="63" name="rc63"/>
            <p:cNvSpPr/>
            <p:nvPr/>
          </p:nvSpPr>
          <p:spPr>
            <a:xfrm>
              <a:off x="6106576" y="3759380"/>
              <a:ext cx="238662" cy="548641"/>
            </a:xfrm>
            <a:prstGeom prst="rect">
              <a:avLst/>
            </a:prstGeom>
            <a:solidFill>
              <a:srgbClr val="80BD41">
                <a:alpha val="100000"/>
              </a:srgbClr>
            </a:solidFill>
          </p:spPr>
          <p:txBody>
            <a:bodyPr/>
            <a:lstStyle/>
            <a:p/>
          </p:txBody>
        </p:sp>
        <p:sp>
          <p:nvSpPr>
            <p:cNvPr id="64" name="rc64"/>
            <p:cNvSpPr/>
            <p:nvPr/>
          </p:nvSpPr>
          <p:spPr>
            <a:xfrm>
              <a:off x="6106576" y="3524251"/>
              <a:ext cx="238662" cy="235129"/>
            </a:xfrm>
            <a:prstGeom prst="rect">
              <a:avLst/>
            </a:prstGeom>
            <a:solidFill>
              <a:srgbClr val="E2231A">
                <a:alpha val="100000"/>
              </a:srgbClr>
            </a:solidFill>
          </p:spPr>
          <p:txBody>
            <a:bodyPr/>
            <a:lstStyle/>
            <a:p/>
          </p:txBody>
        </p:sp>
        <p:sp>
          <p:nvSpPr>
            <p:cNvPr id="65" name="rc65"/>
            <p:cNvSpPr/>
            <p:nvPr/>
          </p:nvSpPr>
          <p:spPr>
            <a:xfrm>
              <a:off x="6371757" y="3753414"/>
              <a:ext cx="238662" cy="554607"/>
            </a:xfrm>
            <a:prstGeom prst="rect">
              <a:avLst/>
            </a:prstGeom>
            <a:solidFill>
              <a:srgbClr val="80BD41">
                <a:alpha val="100000"/>
              </a:srgbClr>
            </a:solidFill>
          </p:spPr>
          <p:txBody>
            <a:bodyPr/>
            <a:lstStyle/>
            <a:p/>
          </p:txBody>
        </p:sp>
        <p:sp>
          <p:nvSpPr>
            <p:cNvPr id="66" name="rc66"/>
            <p:cNvSpPr/>
            <p:nvPr/>
          </p:nvSpPr>
          <p:spPr>
            <a:xfrm>
              <a:off x="6371757" y="3526882"/>
              <a:ext cx="238662" cy="226531"/>
            </a:xfrm>
            <a:prstGeom prst="rect">
              <a:avLst/>
            </a:prstGeom>
            <a:solidFill>
              <a:srgbClr val="E2231A">
                <a:alpha val="100000"/>
              </a:srgbClr>
            </a:solidFill>
          </p:spPr>
          <p:txBody>
            <a:bodyPr/>
            <a:lstStyle/>
            <a:p/>
          </p:txBody>
        </p:sp>
        <p:sp>
          <p:nvSpPr>
            <p:cNvPr id="67" name="rc67"/>
            <p:cNvSpPr/>
            <p:nvPr/>
          </p:nvSpPr>
          <p:spPr>
            <a:xfrm>
              <a:off x="6636938" y="3810565"/>
              <a:ext cx="238662" cy="497456"/>
            </a:xfrm>
            <a:prstGeom prst="rect">
              <a:avLst/>
            </a:prstGeom>
            <a:solidFill>
              <a:srgbClr val="80BD41">
                <a:alpha val="100000"/>
              </a:srgbClr>
            </a:solidFill>
          </p:spPr>
          <p:txBody>
            <a:bodyPr/>
            <a:lstStyle/>
            <a:p/>
          </p:txBody>
        </p:sp>
        <p:sp>
          <p:nvSpPr>
            <p:cNvPr id="68" name="rc68"/>
            <p:cNvSpPr/>
            <p:nvPr/>
          </p:nvSpPr>
          <p:spPr>
            <a:xfrm>
              <a:off x="6636938" y="3505669"/>
              <a:ext cx="238662" cy="304895"/>
            </a:xfrm>
            <a:prstGeom prst="rect">
              <a:avLst/>
            </a:prstGeom>
            <a:solidFill>
              <a:srgbClr val="E2231A">
                <a:alpha val="100000"/>
              </a:srgbClr>
            </a:solidFill>
          </p:spPr>
          <p:txBody>
            <a:bodyPr/>
            <a:lstStyle/>
            <a:p/>
          </p:txBody>
        </p:sp>
        <p:sp>
          <p:nvSpPr>
            <p:cNvPr id="69" name="rc69"/>
            <p:cNvSpPr/>
            <p:nvPr/>
          </p:nvSpPr>
          <p:spPr>
            <a:xfrm>
              <a:off x="6902119" y="3723651"/>
              <a:ext cx="238662" cy="584369"/>
            </a:xfrm>
            <a:prstGeom prst="rect">
              <a:avLst/>
            </a:prstGeom>
            <a:solidFill>
              <a:srgbClr val="80BD41">
                <a:alpha val="100000"/>
              </a:srgbClr>
            </a:solidFill>
          </p:spPr>
          <p:txBody>
            <a:bodyPr/>
            <a:lstStyle/>
            <a:p/>
          </p:txBody>
        </p:sp>
        <p:sp>
          <p:nvSpPr>
            <p:cNvPr id="70" name="rc70"/>
            <p:cNvSpPr/>
            <p:nvPr/>
          </p:nvSpPr>
          <p:spPr>
            <a:xfrm>
              <a:off x="6902119" y="3484969"/>
              <a:ext cx="238662" cy="238682"/>
            </a:xfrm>
            <a:prstGeom prst="rect">
              <a:avLst/>
            </a:prstGeom>
            <a:solidFill>
              <a:srgbClr val="E2231A">
                <a:alpha val="100000"/>
              </a:srgbClr>
            </a:solidFill>
          </p:spPr>
          <p:txBody>
            <a:bodyPr/>
            <a:lstStyle/>
            <a:p/>
          </p:txBody>
        </p:sp>
        <p:sp>
          <p:nvSpPr>
            <p:cNvPr id="71" name="rc71"/>
            <p:cNvSpPr/>
            <p:nvPr/>
          </p:nvSpPr>
          <p:spPr>
            <a:xfrm>
              <a:off x="7167299" y="3727480"/>
              <a:ext cx="238662" cy="580541"/>
            </a:xfrm>
            <a:prstGeom prst="rect">
              <a:avLst/>
            </a:prstGeom>
            <a:solidFill>
              <a:srgbClr val="80BD41">
                <a:alpha val="100000"/>
              </a:srgbClr>
            </a:solidFill>
          </p:spPr>
          <p:txBody>
            <a:bodyPr/>
            <a:lstStyle/>
            <a:p/>
          </p:txBody>
        </p:sp>
        <p:sp>
          <p:nvSpPr>
            <p:cNvPr id="72" name="rc72"/>
            <p:cNvSpPr/>
            <p:nvPr/>
          </p:nvSpPr>
          <p:spPr>
            <a:xfrm>
              <a:off x="7167299" y="3466654"/>
              <a:ext cx="238662" cy="260826"/>
            </a:xfrm>
            <a:prstGeom prst="rect">
              <a:avLst/>
            </a:prstGeom>
            <a:solidFill>
              <a:srgbClr val="E2231A">
                <a:alpha val="100000"/>
              </a:srgbClr>
            </a:solidFill>
          </p:spPr>
          <p:txBody>
            <a:bodyPr/>
            <a:lstStyle/>
            <a:p/>
          </p:txBody>
        </p:sp>
        <p:sp>
          <p:nvSpPr>
            <p:cNvPr id="73" name="rc73"/>
            <p:cNvSpPr/>
            <p:nvPr/>
          </p:nvSpPr>
          <p:spPr>
            <a:xfrm>
              <a:off x="7432480" y="3722644"/>
              <a:ext cx="238662" cy="585376"/>
            </a:xfrm>
            <a:prstGeom prst="rect">
              <a:avLst/>
            </a:prstGeom>
            <a:solidFill>
              <a:srgbClr val="80BD41">
                <a:alpha val="100000"/>
              </a:srgbClr>
            </a:solidFill>
          </p:spPr>
          <p:txBody>
            <a:bodyPr/>
            <a:lstStyle/>
            <a:p/>
          </p:txBody>
        </p:sp>
        <p:sp>
          <p:nvSpPr>
            <p:cNvPr id="74" name="rc74"/>
            <p:cNvSpPr/>
            <p:nvPr/>
          </p:nvSpPr>
          <p:spPr>
            <a:xfrm>
              <a:off x="7432480" y="3447170"/>
              <a:ext cx="238662" cy="275474"/>
            </a:xfrm>
            <a:prstGeom prst="rect">
              <a:avLst/>
            </a:prstGeom>
            <a:solidFill>
              <a:srgbClr val="E2231A">
                <a:alpha val="100000"/>
              </a:srgbClr>
            </a:solidFill>
          </p:spPr>
          <p:txBody>
            <a:bodyPr/>
            <a:lstStyle/>
            <a:p/>
          </p:txBody>
        </p:sp>
        <p:sp>
          <p:nvSpPr>
            <p:cNvPr id="75" name="rc75"/>
            <p:cNvSpPr/>
            <p:nvPr/>
          </p:nvSpPr>
          <p:spPr>
            <a:xfrm>
              <a:off x="7697661" y="3677283"/>
              <a:ext cx="238662" cy="630738"/>
            </a:xfrm>
            <a:prstGeom prst="rect">
              <a:avLst/>
            </a:prstGeom>
            <a:solidFill>
              <a:srgbClr val="80BD41">
                <a:alpha val="100000"/>
              </a:srgbClr>
            </a:solidFill>
          </p:spPr>
          <p:txBody>
            <a:bodyPr/>
            <a:lstStyle/>
            <a:p/>
          </p:txBody>
        </p:sp>
        <p:sp>
          <p:nvSpPr>
            <p:cNvPr id="76" name="rc76"/>
            <p:cNvSpPr/>
            <p:nvPr/>
          </p:nvSpPr>
          <p:spPr>
            <a:xfrm>
              <a:off x="7697661" y="3431998"/>
              <a:ext cx="238662" cy="245284"/>
            </a:xfrm>
            <a:prstGeom prst="rect">
              <a:avLst/>
            </a:prstGeom>
            <a:solidFill>
              <a:srgbClr val="E2231A">
                <a:alpha val="100000"/>
              </a:srgbClr>
            </a:solidFill>
          </p:spPr>
          <p:txBody>
            <a:bodyPr/>
            <a:lstStyle/>
            <a:p/>
          </p:txBody>
        </p:sp>
        <p:sp>
          <p:nvSpPr>
            <p:cNvPr id="77" name="rc77"/>
            <p:cNvSpPr/>
            <p:nvPr/>
          </p:nvSpPr>
          <p:spPr>
            <a:xfrm>
              <a:off x="7962842" y="3700006"/>
              <a:ext cx="238662" cy="608014"/>
            </a:xfrm>
            <a:prstGeom prst="rect">
              <a:avLst/>
            </a:prstGeom>
            <a:solidFill>
              <a:srgbClr val="80BD41">
                <a:alpha val="100000"/>
              </a:srgbClr>
            </a:solidFill>
          </p:spPr>
          <p:txBody>
            <a:bodyPr/>
            <a:lstStyle/>
            <a:p/>
          </p:txBody>
        </p:sp>
        <p:sp>
          <p:nvSpPr>
            <p:cNvPr id="78" name="rc78"/>
            <p:cNvSpPr/>
            <p:nvPr/>
          </p:nvSpPr>
          <p:spPr>
            <a:xfrm>
              <a:off x="7962842" y="3413882"/>
              <a:ext cx="238662" cy="286124"/>
            </a:xfrm>
            <a:prstGeom prst="rect">
              <a:avLst/>
            </a:prstGeom>
            <a:solidFill>
              <a:srgbClr val="E2231A">
                <a:alpha val="100000"/>
              </a:srgbClr>
            </a:solidFill>
          </p:spPr>
          <p:txBody>
            <a:bodyPr/>
            <a:lstStyle/>
            <a:p/>
          </p:txBody>
        </p:sp>
        <p:sp>
          <p:nvSpPr>
            <p:cNvPr id="79" name="pl79"/>
            <p:cNvSpPr/>
            <p:nvPr/>
          </p:nvSpPr>
          <p:spPr>
            <a:xfrm>
              <a:off x="1452654" y="2564447"/>
              <a:ext cx="6629519" cy="648252"/>
            </a:xfrm>
            <a:custGeom>
              <a:avLst/>
              <a:pathLst>
                <a:path w="6629519" h="648252">
                  <a:moveTo>
                    <a:pt x="0" y="648252"/>
                  </a:moveTo>
                  <a:lnTo>
                    <a:pt x="265180" y="536484"/>
                  </a:lnTo>
                  <a:lnTo>
                    <a:pt x="530361" y="491777"/>
                  </a:lnTo>
                  <a:lnTo>
                    <a:pt x="795542" y="469423"/>
                  </a:lnTo>
                  <a:lnTo>
                    <a:pt x="1060723" y="335302"/>
                  </a:lnTo>
                  <a:lnTo>
                    <a:pt x="1325903" y="111767"/>
                  </a:lnTo>
                  <a:lnTo>
                    <a:pt x="1591084" y="223535"/>
                  </a:lnTo>
                  <a:lnTo>
                    <a:pt x="1856265" y="268242"/>
                  </a:lnTo>
                  <a:lnTo>
                    <a:pt x="2121446" y="156474"/>
                  </a:lnTo>
                  <a:lnTo>
                    <a:pt x="2386626" y="111767"/>
                  </a:lnTo>
                  <a:lnTo>
                    <a:pt x="2651807" y="0"/>
                  </a:lnTo>
                  <a:lnTo>
                    <a:pt x="2916988" y="134121"/>
                  </a:lnTo>
                  <a:lnTo>
                    <a:pt x="3182169" y="245888"/>
                  </a:lnTo>
                  <a:lnTo>
                    <a:pt x="3447350" y="357656"/>
                  </a:lnTo>
                  <a:lnTo>
                    <a:pt x="3712530" y="380009"/>
                  </a:lnTo>
                  <a:lnTo>
                    <a:pt x="3977711" y="290595"/>
                  </a:lnTo>
                  <a:lnTo>
                    <a:pt x="4242892" y="178828"/>
                  </a:lnTo>
                  <a:lnTo>
                    <a:pt x="4508073" y="178828"/>
                  </a:lnTo>
                  <a:lnTo>
                    <a:pt x="4773253" y="178828"/>
                  </a:lnTo>
                  <a:lnTo>
                    <a:pt x="5038434" y="156474"/>
                  </a:lnTo>
                  <a:lnTo>
                    <a:pt x="5303615" y="357656"/>
                  </a:lnTo>
                  <a:lnTo>
                    <a:pt x="5568796" y="156474"/>
                  </a:lnTo>
                  <a:lnTo>
                    <a:pt x="5833977" y="201181"/>
                  </a:lnTo>
                  <a:lnTo>
                    <a:pt x="6099157" y="223535"/>
                  </a:lnTo>
                  <a:lnTo>
                    <a:pt x="6364338" y="134121"/>
                  </a:lnTo>
                  <a:lnTo>
                    <a:pt x="6629519" y="223535"/>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1" name="tx81"/>
            <p:cNvSpPr/>
            <p:nvPr/>
          </p:nvSpPr>
          <p:spPr>
            <a:xfrm>
              <a:off x="271826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2" name="tx82"/>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3" name="tx83"/>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4" name="tx84"/>
            <p:cNvSpPr/>
            <p:nvPr/>
          </p:nvSpPr>
          <p:spPr>
            <a:xfrm>
              <a:off x="6430799"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5" name="tx85"/>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6" name="tx86"/>
            <p:cNvSpPr/>
            <p:nvPr/>
          </p:nvSpPr>
          <p:spPr>
            <a:xfrm>
              <a:off x="6961160"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7" name="tx87"/>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8" name="tx88"/>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9" name="tx89"/>
            <p:cNvSpPr/>
            <p:nvPr/>
          </p:nvSpPr>
          <p:spPr>
            <a:xfrm>
              <a:off x="775670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90" name="tx90"/>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91" name="tx91"/>
            <p:cNvSpPr/>
            <p:nvPr/>
          </p:nvSpPr>
          <p:spPr>
            <a:xfrm>
              <a:off x="1335100" y="36918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505.5</a:t>
              </a:r>
            </a:p>
          </p:txBody>
        </p:sp>
        <p:sp>
          <p:nvSpPr>
            <p:cNvPr id="92" name="tx92"/>
            <p:cNvSpPr/>
            <p:nvPr/>
          </p:nvSpPr>
          <p:spPr>
            <a:xfrm>
              <a:off x="2661004" y="35960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606.4</a:t>
              </a:r>
            </a:p>
          </p:txBody>
        </p:sp>
        <p:sp>
          <p:nvSpPr>
            <p:cNvPr id="93" name="tx93"/>
            <p:cNvSpPr/>
            <p:nvPr/>
          </p:nvSpPr>
          <p:spPr>
            <a:xfrm>
              <a:off x="4026085" y="350420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a:t>
              </a:r>
            </a:p>
          </p:txBody>
        </p:sp>
        <p:sp>
          <p:nvSpPr>
            <p:cNvPr id="94" name="tx94"/>
            <p:cNvSpPr/>
            <p:nvPr/>
          </p:nvSpPr>
          <p:spPr>
            <a:xfrm>
              <a:off x="5312812" y="34297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781.4</a:t>
              </a:r>
            </a:p>
          </p:txBody>
        </p:sp>
        <p:sp>
          <p:nvSpPr>
            <p:cNvPr id="95" name="tx95"/>
            <p:cNvSpPr/>
            <p:nvPr/>
          </p:nvSpPr>
          <p:spPr>
            <a:xfrm>
              <a:off x="6373535" y="33909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822.3</a:t>
              </a:r>
            </a:p>
          </p:txBody>
        </p:sp>
        <p:sp>
          <p:nvSpPr>
            <p:cNvPr id="96" name="tx96"/>
            <p:cNvSpPr/>
            <p:nvPr/>
          </p:nvSpPr>
          <p:spPr>
            <a:xfrm>
              <a:off x="6638716" y="33697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844.6</a:t>
              </a:r>
            </a:p>
          </p:txBody>
        </p:sp>
        <p:sp>
          <p:nvSpPr>
            <p:cNvPr id="97" name="tx97"/>
            <p:cNvSpPr/>
            <p:nvPr/>
          </p:nvSpPr>
          <p:spPr>
            <a:xfrm>
              <a:off x="6903896" y="33490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866.4</a:t>
              </a:r>
            </a:p>
          </p:txBody>
        </p:sp>
        <p:sp>
          <p:nvSpPr>
            <p:cNvPr id="98" name="tx98"/>
            <p:cNvSpPr/>
            <p:nvPr/>
          </p:nvSpPr>
          <p:spPr>
            <a:xfrm>
              <a:off x="7169077" y="33307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885.7</a:t>
              </a:r>
            </a:p>
          </p:txBody>
        </p:sp>
        <p:sp>
          <p:nvSpPr>
            <p:cNvPr id="99" name="tx99"/>
            <p:cNvSpPr/>
            <p:nvPr/>
          </p:nvSpPr>
          <p:spPr>
            <a:xfrm>
              <a:off x="7434258" y="33112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906.2</a:t>
              </a:r>
            </a:p>
          </p:txBody>
        </p:sp>
        <p:sp>
          <p:nvSpPr>
            <p:cNvPr id="100" name="tx100"/>
            <p:cNvSpPr/>
            <p:nvPr/>
          </p:nvSpPr>
          <p:spPr>
            <a:xfrm>
              <a:off x="7699439" y="32960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922.1</a:t>
              </a:r>
            </a:p>
          </p:txBody>
        </p:sp>
        <p:sp>
          <p:nvSpPr>
            <p:cNvPr id="101" name="tx101"/>
            <p:cNvSpPr/>
            <p:nvPr/>
          </p:nvSpPr>
          <p:spPr>
            <a:xfrm>
              <a:off x="7964620" y="32779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941.2</a:t>
              </a:r>
            </a:p>
          </p:txBody>
        </p:sp>
        <p:sp>
          <p:nvSpPr>
            <p:cNvPr id="102" name="pl102"/>
            <p:cNvSpPr/>
            <p:nvPr/>
          </p:nvSpPr>
          <p:spPr>
            <a:xfrm>
              <a:off x="1452654" y="2072669"/>
              <a:ext cx="0" cy="1140029"/>
            </a:xfrm>
            <a:custGeom>
              <a:avLst/>
              <a:pathLst>
                <a:path w="0" h="1140029">
                  <a:moveTo>
                    <a:pt x="0" y="114002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35100" y="415646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247.7</a:t>
              </a:r>
            </a:p>
          </p:txBody>
        </p:sp>
        <p:sp>
          <p:nvSpPr>
            <p:cNvPr id="114" name="tx114"/>
            <p:cNvSpPr/>
            <p:nvPr/>
          </p:nvSpPr>
          <p:spPr>
            <a:xfrm>
              <a:off x="1335100" y="39151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257.8</a:t>
              </a:r>
            </a:p>
          </p:txBody>
        </p:sp>
        <p:sp>
          <p:nvSpPr>
            <p:cNvPr id="115" name="tx115"/>
            <p:cNvSpPr/>
            <p:nvPr/>
          </p:nvSpPr>
          <p:spPr>
            <a:xfrm>
              <a:off x="2661004" y="406385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442.7</a:t>
              </a:r>
            </a:p>
          </p:txBody>
        </p:sp>
        <p:sp>
          <p:nvSpPr>
            <p:cNvPr id="116" name="tx116"/>
            <p:cNvSpPr/>
            <p:nvPr/>
          </p:nvSpPr>
          <p:spPr>
            <a:xfrm>
              <a:off x="2661004" y="37746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163.7</a:t>
              </a:r>
            </a:p>
          </p:txBody>
        </p:sp>
        <p:sp>
          <p:nvSpPr>
            <p:cNvPr id="117" name="tx117"/>
            <p:cNvSpPr/>
            <p:nvPr/>
          </p:nvSpPr>
          <p:spPr>
            <a:xfrm>
              <a:off x="3986908" y="40125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548.4</a:t>
              </a:r>
            </a:p>
          </p:txBody>
        </p:sp>
        <p:sp>
          <p:nvSpPr>
            <p:cNvPr id="118" name="tx118"/>
            <p:cNvSpPr/>
            <p:nvPr/>
          </p:nvSpPr>
          <p:spPr>
            <a:xfrm>
              <a:off x="3986908" y="36785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154.7</a:t>
              </a:r>
            </a:p>
          </p:txBody>
        </p:sp>
        <p:sp>
          <p:nvSpPr>
            <p:cNvPr id="119" name="tx119"/>
            <p:cNvSpPr/>
            <p:nvPr/>
          </p:nvSpPr>
          <p:spPr>
            <a:xfrm>
              <a:off x="5312812" y="4031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507.9</a:t>
              </a:r>
            </a:p>
          </p:txBody>
        </p:sp>
        <p:sp>
          <p:nvSpPr>
            <p:cNvPr id="120" name="tx120"/>
            <p:cNvSpPr/>
            <p:nvPr/>
          </p:nvSpPr>
          <p:spPr>
            <a:xfrm>
              <a:off x="5312812" y="36605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273.5</a:t>
              </a:r>
            </a:p>
          </p:txBody>
        </p:sp>
        <p:sp>
          <p:nvSpPr>
            <p:cNvPr id="121" name="tx121"/>
            <p:cNvSpPr/>
            <p:nvPr/>
          </p:nvSpPr>
          <p:spPr>
            <a:xfrm>
              <a:off x="6373535" y="39956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583.8</a:t>
              </a:r>
            </a:p>
          </p:txBody>
        </p:sp>
        <p:sp>
          <p:nvSpPr>
            <p:cNvPr id="122" name="tx122"/>
            <p:cNvSpPr/>
            <p:nvPr/>
          </p:nvSpPr>
          <p:spPr>
            <a:xfrm>
              <a:off x="6373535" y="36050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238.5</a:t>
              </a:r>
            </a:p>
          </p:txBody>
        </p:sp>
        <p:sp>
          <p:nvSpPr>
            <p:cNvPr id="123" name="tx123"/>
            <p:cNvSpPr/>
            <p:nvPr/>
          </p:nvSpPr>
          <p:spPr>
            <a:xfrm>
              <a:off x="6638716" y="40241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523.6</a:t>
              </a:r>
            </a:p>
          </p:txBody>
        </p:sp>
        <p:sp>
          <p:nvSpPr>
            <p:cNvPr id="124" name="tx124"/>
            <p:cNvSpPr/>
            <p:nvPr/>
          </p:nvSpPr>
          <p:spPr>
            <a:xfrm>
              <a:off x="6677893" y="362302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a:t>
              </a:r>
            </a:p>
          </p:txBody>
        </p:sp>
        <p:sp>
          <p:nvSpPr>
            <p:cNvPr id="125" name="tx125"/>
            <p:cNvSpPr/>
            <p:nvPr/>
          </p:nvSpPr>
          <p:spPr>
            <a:xfrm>
              <a:off x="6903896" y="39807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615.1</a:t>
              </a:r>
            </a:p>
          </p:txBody>
        </p:sp>
        <p:sp>
          <p:nvSpPr>
            <p:cNvPr id="126" name="tx126"/>
            <p:cNvSpPr/>
            <p:nvPr/>
          </p:nvSpPr>
          <p:spPr>
            <a:xfrm>
              <a:off x="6903896" y="35692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251.2</a:t>
              </a:r>
            </a:p>
          </p:txBody>
        </p:sp>
        <p:sp>
          <p:nvSpPr>
            <p:cNvPr id="127" name="tx127"/>
            <p:cNvSpPr/>
            <p:nvPr/>
          </p:nvSpPr>
          <p:spPr>
            <a:xfrm>
              <a:off x="7169077" y="39827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611.1</a:t>
              </a:r>
            </a:p>
          </p:txBody>
        </p:sp>
        <p:sp>
          <p:nvSpPr>
            <p:cNvPr id="128" name="tx128"/>
            <p:cNvSpPr/>
            <p:nvPr/>
          </p:nvSpPr>
          <p:spPr>
            <a:xfrm>
              <a:off x="7169077" y="35620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274.6</a:t>
              </a:r>
            </a:p>
          </p:txBody>
        </p:sp>
        <p:sp>
          <p:nvSpPr>
            <p:cNvPr id="129" name="tx129"/>
            <p:cNvSpPr/>
            <p:nvPr/>
          </p:nvSpPr>
          <p:spPr>
            <a:xfrm>
              <a:off x="7434258" y="39802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616.2</a:t>
              </a:r>
            </a:p>
          </p:txBody>
        </p:sp>
        <p:sp>
          <p:nvSpPr>
            <p:cNvPr id="130" name="tx130"/>
            <p:cNvSpPr/>
            <p:nvPr/>
          </p:nvSpPr>
          <p:spPr>
            <a:xfrm>
              <a:off x="7473435" y="354985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290</a:t>
              </a:r>
            </a:p>
          </p:txBody>
        </p:sp>
        <p:sp>
          <p:nvSpPr>
            <p:cNvPr id="131" name="tx131"/>
            <p:cNvSpPr/>
            <p:nvPr/>
          </p:nvSpPr>
          <p:spPr>
            <a:xfrm>
              <a:off x="7738616" y="395760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664</a:t>
              </a:r>
            </a:p>
          </p:txBody>
        </p:sp>
        <p:sp>
          <p:nvSpPr>
            <p:cNvPr id="132" name="tx132"/>
            <p:cNvSpPr/>
            <p:nvPr/>
          </p:nvSpPr>
          <p:spPr>
            <a:xfrm>
              <a:off x="7699439" y="35195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258.2</a:t>
              </a:r>
            </a:p>
          </p:txBody>
        </p:sp>
        <p:sp>
          <p:nvSpPr>
            <p:cNvPr id="133" name="tx133"/>
            <p:cNvSpPr/>
            <p:nvPr/>
          </p:nvSpPr>
          <p:spPr>
            <a:xfrm>
              <a:off x="8003796" y="39689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640</a:t>
              </a:r>
            </a:p>
          </p:txBody>
        </p:sp>
        <p:sp>
          <p:nvSpPr>
            <p:cNvPr id="134" name="tx134"/>
            <p:cNvSpPr/>
            <p:nvPr/>
          </p:nvSpPr>
          <p:spPr>
            <a:xfrm>
              <a:off x="7964620" y="35218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301.2</a:t>
              </a:r>
            </a:p>
          </p:txBody>
        </p:sp>
        <p:sp>
          <p:nvSpPr>
            <p:cNvPr id="135" name="tx135"/>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7809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7" name="tx137"/>
            <p:cNvSpPr/>
            <p:nvPr/>
          </p:nvSpPr>
          <p:spPr>
            <a:xfrm>
              <a:off x="577692" y="328785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77692" y="281286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9" name="tx139"/>
            <p:cNvSpPr/>
            <p:nvPr/>
          </p:nvSpPr>
          <p:spPr>
            <a:xfrm>
              <a:off x="577692" y="233787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77692" y="186288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1" name="rc161"/>
            <p:cNvSpPr/>
            <p:nvPr/>
          </p:nvSpPr>
          <p:spPr>
            <a:xfrm>
              <a:off x="4468266" y="5180747"/>
              <a:ext cx="201456" cy="201456"/>
            </a:xfrm>
            <a:prstGeom prst="rect">
              <a:avLst/>
            </a:prstGeom>
            <a:solidFill>
              <a:srgbClr val="E2231A">
                <a:alpha val="100000"/>
              </a:srgbClr>
            </a:solidFill>
          </p:spPr>
          <p:txBody>
            <a:bodyPr/>
            <a:lstStyle/>
            <a:p/>
          </p:txBody>
        </p:sp>
        <p:sp>
          <p:nvSpPr>
            <p:cNvPr id="162" name="rc162"/>
            <p:cNvSpPr/>
            <p:nvPr/>
          </p:nvSpPr>
          <p:spPr>
            <a:xfrm>
              <a:off x="5673354" y="5180747"/>
              <a:ext cx="201456" cy="201456"/>
            </a:xfrm>
            <a:prstGeom prst="rect">
              <a:avLst/>
            </a:prstGeom>
            <a:solidFill>
              <a:srgbClr val="80BD41">
                <a:alpha val="100000"/>
              </a:srgbClr>
            </a:solidFill>
          </p:spPr>
          <p:txBody>
            <a:bodyPr/>
            <a:lstStyle/>
            <a:p/>
          </p:txBody>
        </p:sp>
        <p:sp>
          <p:nvSpPr>
            <p:cNvPr id="163" name="tx163"/>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6" name="tx166"/>
            <p:cNvSpPr/>
            <p:nvPr/>
          </p:nvSpPr>
          <p:spPr>
            <a:xfrm>
              <a:off x="989913" y="1594448"/>
              <a:ext cx="12022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Mali, 2000-2025</a:t>
              </a:r>
            </a:p>
          </p:txBody>
        </p:sp>
        <p:sp>
          <p:nvSpPr>
            <p:cNvPr id="167" name="pl167"/>
            <p:cNvSpPr/>
            <p:nvPr/>
          </p:nvSpPr>
          <p:spPr>
            <a:xfrm>
              <a:off x="22020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9394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6768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4142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0707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8081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54554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28294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33322" y="5954972"/>
              <a:ext cx="4057260" cy="129091"/>
            </a:xfrm>
            <a:prstGeom prst="rect">
              <a:avLst/>
            </a:prstGeom>
            <a:solidFill>
              <a:srgbClr val="80BD41">
                <a:alpha val="100000"/>
              </a:srgbClr>
            </a:solidFill>
          </p:spPr>
          <p:txBody>
            <a:bodyPr/>
            <a:lstStyle/>
            <a:p/>
          </p:txBody>
        </p:sp>
        <p:sp>
          <p:nvSpPr>
            <p:cNvPr id="180" name="rc180"/>
            <p:cNvSpPr/>
            <p:nvPr/>
          </p:nvSpPr>
          <p:spPr>
            <a:xfrm>
              <a:off x="5390583" y="5954972"/>
              <a:ext cx="1657207" cy="129091"/>
            </a:xfrm>
            <a:prstGeom prst="rect">
              <a:avLst/>
            </a:prstGeom>
            <a:solidFill>
              <a:srgbClr val="E2231A">
                <a:alpha val="100000"/>
              </a:srgbClr>
            </a:solidFill>
          </p:spPr>
          <p:txBody>
            <a:bodyPr/>
            <a:lstStyle/>
            <a:p/>
          </p:txBody>
        </p:sp>
        <p:sp>
          <p:nvSpPr>
            <p:cNvPr id="181" name="rc181"/>
            <p:cNvSpPr/>
            <p:nvPr/>
          </p:nvSpPr>
          <p:spPr>
            <a:xfrm>
              <a:off x="1333322" y="5793607"/>
              <a:ext cx="4614203" cy="129091"/>
            </a:xfrm>
            <a:prstGeom prst="rect">
              <a:avLst/>
            </a:prstGeom>
            <a:solidFill>
              <a:srgbClr val="80BD41">
                <a:alpha val="100000"/>
              </a:srgbClr>
            </a:solidFill>
          </p:spPr>
          <p:txBody>
            <a:bodyPr/>
            <a:lstStyle/>
            <a:p/>
          </p:txBody>
        </p:sp>
        <p:sp>
          <p:nvSpPr>
            <p:cNvPr id="182" name="rc182"/>
            <p:cNvSpPr/>
            <p:nvPr/>
          </p:nvSpPr>
          <p:spPr>
            <a:xfrm>
              <a:off x="5947526" y="5793607"/>
              <a:ext cx="1794393" cy="129091"/>
            </a:xfrm>
            <a:prstGeom prst="rect">
              <a:avLst/>
            </a:prstGeom>
            <a:solidFill>
              <a:srgbClr val="E2231A">
                <a:alpha val="100000"/>
              </a:srgbClr>
            </a:solidFill>
          </p:spPr>
          <p:txBody>
            <a:bodyPr/>
            <a:lstStyle/>
            <a:p/>
          </p:txBody>
        </p:sp>
        <p:sp>
          <p:nvSpPr>
            <p:cNvPr id="183" name="rc183"/>
            <p:cNvSpPr/>
            <p:nvPr/>
          </p:nvSpPr>
          <p:spPr>
            <a:xfrm>
              <a:off x="1333322" y="5632243"/>
              <a:ext cx="4447968" cy="129091"/>
            </a:xfrm>
            <a:prstGeom prst="rect">
              <a:avLst/>
            </a:prstGeom>
            <a:solidFill>
              <a:srgbClr val="80BD41">
                <a:alpha val="100000"/>
              </a:srgbClr>
            </a:solidFill>
          </p:spPr>
          <p:txBody>
            <a:bodyPr/>
            <a:lstStyle/>
            <a:p/>
          </p:txBody>
        </p:sp>
        <p:sp>
          <p:nvSpPr>
            <p:cNvPr id="184" name="rc184"/>
            <p:cNvSpPr/>
            <p:nvPr/>
          </p:nvSpPr>
          <p:spPr>
            <a:xfrm>
              <a:off x="5781291" y="5632243"/>
              <a:ext cx="2093157" cy="129091"/>
            </a:xfrm>
            <a:prstGeom prst="rect">
              <a:avLst/>
            </a:prstGeom>
            <a:solidFill>
              <a:srgbClr val="E2231A">
                <a:alpha val="100000"/>
              </a:srgbClr>
            </a:solidFill>
          </p:spPr>
          <p:txBody>
            <a:bodyPr/>
            <a:lstStyle/>
            <a:p/>
          </p:txBody>
        </p:sp>
        <p:sp>
          <p:nvSpPr>
            <p:cNvPr id="185" name="tx185"/>
            <p:cNvSpPr/>
            <p:nvPr/>
          </p:nvSpPr>
          <p:spPr>
            <a:xfrm>
              <a:off x="7188832"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822.3</a:t>
              </a:r>
            </a:p>
          </p:txBody>
        </p:sp>
        <p:sp>
          <p:nvSpPr>
            <p:cNvPr id="186" name="tx186"/>
            <p:cNvSpPr/>
            <p:nvPr/>
          </p:nvSpPr>
          <p:spPr>
            <a:xfrm>
              <a:off x="7917667"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922.1</a:t>
              </a:r>
            </a:p>
          </p:txBody>
        </p:sp>
        <p:sp>
          <p:nvSpPr>
            <p:cNvPr id="187" name="tx187"/>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941.2</a:t>
              </a:r>
            </a:p>
          </p:txBody>
        </p:sp>
        <p:sp>
          <p:nvSpPr>
            <p:cNvPr id="188" name="tx188"/>
            <p:cNvSpPr/>
            <p:nvPr/>
          </p:nvSpPr>
          <p:spPr>
            <a:xfrm>
              <a:off x="3226314"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583.8</a:t>
              </a:r>
            </a:p>
          </p:txBody>
        </p:sp>
        <p:sp>
          <p:nvSpPr>
            <p:cNvPr id="189" name="tx189"/>
            <p:cNvSpPr/>
            <p:nvPr/>
          </p:nvSpPr>
          <p:spPr>
            <a:xfrm>
              <a:off x="6083548"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238.5</a:t>
              </a:r>
            </a:p>
          </p:txBody>
        </p:sp>
        <p:sp>
          <p:nvSpPr>
            <p:cNvPr id="190" name="tx190"/>
            <p:cNvSpPr/>
            <p:nvPr/>
          </p:nvSpPr>
          <p:spPr>
            <a:xfrm>
              <a:off x="3549989" y="58177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664</a:t>
              </a:r>
            </a:p>
          </p:txBody>
        </p:sp>
        <p:sp>
          <p:nvSpPr>
            <p:cNvPr id="191" name="tx191"/>
            <p:cNvSpPr/>
            <p:nvPr/>
          </p:nvSpPr>
          <p:spPr>
            <a:xfrm>
              <a:off x="670908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258.2</a:t>
              </a:r>
            </a:p>
          </p:txBody>
        </p:sp>
        <p:sp>
          <p:nvSpPr>
            <p:cNvPr id="192" name="tx192"/>
            <p:cNvSpPr/>
            <p:nvPr/>
          </p:nvSpPr>
          <p:spPr>
            <a:xfrm>
              <a:off x="3466872" y="56563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640</a:t>
              </a:r>
            </a:p>
          </p:txBody>
        </p:sp>
        <p:sp>
          <p:nvSpPr>
            <p:cNvPr id="193" name="tx193"/>
            <p:cNvSpPr/>
            <p:nvPr/>
          </p:nvSpPr>
          <p:spPr>
            <a:xfrm>
              <a:off x="6692231"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301.2</a:t>
              </a:r>
            </a:p>
          </p:txBody>
        </p:sp>
        <p:sp>
          <p:nvSpPr>
            <p:cNvPr id="194" name="tx194"/>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95418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9" name="tx199"/>
            <p:cNvSpPr/>
            <p:nvPr/>
          </p:nvSpPr>
          <p:spPr>
            <a:xfrm>
              <a:off x="469159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0" name="tx200"/>
            <p:cNvSpPr/>
            <p:nvPr/>
          </p:nvSpPr>
          <p:spPr>
            <a:xfrm>
              <a:off x="642899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201" name="tx201"/>
            <p:cNvSpPr/>
            <p:nvPr/>
          </p:nvSpPr>
          <p:spPr>
            <a:xfrm>
              <a:off x="8108151" y="615877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202" name="tx202"/>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(68%) was lower than in 2019 (71%).
The number of children vaccinated with MCV1 increased 10% compared to in 2019.
The number of surviving infants increased approximately 14% compared to in 2019.
In 2025, 100,000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8301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84377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10453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36529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62604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21339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47415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73491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199566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958547" y="4747863"/>
              <a:ext cx="420026" cy="204769"/>
            </a:xfrm>
            <a:prstGeom prst="rect">
              <a:avLst/>
            </a:prstGeom>
            <a:solidFill>
              <a:srgbClr val="1CABE2">
                <a:alpha val="100000"/>
              </a:srgbClr>
            </a:solidFill>
          </p:spPr>
          <p:txBody>
            <a:bodyPr/>
            <a:lstStyle/>
            <a:p/>
          </p:txBody>
        </p:sp>
        <p:sp>
          <p:nvSpPr>
            <p:cNvPr id="29" name="rc29"/>
            <p:cNvSpPr/>
            <p:nvPr/>
          </p:nvSpPr>
          <p:spPr>
            <a:xfrm>
              <a:off x="1425243" y="4724946"/>
              <a:ext cx="420026" cy="227686"/>
            </a:xfrm>
            <a:prstGeom prst="rect">
              <a:avLst/>
            </a:prstGeom>
            <a:solidFill>
              <a:srgbClr val="1CABE2">
                <a:alpha val="100000"/>
              </a:srgbClr>
            </a:solidFill>
          </p:spPr>
          <p:txBody>
            <a:bodyPr/>
            <a:lstStyle/>
            <a:p/>
          </p:txBody>
        </p:sp>
        <p:sp>
          <p:nvSpPr>
            <p:cNvPr id="30" name="rc30"/>
            <p:cNvSpPr/>
            <p:nvPr/>
          </p:nvSpPr>
          <p:spPr>
            <a:xfrm>
              <a:off x="1891939" y="4743427"/>
              <a:ext cx="420026" cy="209205"/>
            </a:xfrm>
            <a:prstGeom prst="rect">
              <a:avLst/>
            </a:prstGeom>
            <a:solidFill>
              <a:srgbClr val="1CABE2">
                <a:alpha val="100000"/>
              </a:srgbClr>
            </a:solidFill>
          </p:spPr>
          <p:txBody>
            <a:bodyPr/>
            <a:lstStyle/>
            <a:p/>
          </p:txBody>
        </p:sp>
        <p:sp>
          <p:nvSpPr>
            <p:cNvPr id="31" name="rc31"/>
            <p:cNvSpPr/>
            <p:nvPr/>
          </p:nvSpPr>
          <p:spPr>
            <a:xfrm>
              <a:off x="2358635" y="4781129"/>
              <a:ext cx="420026" cy="171503"/>
            </a:xfrm>
            <a:prstGeom prst="rect">
              <a:avLst/>
            </a:prstGeom>
            <a:solidFill>
              <a:srgbClr val="1CABE2">
                <a:alpha val="100000"/>
              </a:srgbClr>
            </a:solidFill>
          </p:spPr>
          <p:txBody>
            <a:bodyPr/>
            <a:lstStyle/>
            <a:p/>
          </p:txBody>
        </p:sp>
        <p:sp>
          <p:nvSpPr>
            <p:cNvPr id="32" name="rc32"/>
            <p:cNvSpPr/>
            <p:nvPr/>
          </p:nvSpPr>
          <p:spPr>
            <a:xfrm>
              <a:off x="2825330" y="4872055"/>
              <a:ext cx="420026" cy="80577"/>
            </a:xfrm>
            <a:prstGeom prst="rect">
              <a:avLst/>
            </a:prstGeom>
            <a:solidFill>
              <a:srgbClr val="1CABE2">
                <a:alpha val="100000"/>
              </a:srgbClr>
            </a:solidFill>
          </p:spPr>
          <p:txBody>
            <a:bodyPr/>
            <a:lstStyle/>
            <a:p/>
          </p:txBody>
        </p:sp>
        <p:sp>
          <p:nvSpPr>
            <p:cNvPr id="33" name="rc33"/>
            <p:cNvSpPr/>
            <p:nvPr/>
          </p:nvSpPr>
          <p:spPr>
            <a:xfrm>
              <a:off x="3292026" y="4937109"/>
              <a:ext cx="420026" cy="15524"/>
            </a:xfrm>
            <a:prstGeom prst="rect">
              <a:avLst/>
            </a:prstGeom>
            <a:solidFill>
              <a:srgbClr val="1CABE2">
                <a:alpha val="100000"/>
              </a:srgbClr>
            </a:solidFill>
          </p:spPr>
          <p:txBody>
            <a:bodyPr/>
            <a:lstStyle/>
            <a:p/>
          </p:txBody>
        </p:sp>
        <p:sp>
          <p:nvSpPr>
            <p:cNvPr id="34" name="rc34"/>
            <p:cNvSpPr/>
            <p:nvPr/>
          </p:nvSpPr>
          <p:spPr>
            <a:xfrm>
              <a:off x="3758722" y="4302840"/>
              <a:ext cx="420026" cy="649792"/>
            </a:xfrm>
            <a:prstGeom prst="rect">
              <a:avLst/>
            </a:prstGeom>
            <a:solidFill>
              <a:srgbClr val="1CABE2">
                <a:alpha val="100000"/>
              </a:srgbClr>
            </a:solidFill>
          </p:spPr>
          <p:txBody>
            <a:bodyPr/>
            <a:lstStyle/>
            <a:p/>
          </p:txBody>
        </p:sp>
        <p:sp>
          <p:nvSpPr>
            <p:cNvPr id="35" name="rc35"/>
            <p:cNvSpPr/>
            <p:nvPr/>
          </p:nvSpPr>
          <p:spPr>
            <a:xfrm>
              <a:off x="4225417" y="4322799"/>
              <a:ext cx="420026" cy="629833"/>
            </a:xfrm>
            <a:prstGeom prst="rect">
              <a:avLst/>
            </a:prstGeom>
            <a:solidFill>
              <a:srgbClr val="1CABE2">
                <a:alpha val="100000"/>
              </a:srgbClr>
            </a:solidFill>
          </p:spPr>
          <p:txBody>
            <a:bodyPr/>
            <a:lstStyle/>
            <a:p/>
          </p:txBody>
        </p:sp>
        <p:sp>
          <p:nvSpPr>
            <p:cNvPr id="36" name="rc36"/>
            <p:cNvSpPr/>
            <p:nvPr/>
          </p:nvSpPr>
          <p:spPr>
            <a:xfrm>
              <a:off x="4692113" y="4582273"/>
              <a:ext cx="420026" cy="370359"/>
            </a:xfrm>
            <a:prstGeom prst="rect">
              <a:avLst/>
            </a:prstGeom>
            <a:solidFill>
              <a:srgbClr val="1CABE2">
                <a:alpha val="100000"/>
              </a:srgbClr>
            </a:solidFill>
          </p:spPr>
          <p:txBody>
            <a:bodyPr/>
            <a:lstStyle/>
            <a:p/>
          </p:txBody>
        </p:sp>
        <p:sp>
          <p:nvSpPr>
            <p:cNvPr id="37" name="rc37"/>
            <p:cNvSpPr/>
            <p:nvPr/>
          </p:nvSpPr>
          <p:spPr>
            <a:xfrm>
              <a:off x="5158809" y="4273270"/>
              <a:ext cx="420026" cy="679362"/>
            </a:xfrm>
            <a:prstGeom prst="rect">
              <a:avLst/>
            </a:prstGeom>
            <a:solidFill>
              <a:srgbClr val="1CABE2">
                <a:alpha val="100000"/>
              </a:srgbClr>
            </a:solidFill>
          </p:spPr>
          <p:txBody>
            <a:bodyPr/>
            <a:lstStyle/>
            <a:p/>
          </p:txBody>
        </p:sp>
        <p:sp>
          <p:nvSpPr>
            <p:cNvPr id="38" name="rc38"/>
            <p:cNvSpPr/>
            <p:nvPr/>
          </p:nvSpPr>
          <p:spPr>
            <a:xfrm>
              <a:off x="5625505" y="4016754"/>
              <a:ext cx="420026" cy="935878"/>
            </a:xfrm>
            <a:prstGeom prst="rect">
              <a:avLst/>
            </a:prstGeom>
            <a:solidFill>
              <a:srgbClr val="1CABE2">
                <a:alpha val="100000"/>
              </a:srgbClr>
            </a:solidFill>
          </p:spPr>
          <p:txBody>
            <a:bodyPr/>
            <a:lstStyle/>
            <a:p/>
          </p:txBody>
        </p:sp>
        <p:sp>
          <p:nvSpPr>
            <p:cNvPr id="39" name="rc39"/>
            <p:cNvSpPr/>
            <p:nvPr/>
          </p:nvSpPr>
          <p:spPr>
            <a:xfrm>
              <a:off x="6092200" y="4633281"/>
              <a:ext cx="420026" cy="319352"/>
            </a:xfrm>
            <a:prstGeom prst="rect">
              <a:avLst/>
            </a:prstGeom>
            <a:solidFill>
              <a:srgbClr val="1CABE2">
                <a:alpha val="100000"/>
              </a:srgbClr>
            </a:solidFill>
          </p:spPr>
          <p:txBody>
            <a:bodyPr/>
            <a:lstStyle/>
            <a:p/>
          </p:txBody>
        </p:sp>
        <p:sp>
          <p:nvSpPr>
            <p:cNvPr id="40" name="rc40"/>
            <p:cNvSpPr/>
            <p:nvPr/>
          </p:nvSpPr>
          <p:spPr>
            <a:xfrm>
              <a:off x="6558896" y="4679113"/>
              <a:ext cx="420026" cy="273519"/>
            </a:xfrm>
            <a:prstGeom prst="rect">
              <a:avLst/>
            </a:prstGeom>
            <a:solidFill>
              <a:srgbClr val="1CABE2">
                <a:alpha val="100000"/>
              </a:srgbClr>
            </a:solidFill>
          </p:spPr>
          <p:txBody>
            <a:bodyPr/>
            <a:lstStyle/>
            <a:p/>
          </p:txBody>
        </p:sp>
        <p:sp>
          <p:nvSpPr>
            <p:cNvPr id="41" name="rc41"/>
            <p:cNvSpPr/>
            <p:nvPr/>
          </p:nvSpPr>
          <p:spPr>
            <a:xfrm>
              <a:off x="7025592" y="4807002"/>
              <a:ext cx="420026" cy="145630"/>
            </a:xfrm>
            <a:prstGeom prst="rect">
              <a:avLst/>
            </a:prstGeom>
            <a:solidFill>
              <a:srgbClr val="1CABE2">
                <a:alpha val="100000"/>
              </a:srgbClr>
            </a:solidFill>
          </p:spPr>
          <p:txBody>
            <a:bodyPr/>
            <a:lstStyle/>
            <a:p/>
          </p:txBody>
        </p:sp>
        <p:sp>
          <p:nvSpPr>
            <p:cNvPr id="42" name="pl42"/>
            <p:cNvSpPr/>
            <p:nvPr/>
          </p:nvSpPr>
          <p:spPr>
            <a:xfrm>
              <a:off x="1168561" y="2706523"/>
              <a:ext cx="6067044" cy="343155"/>
            </a:xfrm>
            <a:custGeom>
              <a:avLst/>
              <a:pathLst>
                <a:path w="6067044" h="343155">
                  <a:moveTo>
                    <a:pt x="0" y="155979"/>
                  </a:moveTo>
                  <a:lnTo>
                    <a:pt x="466695" y="311959"/>
                  </a:lnTo>
                  <a:lnTo>
                    <a:pt x="933391" y="343155"/>
                  </a:lnTo>
                  <a:lnTo>
                    <a:pt x="1400087" y="218371"/>
                  </a:lnTo>
                  <a:lnTo>
                    <a:pt x="1866782" y="62391"/>
                  </a:lnTo>
                  <a:lnTo>
                    <a:pt x="2333478" y="62391"/>
                  </a:lnTo>
                  <a:lnTo>
                    <a:pt x="2800174" y="62391"/>
                  </a:lnTo>
                  <a:lnTo>
                    <a:pt x="3266869" y="31195"/>
                  </a:lnTo>
                  <a:lnTo>
                    <a:pt x="3733565" y="311959"/>
                  </a:lnTo>
                  <a:lnTo>
                    <a:pt x="4200261" y="31195"/>
                  </a:lnTo>
                  <a:lnTo>
                    <a:pt x="4666957" y="93587"/>
                  </a:lnTo>
                  <a:lnTo>
                    <a:pt x="5133652" y="124783"/>
                  </a:lnTo>
                  <a:lnTo>
                    <a:pt x="5600348" y="0"/>
                  </a:lnTo>
                  <a:lnTo>
                    <a:pt x="6067044" y="124783"/>
                  </a:lnTo>
                </a:path>
              </a:pathLst>
            </a:custGeom>
            <a:ln w="27101" cap="flat">
              <a:solidFill>
                <a:srgbClr val="00833D">
                  <a:alpha val="100000"/>
                </a:srgbClr>
              </a:solidFill>
              <a:prstDash val="solid"/>
              <a:round/>
            </a:ln>
          </p:spPr>
          <p:txBody>
            <a:bodyPr/>
            <a:lstStyle/>
            <a:p/>
          </p:txBody>
        </p:sp>
        <p:sp>
          <p:nvSpPr>
            <p:cNvPr id="43" name="pl43"/>
            <p:cNvSpPr/>
            <p:nvPr/>
          </p:nvSpPr>
          <p:spPr>
            <a:xfrm>
              <a:off x="4435431" y="3330442"/>
              <a:ext cx="2800174" cy="1497406"/>
            </a:xfrm>
            <a:custGeom>
              <a:avLst/>
              <a:pathLst>
                <a:path w="2800174" h="1497406">
                  <a:moveTo>
                    <a:pt x="0" y="1497406"/>
                  </a:moveTo>
                  <a:lnTo>
                    <a:pt x="466695" y="811095"/>
                  </a:lnTo>
                  <a:lnTo>
                    <a:pt x="933391" y="592723"/>
                  </a:lnTo>
                  <a:lnTo>
                    <a:pt x="1400087" y="499135"/>
                  </a:lnTo>
                  <a:lnTo>
                    <a:pt x="1866782" y="343155"/>
                  </a:lnTo>
                  <a:lnTo>
                    <a:pt x="2333478" y="155979"/>
                  </a:lnTo>
                  <a:lnTo>
                    <a:pt x="2800174" y="0"/>
                  </a:lnTo>
                </a:path>
              </a:pathLst>
            </a:custGeom>
            <a:ln w="27101" cap="flat">
              <a:solidFill>
                <a:srgbClr val="002759">
                  <a:alpha val="100000"/>
                </a:srgbClr>
              </a:solidFill>
              <a:prstDash val="solid"/>
              <a:round/>
            </a:ln>
          </p:spPr>
          <p:txBody>
            <a:bodyPr/>
            <a:lstStyle/>
            <a:p/>
          </p:txBody>
        </p:sp>
        <p:sp>
          <p:nvSpPr>
            <p:cNvPr id="44" name="pt44"/>
            <p:cNvSpPr/>
            <p:nvPr/>
          </p:nvSpPr>
          <p:spPr>
            <a:xfrm>
              <a:off x="1136959" y="2830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603655" y="29868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070351" y="30180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537046" y="289329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003742" y="273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470438" y="273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937134" y="273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403829" y="27061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870525" y="29868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337221" y="27061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803916" y="27685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270612" y="2799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737308" y="2674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7204004" y="2799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4403829" y="479624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870525" y="41099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337221" y="38915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803916" y="37979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270612" y="36419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737308" y="345482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204004" y="32988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069083" y="4619476"/>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277</a:t>
              </a:r>
            </a:p>
          </p:txBody>
        </p:sp>
        <p:sp>
          <p:nvSpPr>
            <p:cNvPr id="66" name="tx66"/>
            <p:cNvSpPr/>
            <p:nvPr/>
          </p:nvSpPr>
          <p:spPr>
            <a:xfrm>
              <a:off x="1535778" y="459504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308</a:t>
              </a:r>
            </a:p>
          </p:txBody>
        </p:sp>
        <p:sp>
          <p:nvSpPr>
            <p:cNvPr id="67" name="tx67"/>
            <p:cNvSpPr/>
            <p:nvPr/>
          </p:nvSpPr>
          <p:spPr>
            <a:xfrm>
              <a:off x="2002474" y="461352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283</a:t>
              </a:r>
            </a:p>
          </p:txBody>
        </p:sp>
        <p:sp>
          <p:nvSpPr>
            <p:cNvPr id="68" name="tx68"/>
            <p:cNvSpPr/>
            <p:nvPr/>
          </p:nvSpPr>
          <p:spPr>
            <a:xfrm>
              <a:off x="2469170" y="465122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232</a:t>
              </a:r>
            </a:p>
          </p:txBody>
        </p:sp>
        <p:sp>
          <p:nvSpPr>
            <p:cNvPr id="69" name="tx69"/>
            <p:cNvSpPr/>
            <p:nvPr/>
          </p:nvSpPr>
          <p:spPr>
            <a:xfrm>
              <a:off x="2935865" y="47422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109</a:t>
              </a:r>
            </a:p>
          </p:txBody>
        </p:sp>
        <p:sp>
          <p:nvSpPr>
            <p:cNvPr id="70" name="tx70"/>
            <p:cNvSpPr/>
            <p:nvPr/>
          </p:nvSpPr>
          <p:spPr>
            <a:xfrm>
              <a:off x="3435720" y="480872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71" name="tx71"/>
            <p:cNvSpPr/>
            <p:nvPr/>
          </p:nvSpPr>
          <p:spPr>
            <a:xfrm>
              <a:off x="3869257" y="417299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879</a:t>
              </a:r>
            </a:p>
          </p:txBody>
        </p:sp>
        <p:sp>
          <p:nvSpPr>
            <p:cNvPr id="72" name="tx72"/>
            <p:cNvSpPr/>
            <p:nvPr/>
          </p:nvSpPr>
          <p:spPr>
            <a:xfrm>
              <a:off x="4335953" y="419295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852</a:t>
              </a:r>
            </a:p>
          </p:txBody>
        </p:sp>
        <p:sp>
          <p:nvSpPr>
            <p:cNvPr id="73" name="tx73"/>
            <p:cNvSpPr/>
            <p:nvPr/>
          </p:nvSpPr>
          <p:spPr>
            <a:xfrm>
              <a:off x="4802648" y="445243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501</a:t>
              </a:r>
            </a:p>
          </p:txBody>
        </p:sp>
        <p:sp>
          <p:nvSpPr>
            <p:cNvPr id="74" name="tx74"/>
            <p:cNvSpPr/>
            <p:nvPr/>
          </p:nvSpPr>
          <p:spPr>
            <a:xfrm>
              <a:off x="5269344" y="414342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919</a:t>
              </a:r>
            </a:p>
          </p:txBody>
        </p:sp>
        <p:sp>
          <p:nvSpPr>
            <p:cNvPr id="75" name="tx75"/>
            <p:cNvSpPr/>
            <p:nvPr/>
          </p:nvSpPr>
          <p:spPr>
            <a:xfrm>
              <a:off x="5686315"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1,266</a:t>
              </a:r>
            </a:p>
          </p:txBody>
        </p:sp>
        <p:sp>
          <p:nvSpPr>
            <p:cNvPr id="76" name="tx76"/>
            <p:cNvSpPr/>
            <p:nvPr/>
          </p:nvSpPr>
          <p:spPr>
            <a:xfrm>
              <a:off x="6202735" y="450338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432</a:t>
              </a:r>
            </a:p>
          </p:txBody>
        </p:sp>
        <p:sp>
          <p:nvSpPr>
            <p:cNvPr id="77" name="tx77"/>
            <p:cNvSpPr/>
            <p:nvPr/>
          </p:nvSpPr>
          <p:spPr>
            <a:xfrm>
              <a:off x="6669431" y="454921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370</a:t>
              </a:r>
            </a:p>
          </p:txBody>
        </p:sp>
        <p:sp>
          <p:nvSpPr>
            <p:cNvPr id="78" name="tx78"/>
            <p:cNvSpPr/>
            <p:nvPr/>
          </p:nvSpPr>
          <p:spPr>
            <a:xfrm>
              <a:off x="7136127" y="467716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197</a:t>
              </a:r>
            </a:p>
          </p:txBody>
        </p:sp>
        <p:sp>
          <p:nvSpPr>
            <p:cNvPr id="79" name="pl79"/>
            <p:cNvSpPr/>
            <p:nvPr/>
          </p:nvSpPr>
          <p:spPr>
            <a:xfrm>
              <a:off x="7254810" y="2831352"/>
              <a:ext cx="607493" cy="1429"/>
            </a:xfrm>
            <a:custGeom>
              <a:avLst/>
              <a:pathLst>
                <a:path w="607493" h="1429">
                  <a:moveTo>
                    <a:pt x="607493" y="1429"/>
                  </a:moveTo>
                  <a:lnTo>
                    <a:pt x="0" y="0"/>
                  </a:lnTo>
                </a:path>
              </a:pathLst>
            </a:custGeom>
          </p:spPr>
          <p:txBody>
            <a:bodyPr/>
            <a:lstStyle/>
            <a:p/>
          </p:txBody>
        </p:sp>
        <p:sp>
          <p:nvSpPr>
            <p:cNvPr id="80" name="pl80"/>
            <p:cNvSpPr/>
            <p:nvPr/>
          </p:nvSpPr>
          <p:spPr>
            <a:xfrm>
              <a:off x="7254810" y="3330508"/>
              <a:ext cx="607493" cy="2084"/>
            </a:xfrm>
            <a:custGeom>
              <a:avLst/>
              <a:pathLst>
                <a:path w="607493" h="2084">
                  <a:moveTo>
                    <a:pt x="607493" y="2084"/>
                  </a:moveTo>
                  <a:lnTo>
                    <a:pt x="0" y="0"/>
                  </a:lnTo>
                </a:path>
              </a:pathLst>
            </a:custGeom>
          </p:spPr>
          <p:txBody>
            <a:bodyPr/>
            <a:lstStyle/>
            <a:p/>
          </p:txBody>
        </p:sp>
        <p:sp>
          <p:nvSpPr>
            <p:cNvPr id="81" name="pg81"/>
            <p:cNvSpPr/>
            <p:nvPr/>
          </p:nvSpPr>
          <p:spPr>
            <a:xfrm>
              <a:off x="7793724" y="274438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278550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68%</a:t>
              </a:r>
            </a:p>
          </p:txBody>
        </p:sp>
        <p:sp>
          <p:nvSpPr>
            <p:cNvPr id="83" name="pg83"/>
            <p:cNvSpPr/>
            <p:nvPr/>
          </p:nvSpPr>
          <p:spPr>
            <a:xfrm>
              <a:off x="7793724" y="324419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328531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52%</a:t>
              </a:r>
            </a:p>
          </p:txBody>
        </p:sp>
        <p:sp>
          <p:nvSpPr>
            <p:cNvPr id="85" name="rc85"/>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86" name="tx86"/>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414958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8" name="tx88"/>
            <p:cNvSpPr/>
            <p:nvPr/>
          </p:nvSpPr>
          <p:spPr>
            <a:xfrm>
              <a:off x="508103" y="341034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9" name="tx89"/>
            <p:cNvSpPr/>
            <p:nvPr/>
          </p:nvSpPr>
          <p:spPr>
            <a:xfrm>
              <a:off x="508103" y="267110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0" name="tx90"/>
            <p:cNvSpPr/>
            <p:nvPr/>
          </p:nvSpPr>
          <p:spPr>
            <a:xfrm>
              <a:off x="508103" y="193185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1" name="tx91"/>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3" name="tx93"/>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5" name="tx95"/>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6" name="tx96"/>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7" name="tx97"/>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8" name="tx98"/>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9" name="tx99"/>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0" name="tx100"/>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1" name="tx101"/>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2" name="tx102"/>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3" name="tx103"/>
            <p:cNvSpPr/>
            <p:nvPr/>
          </p:nvSpPr>
          <p:spPr>
            <a:xfrm rot="-5400000">
              <a:off x="1467701" y="5294860"/>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4" name="tx104"/>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5" name="tx105"/>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6" name="tx106"/>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7" name="tx107"/>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8" name="tx108"/>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9" name="tx109"/>
            <p:cNvSpPr/>
            <p:nvPr/>
          </p:nvSpPr>
          <p:spPr>
            <a:xfrm rot="-5400000">
              <a:off x="4267906"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0" name="tx110"/>
            <p:cNvSpPr/>
            <p:nvPr/>
          </p:nvSpPr>
          <p:spPr>
            <a:xfrm rot="-5400000">
              <a:off x="475990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1" name="tx111"/>
            <p:cNvSpPr/>
            <p:nvPr/>
          </p:nvSpPr>
          <p:spPr>
            <a:xfrm rot="-5400000">
              <a:off x="522659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2" name="tx112"/>
            <p:cNvSpPr/>
            <p:nvPr/>
          </p:nvSpPr>
          <p:spPr>
            <a:xfrm rot="-5400000">
              <a:off x="569329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3" name="tx113"/>
            <p:cNvSpPr/>
            <p:nvPr/>
          </p:nvSpPr>
          <p:spPr>
            <a:xfrm rot="-5400000">
              <a:off x="615995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4" name="tx114"/>
            <p:cNvSpPr/>
            <p:nvPr/>
          </p:nvSpPr>
          <p:spPr>
            <a:xfrm rot="-5400000">
              <a:off x="659629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rot="-5400000">
              <a:off x="70933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6" name="tx116"/>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pl118"/>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9" name="pt119"/>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0" name="pl120"/>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1" name="pt121"/>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2" name="tx122"/>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3" name="tx123"/>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4" name="rc124"/>
            <p:cNvSpPr/>
            <p:nvPr/>
          </p:nvSpPr>
          <p:spPr>
            <a:xfrm>
              <a:off x="5629279" y="5900002"/>
              <a:ext cx="201456" cy="201456"/>
            </a:xfrm>
            <a:prstGeom prst="rect">
              <a:avLst/>
            </a:prstGeom>
            <a:solidFill>
              <a:srgbClr val="1CABE2">
                <a:alpha val="100000"/>
              </a:srgbClr>
            </a:solidFill>
          </p:spPr>
          <p:txBody>
            <a:bodyPr/>
            <a:lstStyle/>
            <a:p/>
          </p:txBody>
        </p:sp>
        <p:sp>
          <p:nvSpPr>
            <p:cNvPr id="125" name="tx125"/>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6" name="tx126"/>
            <p:cNvSpPr/>
            <p:nvPr/>
          </p:nvSpPr>
          <p:spPr>
            <a:xfrm>
              <a:off x="2165736" y="1334104"/>
              <a:ext cx="51927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Mali, 2012-2025</a:t>
              </a:r>
            </a:p>
          </p:txBody>
        </p:sp>
        <p:sp>
          <p:nvSpPr>
            <p:cNvPr id="127" name="tx127"/>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9" name="tx129"/>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0" name="tx130"/>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197 confirmed measles cases in Mali. In the same year, MCV1 coverage was 68% and MCV2 coverage was 52%.
The number of cases in 2025 was 47% lower than in 2024 (n=370).
The highest number of measles cases was reported in 2022 (n=1,266). In this year, MCV1 coverage was 69%.
Mali reported measles vaccine stockouts in 2013 and 2019.
There were measles-containing vaccine supplementary immunization activities/campaigns in 2024.</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Mali saw a decrease in measles cases compared with 2024, while MCV1 coverage was 68% and MCV2 coverage was 52%.</a:t>
            </a:r>
          </a:p>
        </p:txBody>
      </p:sp>
      <p:grpSp xmlns:pic="http://schemas.openxmlformats.org/drawingml/2006/picture">
        <p:nvGrpSpPr>
          <p:cNvPr id="133" name=""/>
          <p:cNvGrpSpPr/>
          <p:nvPr/>
        </p:nvGrpSpPr>
        <p:grpSpPr>
          <a:xfrm>
            <a:off x="292608" y="1097280"/>
            <a:ext cx="8595360" cy="28575"/>
            <a:chOff x="292608" y="1097280"/>
            <a:chExt cx="8595360" cy="28575"/>
          </a:xfrm>
        </p:grpSpPr>
        <p:sp>
          <p:nvSpPr>
            <p:cNvPr id="13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775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538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4301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60636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6656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8419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823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19450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2441622"/>
              <a:ext cx="3520101" cy="2553567"/>
            </a:xfrm>
            <a:custGeom>
              <a:avLst/>
              <a:pathLst>
                <a:path w="3520101" h="2553567">
                  <a:moveTo>
                    <a:pt x="0" y="576612"/>
                  </a:moveTo>
                  <a:lnTo>
                    <a:pt x="140804" y="0"/>
                  </a:lnTo>
                  <a:lnTo>
                    <a:pt x="281608" y="576612"/>
                  </a:lnTo>
                  <a:lnTo>
                    <a:pt x="422412" y="494238"/>
                  </a:lnTo>
                  <a:lnTo>
                    <a:pt x="563216" y="823731"/>
                  </a:lnTo>
                  <a:lnTo>
                    <a:pt x="704020" y="1400343"/>
                  </a:lnTo>
                  <a:lnTo>
                    <a:pt x="844824" y="1894582"/>
                  </a:lnTo>
                  <a:lnTo>
                    <a:pt x="985628" y="1647463"/>
                  </a:lnTo>
                  <a:lnTo>
                    <a:pt x="1126432" y="1976955"/>
                  </a:lnTo>
                  <a:lnTo>
                    <a:pt x="1267236" y="2141702"/>
                  </a:lnTo>
                  <a:lnTo>
                    <a:pt x="1408040" y="2224075"/>
                  </a:lnTo>
                  <a:lnTo>
                    <a:pt x="1548844" y="1647463"/>
                  </a:lnTo>
                  <a:lnTo>
                    <a:pt x="1689648" y="1976955"/>
                  </a:lnTo>
                  <a:lnTo>
                    <a:pt x="1830452" y="2471194"/>
                  </a:lnTo>
                  <a:lnTo>
                    <a:pt x="1971256" y="2224075"/>
                  </a:lnTo>
                  <a:lnTo>
                    <a:pt x="2112061" y="2224075"/>
                  </a:lnTo>
                  <a:lnTo>
                    <a:pt x="2252865" y="2471194"/>
                  </a:lnTo>
                  <a:lnTo>
                    <a:pt x="2393669" y="2553567"/>
                  </a:lnTo>
                  <a:lnTo>
                    <a:pt x="2534473" y="2471194"/>
                  </a:lnTo>
                  <a:lnTo>
                    <a:pt x="2675277" y="2471194"/>
                  </a:lnTo>
                  <a:lnTo>
                    <a:pt x="2816081" y="2471194"/>
                  </a:lnTo>
                  <a:lnTo>
                    <a:pt x="2956885" y="2471194"/>
                  </a:lnTo>
                  <a:lnTo>
                    <a:pt x="3097689" y="2224075"/>
                  </a:lnTo>
                  <a:lnTo>
                    <a:pt x="3238493" y="2141702"/>
                  </a:lnTo>
                  <a:lnTo>
                    <a:pt x="3379297" y="2306448"/>
                  </a:lnTo>
                  <a:lnTo>
                    <a:pt x="3520101" y="2471194"/>
                  </a:lnTo>
                </a:path>
              </a:pathLst>
            </a:custGeom>
            <a:ln w="27101" cap="flat">
              <a:solidFill>
                <a:srgbClr val="0058AB">
                  <a:alpha val="80000"/>
                </a:srgbClr>
              </a:solidFill>
              <a:prstDash val="solid"/>
              <a:round/>
            </a:ln>
          </p:spPr>
          <p:txBody>
            <a:bodyPr/>
            <a:lstStyle/>
            <a:p/>
          </p:txBody>
        </p:sp>
        <p:sp>
          <p:nvSpPr>
            <p:cNvPr id="21" name="pl21"/>
            <p:cNvSpPr/>
            <p:nvPr/>
          </p:nvSpPr>
          <p:spPr>
            <a:xfrm>
              <a:off x="943464" y="4418578"/>
              <a:ext cx="3520101" cy="741358"/>
            </a:xfrm>
            <a:custGeom>
              <a:avLst/>
              <a:pathLst>
                <a:path w="3520101" h="741358">
                  <a:moveTo>
                    <a:pt x="0" y="0"/>
                  </a:moveTo>
                  <a:lnTo>
                    <a:pt x="140804" y="82373"/>
                  </a:lnTo>
                  <a:lnTo>
                    <a:pt x="281608" y="0"/>
                  </a:lnTo>
                  <a:lnTo>
                    <a:pt x="422412" y="164746"/>
                  </a:lnTo>
                  <a:lnTo>
                    <a:pt x="563216" y="247119"/>
                  </a:lnTo>
                  <a:lnTo>
                    <a:pt x="704020" y="164746"/>
                  </a:lnTo>
                  <a:lnTo>
                    <a:pt x="844824" y="247119"/>
                  </a:lnTo>
                  <a:lnTo>
                    <a:pt x="985628" y="247119"/>
                  </a:lnTo>
                  <a:lnTo>
                    <a:pt x="1126432" y="411865"/>
                  </a:lnTo>
                  <a:lnTo>
                    <a:pt x="1267236" y="494238"/>
                  </a:lnTo>
                  <a:lnTo>
                    <a:pt x="1408040" y="576612"/>
                  </a:lnTo>
                  <a:lnTo>
                    <a:pt x="1548844" y="576612"/>
                  </a:lnTo>
                  <a:lnTo>
                    <a:pt x="1689648" y="576612"/>
                  </a:lnTo>
                  <a:lnTo>
                    <a:pt x="1830452" y="576612"/>
                  </a:lnTo>
                  <a:lnTo>
                    <a:pt x="1971256" y="658985"/>
                  </a:lnTo>
                  <a:lnTo>
                    <a:pt x="2112061" y="658985"/>
                  </a:lnTo>
                  <a:lnTo>
                    <a:pt x="2252865" y="658985"/>
                  </a:lnTo>
                  <a:lnTo>
                    <a:pt x="2393669" y="658985"/>
                  </a:lnTo>
                  <a:lnTo>
                    <a:pt x="2534473" y="741358"/>
                  </a:lnTo>
                  <a:lnTo>
                    <a:pt x="2675277" y="741358"/>
                  </a:lnTo>
                  <a:lnTo>
                    <a:pt x="2816081" y="658985"/>
                  </a:lnTo>
                  <a:lnTo>
                    <a:pt x="2956885" y="576612"/>
                  </a:lnTo>
                  <a:lnTo>
                    <a:pt x="3097689" y="576612"/>
                  </a:lnTo>
                  <a:lnTo>
                    <a:pt x="3238493" y="576612"/>
                  </a:lnTo>
                  <a:lnTo>
                    <a:pt x="3379297" y="658985"/>
                  </a:lnTo>
                  <a:lnTo>
                    <a:pt x="3520101" y="658985"/>
                  </a:lnTo>
                </a:path>
              </a:pathLst>
            </a:custGeom>
            <a:ln w="27101" cap="flat">
              <a:solidFill>
                <a:srgbClr val="1CABE2">
                  <a:alpha val="80000"/>
                </a:srgbClr>
              </a:solidFill>
              <a:prstDash val="solid"/>
              <a:round/>
            </a:ln>
          </p:spPr>
          <p:txBody>
            <a:bodyPr/>
            <a:lstStyle/>
            <a:p/>
          </p:txBody>
        </p:sp>
        <p:sp>
          <p:nvSpPr>
            <p:cNvPr id="22" name="pl22"/>
            <p:cNvSpPr/>
            <p:nvPr/>
          </p:nvSpPr>
          <p:spPr>
            <a:xfrm>
              <a:off x="943464" y="3100607"/>
              <a:ext cx="3520101" cy="1565090"/>
            </a:xfrm>
            <a:custGeom>
              <a:avLst/>
              <a:pathLst>
                <a:path w="3520101" h="1565090">
                  <a:moveTo>
                    <a:pt x="0" y="82373"/>
                  </a:moveTo>
                  <a:lnTo>
                    <a:pt x="140804" y="0"/>
                  </a:lnTo>
                  <a:lnTo>
                    <a:pt x="281608" y="247119"/>
                  </a:lnTo>
                  <a:lnTo>
                    <a:pt x="422412" y="494238"/>
                  </a:lnTo>
                  <a:lnTo>
                    <a:pt x="563216" y="741358"/>
                  </a:lnTo>
                  <a:lnTo>
                    <a:pt x="704020" y="1070851"/>
                  </a:lnTo>
                  <a:lnTo>
                    <a:pt x="844824" y="1153224"/>
                  </a:lnTo>
                  <a:lnTo>
                    <a:pt x="985628" y="1235597"/>
                  </a:lnTo>
                  <a:lnTo>
                    <a:pt x="1126432" y="1317970"/>
                  </a:lnTo>
                  <a:lnTo>
                    <a:pt x="1267236" y="1400343"/>
                  </a:lnTo>
                  <a:lnTo>
                    <a:pt x="1408040" y="1565090"/>
                  </a:lnTo>
                  <a:lnTo>
                    <a:pt x="1548844" y="1400343"/>
                  </a:lnTo>
                  <a:lnTo>
                    <a:pt x="1689648" y="1400343"/>
                  </a:lnTo>
                  <a:lnTo>
                    <a:pt x="1830452" y="1482716"/>
                  </a:lnTo>
                  <a:lnTo>
                    <a:pt x="1971256" y="1482716"/>
                  </a:lnTo>
                  <a:lnTo>
                    <a:pt x="2112061" y="1317970"/>
                  </a:lnTo>
                  <a:lnTo>
                    <a:pt x="2252865" y="1400343"/>
                  </a:lnTo>
                  <a:lnTo>
                    <a:pt x="2393669" y="1400343"/>
                  </a:lnTo>
                  <a:lnTo>
                    <a:pt x="2534473" y="1482716"/>
                  </a:lnTo>
                  <a:lnTo>
                    <a:pt x="2675277" y="1565090"/>
                  </a:lnTo>
                  <a:lnTo>
                    <a:pt x="2816081" y="1400343"/>
                  </a:lnTo>
                  <a:lnTo>
                    <a:pt x="2956885" y="1317970"/>
                  </a:lnTo>
                  <a:lnTo>
                    <a:pt x="3097689" y="1317970"/>
                  </a:lnTo>
                  <a:lnTo>
                    <a:pt x="3238493" y="1317970"/>
                  </a:lnTo>
                  <a:lnTo>
                    <a:pt x="3379297" y="1400343"/>
                  </a:lnTo>
                  <a:lnTo>
                    <a:pt x="3520101" y="1400343"/>
                  </a:lnTo>
                </a:path>
              </a:pathLst>
            </a:custGeom>
            <a:ln w="27101" cap="flat">
              <a:solidFill>
                <a:srgbClr val="00833D">
                  <a:alpha val="80000"/>
                </a:srgbClr>
              </a:solidFill>
              <a:prstDash val="solid"/>
              <a:round/>
            </a:ln>
          </p:spPr>
          <p:txBody>
            <a:bodyPr/>
            <a:lstStyle/>
            <a:p/>
          </p:txBody>
        </p:sp>
        <p:sp>
          <p:nvSpPr>
            <p:cNvPr id="23" name="pl23"/>
            <p:cNvSpPr/>
            <p:nvPr/>
          </p:nvSpPr>
          <p:spPr>
            <a:xfrm>
              <a:off x="943464" y="2441622"/>
              <a:ext cx="3520101" cy="2553567"/>
            </a:xfrm>
            <a:custGeom>
              <a:avLst/>
              <a:pathLst>
                <a:path w="3520101" h="2553567">
                  <a:moveTo>
                    <a:pt x="0" y="576612"/>
                  </a:moveTo>
                  <a:lnTo>
                    <a:pt x="140804" y="0"/>
                  </a:lnTo>
                  <a:lnTo>
                    <a:pt x="281608" y="576612"/>
                  </a:lnTo>
                  <a:lnTo>
                    <a:pt x="422412" y="494238"/>
                  </a:lnTo>
                  <a:lnTo>
                    <a:pt x="563216" y="823731"/>
                  </a:lnTo>
                  <a:lnTo>
                    <a:pt x="704020" y="1400343"/>
                  </a:lnTo>
                  <a:lnTo>
                    <a:pt x="844824" y="1894582"/>
                  </a:lnTo>
                  <a:lnTo>
                    <a:pt x="985628" y="1647463"/>
                  </a:lnTo>
                  <a:lnTo>
                    <a:pt x="1126432" y="1976955"/>
                  </a:lnTo>
                  <a:lnTo>
                    <a:pt x="1267236" y="2141702"/>
                  </a:lnTo>
                  <a:lnTo>
                    <a:pt x="1408040" y="2224075"/>
                  </a:lnTo>
                  <a:lnTo>
                    <a:pt x="1548844" y="1647463"/>
                  </a:lnTo>
                  <a:lnTo>
                    <a:pt x="1689648" y="1976955"/>
                  </a:lnTo>
                  <a:lnTo>
                    <a:pt x="1830452" y="2471194"/>
                  </a:lnTo>
                  <a:lnTo>
                    <a:pt x="1971256" y="2224075"/>
                  </a:lnTo>
                  <a:lnTo>
                    <a:pt x="2112061" y="2224075"/>
                  </a:lnTo>
                  <a:lnTo>
                    <a:pt x="2252865" y="2471194"/>
                  </a:lnTo>
                  <a:lnTo>
                    <a:pt x="2393669" y="2553567"/>
                  </a:lnTo>
                  <a:lnTo>
                    <a:pt x="2534473" y="2471194"/>
                  </a:lnTo>
                  <a:lnTo>
                    <a:pt x="2675277" y="2471194"/>
                  </a:lnTo>
                  <a:lnTo>
                    <a:pt x="2816081" y="2471194"/>
                  </a:lnTo>
                  <a:lnTo>
                    <a:pt x="2956885" y="2471194"/>
                  </a:lnTo>
                  <a:lnTo>
                    <a:pt x="3097689" y="2224075"/>
                  </a:lnTo>
                  <a:lnTo>
                    <a:pt x="3238493" y="2141702"/>
                  </a:lnTo>
                  <a:lnTo>
                    <a:pt x="3379297" y="2306448"/>
                  </a:lnTo>
                  <a:lnTo>
                    <a:pt x="3520101" y="2471194"/>
                  </a:lnTo>
                </a:path>
              </a:pathLst>
            </a:custGeom>
            <a:ln w="43362" cap="flat">
              <a:solidFill>
                <a:srgbClr val="000000">
                  <a:alpha val="100000"/>
                </a:srgbClr>
              </a:solidFill>
              <a:prstDash val="solid"/>
              <a:round/>
            </a:ln>
          </p:spPr>
          <p:txBody>
            <a:bodyPr/>
            <a:lstStyle/>
            <a:p/>
          </p:txBody>
        </p:sp>
        <p:sp>
          <p:nvSpPr>
            <p:cNvPr id="24" name="pl24"/>
            <p:cNvSpPr/>
            <p:nvPr/>
          </p:nvSpPr>
          <p:spPr>
            <a:xfrm>
              <a:off x="943464" y="2441622"/>
              <a:ext cx="3520101" cy="2553567"/>
            </a:xfrm>
            <a:custGeom>
              <a:avLst/>
              <a:pathLst>
                <a:path w="3520101" h="2553567">
                  <a:moveTo>
                    <a:pt x="0" y="576612"/>
                  </a:moveTo>
                  <a:lnTo>
                    <a:pt x="140804" y="0"/>
                  </a:lnTo>
                  <a:lnTo>
                    <a:pt x="281608" y="576612"/>
                  </a:lnTo>
                  <a:lnTo>
                    <a:pt x="422412" y="494238"/>
                  </a:lnTo>
                  <a:lnTo>
                    <a:pt x="563216" y="823731"/>
                  </a:lnTo>
                  <a:lnTo>
                    <a:pt x="704020" y="1400343"/>
                  </a:lnTo>
                  <a:lnTo>
                    <a:pt x="844824" y="1894582"/>
                  </a:lnTo>
                  <a:lnTo>
                    <a:pt x="985628" y="1647463"/>
                  </a:lnTo>
                  <a:lnTo>
                    <a:pt x="1126432" y="1976955"/>
                  </a:lnTo>
                  <a:lnTo>
                    <a:pt x="1267236" y="2141702"/>
                  </a:lnTo>
                  <a:lnTo>
                    <a:pt x="1408040" y="2224075"/>
                  </a:lnTo>
                  <a:lnTo>
                    <a:pt x="1548844" y="1647463"/>
                  </a:lnTo>
                  <a:lnTo>
                    <a:pt x="1689648" y="1976955"/>
                  </a:lnTo>
                  <a:lnTo>
                    <a:pt x="1830452" y="2471194"/>
                  </a:lnTo>
                  <a:lnTo>
                    <a:pt x="1971256" y="2224075"/>
                  </a:lnTo>
                  <a:lnTo>
                    <a:pt x="2112061" y="2224075"/>
                  </a:lnTo>
                  <a:lnTo>
                    <a:pt x="2252865" y="2471194"/>
                  </a:lnTo>
                  <a:lnTo>
                    <a:pt x="2393669" y="2553567"/>
                  </a:lnTo>
                  <a:lnTo>
                    <a:pt x="2534473" y="2471194"/>
                  </a:lnTo>
                  <a:lnTo>
                    <a:pt x="2675277" y="2471194"/>
                  </a:lnTo>
                  <a:lnTo>
                    <a:pt x="2816081" y="2471194"/>
                  </a:lnTo>
                  <a:lnTo>
                    <a:pt x="2956885" y="2471194"/>
                  </a:lnTo>
                  <a:lnTo>
                    <a:pt x="3097689" y="2224075"/>
                  </a:lnTo>
                  <a:lnTo>
                    <a:pt x="3238493" y="2141702"/>
                  </a:lnTo>
                  <a:lnTo>
                    <a:pt x="3379297" y="2306448"/>
                  </a:lnTo>
                  <a:lnTo>
                    <a:pt x="3520101" y="2471194"/>
                  </a:lnTo>
                </a:path>
              </a:pathLst>
            </a:custGeom>
            <a:ln w="27101" cap="flat">
              <a:solidFill>
                <a:srgbClr val="0058AB">
                  <a:alpha val="100000"/>
                </a:srgbClr>
              </a:solidFill>
              <a:prstDash val="solid"/>
              <a:round/>
            </a:ln>
          </p:spPr>
          <p:txBody>
            <a:bodyPr/>
            <a:lstStyle/>
            <a:p/>
          </p:txBody>
        </p:sp>
        <p:sp>
          <p:nvSpPr>
            <p:cNvPr id="25" name="pl25"/>
            <p:cNvSpPr/>
            <p:nvPr/>
          </p:nvSpPr>
          <p:spPr>
            <a:xfrm>
              <a:off x="943464" y="2771114"/>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3594846"/>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4418578"/>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4418578"/>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665697"/>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4500951"/>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665697"/>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270454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273332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34" name="pg34"/>
            <p:cNvSpPr/>
            <p:nvPr/>
          </p:nvSpPr>
          <p:spPr>
            <a:xfrm>
              <a:off x="1560860"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591214" y="355710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36" name="pg36"/>
            <p:cNvSpPr/>
            <p:nvPr/>
          </p:nvSpPr>
          <p:spPr>
            <a:xfrm>
              <a:off x="2264881" y="435201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295234" y="438083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8" name="pg38"/>
            <p:cNvSpPr/>
            <p:nvPr/>
          </p:nvSpPr>
          <p:spPr>
            <a:xfrm>
              <a:off x="2968901" y="435201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999254" y="438083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0" name="pg40"/>
            <p:cNvSpPr/>
            <p:nvPr/>
          </p:nvSpPr>
          <p:spPr>
            <a:xfrm>
              <a:off x="3560252"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463042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2" name="pg42"/>
            <p:cNvSpPr/>
            <p:nvPr/>
          </p:nvSpPr>
          <p:spPr>
            <a:xfrm>
              <a:off x="4264273"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446320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4" name="pg44"/>
            <p:cNvSpPr/>
            <p:nvPr/>
          </p:nvSpPr>
          <p:spPr>
            <a:xfrm>
              <a:off x="440507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63042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6" name="tx46"/>
            <p:cNvSpPr/>
            <p:nvPr/>
          </p:nvSpPr>
          <p:spPr>
            <a:xfrm>
              <a:off x="4523855" y="503849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84145" y="44618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8" name="tx48"/>
            <p:cNvSpPr/>
            <p:nvPr/>
          </p:nvSpPr>
          <p:spPr>
            <a:xfrm>
              <a:off x="577692" y="46230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37993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577692" y="29755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1" name="tx51"/>
            <p:cNvSpPr/>
            <p:nvPr/>
          </p:nvSpPr>
          <p:spPr>
            <a:xfrm>
              <a:off x="577692" y="21518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67892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67892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29369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05614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946019" y="6120905"/>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65" name="tx65"/>
            <p:cNvSpPr/>
            <p:nvPr/>
          </p:nvSpPr>
          <p:spPr>
            <a:xfrm>
              <a:off x="256079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323247"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50775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2538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4301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60636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46656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8419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01823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19450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308715" y="2441622"/>
              <a:ext cx="3520101" cy="2718314"/>
            </a:xfrm>
            <a:custGeom>
              <a:avLst/>
              <a:pathLst>
                <a:path w="3520101" h="2718314">
                  <a:moveTo>
                    <a:pt x="0" y="1400343"/>
                  </a:moveTo>
                  <a:lnTo>
                    <a:pt x="140804" y="494238"/>
                  </a:lnTo>
                  <a:lnTo>
                    <a:pt x="281608" y="82373"/>
                  </a:lnTo>
                  <a:lnTo>
                    <a:pt x="422412" y="0"/>
                  </a:lnTo>
                  <a:lnTo>
                    <a:pt x="563216" y="329492"/>
                  </a:lnTo>
                  <a:lnTo>
                    <a:pt x="704020" y="1070851"/>
                  </a:lnTo>
                  <a:lnTo>
                    <a:pt x="844824" y="988477"/>
                  </a:lnTo>
                  <a:lnTo>
                    <a:pt x="985628" y="906104"/>
                  </a:lnTo>
                  <a:lnTo>
                    <a:pt x="1126432" y="1729836"/>
                  </a:lnTo>
                  <a:lnTo>
                    <a:pt x="1267236" y="2141702"/>
                  </a:lnTo>
                  <a:lnTo>
                    <a:pt x="1408040" y="2718314"/>
                  </a:lnTo>
                  <a:lnTo>
                    <a:pt x="1548844" y="2224075"/>
                  </a:lnTo>
                  <a:lnTo>
                    <a:pt x="1689648" y="2141702"/>
                  </a:lnTo>
                  <a:lnTo>
                    <a:pt x="1830452" y="2224075"/>
                  </a:lnTo>
                  <a:lnTo>
                    <a:pt x="1971256" y="1729836"/>
                  </a:lnTo>
                  <a:lnTo>
                    <a:pt x="2112061" y="1647463"/>
                  </a:lnTo>
                  <a:lnTo>
                    <a:pt x="2252865" y="1812209"/>
                  </a:lnTo>
                  <a:lnTo>
                    <a:pt x="2393669" y="1812209"/>
                  </a:lnTo>
                  <a:lnTo>
                    <a:pt x="2534473" y="1812209"/>
                  </a:lnTo>
                  <a:lnTo>
                    <a:pt x="2675277" y="1976955"/>
                  </a:lnTo>
                  <a:lnTo>
                    <a:pt x="2816081" y="1647463"/>
                  </a:lnTo>
                  <a:lnTo>
                    <a:pt x="2956885" y="2059329"/>
                  </a:lnTo>
                  <a:lnTo>
                    <a:pt x="3097689" y="1565090"/>
                  </a:lnTo>
                  <a:lnTo>
                    <a:pt x="3238493" y="1400343"/>
                  </a:lnTo>
                  <a:lnTo>
                    <a:pt x="3379297" y="1317970"/>
                  </a:lnTo>
                  <a:lnTo>
                    <a:pt x="3520101" y="1070851"/>
                  </a:lnTo>
                </a:path>
              </a:pathLst>
            </a:custGeom>
            <a:ln w="27101" cap="flat">
              <a:solidFill>
                <a:srgbClr val="0058AB">
                  <a:alpha val="80000"/>
                </a:srgbClr>
              </a:solidFill>
              <a:prstDash val="solid"/>
              <a:round/>
            </a:ln>
          </p:spPr>
          <p:txBody>
            <a:bodyPr/>
            <a:lstStyle/>
            <a:p/>
          </p:txBody>
        </p:sp>
        <p:sp>
          <p:nvSpPr>
            <p:cNvPr id="84" name="pl84"/>
            <p:cNvSpPr/>
            <p:nvPr/>
          </p:nvSpPr>
          <p:spPr>
            <a:xfrm>
              <a:off x="5308715" y="4336204"/>
              <a:ext cx="3520101" cy="741358"/>
            </a:xfrm>
            <a:custGeom>
              <a:avLst/>
              <a:pathLst>
                <a:path w="3520101" h="741358">
                  <a:moveTo>
                    <a:pt x="0" y="0"/>
                  </a:moveTo>
                  <a:lnTo>
                    <a:pt x="140804" y="82373"/>
                  </a:lnTo>
                  <a:lnTo>
                    <a:pt x="281608" y="82373"/>
                  </a:lnTo>
                  <a:lnTo>
                    <a:pt x="422412" y="164746"/>
                  </a:lnTo>
                  <a:lnTo>
                    <a:pt x="563216" y="247119"/>
                  </a:lnTo>
                  <a:lnTo>
                    <a:pt x="704020" y="247119"/>
                  </a:lnTo>
                  <a:lnTo>
                    <a:pt x="844824" y="329492"/>
                  </a:lnTo>
                  <a:lnTo>
                    <a:pt x="985628" y="411865"/>
                  </a:lnTo>
                  <a:lnTo>
                    <a:pt x="1126432" y="494238"/>
                  </a:lnTo>
                  <a:lnTo>
                    <a:pt x="1267236" y="576612"/>
                  </a:lnTo>
                  <a:lnTo>
                    <a:pt x="1408040" y="658985"/>
                  </a:lnTo>
                  <a:lnTo>
                    <a:pt x="1548844" y="658985"/>
                  </a:lnTo>
                  <a:lnTo>
                    <a:pt x="1689648" y="658985"/>
                  </a:lnTo>
                  <a:lnTo>
                    <a:pt x="1830452" y="658985"/>
                  </a:lnTo>
                  <a:lnTo>
                    <a:pt x="1971256" y="658985"/>
                  </a:lnTo>
                  <a:lnTo>
                    <a:pt x="2112061" y="741358"/>
                  </a:lnTo>
                  <a:lnTo>
                    <a:pt x="2252865" y="658985"/>
                  </a:lnTo>
                  <a:lnTo>
                    <a:pt x="2393669" y="658985"/>
                  </a:lnTo>
                  <a:lnTo>
                    <a:pt x="2534473" y="741358"/>
                  </a:lnTo>
                  <a:lnTo>
                    <a:pt x="2675277" y="741358"/>
                  </a:lnTo>
                  <a:lnTo>
                    <a:pt x="2816081" y="741358"/>
                  </a:lnTo>
                  <a:lnTo>
                    <a:pt x="2956885" y="658985"/>
                  </a:lnTo>
                  <a:lnTo>
                    <a:pt x="3097689" y="576612"/>
                  </a:lnTo>
                  <a:lnTo>
                    <a:pt x="3238493" y="576612"/>
                  </a:lnTo>
                  <a:lnTo>
                    <a:pt x="3379297" y="658985"/>
                  </a:lnTo>
                  <a:lnTo>
                    <a:pt x="3520101" y="658985"/>
                  </a:lnTo>
                </a:path>
              </a:pathLst>
            </a:custGeom>
            <a:ln w="27101" cap="flat">
              <a:solidFill>
                <a:srgbClr val="1CABE2">
                  <a:alpha val="80000"/>
                </a:srgbClr>
              </a:solidFill>
              <a:prstDash val="solid"/>
              <a:round/>
            </a:ln>
          </p:spPr>
          <p:txBody>
            <a:bodyPr/>
            <a:lstStyle/>
            <a:p/>
          </p:txBody>
        </p:sp>
        <p:sp>
          <p:nvSpPr>
            <p:cNvPr id="85" name="pl85"/>
            <p:cNvSpPr/>
            <p:nvPr/>
          </p:nvSpPr>
          <p:spPr>
            <a:xfrm>
              <a:off x="5308715" y="3265353"/>
              <a:ext cx="3520101" cy="1317970"/>
            </a:xfrm>
            <a:custGeom>
              <a:avLst/>
              <a:pathLst>
                <a:path w="3520101" h="1317970">
                  <a:moveTo>
                    <a:pt x="0" y="0"/>
                  </a:moveTo>
                  <a:lnTo>
                    <a:pt x="140804" y="164746"/>
                  </a:lnTo>
                  <a:lnTo>
                    <a:pt x="281608" y="247119"/>
                  </a:lnTo>
                  <a:lnTo>
                    <a:pt x="422412" y="576612"/>
                  </a:lnTo>
                  <a:lnTo>
                    <a:pt x="563216" y="741358"/>
                  </a:lnTo>
                  <a:lnTo>
                    <a:pt x="704020" y="988477"/>
                  </a:lnTo>
                  <a:lnTo>
                    <a:pt x="844824" y="1070851"/>
                  </a:lnTo>
                  <a:lnTo>
                    <a:pt x="985628" y="741358"/>
                  </a:lnTo>
                  <a:lnTo>
                    <a:pt x="1126432" y="823731"/>
                  </a:lnTo>
                  <a:lnTo>
                    <a:pt x="1267236" y="988477"/>
                  </a:lnTo>
                  <a:lnTo>
                    <a:pt x="1408040" y="1317970"/>
                  </a:lnTo>
                  <a:lnTo>
                    <a:pt x="1548844" y="1070851"/>
                  </a:lnTo>
                  <a:lnTo>
                    <a:pt x="1689648" y="1070851"/>
                  </a:lnTo>
                  <a:lnTo>
                    <a:pt x="1830452" y="1235597"/>
                  </a:lnTo>
                  <a:lnTo>
                    <a:pt x="1971256" y="1070851"/>
                  </a:lnTo>
                  <a:lnTo>
                    <a:pt x="2112061" y="906104"/>
                  </a:lnTo>
                  <a:lnTo>
                    <a:pt x="2252865" y="658985"/>
                  </a:lnTo>
                  <a:lnTo>
                    <a:pt x="2393669" y="823731"/>
                  </a:lnTo>
                  <a:lnTo>
                    <a:pt x="2534473" y="741358"/>
                  </a:lnTo>
                  <a:lnTo>
                    <a:pt x="2675277" y="741358"/>
                  </a:lnTo>
                  <a:lnTo>
                    <a:pt x="2816081" y="741358"/>
                  </a:lnTo>
                  <a:lnTo>
                    <a:pt x="2956885" y="576612"/>
                  </a:lnTo>
                  <a:lnTo>
                    <a:pt x="3097689" y="411865"/>
                  </a:lnTo>
                  <a:lnTo>
                    <a:pt x="3238493" y="411865"/>
                  </a:lnTo>
                  <a:lnTo>
                    <a:pt x="3379297" y="576612"/>
                  </a:lnTo>
                  <a:lnTo>
                    <a:pt x="3520101" y="494238"/>
                  </a:lnTo>
                </a:path>
              </a:pathLst>
            </a:custGeom>
            <a:ln w="27101" cap="flat">
              <a:solidFill>
                <a:srgbClr val="00833D">
                  <a:alpha val="80000"/>
                </a:srgbClr>
              </a:solidFill>
              <a:prstDash val="solid"/>
              <a:round/>
            </a:ln>
          </p:spPr>
          <p:txBody>
            <a:bodyPr/>
            <a:lstStyle/>
            <a:p/>
          </p:txBody>
        </p:sp>
        <p:sp>
          <p:nvSpPr>
            <p:cNvPr id="86" name="pl86"/>
            <p:cNvSpPr/>
            <p:nvPr/>
          </p:nvSpPr>
          <p:spPr>
            <a:xfrm>
              <a:off x="5308715" y="2441622"/>
              <a:ext cx="3520101" cy="2718314"/>
            </a:xfrm>
            <a:custGeom>
              <a:avLst/>
              <a:pathLst>
                <a:path w="3520101" h="2718314">
                  <a:moveTo>
                    <a:pt x="0" y="1400343"/>
                  </a:moveTo>
                  <a:lnTo>
                    <a:pt x="140804" y="494238"/>
                  </a:lnTo>
                  <a:lnTo>
                    <a:pt x="281608" y="82373"/>
                  </a:lnTo>
                  <a:lnTo>
                    <a:pt x="422412" y="0"/>
                  </a:lnTo>
                  <a:lnTo>
                    <a:pt x="563216" y="329492"/>
                  </a:lnTo>
                  <a:lnTo>
                    <a:pt x="704020" y="1070851"/>
                  </a:lnTo>
                  <a:lnTo>
                    <a:pt x="844824" y="988477"/>
                  </a:lnTo>
                  <a:lnTo>
                    <a:pt x="985628" y="906104"/>
                  </a:lnTo>
                  <a:lnTo>
                    <a:pt x="1126432" y="1729836"/>
                  </a:lnTo>
                  <a:lnTo>
                    <a:pt x="1267236" y="2141702"/>
                  </a:lnTo>
                  <a:lnTo>
                    <a:pt x="1408040" y="2718314"/>
                  </a:lnTo>
                  <a:lnTo>
                    <a:pt x="1548844" y="2224075"/>
                  </a:lnTo>
                  <a:lnTo>
                    <a:pt x="1689648" y="2141702"/>
                  </a:lnTo>
                  <a:lnTo>
                    <a:pt x="1830452" y="2224075"/>
                  </a:lnTo>
                  <a:lnTo>
                    <a:pt x="1971256" y="1729836"/>
                  </a:lnTo>
                  <a:lnTo>
                    <a:pt x="2112061" y="1647463"/>
                  </a:lnTo>
                  <a:lnTo>
                    <a:pt x="2252865" y="1812209"/>
                  </a:lnTo>
                  <a:lnTo>
                    <a:pt x="2393669" y="1812209"/>
                  </a:lnTo>
                  <a:lnTo>
                    <a:pt x="2534473" y="1812209"/>
                  </a:lnTo>
                  <a:lnTo>
                    <a:pt x="2675277" y="1976955"/>
                  </a:lnTo>
                  <a:lnTo>
                    <a:pt x="2816081" y="1647463"/>
                  </a:lnTo>
                  <a:lnTo>
                    <a:pt x="2956885" y="2059329"/>
                  </a:lnTo>
                  <a:lnTo>
                    <a:pt x="3097689" y="1565090"/>
                  </a:lnTo>
                  <a:lnTo>
                    <a:pt x="3238493" y="1400343"/>
                  </a:lnTo>
                  <a:lnTo>
                    <a:pt x="3379297" y="1317970"/>
                  </a:lnTo>
                  <a:lnTo>
                    <a:pt x="3520101" y="1070851"/>
                  </a:lnTo>
                </a:path>
              </a:pathLst>
            </a:custGeom>
            <a:ln w="43362" cap="flat">
              <a:solidFill>
                <a:srgbClr val="000000">
                  <a:alpha val="100000"/>
                </a:srgbClr>
              </a:solidFill>
              <a:prstDash val="solid"/>
              <a:round/>
            </a:ln>
          </p:spPr>
          <p:txBody>
            <a:bodyPr/>
            <a:lstStyle/>
            <a:p/>
          </p:txBody>
        </p:sp>
        <p:sp>
          <p:nvSpPr>
            <p:cNvPr id="87" name="pl87"/>
            <p:cNvSpPr/>
            <p:nvPr/>
          </p:nvSpPr>
          <p:spPr>
            <a:xfrm>
              <a:off x="5308715" y="2441622"/>
              <a:ext cx="3520101" cy="2718314"/>
            </a:xfrm>
            <a:custGeom>
              <a:avLst/>
              <a:pathLst>
                <a:path w="3520101" h="2718314">
                  <a:moveTo>
                    <a:pt x="0" y="1400343"/>
                  </a:moveTo>
                  <a:lnTo>
                    <a:pt x="140804" y="494238"/>
                  </a:lnTo>
                  <a:lnTo>
                    <a:pt x="281608" y="82373"/>
                  </a:lnTo>
                  <a:lnTo>
                    <a:pt x="422412" y="0"/>
                  </a:lnTo>
                  <a:lnTo>
                    <a:pt x="563216" y="329492"/>
                  </a:lnTo>
                  <a:lnTo>
                    <a:pt x="704020" y="1070851"/>
                  </a:lnTo>
                  <a:lnTo>
                    <a:pt x="844824" y="988477"/>
                  </a:lnTo>
                  <a:lnTo>
                    <a:pt x="985628" y="906104"/>
                  </a:lnTo>
                  <a:lnTo>
                    <a:pt x="1126432" y="1729836"/>
                  </a:lnTo>
                  <a:lnTo>
                    <a:pt x="1267236" y="2141702"/>
                  </a:lnTo>
                  <a:lnTo>
                    <a:pt x="1408040" y="2718314"/>
                  </a:lnTo>
                  <a:lnTo>
                    <a:pt x="1548844" y="2224075"/>
                  </a:lnTo>
                  <a:lnTo>
                    <a:pt x="1689648" y="2141702"/>
                  </a:lnTo>
                  <a:lnTo>
                    <a:pt x="1830452" y="2224075"/>
                  </a:lnTo>
                  <a:lnTo>
                    <a:pt x="1971256" y="1729836"/>
                  </a:lnTo>
                  <a:lnTo>
                    <a:pt x="2112061" y="1647463"/>
                  </a:lnTo>
                  <a:lnTo>
                    <a:pt x="2252865" y="1812209"/>
                  </a:lnTo>
                  <a:lnTo>
                    <a:pt x="2393669" y="1812209"/>
                  </a:lnTo>
                  <a:lnTo>
                    <a:pt x="2534473" y="1812209"/>
                  </a:lnTo>
                  <a:lnTo>
                    <a:pt x="2675277" y="1976955"/>
                  </a:lnTo>
                  <a:lnTo>
                    <a:pt x="2816081" y="1647463"/>
                  </a:lnTo>
                  <a:lnTo>
                    <a:pt x="2956885" y="2059329"/>
                  </a:lnTo>
                  <a:lnTo>
                    <a:pt x="3097689" y="1565090"/>
                  </a:lnTo>
                  <a:lnTo>
                    <a:pt x="3238493" y="1400343"/>
                  </a:lnTo>
                  <a:lnTo>
                    <a:pt x="3379297" y="1317970"/>
                  </a:lnTo>
                  <a:lnTo>
                    <a:pt x="3520101" y="1070851"/>
                  </a:lnTo>
                </a:path>
              </a:pathLst>
            </a:custGeom>
            <a:ln w="27101" cap="flat">
              <a:solidFill>
                <a:srgbClr val="0058AB">
                  <a:alpha val="100000"/>
                </a:srgbClr>
              </a:solidFill>
              <a:prstDash val="solid"/>
              <a:round/>
            </a:ln>
          </p:spPr>
          <p:txBody>
            <a:bodyPr/>
            <a:lstStyle/>
            <a:p/>
          </p:txBody>
        </p:sp>
        <p:sp>
          <p:nvSpPr>
            <p:cNvPr id="88" name="pl88"/>
            <p:cNvSpPr/>
            <p:nvPr/>
          </p:nvSpPr>
          <p:spPr>
            <a:xfrm>
              <a:off x="5308715" y="3594846"/>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3265353"/>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4912817"/>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3841966"/>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4171458"/>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3512473"/>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3265353"/>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355710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97" name="pg97"/>
            <p:cNvSpPr/>
            <p:nvPr/>
          </p:nvSpPr>
          <p:spPr>
            <a:xfrm>
              <a:off x="5926111" y="31987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56465" y="322884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99" name="pg99"/>
            <p:cNvSpPr/>
            <p:nvPr/>
          </p:nvSpPr>
          <p:spPr>
            <a:xfrm>
              <a:off x="6658267" y="484625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88620" y="487660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7334152" y="37753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64505" y="380545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3" name="pg103"/>
            <p:cNvSpPr/>
            <p:nvPr/>
          </p:nvSpPr>
          <p:spPr>
            <a:xfrm>
              <a:off x="7897368" y="41048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27722" y="413366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5" name="pg105"/>
            <p:cNvSpPr/>
            <p:nvPr/>
          </p:nvSpPr>
          <p:spPr>
            <a:xfrm>
              <a:off x="8601388" y="344590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31742" y="347596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7" name="pg107"/>
            <p:cNvSpPr/>
            <p:nvPr/>
          </p:nvSpPr>
          <p:spPr>
            <a:xfrm>
              <a:off x="8742193" y="31987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72546" y="322884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9" name="tx109"/>
            <p:cNvSpPr/>
            <p:nvPr/>
          </p:nvSpPr>
          <p:spPr>
            <a:xfrm>
              <a:off x="8889106" y="49547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49396" y="37204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1" name="tx111"/>
            <p:cNvSpPr/>
            <p:nvPr/>
          </p:nvSpPr>
          <p:spPr>
            <a:xfrm>
              <a:off x="4942943" y="46230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37993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a:off x="4942943" y="29755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4" name="tx114"/>
            <p:cNvSpPr/>
            <p:nvPr/>
          </p:nvSpPr>
          <p:spPr>
            <a:xfrm>
              <a:off x="4942943" y="21518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604417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604417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65894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42139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311270" y="6120905"/>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128" name="tx128"/>
            <p:cNvSpPr/>
            <p:nvPr/>
          </p:nvSpPr>
          <p:spPr>
            <a:xfrm>
              <a:off x="692604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688498"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0" name="tx130"/>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7% of children who received DTP1 did not receive DTP3 (left), and 24% of children who received DTP1 did not receive MCV1 (right).
The medium DTP drop-out rate implies moderate ability to provide a complete series of vaccines early in life. The high DTP-MCV drop-out rate implies poor retention in immunization programmes and ability to provide a full course of vaccines in infancy (up to one year).
In 2025, Mali DTP drop-out was higher than the global rate, while DTP-MCV drop-out was higher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(7%) and DTP1-MCV1 drop-out was high (24%) in Mali, indicating moderate ability to deliver the primary series early on, but poor ability to provide the full course of vaccines in infacy.</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15646"/>
              <a:ext cx="2135265" cy="186666"/>
            </a:xfrm>
            <a:custGeom>
              <a:avLst/>
              <a:pathLst>
                <a:path w="2135265" h="186666">
                  <a:moveTo>
                    <a:pt x="0" y="186666"/>
                  </a:moveTo>
                  <a:lnTo>
                    <a:pt x="85410" y="135757"/>
                  </a:lnTo>
                  <a:lnTo>
                    <a:pt x="170821" y="76363"/>
                  </a:lnTo>
                  <a:lnTo>
                    <a:pt x="256231" y="144242"/>
                  </a:lnTo>
                  <a:lnTo>
                    <a:pt x="341642" y="127272"/>
                  </a:lnTo>
                  <a:lnTo>
                    <a:pt x="427053" y="67878"/>
                  </a:lnTo>
                  <a:lnTo>
                    <a:pt x="512463" y="42424"/>
                  </a:lnTo>
                  <a:lnTo>
                    <a:pt x="597874" y="42424"/>
                  </a:lnTo>
                  <a:lnTo>
                    <a:pt x="683284" y="42424"/>
                  </a:lnTo>
                  <a:lnTo>
                    <a:pt x="768695" y="59393"/>
                  </a:lnTo>
                  <a:lnTo>
                    <a:pt x="854106" y="76363"/>
                  </a:lnTo>
                  <a:lnTo>
                    <a:pt x="939516" y="59393"/>
                  </a:lnTo>
                  <a:lnTo>
                    <a:pt x="1024927" y="118787"/>
                  </a:lnTo>
                  <a:lnTo>
                    <a:pt x="1110337" y="178181"/>
                  </a:lnTo>
                  <a:lnTo>
                    <a:pt x="1195748" y="152727"/>
                  </a:lnTo>
                  <a:lnTo>
                    <a:pt x="1281159" y="110302"/>
                  </a:lnTo>
                  <a:lnTo>
                    <a:pt x="1366569" y="76363"/>
                  </a:lnTo>
                  <a:lnTo>
                    <a:pt x="1451980" y="67878"/>
                  </a:lnTo>
                  <a:lnTo>
                    <a:pt x="1537390" y="67878"/>
                  </a:lnTo>
                  <a:lnTo>
                    <a:pt x="1622801" y="67878"/>
                  </a:lnTo>
                  <a:lnTo>
                    <a:pt x="1708212" y="110302"/>
                  </a:lnTo>
                  <a:lnTo>
                    <a:pt x="1793622" y="76363"/>
                  </a:lnTo>
                  <a:lnTo>
                    <a:pt x="1879033" y="59393"/>
                  </a:lnTo>
                  <a:lnTo>
                    <a:pt x="1964443" y="161211"/>
                  </a:lnTo>
                  <a:lnTo>
                    <a:pt x="2049854" y="0"/>
                  </a:lnTo>
                  <a:lnTo>
                    <a:pt x="2135265" y="2545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10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1100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51" name="tx51"/>
            <p:cNvSpPr/>
            <p:nvPr/>
          </p:nvSpPr>
          <p:spPr>
            <a:xfrm>
              <a:off x="3223926"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2" name="tx52"/>
            <p:cNvSpPr/>
            <p:nvPr/>
          </p:nvSpPr>
          <p:spPr>
            <a:xfrm>
              <a:off x="2624645" y="19423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53" name="tx53"/>
            <p:cNvSpPr/>
            <p:nvPr/>
          </p:nvSpPr>
          <p:spPr>
            <a:xfrm>
              <a:off x="3051698"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445550"/>
              <a:ext cx="768695" cy="195151"/>
            </a:xfrm>
            <a:custGeom>
              <a:avLst/>
              <a:pathLst>
                <a:path w="768695" h="195151">
                  <a:moveTo>
                    <a:pt x="0" y="195151"/>
                  </a:moveTo>
                  <a:lnTo>
                    <a:pt x="85410" y="178181"/>
                  </a:lnTo>
                  <a:lnTo>
                    <a:pt x="170821" y="0"/>
                  </a:lnTo>
                  <a:lnTo>
                    <a:pt x="256231" y="0"/>
                  </a:lnTo>
                  <a:lnTo>
                    <a:pt x="341642" y="59393"/>
                  </a:lnTo>
                  <a:lnTo>
                    <a:pt x="427053" y="33939"/>
                  </a:lnTo>
                  <a:lnTo>
                    <a:pt x="512463" y="33939"/>
                  </a:lnTo>
                  <a:lnTo>
                    <a:pt x="597874" y="42424"/>
                  </a:lnTo>
                  <a:lnTo>
                    <a:pt x="683284" y="8484"/>
                  </a:lnTo>
                  <a:lnTo>
                    <a:pt x="768695" y="8484"/>
                  </a:lnTo>
                </a:path>
              </a:pathLst>
            </a:custGeom>
            <a:ln w="27101" cap="flat">
              <a:solidFill>
                <a:srgbClr val="1CABE2">
                  <a:alpha val="100000"/>
                </a:srgbClr>
              </a:solidFill>
              <a:prstDash val="solid"/>
              <a:round/>
            </a:ln>
          </p:spPr>
          <p:txBody>
            <a:bodyPr/>
            <a:lstStyle/>
            <a:p/>
          </p:txBody>
        </p:sp>
        <p:sp>
          <p:nvSpPr>
            <p:cNvPr id="74" name="pt74"/>
            <p:cNvSpPr/>
            <p:nvPr/>
          </p:nvSpPr>
          <p:spPr>
            <a:xfrm>
              <a:off x="2404623" y="362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90034" y="36056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660855"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746266"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548720"/>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85" name="tx85"/>
            <p:cNvSpPr/>
            <p:nvPr/>
          </p:nvSpPr>
          <p:spPr>
            <a:xfrm>
              <a:off x="3223926" y="33617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86" name="tx86"/>
            <p:cNvSpPr/>
            <p:nvPr/>
          </p:nvSpPr>
          <p:spPr>
            <a:xfrm>
              <a:off x="2624645" y="330677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87" name="tx87"/>
            <p:cNvSpPr/>
            <p:nvPr/>
          </p:nvSpPr>
          <p:spPr>
            <a:xfrm>
              <a:off x="3051698" y="33128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251853" y="4731212"/>
              <a:ext cx="939516" cy="432726"/>
            </a:xfrm>
            <a:custGeom>
              <a:avLst/>
              <a:pathLst>
                <a:path w="939516" h="432726">
                  <a:moveTo>
                    <a:pt x="0" y="432726"/>
                  </a:moveTo>
                  <a:lnTo>
                    <a:pt x="85410" y="271514"/>
                  </a:lnTo>
                  <a:lnTo>
                    <a:pt x="170821" y="110302"/>
                  </a:lnTo>
                  <a:lnTo>
                    <a:pt x="256231" y="110302"/>
                  </a:lnTo>
                  <a:lnTo>
                    <a:pt x="341642" y="110302"/>
                  </a:lnTo>
                  <a:lnTo>
                    <a:pt x="427053" y="110302"/>
                  </a:lnTo>
                  <a:lnTo>
                    <a:pt x="512463" y="101818"/>
                  </a:lnTo>
                  <a:lnTo>
                    <a:pt x="597874" y="67878"/>
                  </a:lnTo>
                  <a:lnTo>
                    <a:pt x="683284" y="50909"/>
                  </a:lnTo>
                  <a:lnTo>
                    <a:pt x="768695" y="84848"/>
                  </a:lnTo>
                  <a:lnTo>
                    <a:pt x="854106" y="42424"/>
                  </a:lnTo>
                  <a:lnTo>
                    <a:pt x="939516" y="0"/>
                  </a:lnTo>
                </a:path>
              </a:pathLst>
            </a:custGeom>
            <a:ln w="27101" cap="flat">
              <a:solidFill>
                <a:srgbClr val="1CABE2">
                  <a:alpha val="100000"/>
                </a:srgbClr>
              </a:solidFill>
              <a:prstDash val="solid"/>
              <a:round/>
            </a:ln>
          </p:spPr>
          <p:txBody>
            <a:bodyPr/>
            <a:lstStyle/>
            <a:p/>
          </p:txBody>
        </p:sp>
        <p:sp>
          <p:nvSpPr>
            <p:cNvPr id="108" name="pt108"/>
            <p:cNvSpPr/>
            <p:nvPr/>
          </p:nvSpPr>
          <p:spPr>
            <a:xfrm>
              <a:off x="2233802" y="51458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319213" y="498467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04623"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90034"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575444"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660855" y="48234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746266"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831676"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917087" y="47640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3002498" y="47980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3087908"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173319"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tx120"/>
            <p:cNvSpPr/>
            <p:nvPr/>
          </p:nvSpPr>
          <p:spPr>
            <a:xfrm>
              <a:off x="2099923" y="50716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121" name="tx121"/>
            <p:cNvSpPr/>
            <p:nvPr/>
          </p:nvSpPr>
          <p:spPr>
            <a:xfrm>
              <a:off x="3223926" y="46389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2" name="tx122"/>
            <p:cNvSpPr/>
            <p:nvPr/>
          </p:nvSpPr>
          <p:spPr>
            <a:xfrm>
              <a:off x="2624645" y="47003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23" name="tx123"/>
            <p:cNvSpPr/>
            <p:nvPr/>
          </p:nvSpPr>
          <p:spPr>
            <a:xfrm>
              <a:off x="3051698" y="463367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24" name="pl124"/>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0292" y="1973222"/>
              <a:ext cx="2135265" cy="296969"/>
            </a:xfrm>
            <a:custGeom>
              <a:avLst/>
              <a:pathLst>
                <a:path w="2135265" h="296969">
                  <a:moveTo>
                    <a:pt x="0" y="296969"/>
                  </a:moveTo>
                  <a:lnTo>
                    <a:pt x="85410" y="152727"/>
                  </a:lnTo>
                  <a:lnTo>
                    <a:pt x="170821" y="76363"/>
                  </a:lnTo>
                  <a:lnTo>
                    <a:pt x="256231" y="42424"/>
                  </a:lnTo>
                  <a:lnTo>
                    <a:pt x="341642" y="16969"/>
                  </a:lnTo>
                  <a:lnTo>
                    <a:pt x="427053" y="0"/>
                  </a:lnTo>
                  <a:lnTo>
                    <a:pt x="512463" y="42424"/>
                  </a:lnTo>
                  <a:lnTo>
                    <a:pt x="597874" y="59393"/>
                  </a:lnTo>
                  <a:lnTo>
                    <a:pt x="683284" y="93333"/>
                  </a:lnTo>
                  <a:lnTo>
                    <a:pt x="768695" y="118787"/>
                  </a:lnTo>
                  <a:lnTo>
                    <a:pt x="854106" y="127272"/>
                  </a:lnTo>
                  <a:lnTo>
                    <a:pt x="939516" y="135757"/>
                  </a:lnTo>
                  <a:lnTo>
                    <a:pt x="1024927" y="178181"/>
                  </a:lnTo>
                  <a:lnTo>
                    <a:pt x="1110337" y="229090"/>
                  </a:lnTo>
                  <a:lnTo>
                    <a:pt x="1195748" y="195151"/>
                  </a:lnTo>
                  <a:lnTo>
                    <a:pt x="1281159" y="152727"/>
                  </a:lnTo>
                  <a:lnTo>
                    <a:pt x="1366569" y="118787"/>
                  </a:lnTo>
                  <a:lnTo>
                    <a:pt x="1451980" y="118787"/>
                  </a:lnTo>
                  <a:lnTo>
                    <a:pt x="1537390" y="118787"/>
                  </a:lnTo>
                  <a:lnTo>
                    <a:pt x="1622801" y="118787"/>
                  </a:lnTo>
                  <a:lnTo>
                    <a:pt x="1708212" y="178181"/>
                  </a:lnTo>
                  <a:lnTo>
                    <a:pt x="1793622" y="127272"/>
                  </a:lnTo>
                  <a:lnTo>
                    <a:pt x="1879033" y="101818"/>
                  </a:lnTo>
                  <a:lnTo>
                    <a:pt x="1964443" y="93333"/>
                  </a:lnTo>
                  <a:lnTo>
                    <a:pt x="2049854" y="42424"/>
                  </a:lnTo>
                  <a:lnTo>
                    <a:pt x="2135265" y="50909"/>
                  </a:lnTo>
                </a:path>
              </a:pathLst>
            </a:custGeom>
            <a:ln w="27101" cap="flat">
              <a:solidFill>
                <a:srgbClr val="1CABE2">
                  <a:alpha val="100000"/>
                </a:srgbClr>
              </a:solidFill>
              <a:prstDash val="solid"/>
              <a:round/>
            </a:ln>
          </p:spPr>
          <p:txBody>
            <a:bodyPr/>
            <a:lstStyle/>
            <a:p/>
          </p:txBody>
        </p:sp>
        <p:sp>
          <p:nvSpPr>
            <p:cNvPr id="144" name="pt144"/>
            <p:cNvSpPr/>
            <p:nvPr/>
          </p:nvSpPr>
          <p:spPr>
            <a:xfrm>
              <a:off x="3832241" y="225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3917652"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0306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8847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17388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25929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34470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43011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51552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00936"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86347"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771758"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857168"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942579" y="2184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8" name="pt158"/>
            <p:cNvSpPr/>
            <p:nvPr/>
          </p:nvSpPr>
          <p:spPr>
            <a:xfrm>
              <a:off x="5027989"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13400" y="210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0" name="pt160"/>
            <p:cNvSpPr/>
            <p:nvPr/>
          </p:nvSpPr>
          <p:spPr>
            <a:xfrm>
              <a:off x="5198811"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5284221"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36963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455042"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5540453"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62586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11274"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79668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88209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96750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tx170"/>
            <p:cNvSpPr/>
            <p:nvPr/>
          </p:nvSpPr>
          <p:spPr>
            <a:xfrm>
              <a:off x="3698362" y="21779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71" name="tx171"/>
            <p:cNvSpPr/>
            <p:nvPr/>
          </p:nvSpPr>
          <p:spPr>
            <a:xfrm>
              <a:off x="6018113"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2" name="tx172"/>
            <p:cNvSpPr/>
            <p:nvPr/>
          </p:nvSpPr>
          <p:spPr>
            <a:xfrm>
              <a:off x="5418832" y="19508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73" name="tx173"/>
            <p:cNvSpPr/>
            <p:nvPr/>
          </p:nvSpPr>
          <p:spPr>
            <a:xfrm>
              <a:off x="5845885"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4" name="pl174"/>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3850292" y="3437065"/>
              <a:ext cx="2135265" cy="246060"/>
            </a:xfrm>
            <a:custGeom>
              <a:avLst/>
              <a:pathLst>
                <a:path w="2135265" h="246060">
                  <a:moveTo>
                    <a:pt x="0" y="246060"/>
                  </a:moveTo>
                  <a:lnTo>
                    <a:pt x="85410" y="203636"/>
                  </a:lnTo>
                  <a:lnTo>
                    <a:pt x="170821" y="186666"/>
                  </a:lnTo>
                  <a:lnTo>
                    <a:pt x="256231" y="178181"/>
                  </a:lnTo>
                  <a:lnTo>
                    <a:pt x="341642" y="127272"/>
                  </a:lnTo>
                  <a:lnTo>
                    <a:pt x="427053" y="42424"/>
                  </a:lnTo>
                  <a:lnTo>
                    <a:pt x="512463" y="84848"/>
                  </a:lnTo>
                  <a:lnTo>
                    <a:pt x="597874" y="101818"/>
                  </a:lnTo>
                  <a:lnTo>
                    <a:pt x="683284" y="59393"/>
                  </a:lnTo>
                  <a:lnTo>
                    <a:pt x="768695" y="42424"/>
                  </a:lnTo>
                  <a:lnTo>
                    <a:pt x="854106" y="0"/>
                  </a:lnTo>
                  <a:lnTo>
                    <a:pt x="939516" y="50909"/>
                  </a:lnTo>
                  <a:lnTo>
                    <a:pt x="1024927" y="93333"/>
                  </a:lnTo>
                  <a:lnTo>
                    <a:pt x="1110337" y="135757"/>
                  </a:lnTo>
                  <a:lnTo>
                    <a:pt x="1195748" y="144242"/>
                  </a:lnTo>
                  <a:lnTo>
                    <a:pt x="1281159" y="110302"/>
                  </a:lnTo>
                  <a:lnTo>
                    <a:pt x="1366569" y="67878"/>
                  </a:lnTo>
                  <a:lnTo>
                    <a:pt x="1451980" y="67878"/>
                  </a:lnTo>
                  <a:lnTo>
                    <a:pt x="1537390" y="67878"/>
                  </a:lnTo>
                  <a:lnTo>
                    <a:pt x="1622801" y="59393"/>
                  </a:lnTo>
                  <a:lnTo>
                    <a:pt x="1708212" y="135757"/>
                  </a:lnTo>
                  <a:lnTo>
                    <a:pt x="1793622" y="59393"/>
                  </a:lnTo>
                  <a:lnTo>
                    <a:pt x="1879033" y="76363"/>
                  </a:lnTo>
                  <a:lnTo>
                    <a:pt x="1964443" y="84848"/>
                  </a:lnTo>
                  <a:lnTo>
                    <a:pt x="2049854" y="50909"/>
                  </a:lnTo>
                  <a:lnTo>
                    <a:pt x="2135265" y="84848"/>
                  </a:lnTo>
                </a:path>
              </a:pathLst>
            </a:custGeom>
            <a:ln w="27101" cap="flat">
              <a:solidFill>
                <a:srgbClr val="1CABE2">
                  <a:alpha val="100000"/>
                </a:srgbClr>
              </a:solidFill>
              <a:prstDash val="solid"/>
              <a:round/>
            </a:ln>
          </p:spPr>
          <p:txBody>
            <a:bodyPr/>
            <a:lstStyle/>
            <a:p/>
          </p:txBody>
        </p:sp>
        <p:sp>
          <p:nvSpPr>
            <p:cNvPr id="194" name="pt194"/>
            <p:cNvSpPr/>
            <p:nvPr/>
          </p:nvSpPr>
          <p:spPr>
            <a:xfrm>
              <a:off x="3832241"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3917652"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03062"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88473"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173883"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259294"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344705"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430115"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515526"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00936"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86347"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771758"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857168"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942579" y="355477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8" name="pt208"/>
            <p:cNvSpPr/>
            <p:nvPr/>
          </p:nvSpPr>
          <p:spPr>
            <a:xfrm>
              <a:off x="5027989"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13400"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98811"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284221"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369632"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455042" y="34784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540453"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625864"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11274"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96685"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882095"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967506"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tx220"/>
            <p:cNvSpPr/>
            <p:nvPr/>
          </p:nvSpPr>
          <p:spPr>
            <a:xfrm>
              <a:off x="3698362" y="359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221" name="tx221"/>
            <p:cNvSpPr/>
            <p:nvPr/>
          </p:nvSpPr>
          <p:spPr>
            <a:xfrm>
              <a:off x="6018113" y="34296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22" name="tx222"/>
            <p:cNvSpPr/>
            <p:nvPr/>
          </p:nvSpPr>
          <p:spPr>
            <a:xfrm>
              <a:off x="5418832" y="335649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23" name="tx223"/>
            <p:cNvSpPr/>
            <p:nvPr/>
          </p:nvSpPr>
          <p:spPr>
            <a:xfrm>
              <a:off x="5845885" y="334801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24" name="pl224"/>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3850292" y="4782121"/>
              <a:ext cx="2135265" cy="559999"/>
            </a:xfrm>
            <a:custGeom>
              <a:avLst/>
              <a:pathLst>
                <a:path w="2135265" h="559999">
                  <a:moveTo>
                    <a:pt x="0" y="534544"/>
                  </a:moveTo>
                  <a:lnTo>
                    <a:pt x="85410" y="559999"/>
                  </a:lnTo>
                  <a:lnTo>
                    <a:pt x="170821" y="390302"/>
                  </a:lnTo>
                  <a:lnTo>
                    <a:pt x="256231" y="144242"/>
                  </a:lnTo>
                  <a:lnTo>
                    <a:pt x="341642" y="101818"/>
                  </a:lnTo>
                  <a:lnTo>
                    <a:pt x="427053" y="16969"/>
                  </a:lnTo>
                  <a:lnTo>
                    <a:pt x="512463" y="16969"/>
                  </a:lnTo>
                  <a:lnTo>
                    <a:pt x="597874" y="25454"/>
                  </a:lnTo>
                  <a:lnTo>
                    <a:pt x="683284" y="0"/>
                  </a:lnTo>
                  <a:lnTo>
                    <a:pt x="768695" y="16969"/>
                  </a:lnTo>
                  <a:lnTo>
                    <a:pt x="854106" y="42424"/>
                  </a:lnTo>
                  <a:lnTo>
                    <a:pt x="939516" y="67878"/>
                  </a:lnTo>
                  <a:lnTo>
                    <a:pt x="1024927" y="93333"/>
                  </a:lnTo>
                  <a:lnTo>
                    <a:pt x="1110337" y="118787"/>
                  </a:lnTo>
                  <a:lnTo>
                    <a:pt x="1195748" y="127272"/>
                  </a:lnTo>
                  <a:lnTo>
                    <a:pt x="1281159" y="84848"/>
                  </a:lnTo>
                  <a:lnTo>
                    <a:pt x="1366569" y="50909"/>
                  </a:lnTo>
                  <a:lnTo>
                    <a:pt x="1451980" y="67878"/>
                  </a:lnTo>
                  <a:lnTo>
                    <a:pt x="1537390" y="67878"/>
                  </a:lnTo>
                  <a:lnTo>
                    <a:pt x="1622801" y="67878"/>
                  </a:lnTo>
                  <a:lnTo>
                    <a:pt x="1708212" y="135757"/>
                  </a:lnTo>
                  <a:lnTo>
                    <a:pt x="1793622" y="50909"/>
                  </a:lnTo>
                  <a:lnTo>
                    <a:pt x="1879033" y="76363"/>
                  </a:lnTo>
                  <a:lnTo>
                    <a:pt x="1964443" y="101818"/>
                  </a:lnTo>
                  <a:lnTo>
                    <a:pt x="2049854" y="16969"/>
                  </a:lnTo>
                  <a:lnTo>
                    <a:pt x="2135265" y="33939"/>
                  </a:lnTo>
                </a:path>
              </a:pathLst>
            </a:custGeom>
            <a:ln w="27101" cap="flat">
              <a:solidFill>
                <a:srgbClr val="1CABE2">
                  <a:alpha val="100000"/>
                </a:srgbClr>
              </a:solidFill>
              <a:prstDash val="solid"/>
              <a:round/>
            </a:ln>
          </p:spPr>
          <p:txBody>
            <a:bodyPr/>
            <a:lstStyle/>
            <a:p/>
          </p:txBody>
        </p:sp>
        <p:sp>
          <p:nvSpPr>
            <p:cNvPr id="244" name="pt244"/>
            <p:cNvSpPr/>
            <p:nvPr/>
          </p:nvSpPr>
          <p:spPr>
            <a:xfrm>
              <a:off x="3832241" y="52986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3917652" y="532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003062" y="515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088473" y="490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4173883"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259294"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344705"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430115"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515526"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600936"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4686347"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4771758"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4857168" y="485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4942579" y="488285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5027989"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5113400"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198811"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284221"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5369632"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5455042" y="48319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5540453" y="489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5625864"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5711274"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796685"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5882095"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967506"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tx270"/>
            <p:cNvSpPr/>
            <p:nvPr/>
          </p:nvSpPr>
          <p:spPr>
            <a:xfrm>
              <a:off x="3698362" y="522559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271" name="tx271"/>
            <p:cNvSpPr/>
            <p:nvPr/>
          </p:nvSpPr>
          <p:spPr>
            <a:xfrm>
              <a:off x="6018113" y="47237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72" name="tx272"/>
            <p:cNvSpPr/>
            <p:nvPr/>
          </p:nvSpPr>
          <p:spPr>
            <a:xfrm>
              <a:off x="5418832" y="4708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73" name="tx273"/>
            <p:cNvSpPr/>
            <p:nvPr/>
          </p:nvSpPr>
          <p:spPr>
            <a:xfrm>
              <a:off x="5845885" y="465912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74" name="pl274"/>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6644479" y="2075040"/>
              <a:ext cx="2135265" cy="347878"/>
            </a:xfrm>
            <a:custGeom>
              <a:avLst/>
              <a:pathLst>
                <a:path w="2135265" h="347878">
                  <a:moveTo>
                    <a:pt x="0" y="347878"/>
                  </a:moveTo>
                  <a:lnTo>
                    <a:pt x="85410" y="296969"/>
                  </a:lnTo>
                  <a:lnTo>
                    <a:pt x="170821" y="195151"/>
                  </a:lnTo>
                  <a:lnTo>
                    <a:pt x="256231" y="178181"/>
                  </a:lnTo>
                  <a:lnTo>
                    <a:pt x="341642" y="127272"/>
                  </a:lnTo>
                  <a:lnTo>
                    <a:pt x="427053" y="59393"/>
                  </a:lnTo>
                  <a:lnTo>
                    <a:pt x="512463" y="50909"/>
                  </a:lnTo>
                  <a:lnTo>
                    <a:pt x="597874" y="84848"/>
                  </a:lnTo>
                  <a:lnTo>
                    <a:pt x="683284" y="84848"/>
                  </a:lnTo>
                  <a:lnTo>
                    <a:pt x="768695" y="93333"/>
                  </a:lnTo>
                  <a:lnTo>
                    <a:pt x="854106" y="93333"/>
                  </a:lnTo>
                  <a:lnTo>
                    <a:pt x="939516" y="152727"/>
                  </a:lnTo>
                  <a:lnTo>
                    <a:pt x="1024927" y="161211"/>
                  </a:lnTo>
                  <a:lnTo>
                    <a:pt x="1110337" y="169696"/>
                  </a:lnTo>
                  <a:lnTo>
                    <a:pt x="1195748" y="152727"/>
                  </a:lnTo>
                  <a:lnTo>
                    <a:pt x="1281159" y="118787"/>
                  </a:lnTo>
                  <a:lnTo>
                    <a:pt x="1366569" y="67878"/>
                  </a:lnTo>
                  <a:lnTo>
                    <a:pt x="1451980" y="59393"/>
                  </a:lnTo>
                  <a:lnTo>
                    <a:pt x="1537390" y="67878"/>
                  </a:lnTo>
                  <a:lnTo>
                    <a:pt x="1622801" y="67878"/>
                  </a:lnTo>
                  <a:lnTo>
                    <a:pt x="1708212" y="118787"/>
                  </a:lnTo>
                  <a:lnTo>
                    <a:pt x="1793622" y="76363"/>
                  </a:lnTo>
                  <a:lnTo>
                    <a:pt x="1879033" y="67878"/>
                  </a:lnTo>
                  <a:lnTo>
                    <a:pt x="1964443" y="67878"/>
                  </a:lnTo>
                  <a:lnTo>
                    <a:pt x="2049854" y="8484"/>
                  </a:lnTo>
                  <a:lnTo>
                    <a:pt x="2135265" y="0"/>
                  </a:lnTo>
                </a:path>
              </a:pathLst>
            </a:custGeom>
            <a:ln w="27101" cap="flat">
              <a:solidFill>
                <a:srgbClr val="1CABE2">
                  <a:alpha val="100000"/>
                </a:srgbClr>
              </a:solidFill>
              <a:prstDash val="solid"/>
              <a:round/>
            </a:ln>
          </p:spPr>
          <p:txBody>
            <a:bodyPr/>
            <a:lstStyle/>
            <a:p/>
          </p:txBody>
        </p:sp>
        <p:sp>
          <p:nvSpPr>
            <p:cNvPr id="294" name="pt294"/>
            <p:cNvSpPr/>
            <p:nvPr/>
          </p:nvSpPr>
          <p:spPr>
            <a:xfrm>
              <a:off x="6626428" y="240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711839" y="235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797249" y="225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882660"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6968071"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053481"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138892"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224302"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309713"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39512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48053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565945"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651355"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736766"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8" name="pt308"/>
            <p:cNvSpPr/>
            <p:nvPr/>
          </p:nvSpPr>
          <p:spPr>
            <a:xfrm>
              <a:off x="7822177"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907587"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0" name="pt310"/>
            <p:cNvSpPr/>
            <p:nvPr/>
          </p:nvSpPr>
          <p:spPr>
            <a:xfrm>
              <a:off x="7992998"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1" name="pt311"/>
            <p:cNvSpPr/>
            <p:nvPr/>
          </p:nvSpPr>
          <p:spPr>
            <a:xfrm>
              <a:off x="8078408"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163819"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249230"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4" name="pt314"/>
            <p:cNvSpPr/>
            <p:nvPr/>
          </p:nvSpPr>
          <p:spPr>
            <a:xfrm>
              <a:off x="8334640"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420051"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505461"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590872"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67628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761693"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tx320"/>
            <p:cNvSpPr/>
            <p:nvPr/>
          </p:nvSpPr>
          <p:spPr>
            <a:xfrm>
              <a:off x="6492549" y="233060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321" name="tx321"/>
            <p:cNvSpPr/>
            <p:nvPr/>
          </p:nvSpPr>
          <p:spPr>
            <a:xfrm>
              <a:off x="8812300"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22" name="tx322"/>
            <p:cNvSpPr/>
            <p:nvPr/>
          </p:nvSpPr>
          <p:spPr>
            <a:xfrm>
              <a:off x="8213020" y="20017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323" name="tx323"/>
            <p:cNvSpPr/>
            <p:nvPr/>
          </p:nvSpPr>
          <p:spPr>
            <a:xfrm>
              <a:off x="8640073" y="19423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24" name="pl324"/>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7" name="pl327"/>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8" name="pl328"/>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9" name="pl329"/>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0" name="pl330"/>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3" name="pl333"/>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4" name="pl334"/>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5" name="pl335"/>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6" name="pl336"/>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2" name="pl342"/>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3" name="pl343"/>
            <p:cNvSpPr/>
            <p:nvPr/>
          </p:nvSpPr>
          <p:spPr>
            <a:xfrm>
              <a:off x="8267280" y="3657671"/>
              <a:ext cx="512463" cy="407272"/>
            </a:xfrm>
            <a:custGeom>
              <a:avLst/>
              <a:pathLst>
                <a:path w="512463" h="407272">
                  <a:moveTo>
                    <a:pt x="0" y="407272"/>
                  </a:moveTo>
                  <a:lnTo>
                    <a:pt x="85410" y="220605"/>
                  </a:lnTo>
                  <a:lnTo>
                    <a:pt x="170821" y="161211"/>
                  </a:lnTo>
                  <a:lnTo>
                    <a:pt x="256231" y="135757"/>
                  </a:lnTo>
                  <a:lnTo>
                    <a:pt x="341642" y="93333"/>
                  </a:lnTo>
                  <a:lnTo>
                    <a:pt x="427053" y="42424"/>
                  </a:lnTo>
                  <a:lnTo>
                    <a:pt x="512463" y="0"/>
                  </a:lnTo>
                </a:path>
              </a:pathLst>
            </a:custGeom>
            <a:ln w="27101" cap="flat">
              <a:solidFill>
                <a:srgbClr val="1CABE2">
                  <a:alpha val="100000"/>
                </a:srgbClr>
              </a:solidFill>
              <a:prstDash val="solid"/>
              <a:round/>
            </a:ln>
          </p:spPr>
          <p:txBody>
            <a:bodyPr/>
            <a:lstStyle/>
            <a:p/>
          </p:txBody>
        </p:sp>
        <p:sp>
          <p:nvSpPr>
            <p:cNvPr id="344" name="pt344"/>
            <p:cNvSpPr/>
            <p:nvPr/>
          </p:nvSpPr>
          <p:spPr>
            <a:xfrm>
              <a:off x="8249230" y="404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5" name="pt345"/>
            <p:cNvSpPr/>
            <p:nvPr/>
          </p:nvSpPr>
          <p:spPr>
            <a:xfrm>
              <a:off x="8334640" y="38602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8420051" y="38008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pt347"/>
            <p:cNvSpPr/>
            <p:nvPr/>
          </p:nvSpPr>
          <p:spPr>
            <a:xfrm>
              <a:off x="8505461" y="377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8" name="pt348"/>
            <p:cNvSpPr/>
            <p:nvPr/>
          </p:nvSpPr>
          <p:spPr>
            <a:xfrm>
              <a:off x="8590872" y="373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9" name="pt349"/>
            <p:cNvSpPr/>
            <p:nvPr/>
          </p:nvSpPr>
          <p:spPr>
            <a:xfrm>
              <a:off x="8676283"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0" name="pt350"/>
            <p:cNvSpPr/>
            <p:nvPr/>
          </p:nvSpPr>
          <p:spPr>
            <a:xfrm>
              <a:off x="8761693"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1" name="tx351"/>
            <p:cNvSpPr/>
            <p:nvPr/>
          </p:nvSpPr>
          <p:spPr>
            <a:xfrm>
              <a:off x="8191315" y="3974153"/>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352" name="tx352"/>
            <p:cNvSpPr/>
            <p:nvPr/>
          </p:nvSpPr>
          <p:spPr>
            <a:xfrm>
              <a:off x="8812300" y="35654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353" name="tx353"/>
            <p:cNvSpPr/>
            <p:nvPr/>
          </p:nvSpPr>
          <p:spPr>
            <a:xfrm>
              <a:off x="8240150" y="3925266"/>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354" name="tx354"/>
            <p:cNvSpPr/>
            <p:nvPr/>
          </p:nvSpPr>
          <p:spPr>
            <a:xfrm>
              <a:off x="8640073" y="356041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355" name="tx355"/>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56" name="tx356"/>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57" name="tx357"/>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58" name="tx358"/>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59" name="tx359"/>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60" name="tx360"/>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61" name="tx361"/>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62" name="tx362"/>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63" name="tx363"/>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4" name="tx364"/>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5" name="tx365"/>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6" name="tx366"/>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7" name="tx367"/>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8" name="tx368"/>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9" name="tx369"/>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0" name="tx370"/>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1" name="tx371"/>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2" name="tx372"/>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3" name="tx373"/>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4" name="tx374"/>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5" name="tx375"/>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6" name="tx376"/>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7" name="tx377"/>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8" name="tx378"/>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9" name="tx379"/>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0" name="tx380"/>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1" name="tx381"/>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2" name="tx382"/>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3" name="tx383"/>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4" name="tx384"/>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5" name="tx385"/>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6" name="tx386"/>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7" name="tx387"/>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8" name="tx388"/>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9" name="tx389"/>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0" name="tx390"/>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1" name="tx391"/>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2" name="tx392"/>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3" name="tx393"/>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4" name="tx394"/>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5" name="tx395"/>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6" name="tx396"/>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7" name="tx397"/>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8" name="tx398"/>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9" name="tx399"/>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0" name="tx400"/>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1" name="tx401"/>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2" name="tx402"/>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pt403"/>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4" name="pt404"/>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5" name="tx405"/>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06" name="tx406"/>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07" name="tx407"/>
            <p:cNvSpPr/>
            <p:nvPr/>
          </p:nvSpPr>
          <p:spPr>
            <a:xfrm>
              <a:off x="2522997" y="1330710"/>
              <a:ext cx="47898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Mali, 2000-2025</a:t>
              </a:r>
            </a:p>
          </p:txBody>
        </p:sp>
        <p:sp>
          <p:nvSpPr>
            <p:cNvPr id="408" name="tx408"/>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09" name="tx409"/>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(52%), followed by MCV1 (68%).
Compared to 2019, coverage of 6 vaccines increased (BCG, DTP1, DTP3, MCV2, ROTAC and YFV) and 2 vaccines decreased (IPV1 and MCV1).
Compared to 2024, coverage of 4 vaccines decreased (BCG, DTP1, MCV1 and YFV), 3 vaccines increased (DTP3, MCV2 and ROTAC), and one vaccine remained constant (IPV1).</a:t>
            </a:r>
          </a:p>
        </p:txBody>
      </p:sp>
      <p:sp>
        <p:nvSpPr>
          <p:cNvPr id="41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Mali had its lowest coverage in MCV2 (52%), while most other routine vaccines clustered around 68-90%; 6 antigens increased since 2019, and 4 antigens decreased since 2024.</a:t>
            </a:r>
          </a:p>
        </p:txBody>
      </p:sp>
      <p:grpSp xmlns:pic="http://schemas.openxmlformats.org/drawingml/2006/picture">
        <p:nvGrpSpPr>
          <p:cNvPr id="412" name=""/>
          <p:cNvGrpSpPr/>
          <p:nvPr/>
        </p:nvGrpSpPr>
        <p:grpSpPr>
          <a:xfrm>
            <a:off x="292608" y="1097280"/>
            <a:ext cx="8595360" cy="28575"/>
            <a:chOff x="292608" y="1097280"/>
            <a:chExt cx="8595360" cy="28575"/>
          </a:xfrm>
        </p:grpSpPr>
        <p:sp>
          <p:nvSpPr>
            <p:cNvPr id="41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1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642543"/>
              <a:ext cx="6518190" cy="1945434"/>
            </a:xfrm>
            <a:custGeom>
              <a:avLst/>
              <a:pathLst>
                <a:path w="6518190" h="1945434">
                  <a:moveTo>
                    <a:pt x="0" y="1945434"/>
                  </a:moveTo>
                  <a:lnTo>
                    <a:pt x="260727" y="1660736"/>
                  </a:lnTo>
                  <a:lnTo>
                    <a:pt x="521455" y="1091341"/>
                  </a:lnTo>
                  <a:lnTo>
                    <a:pt x="782182" y="996441"/>
                  </a:lnTo>
                  <a:lnTo>
                    <a:pt x="1042910" y="711744"/>
                  </a:lnTo>
                  <a:lnTo>
                    <a:pt x="1303638" y="332147"/>
                  </a:lnTo>
                  <a:lnTo>
                    <a:pt x="1564365" y="284697"/>
                  </a:lnTo>
                  <a:lnTo>
                    <a:pt x="1825093" y="474496"/>
                  </a:lnTo>
                  <a:lnTo>
                    <a:pt x="2085820" y="474496"/>
                  </a:lnTo>
                  <a:lnTo>
                    <a:pt x="2346548" y="521945"/>
                  </a:lnTo>
                  <a:lnTo>
                    <a:pt x="2607276" y="521945"/>
                  </a:lnTo>
                  <a:lnTo>
                    <a:pt x="2868003" y="854093"/>
                  </a:lnTo>
                  <a:lnTo>
                    <a:pt x="3128731" y="901542"/>
                  </a:lnTo>
                  <a:lnTo>
                    <a:pt x="3389458" y="948992"/>
                  </a:lnTo>
                  <a:lnTo>
                    <a:pt x="3650186" y="854093"/>
                  </a:lnTo>
                  <a:lnTo>
                    <a:pt x="3910914" y="664294"/>
                  </a:lnTo>
                  <a:lnTo>
                    <a:pt x="4171641" y="379596"/>
                  </a:lnTo>
                  <a:lnTo>
                    <a:pt x="4432369" y="332147"/>
                  </a:lnTo>
                  <a:lnTo>
                    <a:pt x="4693096" y="379596"/>
                  </a:lnTo>
                  <a:lnTo>
                    <a:pt x="4953824" y="379596"/>
                  </a:lnTo>
                  <a:lnTo>
                    <a:pt x="5214552" y="664294"/>
                  </a:lnTo>
                  <a:lnTo>
                    <a:pt x="5475279" y="427046"/>
                  </a:lnTo>
                  <a:lnTo>
                    <a:pt x="5736007" y="379596"/>
                  </a:lnTo>
                  <a:lnTo>
                    <a:pt x="5996734" y="379596"/>
                  </a:lnTo>
                  <a:lnTo>
                    <a:pt x="6257462" y="47449"/>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917438" y="1357845"/>
              <a:ext cx="5736007" cy="1233689"/>
            </a:xfrm>
            <a:custGeom>
              <a:avLst/>
              <a:pathLst>
                <a:path w="5736007" h="1233689">
                  <a:moveTo>
                    <a:pt x="0" y="521945"/>
                  </a:moveTo>
                  <a:lnTo>
                    <a:pt x="260727" y="806643"/>
                  </a:lnTo>
                  <a:lnTo>
                    <a:pt x="521455" y="332147"/>
                  </a:lnTo>
                  <a:lnTo>
                    <a:pt x="782182" y="0"/>
                  </a:lnTo>
                  <a:lnTo>
                    <a:pt x="1042910" y="759193"/>
                  </a:lnTo>
                  <a:lnTo>
                    <a:pt x="1303638" y="759193"/>
                  </a:lnTo>
                  <a:lnTo>
                    <a:pt x="1564365" y="901542"/>
                  </a:lnTo>
                  <a:lnTo>
                    <a:pt x="1825093" y="854093"/>
                  </a:lnTo>
                  <a:lnTo>
                    <a:pt x="2085820" y="1138790"/>
                  </a:lnTo>
                  <a:lnTo>
                    <a:pt x="2346548" y="1186240"/>
                  </a:lnTo>
                  <a:lnTo>
                    <a:pt x="2607276" y="1233689"/>
                  </a:lnTo>
                  <a:lnTo>
                    <a:pt x="2868003" y="1138790"/>
                  </a:lnTo>
                  <a:lnTo>
                    <a:pt x="3128731" y="948992"/>
                  </a:lnTo>
                  <a:lnTo>
                    <a:pt x="3389458" y="664294"/>
                  </a:lnTo>
                  <a:lnTo>
                    <a:pt x="3650186" y="616844"/>
                  </a:lnTo>
                  <a:lnTo>
                    <a:pt x="3910914" y="664294"/>
                  </a:lnTo>
                  <a:lnTo>
                    <a:pt x="4171641" y="664294"/>
                  </a:lnTo>
                  <a:lnTo>
                    <a:pt x="4432369" y="948992"/>
                  </a:lnTo>
                  <a:lnTo>
                    <a:pt x="4693096" y="711744"/>
                  </a:lnTo>
                  <a:lnTo>
                    <a:pt x="4953824" y="664294"/>
                  </a:lnTo>
                  <a:lnTo>
                    <a:pt x="5214552" y="664294"/>
                  </a:lnTo>
                  <a:lnTo>
                    <a:pt x="5475279" y="332147"/>
                  </a:lnTo>
                  <a:lnTo>
                    <a:pt x="5736007" y="284697"/>
                  </a:lnTo>
                </a:path>
              </a:pathLst>
            </a:custGeom>
            <a:ln w="27101" cap="flat">
              <a:solidFill>
                <a:srgbClr val="80BD41">
                  <a:alpha val="100000"/>
                </a:srgbClr>
              </a:solidFill>
              <a:prstDash val="solid"/>
              <a:round/>
            </a:ln>
          </p:spPr>
          <p:txBody>
            <a:bodyPr/>
            <a:lstStyle/>
            <a:p/>
          </p:txBody>
        </p:sp>
        <p:sp>
          <p:nvSpPr>
            <p:cNvPr id="40" name="pl40"/>
            <p:cNvSpPr/>
            <p:nvPr/>
          </p:nvSpPr>
          <p:spPr>
            <a:xfrm>
              <a:off x="2438893" y="1642543"/>
              <a:ext cx="5214552" cy="3938317"/>
            </a:xfrm>
            <a:custGeom>
              <a:avLst/>
              <a:pathLst>
                <a:path w="5214552" h="3938317">
                  <a:moveTo>
                    <a:pt x="0" y="3938317"/>
                  </a:moveTo>
                  <a:lnTo>
                    <a:pt x="260727" y="3226573"/>
                  </a:lnTo>
                  <a:lnTo>
                    <a:pt x="521455" y="1897984"/>
                  </a:lnTo>
                  <a:lnTo>
                    <a:pt x="782182" y="474496"/>
                  </a:lnTo>
                  <a:lnTo>
                    <a:pt x="1042910" y="521945"/>
                  </a:lnTo>
                  <a:lnTo>
                    <a:pt x="1303638" y="521945"/>
                  </a:lnTo>
                  <a:lnTo>
                    <a:pt x="1564365" y="854093"/>
                  </a:lnTo>
                  <a:lnTo>
                    <a:pt x="1825093" y="901542"/>
                  </a:lnTo>
                  <a:lnTo>
                    <a:pt x="2085820" y="948992"/>
                  </a:lnTo>
                  <a:lnTo>
                    <a:pt x="2346548" y="854093"/>
                  </a:lnTo>
                  <a:lnTo>
                    <a:pt x="2607276" y="664294"/>
                  </a:lnTo>
                  <a:lnTo>
                    <a:pt x="2868003" y="379596"/>
                  </a:lnTo>
                  <a:lnTo>
                    <a:pt x="3128731" y="332147"/>
                  </a:lnTo>
                  <a:lnTo>
                    <a:pt x="3389458" y="379596"/>
                  </a:lnTo>
                  <a:lnTo>
                    <a:pt x="3650186" y="379596"/>
                  </a:lnTo>
                  <a:lnTo>
                    <a:pt x="3910914" y="664294"/>
                  </a:lnTo>
                  <a:lnTo>
                    <a:pt x="4171641" y="427046"/>
                  </a:lnTo>
                  <a:lnTo>
                    <a:pt x="4432369" y="379596"/>
                  </a:lnTo>
                  <a:lnTo>
                    <a:pt x="4693096" y="379596"/>
                  </a:lnTo>
                  <a:lnTo>
                    <a:pt x="4953824" y="47449"/>
                  </a:lnTo>
                  <a:lnTo>
                    <a:pt x="5214552" y="0"/>
                  </a:lnTo>
                </a:path>
              </a:pathLst>
            </a:custGeom>
            <a:ln w="27101" cap="flat">
              <a:solidFill>
                <a:srgbClr val="EE00EE">
                  <a:alpha val="100000"/>
                </a:srgbClr>
              </a:solidFill>
              <a:prstDash val="solid"/>
              <a:round/>
            </a:ln>
          </p:spPr>
          <p:txBody>
            <a:bodyPr/>
            <a:lstStyle/>
            <a:p/>
          </p:txBody>
        </p:sp>
        <p:sp>
          <p:nvSpPr>
            <p:cNvPr id="41" name="pl41"/>
            <p:cNvSpPr/>
            <p:nvPr/>
          </p:nvSpPr>
          <p:spPr>
            <a:xfrm>
              <a:off x="7392717" y="2591535"/>
              <a:ext cx="260727" cy="2325030"/>
            </a:xfrm>
            <a:custGeom>
              <a:avLst/>
              <a:pathLst>
                <a:path w="260727" h="2325030">
                  <a:moveTo>
                    <a:pt x="0" y="2325030"/>
                  </a:moveTo>
                  <a:lnTo>
                    <a:pt x="260727" y="0"/>
                  </a:lnTo>
                </a:path>
              </a:pathLst>
            </a:custGeom>
            <a:ln w="27101" cap="flat">
              <a:solidFill>
                <a:srgbClr val="6A3D9A">
                  <a:alpha val="100000"/>
                </a:srgbClr>
              </a:solidFill>
              <a:prstDash val="solid"/>
              <a:round/>
            </a:ln>
          </p:spPr>
          <p:txBody>
            <a:bodyPr/>
            <a:lstStyle/>
            <a:p/>
          </p:txBody>
        </p:sp>
        <p:sp>
          <p:nvSpPr>
            <p:cNvPr id="42" name="pl42"/>
            <p:cNvSpPr/>
            <p:nvPr/>
          </p:nvSpPr>
          <p:spPr>
            <a:xfrm>
              <a:off x="5306897" y="1974690"/>
              <a:ext cx="2346548" cy="1091341"/>
            </a:xfrm>
            <a:custGeom>
              <a:avLst/>
              <a:pathLst>
                <a:path w="2346548" h="1091341">
                  <a:moveTo>
                    <a:pt x="0" y="1091341"/>
                  </a:moveTo>
                  <a:lnTo>
                    <a:pt x="260727" y="996441"/>
                  </a:lnTo>
                  <a:lnTo>
                    <a:pt x="521455" y="0"/>
                  </a:lnTo>
                  <a:lnTo>
                    <a:pt x="782182" y="0"/>
                  </a:lnTo>
                  <a:lnTo>
                    <a:pt x="1042910" y="332147"/>
                  </a:lnTo>
                  <a:lnTo>
                    <a:pt x="1303638" y="189798"/>
                  </a:lnTo>
                  <a:lnTo>
                    <a:pt x="1564365" y="189798"/>
                  </a:lnTo>
                  <a:lnTo>
                    <a:pt x="1825093" y="237248"/>
                  </a:lnTo>
                  <a:lnTo>
                    <a:pt x="2085820" y="47449"/>
                  </a:lnTo>
                  <a:lnTo>
                    <a:pt x="2346548" y="47449"/>
                  </a:lnTo>
                </a:path>
              </a:pathLst>
            </a:custGeom>
            <a:ln w="27101" cap="flat">
              <a:solidFill>
                <a:srgbClr val="E31A1C">
                  <a:alpha val="100000"/>
                </a:srgbClr>
              </a:solidFill>
              <a:prstDash val="solid"/>
              <a:round/>
            </a:ln>
          </p:spPr>
          <p:txBody>
            <a:bodyPr/>
            <a:lstStyle/>
            <a:p/>
          </p:txBody>
        </p:sp>
        <p:sp>
          <p:nvSpPr>
            <p:cNvPr id="43" name="pl43"/>
            <p:cNvSpPr/>
            <p:nvPr/>
          </p:nvSpPr>
          <p:spPr>
            <a:xfrm>
              <a:off x="6610535" y="2354287"/>
              <a:ext cx="1042910" cy="3084224"/>
            </a:xfrm>
            <a:custGeom>
              <a:avLst/>
              <a:pathLst>
                <a:path w="1042910" h="3084224">
                  <a:moveTo>
                    <a:pt x="0" y="3084224"/>
                  </a:moveTo>
                  <a:lnTo>
                    <a:pt x="260727" y="1043891"/>
                  </a:lnTo>
                  <a:lnTo>
                    <a:pt x="521455" y="901542"/>
                  </a:lnTo>
                  <a:lnTo>
                    <a:pt x="782182" y="189798"/>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927241"/>
              <a:ext cx="6518190" cy="1376038"/>
            </a:xfrm>
            <a:custGeom>
              <a:avLst/>
              <a:pathLst>
                <a:path w="6518190" h="1376038">
                  <a:moveTo>
                    <a:pt x="0" y="1376038"/>
                  </a:moveTo>
                  <a:lnTo>
                    <a:pt x="260727" y="1138790"/>
                  </a:lnTo>
                  <a:lnTo>
                    <a:pt x="521455" y="1043891"/>
                  </a:lnTo>
                  <a:lnTo>
                    <a:pt x="782182" y="996441"/>
                  </a:lnTo>
                  <a:lnTo>
                    <a:pt x="1042910" y="711744"/>
                  </a:lnTo>
                  <a:lnTo>
                    <a:pt x="1303638" y="237248"/>
                  </a:lnTo>
                  <a:lnTo>
                    <a:pt x="1564365" y="474496"/>
                  </a:lnTo>
                  <a:lnTo>
                    <a:pt x="1825093" y="569395"/>
                  </a:lnTo>
                  <a:lnTo>
                    <a:pt x="2085820" y="332147"/>
                  </a:lnTo>
                  <a:lnTo>
                    <a:pt x="2346548" y="237248"/>
                  </a:lnTo>
                  <a:lnTo>
                    <a:pt x="2607276" y="0"/>
                  </a:lnTo>
                  <a:lnTo>
                    <a:pt x="2868003" y="284697"/>
                  </a:lnTo>
                  <a:lnTo>
                    <a:pt x="3128731" y="521945"/>
                  </a:lnTo>
                  <a:lnTo>
                    <a:pt x="3389458" y="759193"/>
                  </a:lnTo>
                  <a:lnTo>
                    <a:pt x="3650186" y="806643"/>
                  </a:lnTo>
                  <a:lnTo>
                    <a:pt x="3910914" y="616844"/>
                  </a:lnTo>
                  <a:lnTo>
                    <a:pt x="4171641" y="379596"/>
                  </a:lnTo>
                  <a:lnTo>
                    <a:pt x="4432369" y="379596"/>
                  </a:lnTo>
                  <a:lnTo>
                    <a:pt x="4693096" y="379596"/>
                  </a:lnTo>
                  <a:lnTo>
                    <a:pt x="4953824" y="332147"/>
                  </a:lnTo>
                  <a:lnTo>
                    <a:pt x="5214552" y="759193"/>
                  </a:lnTo>
                  <a:lnTo>
                    <a:pt x="5475279" y="332147"/>
                  </a:lnTo>
                  <a:lnTo>
                    <a:pt x="5736007" y="427046"/>
                  </a:lnTo>
                  <a:lnTo>
                    <a:pt x="5996734" y="474496"/>
                  </a:lnTo>
                  <a:lnTo>
                    <a:pt x="6257462" y="284697"/>
                  </a:lnTo>
                  <a:lnTo>
                    <a:pt x="6518190" y="474496"/>
                  </a:lnTo>
                </a:path>
              </a:pathLst>
            </a:custGeom>
            <a:ln w="27101" cap="flat">
              <a:solidFill>
                <a:srgbClr val="FFC20E">
                  <a:alpha val="100000"/>
                </a:srgbClr>
              </a:solidFill>
              <a:prstDash val="solid"/>
              <a:round/>
            </a:ln>
          </p:spPr>
          <p:txBody>
            <a:bodyPr/>
            <a:lstStyle/>
            <a:p/>
          </p:txBody>
        </p:sp>
        <p:sp>
          <p:nvSpPr>
            <p:cNvPr id="45" name="pl45"/>
            <p:cNvSpPr/>
            <p:nvPr/>
          </p:nvSpPr>
          <p:spPr>
            <a:xfrm>
              <a:off x="6089079" y="3160930"/>
              <a:ext cx="1564365" cy="2277581"/>
            </a:xfrm>
            <a:custGeom>
              <a:avLst/>
              <a:pathLst>
                <a:path w="1564365" h="2277581">
                  <a:moveTo>
                    <a:pt x="0" y="2277581"/>
                  </a:moveTo>
                  <a:lnTo>
                    <a:pt x="260727" y="1233689"/>
                  </a:lnTo>
                  <a:lnTo>
                    <a:pt x="521455" y="901542"/>
                  </a:lnTo>
                  <a:lnTo>
                    <a:pt x="782182" y="759193"/>
                  </a:lnTo>
                  <a:lnTo>
                    <a:pt x="1042910" y="521945"/>
                  </a:lnTo>
                  <a:lnTo>
                    <a:pt x="1303638" y="237248"/>
                  </a:lnTo>
                  <a:lnTo>
                    <a:pt x="1564365" y="0"/>
                  </a:lnTo>
                </a:path>
              </a:pathLst>
            </a:custGeom>
            <a:ln w="27101" cap="flat">
              <a:solidFill>
                <a:srgbClr val="008B00">
                  <a:alpha val="100000"/>
                </a:srgbClr>
              </a:solidFill>
              <a:prstDash val="solid"/>
              <a:round/>
            </a:ln>
          </p:spPr>
          <p:txBody>
            <a:bodyPr/>
            <a:lstStyle/>
            <a:p/>
          </p:txBody>
        </p:sp>
        <p:sp>
          <p:nvSpPr>
            <p:cNvPr id="46" name="pl46"/>
            <p:cNvSpPr/>
            <p:nvPr/>
          </p:nvSpPr>
          <p:spPr>
            <a:xfrm>
              <a:off x="4003259" y="1784892"/>
              <a:ext cx="3650186" cy="1186240"/>
            </a:xfrm>
            <a:custGeom>
              <a:avLst/>
              <a:pathLst>
                <a:path w="3650186" h="1186240">
                  <a:moveTo>
                    <a:pt x="0" y="1186240"/>
                  </a:moveTo>
                  <a:lnTo>
                    <a:pt x="260727" y="1091341"/>
                  </a:lnTo>
                  <a:lnTo>
                    <a:pt x="521455" y="1043891"/>
                  </a:lnTo>
                  <a:lnTo>
                    <a:pt x="782182" y="1186240"/>
                  </a:lnTo>
                  <a:lnTo>
                    <a:pt x="1042910" y="854093"/>
                  </a:lnTo>
                  <a:lnTo>
                    <a:pt x="1303638" y="474496"/>
                  </a:lnTo>
                  <a:lnTo>
                    <a:pt x="1564365" y="332147"/>
                  </a:lnTo>
                  <a:lnTo>
                    <a:pt x="1825093" y="379596"/>
                  </a:lnTo>
                  <a:lnTo>
                    <a:pt x="2085820" y="332147"/>
                  </a:lnTo>
                  <a:lnTo>
                    <a:pt x="2346548" y="711744"/>
                  </a:lnTo>
                  <a:lnTo>
                    <a:pt x="2607276" y="332147"/>
                  </a:lnTo>
                  <a:lnTo>
                    <a:pt x="2868003" y="332147"/>
                  </a:lnTo>
                  <a:lnTo>
                    <a:pt x="3128731" y="142348"/>
                  </a:lnTo>
                  <a:lnTo>
                    <a:pt x="3389458" y="0"/>
                  </a:lnTo>
                  <a:lnTo>
                    <a:pt x="3650186" y="0"/>
                  </a:lnTo>
                </a:path>
              </a:pathLst>
            </a:custGeom>
            <a:ln w="27101" cap="flat">
              <a:solidFill>
                <a:srgbClr val="9A32CD">
                  <a:alpha val="100000"/>
                </a:srgbClr>
              </a:solidFill>
              <a:prstDash val="solid"/>
              <a:round/>
            </a:ln>
          </p:spPr>
          <p:txBody>
            <a:bodyPr/>
            <a:lstStyle/>
            <a:p/>
          </p:txBody>
        </p:sp>
        <p:sp>
          <p:nvSpPr>
            <p:cNvPr id="47" name="pl47"/>
            <p:cNvSpPr/>
            <p:nvPr/>
          </p:nvSpPr>
          <p:spPr>
            <a:xfrm>
              <a:off x="4785441" y="1832341"/>
              <a:ext cx="2868003" cy="2419930"/>
            </a:xfrm>
            <a:custGeom>
              <a:avLst/>
              <a:pathLst>
                <a:path w="2868003" h="2419930">
                  <a:moveTo>
                    <a:pt x="0" y="2419930"/>
                  </a:moveTo>
                  <a:lnTo>
                    <a:pt x="260727" y="1518387"/>
                  </a:lnTo>
                  <a:lnTo>
                    <a:pt x="521455" y="616844"/>
                  </a:lnTo>
                  <a:lnTo>
                    <a:pt x="782182" y="616844"/>
                  </a:lnTo>
                  <a:lnTo>
                    <a:pt x="1042910" y="616844"/>
                  </a:lnTo>
                  <a:lnTo>
                    <a:pt x="1303638" y="616844"/>
                  </a:lnTo>
                  <a:lnTo>
                    <a:pt x="1564365" y="569395"/>
                  </a:lnTo>
                  <a:lnTo>
                    <a:pt x="1825093" y="379596"/>
                  </a:lnTo>
                  <a:lnTo>
                    <a:pt x="2085820" y="284697"/>
                  </a:lnTo>
                  <a:lnTo>
                    <a:pt x="2346548" y="474496"/>
                  </a:lnTo>
                  <a:lnTo>
                    <a:pt x="2607276" y="237248"/>
                  </a:lnTo>
                  <a:lnTo>
                    <a:pt x="2868003" y="0"/>
                  </a:lnTo>
                </a:path>
              </a:pathLst>
            </a:custGeom>
            <a:ln w="27101" cap="flat">
              <a:solidFill>
                <a:srgbClr val="836FFF">
                  <a:alpha val="100000"/>
                </a:srgbClr>
              </a:solidFill>
              <a:prstDash val="solid"/>
              <a:round/>
            </a:ln>
          </p:spPr>
          <p:txBody>
            <a:bodyPr/>
            <a:lstStyle/>
            <a:p/>
          </p:txBody>
        </p:sp>
        <p:sp>
          <p:nvSpPr>
            <p:cNvPr id="48" name="pl48"/>
            <p:cNvSpPr/>
            <p:nvPr/>
          </p:nvSpPr>
          <p:spPr>
            <a:xfrm>
              <a:off x="7392717" y="2401737"/>
              <a:ext cx="260727" cy="1518387"/>
            </a:xfrm>
            <a:custGeom>
              <a:avLst/>
              <a:pathLst>
                <a:path w="260727" h="1518387">
                  <a:moveTo>
                    <a:pt x="0" y="1518387"/>
                  </a:moveTo>
                  <a:lnTo>
                    <a:pt x="260727" y="0"/>
                  </a:lnTo>
                </a:path>
              </a:pathLst>
            </a:custGeom>
            <a:ln w="27101" cap="flat">
              <a:solidFill>
                <a:srgbClr val="FB9A99">
                  <a:alpha val="100000"/>
                </a:srgbClr>
              </a:solidFill>
              <a:prstDash val="solid"/>
              <a:round/>
            </a:ln>
          </p:spPr>
          <p:txBody>
            <a:bodyPr/>
            <a:lstStyle/>
            <a:p/>
          </p:txBody>
        </p:sp>
        <p:sp>
          <p:nvSpPr>
            <p:cNvPr id="49" name="pl49"/>
            <p:cNvSpPr/>
            <p:nvPr/>
          </p:nvSpPr>
          <p:spPr>
            <a:xfrm>
              <a:off x="7663431" y="948263"/>
              <a:ext cx="719514" cy="684775"/>
            </a:xfrm>
            <a:custGeom>
              <a:avLst/>
              <a:pathLst>
                <a:path w="719514" h="684775">
                  <a:moveTo>
                    <a:pt x="719514" y="0"/>
                  </a:moveTo>
                  <a:lnTo>
                    <a:pt x="0" y="684775"/>
                  </a:lnTo>
                </a:path>
              </a:pathLst>
            </a:custGeom>
          </p:spPr>
          <p:txBody>
            <a:bodyPr/>
            <a:lstStyle/>
            <a:p/>
          </p:txBody>
        </p:sp>
        <p:sp>
          <p:nvSpPr>
            <p:cNvPr id="50" name="pl50"/>
            <p:cNvSpPr/>
            <p:nvPr/>
          </p:nvSpPr>
          <p:spPr>
            <a:xfrm>
              <a:off x="7670251" y="1470390"/>
              <a:ext cx="658332" cy="167867"/>
            </a:xfrm>
            <a:custGeom>
              <a:avLst/>
              <a:pathLst>
                <a:path w="658332" h="167867">
                  <a:moveTo>
                    <a:pt x="658332" y="0"/>
                  </a:moveTo>
                  <a:lnTo>
                    <a:pt x="0" y="167867"/>
                  </a:lnTo>
                </a:path>
              </a:pathLst>
            </a:custGeom>
          </p:spPr>
          <p:txBody>
            <a:bodyPr/>
            <a:lstStyle/>
            <a:p/>
          </p:txBody>
        </p:sp>
        <p:sp>
          <p:nvSpPr>
            <p:cNvPr id="51" name="pl51"/>
            <p:cNvSpPr/>
            <p:nvPr/>
          </p:nvSpPr>
          <p:spPr>
            <a:xfrm>
              <a:off x="7667115" y="1213553"/>
              <a:ext cx="769979" cy="421506"/>
            </a:xfrm>
            <a:custGeom>
              <a:avLst/>
              <a:pathLst>
                <a:path w="769979" h="421506">
                  <a:moveTo>
                    <a:pt x="769979" y="0"/>
                  </a:moveTo>
                  <a:lnTo>
                    <a:pt x="0" y="421506"/>
                  </a:lnTo>
                </a:path>
              </a:pathLst>
            </a:custGeom>
          </p:spPr>
          <p:txBody>
            <a:bodyPr/>
            <a:lstStyle/>
            <a:p/>
          </p:txBody>
        </p:sp>
        <p:sp>
          <p:nvSpPr>
            <p:cNvPr id="52" name="pl52"/>
            <p:cNvSpPr/>
            <p:nvPr/>
          </p:nvSpPr>
          <p:spPr>
            <a:xfrm>
              <a:off x="7671445" y="1727656"/>
              <a:ext cx="711499" cy="55823"/>
            </a:xfrm>
            <a:custGeom>
              <a:avLst/>
              <a:pathLst>
                <a:path w="711499" h="55823">
                  <a:moveTo>
                    <a:pt x="711499" y="0"/>
                  </a:moveTo>
                  <a:lnTo>
                    <a:pt x="0" y="55823"/>
                  </a:lnTo>
                </a:path>
              </a:pathLst>
            </a:custGeom>
          </p:spPr>
          <p:txBody>
            <a:bodyPr/>
            <a:lstStyle/>
            <a:p/>
          </p:txBody>
        </p:sp>
        <p:sp>
          <p:nvSpPr>
            <p:cNvPr id="53" name="pl53"/>
            <p:cNvSpPr/>
            <p:nvPr/>
          </p:nvSpPr>
          <p:spPr>
            <a:xfrm>
              <a:off x="7670588" y="1836064"/>
              <a:ext cx="682185" cy="148122"/>
            </a:xfrm>
            <a:custGeom>
              <a:avLst/>
              <a:pathLst>
                <a:path w="682185" h="148122">
                  <a:moveTo>
                    <a:pt x="682185" y="148122"/>
                  </a:moveTo>
                  <a:lnTo>
                    <a:pt x="0" y="0"/>
                  </a:lnTo>
                </a:path>
              </a:pathLst>
            </a:custGeom>
          </p:spPr>
          <p:txBody>
            <a:bodyPr/>
            <a:lstStyle/>
            <a:p/>
          </p:txBody>
        </p:sp>
        <p:sp>
          <p:nvSpPr>
            <p:cNvPr id="54" name="pl54"/>
            <p:cNvSpPr/>
            <p:nvPr/>
          </p:nvSpPr>
          <p:spPr>
            <a:xfrm>
              <a:off x="7669944" y="2026872"/>
              <a:ext cx="755082" cy="216571"/>
            </a:xfrm>
            <a:custGeom>
              <a:avLst/>
              <a:pathLst>
                <a:path w="755082" h="216571">
                  <a:moveTo>
                    <a:pt x="755082" y="216571"/>
                  </a:moveTo>
                  <a:lnTo>
                    <a:pt x="0" y="0"/>
                  </a:lnTo>
                </a:path>
              </a:pathLst>
            </a:custGeom>
          </p:spPr>
          <p:txBody>
            <a:bodyPr/>
            <a:lstStyle/>
            <a:p/>
          </p:txBody>
        </p:sp>
        <p:sp>
          <p:nvSpPr>
            <p:cNvPr id="55" name="pl55"/>
            <p:cNvSpPr/>
            <p:nvPr/>
          </p:nvSpPr>
          <p:spPr>
            <a:xfrm>
              <a:off x="7670707" y="2357787"/>
              <a:ext cx="736322" cy="149301"/>
            </a:xfrm>
            <a:custGeom>
              <a:avLst/>
              <a:pathLst>
                <a:path w="736322" h="149301">
                  <a:moveTo>
                    <a:pt x="736322" y="149301"/>
                  </a:moveTo>
                  <a:lnTo>
                    <a:pt x="0" y="0"/>
                  </a:lnTo>
                </a:path>
              </a:pathLst>
            </a:custGeom>
          </p:spPr>
          <p:txBody>
            <a:bodyPr/>
            <a:lstStyle/>
            <a:p/>
          </p:txBody>
        </p:sp>
        <p:sp>
          <p:nvSpPr>
            <p:cNvPr id="56" name="pl56"/>
            <p:cNvSpPr/>
            <p:nvPr/>
          </p:nvSpPr>
          <p:spPr>
            <a:xfrm>
              <a:off x="7663915" y="2411033"/>
              <a:ext cx="694946" cy="617065"/>
            </a:xfrm>
            <a:custGeom>
              <a:avLst/>
              <a:pathLst>
                <a:path w="694946" h="617065">
                  <a:moveTo>
                    <a:pt x="694946" y="617065"/>
                  </a:moveTo>
                  <a:lnTo>
                    <a:pt x="0" y="0"/>
                  </a:lnTo>
                </a:path>
              </a:pathLst>
            </a:custGeom>
          </p:spPr>
          <p:txBody>
            <a:bodyPr/>
            <a:lstStyle/>
            <a:p/>
          </p:txBody>
        </p:sp>
        <p:sp>
          <p:nvSpPr>
            <p:cNvPr id="57" name="pl57"/>
            <p:cNvSpPr/>
            <p:nvPr/>
          </p:nvSpPr>
          <p:spPr>
            <a:xfrm>
              <a:off x="7666925" y="2409355"/>
              <a:ext cx="625506" cy="353515"/>
            </a:xfrm>
            <a:custGeom>
              <a:avLst/>
              <a:pathLst>
                <a:path w="625506" h="353515">
                  <a:moveTo>
                    <a:pt x="625506" y="353515"/>
                  </a:moveTo>
                  <a:lnTo>
                    <a:pt x="0" y="0"/>
                  </a:lnTo>
                </a:path>
              </a:pathLst>
            </a:custGeom>
          </p:spPr>
          <p:txBody>
            <a:bodyPr/>
            <a:lstStyle/>
            <a:p/>
          </p:txBody>
        </p:sp>
        <p:sp>
          <p:nvSpPr>
            <p:cNvPr id="58" name="pl58"/>
            <p:cNvSpPr/>
            <p:nvPr/>
          </p:nvSpPr>
          <p:spPr>
            <a:xfrm>
              <a:off x="7663395" y="2601054"/>
              <a:ext cx="719550" cy="688396"/>
            </a:xfrm>
            <a:custGeom>
              <a:avLst/>
              <a:pathLst>
                <a:path w="719550" h="688396">
                  <a:moveTo>
                    <a:pt x="719550" y="688396"/>
                  </a:moveTo>
                  <a:lnTo>
                    <a:pt x="0" y="0"/>
                  </a:lnTo>
                </a:path>
              </a:pathLst>
            </a:custGeom>
          </p:spPr>
          <p:txBody>
            <a:bodyPr/>
            <a:lstStyle/>
            <a:p/>
          </p:txBody>
        </p:sp>
        <p:sp>
          <p:nvSpPr>
            <p:cNvPr id="59" name="pl59"/>
            <p:cNvSpPr/>
            <p:nvPr/>
          </p:nvSpPr>
          <p:spPr>
            <a:xfrm>
              <a:off x="7666996" y="3168499"/>
              <a:ext cx="691865" cy="386424"/>
            </a:xfrm>
            <a:custGeom>
              <a:avLst/>
              <a:pathLst>
                <a:path w="691865" h="386424">
                  <a:moveTo>
                    <a:pt x="691865" y="386424"/>
                  </a:moveTo>
                  <a:lnTo>
                    <a:pt x="0" y="0"/>
                  </a:lnTo>
                </a:path>
              </a:pathLst>
            </a:custGeom>
          </p:spPr>
          <p:txBody>
            <a:bodyPr/>
            <a:lstStyle/>
            <a:p/>
          </p:txBody>
        </p:sp>
        <p:sp>
          <p:nvSpPr>
            <p:cNvPr id="60" name="pg60"/>
            <p:cNvSpPr/>
            <p:nvPr/>
          </p:nvSpPr>
          <p:spPr>
            <a:xfrm>
              <a:off x="8314365" y="85674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89828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84%</a:t>
              </a:r>
            </a:p>
          </p:txBody>
        </p:sp>
        <p:sp>
          <p:nvSpPr>
            <p:cNvPr id="62" name="pg62"/>
            <p:cNvSpPr/>
            <p:nvPr/>
          </p:nvSpPr>
          <p:spPr>
            <a:xfrm>
              <a:off x="8260004" y="138117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140403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84%</a:t>
              </a:r>
            </a:p>
          </p:txBody>
        </p:sp>
        <p:sp>
          <p:nvSpPr>
            <p:cNvPr id="64" name="pg64"/>
            <p:cNvSpPr/>
            <p:nvPr/>
          </p:nvSpPr>
          <p:spPr>
            <a:xfrm>
              <a:off x="8368515" y="112225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16378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84%</a:t>
              </a:r>
            </a:p>
          </p:txBody>
        </p:sp>
        <p:sp>
          <p:nvSpPr>
            <p:cNvPr id="66" name="pg66"/>
            <p:cNvSpPr/>
            <p:nvPr/>
          </p:nvSpPr>
          <p:spPr>
            <a:xfrm>
              <a:off x="8314365" y="164268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37225" y="168422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81%</a:t>
              </a:r>
            </a:p>
          </p:txBody>
        </p:sp>
        <p:sp>
          <p:nvSpPr>
            <p:cNvPr id="68" name="pg68"/>
            <p:cNvSpPr/>
            <p:nvPr/>
          </p:nvSpPr>
          <p:spPr>
            <a:xfrm>
              <a:off x="8284194" y="190349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9" name="tx69"/>
            <p:cNvSpPr/>
            <p:nvPr/>
          </p:nvSpPr>
          <p:spPr>
            <a:xfrm>
              <a:off x="8307054" y="194502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80%</a:t>
              </a:r>
            </a:p>
          </p:txBody>
        </p:sp>
        <p:sp>
          <p:nvSpPr>
            <p:cNvPr id="70" name="pg70"/>
            <p:cNvSpPr/>
            <p:nvPr/>
          </p:nvSpPr>
          <p:spPr>
            <a:xfrm>
              <a:off x="8356446" y="216365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1" name="tx71"/>
            <p:cNvSpPr/>
            <p:nvPr/>
          </p:nvSpPr>
          <p:spPr>
            <a:xfrm>
              <a:off x="8379306" y="220519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76%</a:t>
              </a:r>
            </a:p>
          </p:txBody>
        </p:sp>
        <p:sp>
          <p:nvSpPr>
            <p:cNvPr id="72" name="pg72"/>
            <p:cNvSpPr/>
            <p:nvPr/>
          </p:nvSpPr>
          <p:spPr>
            <a:xfrm>
              <a:off x="8338449" y="242591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61309" y="2467454"/>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69%</a:t>
              </a:r>
            </a:p>
          </p:txBody>
        </p:sp>
        <p:sp>
          <p:nvSpPr>
            <p:cNvPr id="74" name="pg74"/>
            <p:cNvSpPr/>
            <p:nvPr/>
          </p:nvSpPr>
          <p:spPr>
            <a:xfrm>
              <a:off x="8290281" y="295097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299251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68%</a:t>
              </a:r>
            </a:p>
          </p:txBody>
        </p:sp>
        <p:sp>
          <p:nvSpPr>
            <p:cNvPr id="76" name="pg76"/>
            <p:cNvSpPr/>
            <p:nvPr/>
          </p:nvSpPr>
          <p:spPr>
            <a:xfrm>
              <a:off x="8223851" y="268661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7" name="tx77"/>
            <p:cNvSpPr/>
            <p:nvPr/>
          </p:nvSpPr>
          <p:spPr>
            <a:xfrm>
              <a:off x="8246711" y="272815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68%</a:t>
              </a:r>
            </a:p>
          </p:txBody>
        </p:sp>
        <p:sp>
          <p:nvSpPr>
            <p:cNvPr id="78" name="pg78"/>
            <p:cNvSpPr/>
            <p:nvPr/>
          </p:nvSpPr>
          <p:spPr>
            <a:xfrm>
              <a:off x="8314365" y="321192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37225" y="32534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64%</a:t>
              </a:r>
            </a:p>
          </p:txBody>
        </p:sp>
        <p:sp>
          <p:nvSpPr>
            <p:cNvPr id="80" name="pg80"/>
            <p:cNvSpPr/>
            <p:nvPr/>
          </p:nvSpPr>
          <p:spPr>
            <a:xfrm>
              <a:off x="8290281" y="347792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51946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52%</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581598" y="401416"/>
              <a:ext cx="26684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Mali,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MCV2 had the lowest coverage of all vaccines (52%), followed by HPVc (64%).
Coverage of 5 vaccines increased (DTP3, HEPB3, HIB3, MCV2 and ROTAC) and 2 vaccines decreased (IPV1 and MCV1) compared to respective coverage in 2019.
Coverage of 8 vaccines increased (DTP3, HEPB3, HIB3, HPVC, IPVC, MCV2, ROTAC and RUBELLA), 1 vaccine was the same (IPV1), and 1 vaccine decreased (MCV1)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5678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67777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29875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91974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54072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316171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782699"/>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240368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202467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164565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093845" y="126664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5" name="pl15"/>
            <p:cNvSpPr/>
            <p:nvPr/>
          </p:nvSpPr>
          <p:spPr>
            <a:xfrm>
              <a:off x="1093845" y="88762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6" name="pl16"/>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80241" y="887626"/>
              <a:ext cx="1378461" cy="0"/>
            </a:xfrm>
            <a:custGeom>
              <a:avLst/>
              <a:pathLst>
                <a:path w="1378461" h="0">
                  <a:moveTo>
                    <a:pt x="0" y="0"/>
                  </a:moveTo>
                  <a:lnTo>
                    <a:pt x="435303" y="0"/>
                  </a:lnTo>
                  <a:lnTo>
                    <a:pt x="725505" y="0"/>
                  </a:lnTo>
                  <a:lnTo>
                    <a:pt x="798056" y="0"/>
                  </a:lnTo>
                  <a:lnTo>
                    <a:pt x="870607" y="0"/>
                  </a:lnTo>
                  <a:lnTo>
                    <a:pt x="1160809" y="0"/>
                  </a:lnTo>
                  <a:lnTo>
                    <a:pt x="1378461" y="0"/>
                  </a:lnTo>
                </a:path>
              </a:pathLst>
            </a:custGeom>
            <a:ln w="116535" cap="flat">
              <a:solidFill>
                <a:srgbClr val="E8E8E8">
                  <a:alpha val="100000"/>
                </a:srgbClr>
              </a:solidFill>
              <a:prstDash val="solid"/>
              <a:round/>
            </a:ln>
          </p:spPr>
          <p:txBody>
            <a:bodyPr/>
            <a:lstStyle/>
            <a:p/>
          </p:txBody>
        </p:sp>
        <p:sp>
          <p:nvSpPr>
            <p:cNvPr id="22" name="pl22"/>
            <p:cNvSpPr/>
            <p:nvPr/>
          </p:nvSpPr>
          <p:spPr>
            <a:xfrm>
              <a:off x="6897893" y="1266641"/>
              <a:ext cx="1160809" cy="0"/>
            </a:xfrm>
            <a:custGeom>
              <a:avLst/>
              <a:pathLst>
                <a:path w="1160809" h="0">
                  <a:moveTo>
                    <a:pt x="0" y="0"/>
                  </a:moveTo>
                  <a:lnTo>
                    <a:pt x="435303" y="0"/>
                  </a:lnTo>
                  <a:lnTo>
                    <a:pt x="507854" y="0"/>
                  </a:lnTo>
                  <a:lnTo>
                    <a:pt x="652955" y="0"/>
                  </a:lnTo>
                  <a:lnTo>
                    <a:pt x="725505" y="0"/>
                  </a:lnTo>
                  <a:lnTo>
                    <a:pt x="1088258" y="0"/>
                  </a:lnTo>
                  <a:lnTo>
                    <a:pt x="1160809" y="0"/>
                  </a:lnTo>
                </a:path>
              </a:pathLst>
            </a:custGeom>
            <a:ln w="116535" cap="flat">
              <a:solidFill>
                <a:srgbClr val="E8E8E8">
                  <a:alpha val="100000"/>
                </a:srgbClr>
              </a:solidFill>
              <a:prstDash val="solid"/>
              <a:round/>
            </a:ln>
          </p:spPr>
          <p:txBody>
            <a:bodyPr/>
            <a:lstStyle/>
            <a:p/>
          </p:txBody>
        </p:sp>
        <p:sp>
          <p:nvSpPr>
            <p:cNvPr id="23" name="pl23"/>
            <p:cNvSpPr/>
            <p:nvPr/>
          </p:nvSpPr>
          <p:spPr>
            <a:xfrm>
              <a:off x="6535140" y="1645655"/>
              <a:ext cx="1015708" cy="0"/>
            </a:xfrm>
            <a:custGeom>
              <a:avLst/>
              <a:pathLst>
                <a:path w="1015708" h="0">
                  <a:moveTo>
                    <a:pt x="0" y="0"/>
                  </a:moveTo>
                  <a:lnTo>
                    <a:pt x="362752" y="0"/>
                  </a:lnTo>
                  <a:lnTo>
                    <a:pt x="435303" y="0"/>
                  </a:lnTo>
                  <a:lnTo>
                    <a:pt x="435303" y="0"/>
                  </a:lnTo>
                  <a:lnTo>
                    <a:pt x="435303" y="0"/>
                  </a:lnTo>
                  <a:lnTo>
                    <a:pt x="943157" y="0"/>
                  </a:lnTo>
                  <a:lnTo>
                    <a:pt x="1015708" y="0"/>
                  </a:lnTo>
                </a:path>
              </a:pathLst>
            </a:custGeom>
            <a:ln w="116535" cap="flat">
              <a:solidFill>
                <a:srgbClr val="E8E8E8">
                  <a:alpha val="100000"/>
                </a:srgbClr>
              </a:solidFill>
              <a:prstDash val="solid"/>
              <a:round/>
            </a:ln>
          </p:spPr>
          <p:txBody>
            <a:bodyPr/>
            <a:lstStyle/>
            <a:p/>
          </p:txBody>
        </p:sp>
        <p:sp>
          <p:nvSpPr>
            <p:cNvPr id="24" name="pl24"/>
            <p:cNvSpPr/>
            <p:nvPr/>
          </p:nvSpPr>
          <p:spPr>
            <a:xfrm>
              <a:off x="6535140" y="2024670"/>
              <a:ext cx="1015708" cy="0"/>
            </a:xfrm>
            <a:custGeom>
              <a:avLst/>
              <a:pathLst>
                <a:path w="1015708" h="0">
                  <a:moveTo>
                    <a:pt x="0" y="0"/>
                  </a:moveTo>
                  <a:lnTo>
                    <a:pt x="362752" y="0"/>
                  </a:lnTo>
                  <a:lnTo>
                    <a:pt x="435303" y="0"/>
                  </a:lnTo>
                  <a:lnTo>
                    <a:pt x="435303" y="0"/>
                  </a:lnTo>
                  <a:lnTo>
                    <a:pt x="435303" y="0"/>
                  </a:lnTo>
                  <a:lnTo>
                    <a:pt x="943157" y="0"/>
                  </a:lnTo>
                  <a:lnTo>
                    <a:pt x="1015708" y="0"/>
                  </a:lnTo>
                </a:path>
              </a:pathLst>
            </a:custGeom>
            <a:ln w="116535" cap="flat">
              <a:solidFill>
                <a:srgbClr val="E8E8E8">
                  <a:alpha val="100000"/>
                </a:srgbClr>
              </a:solidFill>
              <a:prstDash val="solid"/>
              <a:round/>
            </a:ln>
          </p:spPr>
          <p:txBody>
            <a:bodyPr/>
            <a:lstStyle/>
            <a:p/>
          </p:txBody>
        </p:sp>
        <p:sp>
          <p:nvSpPr>
            <p:cNvPr id="25" name="pl25"/>
            <p:cNvSpPr/>
            <p:nvPr/>
          </p:nvSpPr>
          <p:spPr>
            <a:xfrm>
              <a:off x="6535140" y="2403685"/>
              <a:ext cx="1015708" cy="0"/>
            </a:xfrm>
            <a:custGeom>
              <a:avLst/>
              <a:pathLst>
                <a:path w="1015708" h="0">
                  <a:moveTo>
                    <a:pt x="0" y="0"/>
                  </a:moveTo>
                  <a:lnTo>
                    <a:pt x="362752" y="0"/>
                  </a:lnTo>
                  <a:lnTo>
                    <a:pt x="435303" y="0"/>
                  </a:lnTo>
                  <a:lnTo>
                    <a:pt x="435303" y="0"/>
                  </a:lnTo>
                  <a:lnTo>
                    <a:pt x="435303" y="0"/>
                  </a:lnTo>
                  <a:lnTo>
                    <a:pt x="943157" y="0"/>
                  </a:lnTo>
                  <a:lnTo>
                    <a:pt x="1015708" y="0"/>
                  </a:lnTo>
                </a:path>
              </a:pathLst>
            </a:custGeom>
            <a:ln w="116535" cap="flat">
              <a:solidFill>
                <a:srgbClr val="E8E8E8">
                  <a:alpha val="100000"/>
                </a:srgbClr>
              </a:solidFill>
              <a:prstDash val="solid"/>
              <a:round/>
            </a:ln>
          </p:spPr>
          <p:txBody>
            <a:bodyPr/>
            <a:lstStyle/>
            <a:p/>
          </p:txBody>
        </p:sp>
        <p:sp>
          <p:nvSpPr>
            <p:cNvPr id="26" name="pl26"/>
            <p:cNvSpPr/>
            <p:nvPr/>
          </p:nvSpPr>
          <p:spPr>
            <a:xfrm>
              <a:off x="6535140" y="2782699"/>
              <a:ext cx="507854" cy="0"/>
            </a:xfrm>
            <a:custGeom>
              <a:avLst/>
              <a:pathLst>
                <a:path w="507854" h="0">
                  <a:moveTo>
                    <a:pt x="0" y="0"/>
                  </a:moveTo>
                  <a:lnTo>
                    <a:pt x="145101" y="0"/>
                  </a:lnTo>
                  <a:lnTo>
                    <a:pt x="217651" y="0"/>
                  </a:lnTo>
                  <a:lnTo>
                    <a:pt x="217651" y="0"/>
                  </a:lnTo>
                  <a:lnTo>
                    <a:pt x="435303" y="0"/>
                  </a:lnTo>
                  <a:lnTo>
                    <a:pt x="435303" y="0"/>
                  </a:lnTo>
                  <a:lnTo>
                    <a:pt x="507854" y="0"/>
                  </a:lnTo>
                </a:path>
              </a:pathLst>
            </a:custGeom>
            <a:ln w="116535" cap="flat">
              <a:solidFill>
                <a:srgbClr val="E8E8E8">
                  <a:alpha val="100000"/>
                </a:srgbClr>
              </a:solidFill>
              <a:prstDash val="solid"/>
              <a:round/>
            </a:ln>
          </p:spPr>
          <p:txBody>
            <a:bodyPr/>
            <a:lstStyle/>
            <a:p/>
          </p:txBody>
        </p:sp>
        <p:sp>
          <p:nvSpPr>
            <p:cNvPr id="27" name="pl27"/>
            <p:cNvSpPr/>
            <p:nvPr/>
          </p:nvSpPr>
          <p:spPr>
            <a:xfrm>
              <a:off x="5954735" y="3161714"/>
              <a:ext cx="725505" cy="0"/>
            </a:xfrm>
            <a:custGeom>
              <a:avLst/>
              <a:pathLst>
                <a:path w="725505" h="0">
                  <a:moveTo>
                    <a:pt x="0" y="0"/>
                  </a:moveTo>
                  <a:lnTo>
                    <a:pt x="435303" y="0"/>
                  </a:lnTo>
                  <a:lnTo>
                    <a:pt x="435303" y="0"/>
                  </a:lnTo>
                  <a:lnTo>
                    <a:pt x="507854" y="0"/>
                  </a:lnTo>
                  <a:lnTo>
                    <a:pt x="652955" y="0"/>
                  </a:lnTo>
                  <a:lnTo>
                    <a:pt x="652955" y="0"/>
                  </a:lnTo>
                  <a:lnTo>
                    <a:pt x="725505" y="0"/>
                  </a:lnTo>
                </a:path>
              </a:pathLst>
            </a:custGeom>
            <a:ln w="116535" cap="flat">
              <a:solidFill>
                <a:srgbClr val="E8E8E8">
                  <a:alpha val="100000"/>
                </a:srgbClr>
              </a:solidFill>
              <a:prstDash val="solid"/>
              <a:round/>
            </a:ln>
          </p:spPr>
          <p:txBody>
            <a:bodyPr/>
            <a:lstStyle/>
            <a:p/>
          </p:txBody>
        </p:sp>
        <p:sp>
          <p:nvSpPr>
            <p:cNvPr id="28" name="pl28"/>
            <p:cNvSpPr/>
            <p:nvPr/>
          </p:nvSpPr>
          <p:spPr>
            <a:xfrm>
              <a:off x="1746801" y="3540728"/>
              <a:ext cx="3482428" cy="0"/>
            </a:xfrm>
            <a:custGeom>
              <a:avLst/>
              <a:pathLst>
                <a:path w="3482428" h="0">
                  <a:moveTo>
                    <a:pt x="0" y="0"/>
                  </a:moveTo>
                  <a:lnTo>
                    <a:pt x="1596113" y="0"/>
                  </a:lnTo>
                  <a:lnTo>
                    <a:pt x="2103967" y="0"/>
                  </a:lnTo>
                  <a:lnTo>
                    <a:pt x="2321618" y="0"/>
                  </a:lnTo>
                  <a:lnTo>
                    <a:pt x="2684371" y="0"/>
                  </a:lnTo>
                  <a:lnTo>
                    <a:pt x="3119675" y="0"/>
                  </a:lnTo>
                  <a:lnTo>
                    <a:pt x="3482428" y="0"/>
                  </a:lnTo>
                </a:path>
              </a:pathLst>
            </a:custGeom>
            <a:ln w="116535" cap="flat">
              <a:solidFill>
                <a:srgbClr val="E8E8E8">
                  <a:alpha val="100000"/>
                </a:srgbClr>
              </a:solidFill>
              <a:prstDash val="solid"/>
              <a:round/>
            </a:ln>
          </p:spPr>
          <p:txBody>
            <a:bodyPr/>
            <a:lstStyle/>
            <a:p/>
          </p:txBody>
        </p:sp>
        <p:sp>
          <p:nvSpPr>
            <p:cNvPr id="29" name="pl29"/>
            <p:cNvSpPr/>
            <p:nvPr/>
          </p:nvSpPr>
          <p:spPr>
            <a:xfrm>
              <a:off x="5374330" y="3919743"/>
              <a:ext cx="1305910" cy="0"/>
            </a:xfrm>
            <a:custGeom>
              <a:avLst/>
              <a:pathLst>
                <a:path w="1305910" h="0">
                  <a:moveTo>
                    <a:pt x="0" y="0"/>
                  </a:moveTo>
                  <a:lnTo>
                    <a:pt x="290202" y="0"/>
                  </a:lnTo>
                  <a:lnTo>
                    <a:pt x="870607" y="0"/>
                  </a:lnTo>
                  <a:lnTo>
                    <a:pt x="943157" y="0"/>
                  </a:lnTo>
                  <a:lnTo>
                    <a:pt x="1015708" y="0"/>
                  </a:lnTo>
                  <a:lnTo>
                    <a:pt x="1015708" y="0"/>
                  </a:lnTo>
                  <a:lnTo>
                    <a:pt x="1305910" y="0"/>
                  </a:lnTo>
                </a:path>
              </a:pathLst>
            </a:custGeom>
            <a:ln w="116535" cap="flat">
              <a:solidFill>
                <a:srgbClr val="E8E8E8">
                  <a:alpha val="100000"/>
                </a:srgbClr>
              </a:solidFill>
              <a:prstDash val="solid"/>
              <a:round/>
            </a:ln>
          </p:spPr>
          <p:txBody>
            <a:bodyPr/>
            <a:lstStyle/>
            <a:p/>
          </p:txBody>
        </p:sp>
        <p:sp>
          <p:nvSpPr>
            <p:cNvPr id="30" name="pl30"/>
            <p:cNvSpPr/>
            <p:nvPr/>
          </p:nvSpPr>
          <p:spPr>
            <a:xfrm>
              <a:off x="6244937" y="4298757"/>
              <a:ext cx="1088258" cy="0"/>
            </a:xfrm>
            <a:custGeom>
              <a:avLst/>
              <a:pathLst>
                <a:path w="1088258" h="0">
                  <a:moveTo>
                    <a:pt x="0" y="0"/>
                  </a:moveTo>
                  <a:lnTo>
                    <a:pt x="580404" y="0"/>
                  </a:lnTo>
                  <a:lnTo>
                    <a:pt x="580404" y="0"/>
                  </a:lnTo>
                  <a:lnTo>
                    <a:pt x="580404" y="0"/>
                  </a:lnTo>
                  <a:lnTo>
                    <a:pt x="870607" y="0"/>
                  </a:lnTo>
                  <a:lnTo>
                    <a:pt x="1088258" y="0"/>
                  </a:lnTo>
                  <a:lnTo>
                    <a:pt x="1088258" y="0"/>
                  </a:lnTo>
                </a:path>
              </a:pathLst>
            </a:custGeom>
            <a:ln w="116535" cap="flat">
              <a:solidFill>
                <a:srgbClr val="E8E8E8">
                  <a:alpha val="100000"/>
                </a:srgbClr>
              </a:solidFill>
              <a:prstDash val="solid"/>
              <a:round/>
            </a:ln>
          </p:spPr>
          <p:txBody>
            <a:bodyPr/>
            <a:lstStyle/>
            <a:p/>
          </p:txBody>
        </p:sp>
        <p:sp>
          <p:nvSpPr>
            <p:cNvPr id="31" name="pl31"/>
            <p:cNvSpPr/>
            <p:nvPr/>
          </p:nvSpPr>
          <p:spPr>
            <a:xfrm>
              <a:off x="6317488" y="4677772"/>
              <a:ext cx="943157" cy="0"/>
            </a:xfrm>
            <a:custGeom>
              <a:avLst/>
              <a:pathLst>
                <a:path w="943157" h="0">
                  <a:moveTo>
                    <a:pt x="0" y="0"/>
                  </a:moveTo>
                  <a:lnTo>
                    <a:pt x="72550" y="0"/>
                  </a:lnTo>
                  <a:lnTo>
                    <a:pt x="217651" y="0"/>
                  </a:lnTo>
                  <a:lnTo>
                    <a:pt x="362752" y="0"/>
                  </a:lnTo>
                  <a:lnTo>
                    <a:pt x="507854" y="0"/>
                  </a:lnTo>
                  <a:lnTo>
                    <a:pt x="580404" y="0"/>
                  </a:lnTo>
                  <a:lnTo>
                    <a:pt x="943157" y="0"/>
                  </a:lnTo>
                </a:path>
              </a:pathLst>
            </a:custGeom>
            <a:ln w="116535" cap="flat">
              <a:solidFill>
                <a:srgbClr val="E8E8E8">
                  <a:alpha val="100000"/>
                </a:srgbClr>
              </a:solidFill>
              <a:prstDash val="solid"/>
              <a:round/>
            </a:ln>
          </p:spPr>
          <p:txBody>
            <a:bodyPr/>
            <a:lstStyle/>
            <a:p/>
          </p:txBody>
        </p:sp>
        <p:sp>
          <p:nvSpPr>
            <p:cNvPr id="32" name="pl32"/>
            <p:cNvSpPr/>
            <p:nvPr/>
          </p:nvSpPr>
          <p:spPr>
            <a:xfrm>
              <a:off x="5664533" y="5056787"/>
              <a:ext cx="1015708" cy="0"/>
            </a:xfrm>
            <a:custGeom>
              <a:avLst/>
              <a:pathLst>
                <a:path w="1015708" h="0">
                  <a:moveTo>
                    <a:pt x="0" y="0"/>
                  </a:moveTo>
                  <a:lnTo>
                    <a:pt x="290202" y="0"/>
                  </a:lnTo>
                  <a:lnTo>
                    <a:pt x="507854" y="0"/>
                  </a:lnTo>
                  <a:lnTo>
                    <a:pt x="580404" y="0"/>
                  </a:lnTo>
                  <a:lnTo>
                    <a:pt x="725505" y="0"/>
                  </a:lnTo>
                  <a:lnTo>
                    <a:pt x="870607" y="0"/>
                  </a:lnTo>
                  <a:lnTo>
                    <a:pt x="1015708" y="0"/>
                  </a:lnTo>
                </a:path>
              </a:pathLst>
            </a:custGeom>
            <a:ln w="116535" cap="flat">
              <a:solidFill>
                <a:srgbClr val="E8E8E8">
                  <a:alpha val="100000"/>
                </a:srgbClr>
              </a:solidFill>
              <a:prstDash val="solid"/>
              <a:round/>
            </a:ln>
          </p:spPr>
          <p:txBody>
            <a:bodyPr/>
            <a:lstStyle/>
            <a:p/>
          </p:txBody>
        </p:sp>
        <p:sp>
          <p:nvSpPr>
            <p:cNvPr id="33" name="pt33"/>
            <p:cNvSpPr/>
            <p:nvPr/>
          </p:nvSpPr>
          <p:spPr>
            <a:xfrm>
              <a:off x="747379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11104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40124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54634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67574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05420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83655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40124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89339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3286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54634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1889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420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98165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96594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53064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89339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96594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96594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737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5463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96594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53064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89339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96594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96594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47379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5463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6594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53064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89339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96594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96594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4737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54634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03849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53064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74829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74829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67574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96594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96594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60319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95023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60319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45808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38553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67574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8553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174230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33841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84626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06392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42667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486197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22472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3698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66003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31298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24043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38553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67574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38553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82084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24043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82084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82084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11104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3286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3286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31298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38553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67574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82084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53064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89339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2561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24043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66003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38553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16788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95023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67574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53064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415530"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99593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778283"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342979"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995934"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92338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907676"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415530"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488080"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907676"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415530"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488080"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907676"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415530"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488080"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980226"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907676"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907676"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544923"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617473"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327271"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1684033"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4803708"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5166461"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5311563"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6617473"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6327271"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6762574"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270429"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270429"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6254720"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683512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19787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6182170"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6617473"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647237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710125" y="498032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54" name="tx154"/>
            <p:cNvSpPr/>
            <p:nvPr/>
          </p:nvSpPr>
          <p:spPr>
            <a:xfrm>
              <a:off x="563244" y="459727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5" name="tx155"/>
            <p:cNvSpPr/>
            <p:nvPr/>
          </p:nvSpPr>
          <p:spPr>
            <a:xfrm>
              <a:off x="572514"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6" name="tx156"/>
            <p:cNvSpPr/>
            <p:nvPr/>
          </p:nvSpPr>
          <p:spPr>
            <a:xfrm>
              <a:off x="508103" y="3808534"/>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57" name="tx157"/>
            <p:cNvSpPr/>
            <p:nvPr/>
          </p:nvSpPr>
          <p:spPr>
            <a:xfrm>
              <a:off x="572514"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572514"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9" name="tx159"/>
            <p:cNvSpPr/>
            <p:nvPr/>
          </p:nvSpPr>
          <p:spPr>
            <a:xfrm>
              <a:off x="67328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60" name="tx160"/>
            <p:cNvSpPr/>
            <p:nvPr/>
          </p:nvSpPr>
          <p:spPr>
            <a:xfrm>
              <a:off x="69166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1" name="tx161"/>
            <p:cNvSpPr/>
            <p:nvPr/>
          </p:nvSpPr>
          <p:spPr>
            <a:xfrm>
              <a:off x="52640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09194"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09194"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67344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5322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79803"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093845" y="398022"/>
              <a:ext cx="29352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Mali,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(82%) and 2024 (91%). DTP1 coverage declined in 2025 (90%) compared to 2024, and was higher than in 2019. In 2019-2025, DTP1 coverage was at it's lowest level in 2020 (75%).
In 2024, 1 vaccine had lower coverage than in 2019.
In 2025, 2 vaccines had lower coverage than in 2019.
In 2025, 5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3255332"/>
              <a:ext cx="2520366" cy="1339664"/>
            </a:xfrm>
            <a:custGeom>
              <a:avLst/>
              <a:pathLst>
                <a:path w="2520366" h="1339664">
                  <a:moveTo>
                    <a:pt x="0" y="1339664"/>
                  </a:moveTo>
                  <a:lnTo>
                    <a:pt x="2520366" y="0"/>
                  </a:lnTo>
                </a:path>
              </a:pathLst>
            </a:custGeom>
            <a:ln w="29811" cap="flat">
              <a:solidFill>
                <a:srgbClr val="FF0000">
                  <a:alpha val="100000"/>
                </a:srgbClr>
              </a:solidFill>
              <a:prstDash val="solid"/>
              <a:round/>
            </a:ln>
          </p:spPr>
          <p:txBody>
            <a:bodyPr/>
            <a:lstStyle/>
            <a:p/>
          </p:txBody>
        </p:sp>
        <p:sp>
          <p:nvSpPr>
            <p:cNvPr id="20" name="pl20"/>
            <p:cNvSpPr/>
            <p:nvPr/>
          </p:nvSpPr>
          <p:spPr>
            <a:xfrm>
              <a:off x="3655622" y="3255332"/>
              <a:ext cx="2520366" cy="1339664"/>
            </a:xfrm>
            <a:custGeom>
              <a:avLst/>
              <a:pathLst>
                <a:path w="2520366" h="1339664">
                  <a:moveTo>
                    <a:pt x="0" y="1339664"/>
                  </a:moveTo>
                  <a:lnTo>
                    <a:pt x="2520366" y="0"/>
                  </a:lnTo>
                </a:path>
              </a:pathLst>
            </a:custGeom>
            <a:ln w="29811" cap="flat">
              <a:solidFill>
                <a:srgbClr val="0058AB">
                  <a:alpha val="100000"/>
                </a:srgbClr>
              </a:solidFill>
              <a:prstDash val="solid"/>
              <a:round/>
            </a:ln>
          </p:spPr>
          <p:txBody>
            <a:bodyPr/>
            <a:lstStyle/>
            <a:p/>
          </p:txBody>
        </p:sp>
        <p:sp>
          <p:nvSpPr>
            <p:cNvPr id="21" name="pt21"/>
            <p:cNvSpPr/>
            <p:nvPr/>
          </p:nvSpPr>
          <p:spPr>
            <a:xfrm>
              <a:off x="3630796" y="45701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6151163"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3630796" y="45701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4" name="pt24"/>
            <p:cNvSpPr/>
            <p:nvPr/>
          </p:nvSpPr>
          <p:spPr>
            <a:xfrm>
              <a:off x="6151163"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5" name="tx25"/>
            <p:cNvSpPr/>
            <p:nvPr/>
          </p:nvSpPr>
          <p:spPr>
            <a:xfrm>
              <a:off x="3655622" y="46646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15</a:t>
              </a:r>
            </a:p>
          </p:txBody>
        </p:sp>
        <p:sp>
          <p:nvSpPr>
            <p:cNvPr id="26" name="tx26"/>
            <p:cNvSpPr/>
            <p:nvPr/>
          </p:nvSpPr>
          <p:spPr>
            <a:xfrm>
              <a:off x="6175989"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27" name="tx27"/>
            <p:cNvSpPr/>
            <p:nvPr/>
          </p:nvSpPr>
          <p:spPr>
            <a:xfrm>
              <a:off x="3655622" y="44227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28" name="tx28"/>
            <p:cNvSpPr/>
            <p:nvPr/>
          </p:nvSpPr>
          <p:spPr>
            <a:xfrm>
              <a:off x="6175989"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29" name="pl2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0" name="tx30"/>
            <p:cNvSpPr/>
            <p:nvPr/>
          </p:nvSpPr>
          <p:spPr>
            <a:xfrm>
              <a:off x="3195059" y="185951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31" name="tx31"/>
            <p:cNvSpPr/>
            <p:nvPr/>
          </p:nvSpPr>
          <p:spPr>
            <a:xfrm>
              <a:off x="3258388" y="2042001"/>
              <a:ext cx="794467"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at introduction</a:t>
              </a:r>
            </a:p>
          </p:txBody>
        </p:sp>
        <p:sp>
          <p:nvSpPr>
            <p:cNvPr id="32" name="rc32"/>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33" name="tx33"/>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4" name="tx34"/>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35" name="tx35"/>
            <p:cNvSpPr/>
            <p:nvPr/>
          </p:nvSpPr>
          <p:spPr>
            <a:xfrm rot="-5400000">
              <a:off x="60479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36" name="tx3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7" name="tx3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8" name="tx3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9" name="tx3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0" name="tx4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1" name="tx4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2" name="tx4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 name="pl4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4" name="pl4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5" name="tx4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46" name="tx4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7" name="tx47"/>
            <p:cNvSpPr/>
            <p:nvPr/>
          </p:nvSpPr>
          <p:spPr>
            <a:xfrm>
              <a:off x="757200" y="1330710"/>
              <a:ext cx="511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Mali, 2024-2025</a:t>
              </a:r>
            </a:p>
          </p:txBody>
        </p:sp>
        <p:sp>
          <p:nvSpPr>
            <p:cNvPr id="48" name="tx4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9" name="tx4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Mali was 2024.
In 2025, first dose (HPV1) programme coverage among girls was 64%. In 2025, last dose (HPVc) programme coverage among girls was 64%.</a:t>
            </a:r>
          </a:p>
        </p:txBody>
      </p:sp>
      <p:sp>
        <p:nvSpPr>
          <p:cNvPr id="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64%, following single dose schedule at introduction in 2024.</a:t>
            </a:r>
          </a:p>
        </p:txBody>
      </p:sp>
      <p:grpSp xmlns:pic="http://schemas.openxmlformats.org/drawingml/2006/picture">
        <p:nvGrpSpPr>
          <p:cNvPr id="52" name=""/>
          <p:cNvGrpSpPr/>
          <p:nvPr/>
        </p:nvGrpSpPr>
        <p:grpSpPr>
          <a:xfrm>
            <a:off x="292608" y="1005840"/>
            <a:ext cx="8595360" cy="28575"/>
            <a:chOff x="292608" y="1005840"/>
            <a:chExt cx="8595360" cy="28575"/>
          </a:xfrm>
        </p:grpSpPr>
        <p:sp>
          <p:nvSpPr>
            <p:cNvPr id="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586979"/>
              <a:ext cx="6481656" cy="1233848"/>
            </a:xfrm>
            <a:custGeom>
              <a:avLst/>
              <a:pathLst>
                <a:path w="6481656" h="1233848">
                  <a:moveTo>
                    <a:pt x="0" y="1233848"/>
                  </a:moveTo>
                  <a:lnTo>
                    <a:pt x="259266" y="1053285"/>
                  </a:lnTo>
                  <a:lnTo>
                    <a:pt x="518532" y="692158"/>
                  </a:lnTo>
                  <a:lnTo>
                    <a:pt x="777798" y="631971"/>
                  </a:lnTo>
                  <a:lnTo>
                    <a:pt x="1037065" y="451408"/>
                  </a:lnTo>
                  <a:lnTo>
                    <a:pt x="1296331" y="210657"/>
                  </a:lnTo>
                  <a:lnTo>
                    <a:pt x="1555597" y="180563"/>
                  </a:lnTo>
                  <a:lnTo>
                    <a:pt x="1814863" y="300938"/>
                  </a:lnTo>
                  <a:lnTo>
                    <a:pt x="2074130" y="300938"/>
                  </a:lnTo>
                  <a:lnTo>
                    <a:pt x="2333396" y="331032"/>
                  </a:lnTo>
                  <a:lnTo>
                    <a:pt x="2592662" y="331032"/>
                  </a:lnTo>
                  <a:lnTo>
                    <a:pt x="2851928" y="541689"/>
                  </a:lnTo>
                  <a:lnTo>
                    <a:pt x="3111195" y="571783"/>
                  </a:lnTo>
                  <a:lnTo>
                    <a:pt x="3370461" y="601877"/>
                  </a:lnTo>
                  <a:lnTo>
                    <a:pt x="3629727" y="541689"/>
                  </a:lnTo>
                  <a:lnTo>
                    <a:pt x="3888994" y="421314"/>
                  </a:lnTo>
                  <a:lnTo>
                    <a:pt x="4148260" y="240750"/>
                  </a:lnTo>
                  <a:lnTo>
                    <a:pt x="4407526" y="210657"/>
                  </a:lnTo>
                  <a:lnTo>
                    <a:pt x="4666792" y="240750"/>
                  </a:lnTo>
                  <a:lnTo>
                    <a:pt x="4926059" y="240750"/>
                  </a:lnTo>
                  <a:lnTo>
                    <a:pt x="5185325" y="421314"/>
                  </a:lnTo>
                  <a:lnTo>
                    <a:pt x="5444591" y="270844"/>
                  </a:lnTo>
                  <a:lnTo>
                    <a:pt x="5703857" y="240750"/>
                  </a:lnTo>
                  <a:lnTo>
                    <a:pt x="5963124" y="240750"/>
                  </a:lnTo>
                  <a:lnTo>
                    <a:pt x="6222390" y="30093"/>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6365078" y="3549983"/>
              <a:ext cx="1555597" cy="1444505"/>
            </a:xfrm>
            <a:custGeom>
              <a:avLst/>
              <a:pathLst>
                <a:path w="1555597" h="1444505">
                  <a:moveTo>
                    <a:pt x="0" y="1444505"/>
                  </a:moveTo>
                  <a:lnTo>
                    <a:pt x="259266" y="782440"/>
                  </a:lnTo>
                  <a:lnTo>
                    <a:pt x="518532" y="571783"/>
                  </a:lnTo>
                  <a:lnTo>
                    <a:pt x="777798" y="481501"/>
                  </a:lnTo>
                  <a:lnTo>
                    <a:pt x="1037065" y="331032"/>
                  </a:lnTo>
                  <a:lnTo>
                    <a:pt x="1296331" y="150469"/>
                  </a:lnTo>
                  <a:lnTo>
                    <a:pt x="1555597" y="0"/>
                  </a:lnTo>
                </a:path>
              </a:pathLst>
            </a:custGeom>
            <a:ln w="27101" cap="flat">
              <a:solidFill>
                <a:srgbClr val="7CAE00">
                  <a:alpha val="100000"/>
                </a:srgbClr>
              </a:solidFill>
              <a:prstDash val="solid"/>
              <a:round/>
            </a:ln>
          </p:spPr>
          <p:txBody>
            <a:bodyPr/>
            <a:lstStyle/>
            <a:p/>
          </p:txBody>
        </p:sp>
        <p:sp>
          <p:nvSpPr>
            <p:cNvPr id="29" name="pl29"/>
            <p:cNvSpPr/>
            <p:nvPr/>
          </p:nvSpPr>
          <p:spPr>
            <a:xfrm>
              <a:off x="4290948" y="2677261"/>
              <a:ext cx="3629727" cy="752346"/>
            </a:xfrm>
            <a:custGeom>
              <a:avLst/>
              <a:pathLst>
                <a:path w="3629727" h="752346">
                  <a:moveTo>
                    <a:pt x="0" y="752346"/>
                  </a:moveTo>
                  <a:lnTo>
                    <a:pt x="259266" y="692158"/>
                  </a:lnTo>
                  <a:lnTo>
                    <a:pt x="518532" y="662065"/>
                  </a:lnTo>
                  <a:lnTo>
                    <a:pt x="777798" y="752346"/>
                  </a:lnTo>
                  <a:lnTo>
                    <a:pt x="1037065" y="541689"/>
                  </a:lnTo>
                  <a:lnTo>
                    <a:pt x="1296331" y="300938"/>
                  </a:lnTo>
                  <a:lnTo>
                    <a:pt x="1555597" y="210657"/>
                  </a:lnTo>
                  <a:lnTo>
                    <a:pt x="1814863" y="240750"/>
                  </a:lnTo>
                  <a:lnTo>
                    <a:pt x="2074130" y="210657"/>
                  </a:lnTo>
                  <a:lnTo>
                    <a:pt x="2333396" y="451408"/>
                  </a:lnTo>
                  <a:lnTo>
                    <a:pt x="2592662" y="210657"/>
                  </a:lnTo>
                  <a:lnTo>
                    <a:pt x="2851928" y="210657"/>
                  </a:lnTo>
                  <a:lnTo>
                    <a:pt x="3111195" y="90281"/>
                  </a:lnTo>
                  <a:lnTo>
                    <a:pt x="3370461" y="0"/>
                  </a:lnTo>
                  <a:lnTo>
                    <a:pt x="3629727" y="0"/>
                  </a:lnTo>
                </a:path>
              </a:pathLst>
            </a:custGeom>
            <a:ln w="27101" cap="flat">
              <a:solidFill>
                <a:srgbClr val="00BFC4">
                  <a:alpha val="100000"/>
                </a:srgbClr>
              </a:solidFill>
              <a:prstDash val="solid"/>
              <a:round/>
            </a:ln>
          </p:spPr>
          <p:txBody>
            <a:bodyPr/>
            <a:lstStyle/>
            <a:p/>
          </p:txBody>
        </p:sp>
        <p:sp>
          <p:nvSpPr>
            <p:cNvPr id="30" name="pl30"/>
            <p:cNvSpPr/>
            <p:nvPr/>
          </p:nvSpPr>
          <p:spPr>
            <a:xfrm>
              <a:off x="7661409" y="3188856"/>
              <a:ext cx="259266" cy="1474599"/>
            </a:xfrm>
            <a:custGeom>
              <a:avLst/>
              <a:pathLst>
                <a:path w="259266" h="1474599">
                  <a:moveTo>
                    <a:pt x="0" y="1474599"/>
                  </a:moveTo>
                  <a:lnTo>
                    <a:pt x="259266"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54860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51160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63888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1504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378245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6326701" y="49561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252571" y="339123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623033" y="462507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7000" y="2520963"/>
              <a:ext cx="242941" cy="61859"/>
            </a:xfrm>
            <a:custGeom>
              <a:avLst/>
              <a:pathLst>
                <a:path w="242941" h="61859">
                  <a:moveTo>
                    <a:pt x="242941" y="0"/>
                  </a:moveTo>
                  <a:lnTo>
                    <a:pt x="0" y="61859"/>
                  </a:lnTo>
                </a:path>
              </a:pathLst>
            </a:custGeom>
          </p:spPr>
          <p:txBody>
            <a:bodyPr/>
            <a:lstStyle/>
            <a:p/>
          </p:txBody>
        </p:sp>
        <p:sp>
          <p:nvSpPr>
            <p:cNvPr id="41" name="pl41"/>
            <p:cNvSpPr/>
            <p:nvPr/>
          </p:nvSpPr>
          <p:spPr>
            <a:xfrm>
              <a:off x="7936542" y="2681692"/>
              <a:ext cx="243399" cy="67981"/>
            </a:xfrm>
            <a:custGeom>
              <a:avLst/>
              <a:pathLst>
                <a:path w="243399" h="67981">
                  <a:moveTo>
                    <a:pt x="243399" y="67981"/>
                  </a:moveTo>
                  <a:lnTo>
                    <a:pt x="0" y="0"/>
                  </a:lnTo>
                </a:path>
              </a:pathLst>
            </a:custGeom>
          </p:spPr>
          <p:txBody>
            <a:bodyPr/>
            <a:lstStyle/>
            <a:p/>
          </p:txBody>
        </p:sp>
        <p:sp>
          <p:nvSpPr>
            <p:cNvPr id="42" name="pl42"/>
            <p:cNvSpPr/>
            <p:nvPr/>
          </p:nvSpPr>
          <p:spPr>
            <a:xfrm>
              <a:off x="7940023" y="3188855"/>
              <a:ext cx="239918" cy="1"/>
            </a:xfrm>
            <a:custGeom>
              <a:avLst/>
              <a:pathLst>
                <a:path w="239918" h="1">
                  <a:moveTo>
                    <a:pt x="239918" y="0"/>
                  </a:moveTo>
                  <a:lnTo>
                    <a:pt x="0" y="1"/>
                  </a:lnTo>
                </a:path>
              </a:pathLst>
            </a:custGeom>
          </p:spPr>
          <p:txBody>
            <a:bodyPr/>
            <a:lstStyle/>
            <a:p/>
          </p:txBody>
        </p:sp>
        <p:sp>
          <p:nvSpPr>
            <p:cNvPr id="43" name="pl43"/>
            <p:cNvSpPr/>
            <p:nvPr/>
          </p:nvSpPr>
          <p:spPr>
            <a:xfrm>
              <a:off x="7940023" y="3549982"/>
              <a:ext cx="239918" cy="0"/>
            </a:xfrm>
            <a:custGeom>
              <a:avLst/>
              <a:pathLst>
                <a:path w="239918" h="0">
                  <a:moveTo>
                    <a:pt x="239918" y="0"/>
                  </a:moveTo>
                  <a:lnTo>
                    <a:pt x="0" y="0"/>
                  </a:lnTo>
                </a:path>
              </a:pathLst>
            </a:custGeom>
          </p:spPr>
          <p:txBody>
            <a:bodyPr/>
            <a:lstStyle/>
            <a:p/>
          </p:txBody>
        </p:sp>
        <p:sp>
          <p:nvSpPr>
            <p:cNvPr id="44" name="pg44"/>
            <p:cNvSpPr/>
            <p:nvPr/>
          </p:nvSpPr>
          <p:spPr>
            <a:xfrm>
              <a:off x="8111362" y="241043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45127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84%</a:t>
              </a:r>
            </a:p>
          </p:txBody>
        </p:sp>
        <p:sp>
          <p:nvSpPr>
            <p:cNvPr id="46" name="pg46"/>
            <p:cNvSpPr/>
            <p:nvPr/>
          </p:nvSpPr>
          <p:spPr>
            <a:xfrm>
              <a:off x="8111362" y="268302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72386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81%</a:t>
              </a:r>
            </a:p>
          </p:txBody>
        </p:sp>
        <p:sp>
          <p:nvSpPr>
            <p:cNvPr id="48" name="pg48"/>
            <p:cNvSpPr/>
            <p:nvPr/>
          </p:nvSpPr>
          <p:spPr>
            <a:xfrm>
              <a:off x="8111362" y="309786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313871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64%</a:t>
              </a:r>
            </a:p>
          </p:txBody>
        </p:sp>
        <p:sp>
          <p:nvSpPr>
            <p:cNvPr id="50" name="pg50"/>
            <p:cNvSpPr/>
            <p:nvPr/>
          </p:nvSpPr>
          <p:spPr>
            <a:xfrm>
              <a:off x="8111362" y="345899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49983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52%</a:t>
              </a:r>
            </a:p>
          </p:txBody>
        </p:sp>
        <p:sp>
          <p:nvSpPr>
            <p:cNvPr id="52" name="pg52"/>
            <p:cNvSpPr/>
            <p:nvPr/>
          </p:nvSpPr>
          <p:spPr>
            <a:xfrm>
              <a:off x="1141622" y="380208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7342" y="384582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43</a:t>
              </a:r>
            </a:p>
          </p:txBody>
        </p:sp>
        <p:sp>
          <p:nvSpPr>
            <p:cNvPr id="54" name="pg54"/>
            <p:cNvSpPr/>
            <p:nvPr/>
          </p:nvSpPr>
          <p:spPr>
            <a:xfrm>
              <a:off x="6138380" y="4961032"/>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6184100" y="5006752"/>
              <a:ext cx="70337"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4</a:t>
              </a:r>
            </a:p>
          </p:txBody>
        </p:sp>
        <p:sp>
          <p:nvSpPr>
            <p:cNvPr id="56" name="pg56"/>
            <p:cNvSpPr/>
            <p:nvPr/>
          </p:nvSpPr>
          <p:spPr>
            <a:xfrm>
              <a:off x="3992516" y="341123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038236" y="3455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56</a:t>
              </a:r>
            </a:p>
          </p:txBody>
        </p:sp>
        <p:sp>
          <p:nvSpPr>
            <p:cNvPr id="58" name="pg58"/>
            <p:cNvSpPr/>
            <p:nvPr/>
          </p:nvSpPr>
          <p:spPr>
            <a:xfrm>
              <a:off x="7725234" y="450102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770954" y="45448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15</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338008" y="1705910"/>
              <a:ext cx="12022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Mali,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Mali has all 4 of the  SDG vaccines.
In 2025, Mali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91% in 2024 to 90% in 2025.
• DTP3 coverage increased 1 percentage point from 83% in 2024 to 84% in 2025.
• There were there were 11,000 more zero-dose children in 2025. This leaves 94,000 children without vaccination, vulnerable to vaccine-preventable diseases and a further 56,000 with incomplete protection.
• Mali accounted for 2.3% of zero-dose children in West and Central Africa (WCAR) and 0.7% of zero-dose children globally.
• MCV1 coverage declined 4 percentage points from 72% in 2024 to 68% in 2025. There were 301,000 children who missed out on the first measles vaccination.
• MCV2 coverage increased 5 percentage points from 47% in 2024 to 52% in 2025.
• Last dose coverage of HPV vaccination (HPVc) among girls increased from 15% to 64%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Mali,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Mali.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Auto-disable syringes 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P7TF5XRZ5TZD-1674051314-8248</_dlc_DocId>
    <_dlc_DocIdUrl xmlns="5ce71423-0d49-4a04-8822-86064e799dcd">
      <Url>https://unicef.sharepoint.com/teams/DAPM-DataComm/_layouts/15/DocIdRedir.aspx?ID=P7TF5XRZ5TZD-1674051314-8248</Url>
      <Description>P7TF5XRZ5TZD-1674051314-8248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A3BC6AD5-F1B7-440C-A23F-A1FA66CFE1D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2026-07-10T23:36:30Z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1c0b8b39-0986-4091-a7d6-7e91816cc66a</vt:lpwstr>
  </property>
</Properties>
</file>