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012a5f3a391bd9af0d514a949fe8ecf04a5a19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94bf85a750c5fbe7eda4bb5948e9a0cd678627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0976b2319be04aa0383a7f3770e1902b0154d3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2511207"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2822259"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1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375541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406646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99962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531067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562173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593278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624383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55488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6865939"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7176991"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8" name="rc98"/>
            <p:cNvSpPr/>
            <p:nvPr/>
          </p:nvSpPr>
          <p:spPr>
            <a:xfrm>
              <a:off x="7488044"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9" name="rc99"/>
            <p:cNvSpPr/>
            <p:nvPr/>
          </p:nvSpPr>
          <p:spPr>
            <a:xfrm>
              <a:off x="7799096"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8110148"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842120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8732253"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2822259"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3133311"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3444364"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16"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68"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7752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499962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593278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624383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655488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686593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717699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748804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7799096"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110148"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842120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8732253"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3444364" y="2993459"/>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4" name="rc124"/>
            <p:cNvSpPr/>
            <p:nvPr/>
          </p:nvSpPr>
          <p:spPr>
            <a:xfrm>
              <a:off x="3755416"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4066468"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2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73"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499962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531067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5621730"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593278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6243834"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655488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6865939"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7176991"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429859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429859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7" name="rc157"/>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126699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220015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2822259"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4436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688573"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62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531067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30"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82"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455961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455961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455961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455961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3" name="rc183"/>
            <p:cNvSpPr/>
            <p:nvPr/>
          </p:nvSpPr>
          <p:spPr>
            <a:xfrm>
              <a:off x="955945"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126699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157805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188910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200154"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51120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282225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31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3444364"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755416"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4066468"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688573"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4999625"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531067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621730"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593278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3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8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7176991"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3515512"/>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351551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3515512"/>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3515512"/>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351551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5" name="rc215"/>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1266997"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220015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1" name="rc221"/>
            <p:cNvSpPr/>
            <p:nvPr/>
          </p:nvSpPr>
          <p:spPr>
            <a:xfrm>
              <a:off x="2822259"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344436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73"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2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7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30"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82"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34"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87"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39" y="482064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1" y="482064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4" y="482064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096" y="482064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48" y="482064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1" y="482064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3" y="482064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1" y="377653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2" name="rc242"/>
            <p:cNvSpPr/>
            <p:nvPr/>
          </p:nvSpPr>
          <p:spPr>
            <a:xfrm>
              <a:off x="7488044" y="377653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096" y="3776538"/>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4" name="rc244"/>
            <p:cNvSpPr/>
            <p:nvPr/>
          </p:nvSpPr>
          <p:spPr>
            <a:xfrm>
              <a:off x="8110148" y="377653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8421201"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6" name="rc246"/>
            <p:cNvSpPr/>
            <p:nvPr/>
          </p:nvSpPr>
          <p:spPr>
            <a:xfrm>
              <a:off x="8732253" y="377653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7" name="rc247"/>
            <p:cNvSpPr/>
            <p:nvPr/>
          </p:nvSpPr>
          <p:spPr>
            <a:xfrm>
              <a:off x="4066468"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8" name="rc248"/>
            <p:cNvSpPr/>
            <p:nvPr/>
          </p:nvSpPr>
          <p:spPr>
            <a:xfrm>
              <a:off x="4377521"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9" name="rc249"/>
            <p:cNvSpPr/>
            <p:nvPr/>
          </p:nvSpPr>
          <p:spPr>
            <a:xfrm>
              <a:off x="4688573" y="534269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50" name="rc250"/>
            <p:cNvSpPr/>
            <p:nvPr/>
          </p:nvSpPr>
          <p:spPr>
            <a:xfrm>
              <a:off x="4999625" y="5342698"/>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51" name="rc251"/>
            <p:cNvSpPr/>
            <p:nvPr/>
          </p:nvSpPr>
          <p:spPr>
            <a:xfrm>
              <a:off x="5310677"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730" y="534269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53" name="rc253"/>
            <p:cNvSpPr/>
            <p:nvPr/>
          </p:nvSpPr>
          <p:spPr>
            <a:xfrm>
              <a:off x="5932782"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4" name="rc254"/>
            <p:cNvSpPr/>
            <p:nvPr/>
          </p:nvSpPr>
          <p:spPr>
            <a:xfrm>
              <a:off x="6243834" y="5342698"/>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5" name="rc255"/>
            <p:cNvSpPr/>
            <p:nvPr/>
          </p:nvSpPr>
          <p:spPr>
            <a:xfrm>
              <a:off x="6554887"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56" name="rc256"/>
            <p:cNvSpPr/>
            <p:nvPr/>
          </p:nvSpPr>
          <p:spPr>
            <a:xfrm>
              <a:off x="6865939" y="5342698"/>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57" name="rc257"/>
            <p:cNvSpPr/>
            <p:nvPr/>
          </p:nvSpPr>
          <p:spPr>
            <a:xfrm>
              <a:off x="7176991"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44" y="534269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9" name="rc259"/>
            <p:cNvSpPr/>
            <p:nvPr/>
          </p:nvSpPr>
          <p:spPr>
            <a:xfrm>
              <a:off x="7799096"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48" y="534269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1" name="rc261"/>
            <p:cNvSpPr/>
            <p:nvPr/>
          </p:nvSpPr>
          <p:spPr>
            <a:xfrm>
              <a:off x="8421201"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2" name="rc262"/>
            <p:cNvSpPr/>
            <p:nvPr/>
          </p:nvSpPr>
          <p:spPr>
            <a:xfrm>
              <a:off x="8732253"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3" name="tx26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6" name="tx26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8" name="tx26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2" name="tx272"/>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476271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600692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6650123"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696117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7272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6" name="tx286"/>
            <p:cNvSpPr/>
            <p:nvPr/>
          </p:nvSpPr>
          <p:spPr>
            <a:xfrm>
              <a:off x="820538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7" name="tx287"/>
            <p:cNvSpPr/>
            <p:nvPr/>
          </p:nvSpPr>
          <p:spPr>
            <a:xfrm>
              <a:off x="851643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882748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72722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851643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4" name="tx31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291749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6650123"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6" name="tx33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7" name="tx337"/>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9" name="tx33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0" name="tx34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1" name="tx341"/>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2" name="tx342"/>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6" name="tx356"/>
            <p:cNvSpPr/>
            <p:nvPr/>
          </p:nvSpPr>
          <p:spPr>
            <a:xfrm>
              <a:off x="756218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9" name="tx359"/>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0" name="tx360"/>
            <p:cNvSpPr/>
            <p:nvPr/>
          </p:nvSpPr>
          <p:spPr>
            <a:xfrm>
              <a:off x="8827489"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1" name="tx361"/>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2" name="tx362"/>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385065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75621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2" name="tx38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8" name="tx38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6650123"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2" name="tx39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3" name="tx39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4" name="tx39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5" name="tx39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8" name="tx398"/>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7272228"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8516437"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0" name="tx410"/>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2" name="tx412"/>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4" name="tx414"/>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540591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0" name="tx430"/>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633907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6650123"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6961175"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4" name="tx434"/>
            <p:cNvSpPr/>
            <p:nvPr/>
          </p:nvSpPr>
          <p:spPr>
            <a:xfrm>
              <a:off x="727222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5" name="tx435"/>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6" name="tx436"/>
            <p:cNvSpPr/>
            <p:nvPr/>
          </p:nvSpPr>
          <p:spPr>
            <a:xfrm>
              <a:off x="7894332"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7" name="tx437"/>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8" name="tx438"/>
            <p:cNvSpPr/>
            <p:nvPr/>
          </p:nvSpPr>
          <p:spPr>
            <a:xfrm>
              <a:off x="8516437"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9" name="tx439"/>
            <p:cNvSpPr/>
            <p:nvPr/>
          </p:nvSpPr>
          <p:spPr>
            <a:xfrm>
              <a:off x="882748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40" name="tx440"/>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5" name="tx445"/>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5716966"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602801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1" name="tx461"/>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2" name="tx462"/>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3" name="tx463"/>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5" name="tx465"/>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8516437"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7" name="tx46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68" name="tx468"/>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3" name="tx473"/>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5" name="tx475"/>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0" name="tx480"/>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5405914"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4" name="tx484"/>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5" name="tx485"/>
            <p:cNvSpPr/>
            <p:nvPr/>
          </p:nvSpPr>
          <p:spPr>
            <a:xfrm>
              <a:off x="633907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6650123"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7" name="tx487"/>
            <p:cNvSpPr/>
            <p:nvPr/>
          </p:nvSpPr>
          <p:spPr>
            <a:xfrm>
              <a:off x="696117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8" name="tx488"/>
            <p:cNvSpPr/>
            <p:nvPr/>
          </p:nvSpPr>
          <p:spPr>
            <a:xfrm>
              <a:off x="727222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89" name="tx489"/>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0" name="tx490"/>
            <p:cNvSpPr/>
            <p:nvPr/>
          </p:nvSpPr>
          <p:spPr>
            <a:xfrm>
              <a:off x="7894332"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1" name="tx491"/>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2" name="tx492"/>
            <p:cNvSpPr/>
            <p:nvPr/>
          </p:nvSpPr>
          <p:spPr>
            <a:xfrm>
              <a:off x="8516437"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3" name="tx493"/>
            <p:cNvSpPr/>
            <p:nvPr/>
          </p:nvSpPr>
          <p:spPr>
            <a:xfrm>
              <a:off x="882748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94" name="tx494"/>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95" name="tx495"/>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96" name="tx496"/>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7" name="tx497"/>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8" name="tx498"/>
            <p:cNvSpPr/>
            <p:nvPr/>
          </p:nvSpPr>
          <p:spPr>
            <a:xfrm>
              <a:off x="8516437"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9" name="tx499"/>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00" name="tx500"/>
            <p:cNvSpPr/>
            <p:nvPr/>
          </p:nvSpPr>
          <p:spPr>
            <a:xfrm>
              <a:off x="2606443"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1" name="tx501"/>
            <p:cNvSpPr/>
            <p:nvPr/>
          </p:nvSpPr>
          <p:spPr>
            <a:xfrm>
              <a:off x="353960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02" name="tx502"/>
            <p:cNvSpPr/>
            <p:nvPr/>
          </p:nvSpPr>
          <p:spPr>
            <a:xfrm>
              <a:off x="7272228"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03" name="tx503"/>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4" name="tx504"/>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5" name="tx505"/>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6" name="tx506"/>
            <p:cNvSpPr/>
            <p:nvPr/>
          </p:nvSpPr>
          <p:spPr>
            <a:xfrm>
              <a:off x="416170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07" name="tx507"/>
            <p:cNvSpPr/>
            <p:nvPr/>
          </p:nvSpPr>
          <p:spPr>
            <a:xfrm>
              <a:off x="4472757"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08" name="tx508"/>
            <p:cNvSpPr/>
            <p:nvPr/>
          </p:nvSpPr>
          <p:spPr>
            <a:xfrm>
              <a:off x="478380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09" name="tx509"/>
            <p:cNvSpPr/>
            <p:nvPr/>
          </p:nvSpPr>
          <p:spPr>
            <a:xfrm>
              <a:off x="509486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10" name="tx510"/>
            <p:cNvSpPr/>
            <p:nvPr/>
          </p:nvSpPr>
          <p:spPr>
            <a:xfrm>
              <a:off x="5405914"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11" name="tx511"/>
            <p:cNvSpPr/>
            <p:nvPr/>
          </p:nvSpPr>
          <p:spPr>
            <a:xfrm>
              <a:off x="571696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12" name="tx512"/>
            <p:cNvSpPr/>
            <p:nvPr/>
          </p:nvSpPr>
          <p:spPr>
            <a:xfrm>
              <a:off x="602801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13" name="tx513"/>
            <p:cNvSpPr/>
            <p:nvPr/>
          </p:nvSpPr>
          <p:spPr>
            <a:xfrm>
              <a:off x="6339071"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14" name="tx514"/>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15" name="tx515"/>
            <p:cNvSpPr/>
            <p:nvPr/>
          </p:nvSpPr>
          <p:spPr>
            <a:xfrm>
              <a:off x="696117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16" name="tx516"/>
            <p:cNvSpPr/>
            <p:nvPr/>
          </p:nvSpPr>
          <p:spPr>
            <a:xfrm>
              <a:off x="7272228"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17" name="tx517"/>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18" name="tx518"/>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9" name="tx519"/>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0" name="tx520"/>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21" name="tx521"/>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22" name="tx52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3" name="tx52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24" name="tx52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25" name="tx52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6" name="tx52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7" name="tx52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28" name="tx52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29" name="tx52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0" name="tx53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1" name="tx53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2" name="tx53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3" name="tx53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34" name="tx53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35" name="tx53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6" name="tx53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7" name="tx53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38" name="tx53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39" name="tx53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0" name="tx54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1" name="tx54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2" name="tx54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3" name="tx54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4" name="tx54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5" name="tx54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6" name="tx54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7" name="tx54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48" name="tx54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49" name="tx54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50" name="tx55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51" name="tx55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52" name="tx55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53" name="tx55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4" name="tx55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55" name="tx55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6" name="tx55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7" name="tx55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58" name="tx55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59" name="tx55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60" name="tx56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61" name="tx56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62" name="tx56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63" name="pic563"/>
            <p:cNvPicPr/>
            <p:nvPr/>
          </p:nvPicPr>
          <p:blipFill>
            <a:blip r:embed="rId2" cstate="print"/>
            <a:stretch>
              <a:fillRect/>
            </a:stretch>
          </p:blipFill>
          <p:spPr>
            <a:xfrm>
              <a:off x="4653227" y="5838594"/>
              <a:ext cx="2160000" cy="219455"/>
            </a:xfrm>
            <a:prstGeom prst="rect">
              <a:avLst/>
            </a:prstGeom>
          </p:spPr>
        </p:pic>
        <p:sp>
          <p:nvSpPr>
            <p:cNvPr id="564" name="pl56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5" name="pl56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1" name="pl57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tx57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7" name="tx57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8" name="tx57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79" name="tx57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0" name="tx58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1" name="tx58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2" name="tx582"/>
            <p:cNvSpPr/>
            <p:nvPr/>
          </p:nvSpPr>
          <p:spPr>
            <a:xfrm>
              <a:off x="924840" y="1332266"/>
              <a:ext cx="35972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North Macedonia, 2000-2025</a:t>
              </a:r>
            </a:p>
          </p:txBody>
        </p:sp>
        <p:sp>
          <p:nvSpPr>
            <p:cNvPr id="583" name="tx58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84" name="tx58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85" name="tx58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(14%) vaccines in the schedule achieved coverage of 90% or more. Vaccine coverage ranged from 60% to 97%.
Since 2005, estimates have been made for 8 new vaccines. IPVC is the newest vaccine reported (2021), which achieved 79% coverage in 2025.
In 2025, North Macedonia did not report any stockouts of vaccines or supplies.</a:t>
            </a:r>
          </a:p>
        </p:txBody>
      </p:sp>
      <p:sp>
        <p:nvSpPr>
          <p:cNvPr id="5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three, and declined for 10, indicating limited improvement in routine immunization performance; two achieved at least 90% coverage.</a:t>
            </a:r>
          </a:p>
        </p:txBody>
      </p:sp>
      <p:grpSp xmlns:pic="http://schemas.openxmlformats.org/drawingml/2006/picture">
        <p:nvGrpSpPr>
          <p:cNvPr id="588" name=""/>
          <p:cNvGrpSpPr/>
          <p:nvPr/>
        </p:nvGrpSpPr>
        <p:grpSpPr>
          <a:xfrm>
            <a:off x="292608" y="1005840"/>
            <a:ext cx="8595360" cy="28575"/>
            <a:chOff x="292608" y="1005840"/>
            <a:chExt cx="8595360" cy="28575"/>
          </a:xfrm>
        </p:grpSpPr>
        <p:sp>
          <p:nvSpPr>
            <p:cNvPr id="5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7"/>
            </a:xfrm>
            <a:custGeom>
              <a:avLst/>
              <a:pathLst>
                <a:path w="6481656" h="399027">
                  <a:moveTo>
                    <a:pt x="0" y="39902"/>
                  </a:moveTo>
                  <a:lnTo>
                    <a:pt x="259266" y="159610"/>
                  </a:lnTo>
                  <a:lnTo>
                    <a:pt x="518532" y="0"/>
                  </a:lnTo>
                  <a:lnTo>
                    <a:pt x="777798" y="0"/>
                  </a:lnTo>
                  <a:lnTo>
                    <a:pt x="1037065" y="119708"/>
                  </a:lnTo>
                  <a:lnTo>
                    <a:pt x="1296331" y="0"/>
                  </a:lnTo>
                  <a:lnTo>
                    <a:pt x="1555597" y="159610"/>
                  </a:lnTo>
                  <a:lnTo>
                    <a:pt x="1814863" y="159610"/>
                  </a:lnTo>
                  <a:lnTo>
                    <a:pt x="2074130" y="119708"/>
                  </a:lnTo>
                  <a:lnTo>
                    <a:pt x="2333396" y="119708"/>
                  </a:lnTo>
                  <a:lnTo>
                    <a:pt x="2592662" y="79805"/>
                  </a:lnTo>
                  <a:lnTo>
                    <a:pt x="2851928" y="79805"/>
                  </a:lnTo>
                  <a:lnTo>
                    <a:pt x="3111195" y="39902"/>
                  </a:lnTo>
                  <a:lnTo>
                    <a:pt x="3370461" y="0"/>
                  </a:lnTo>
                  <a:lnTo>
                    <a:pt x="3629727" y="39902"/>
                  </a:lnTo>
                  <a:lnTo>
                    <a:pt x="3888994" y="39902"/>
                  </a:lnTo>
                  <a:lnTo>
                    <a:pt x="4148260" y="79805"/>
                  </a:lnTo>
                  <a:lnTo>
                    <a:pt x="4407526" y="79805"/>
                  </a:lnTo>
                  <a:lnTo>
                    <a:pt x="4666792" y="39902"/>
                  </a:lnTo>
                  <a:lnTo>
                    <a:pt x="4926059" y="119708"/>
                  </a:lnTo>
                  <a:lnTo>
                    <a:pt x="5185325" y="239416"/>
                  </a:lnTo>
                  <a:lnTo>
                    <a:pt x="5444591" y="399027"/>
                  </a:lnTo>
                  <a:lnTo>
                    <a:pt x="5703857" y="279319"/>
                  </a:lnTo>
                  <a:lnTo>
                    <a:pt x="5963124" y="279319"/>
                  </a:lnTo>
                  <a:lnTo>
                    <a:pt x="6222390" y="239416"/>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758151"/>
            </a:xfrm>
            <a:custGeom>
              <a:avLst/>
              <a:pathLst>
                <a:path w="6481656" h="758151">
                  <a:moveTo>
                    <a:pt x="0" y="119708"/>
                  </a:moveTo>
                  <a:lnTo>
                    <a:pt x="259266" y="279319"/>
                  </a:lnTo>
                  <a:lnTo>
                    <a:pt x="518532" y="79805"/>
                  </a:lnTo>
                  <a:lnTo>
                    <a:pt x="777798" y="79805"/>
                  </a:lnTo>
                  <a:lnTo>
                    <a:pt x="1037065" y="159610"/>
                  </a:lnTo>
                  <a:lnTo>
                    <a:pt x="1296331" y="39902"/>
                  </a:lnTo>
                  <a:lnTo>
                    <a:pt x="1555597" y="199513"/>
                  </a:lnTo>
                  <a:lnTo>
                    <a:pt x="1814863" y="119708"/>
                  </a:lnTo>
                  <a:lnTo>
                    <a:pt x="2074130" y="119708"/>
                  </a:lnTo>
                  <a:lnTo>
                    <a:pt x="2333396" y="79805"/>
                  </a:lnTo>
                  <a:lnTo>
                    <a:pt x="2592662" y="119708"/>
                  </a:lnTo>
                  <a:lnTo>
                    <a:pt x="2851928" y="79805"/>
                  </a:lnTo>
                  <a:lnTo>
                    <a:pt x="3111195" y="119708"/>
                  </a:lnTo>
                  <a:lnTo>
                    <a:pt x="3370461" y="0"/>
                  </a:lnTo>
                  <a:lnTo>
                    <a:pt x="3629727" y="119708"/>
                  </a:lnTo>
                  <a:lnTo>
                    <a:pt x="3888994" y="279319"/>
                  </a:lnTo>
                  <a:lnTo>
                    <a:pt x="4148260" y="119708"/>
                  </a:lnTo>
                  <a:lnTo>
                    <a:pt x="4407526" y="279319"/>
                  </a:lnTo>
                  <a:lnTo>
                    <a:pt x="4666792" y="199513"/>
                  </a:lnTo>
                  <a:lnTo>
                    <a:pt x="4926059" y="279319"/>
                  </a:lnTo>
                  <a:lnTo>
                    <a:pt x="5185325" y="558638"/>
                  </a:lnTo>
                  <a:lnTo>
                    <a:pt x="5444591" y="678346"/>
                  </a:lnTo>
                  <a:lnTo>
                    <a:pt x="5703857" y="558638"/>
                  </a:lnTo>
                  <a:lnTo>
                    <a:pt x="5963124" y="478832"/>
                  </a:lnTo>
                  <a:lnTo>
                    <a:pt x="6222390" y="359124"/>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396595"/>
            </a:xfrm>
            <a:custGeom>
              <a:avLst/>
              <a:pathLst>
                <a:path w="6481656" h="1396595">
                  <a:moveTo>
                    <a:pt x="0" y="39902"/>
                  </a:moveTo>
                  <a:lnTo>
                    <a:pt x="259266" y="239416"/>
                  </a:lnTo>
                  <a:lnTo>
                    <a:pt x="518532" y="0"/>
                  </a:lnTo>
                  <a:lnTo>
                    <a:pt x="777798" y="79805"/>
                  </a:lnTo>
                  <a:lnTo>
                    <a:pt x="1037065" y="79805"/>
                  </a:lnTo>
                  <a:lnTo>
                    <a:pt x="1296331" y="79805"/>
                  </a:lnTo>
                  <a:lnTo>
                    <a:pt x="1555597" y="159610"/>
                  </a:lnTo>
                  <a:lnTo>
                    <a:pt x="1814863" y="79805"/>
                  </a:lnTo>
                  <a:lnTo>
                    <a:pt x="2074130" y="0"/>
                  </a:lnTo>
                  <a:lnTo>
                    <a:pt x="2333396" y="79805"/>
                  </a:lnTo>
                  <a:lnTo>
                    <a:pt x="2592662" y="0"/>
                  </a:lnTo>
                  <a:lnTo>
                    <a:pt x="2851928" y="39902"/>
                  </a:lnTo>
                  <a:lnTo>
                    <a:pt x="3111195" y="79805"/>
                  </a:lnTo>
                  <a:lnTo>
                    <a:pt x="3370461" y="79805"/>
                  </a:lnTo>
                  <a:lnTo>
                    <a:pt x="3629727" y="199513"/>
                  </a:lnTo>
                  <a:lnTo>
                    <a:pt x="3888994" y="359124"/>
                  </a:lnTo>
                  <a:lnTo>
                    <a:pt x="4148260" y="638443"/>
                  </a:lnTo>
                  <a:lnTo>
                    <a:pt x="4407526" y="598540"/>
                  </a:lnTo>
                  <a:lnTo>
                    <a:pt x="4666792" y="917762"/>
                  </a:lnTo>
                  <a:lnTo>
                    <a:pt x="4926059" y="917762"/>
                  </a:lnTo>
                  <a:lnTo>
                    <a:pt x="5185325" y="1396595"/>
                  </a:lnTo>
                  <a:lnTo>
                    <a:pt x="5444591" y="1117276"/>
                  </a:lnTo>
                  <a:lnTo>
                    <a:pt x="5703857" y="1077373"/>
                  </a:lnTo>
                  <a:lnTo>
                    <a:pt x="5963124" y="997568"/>
                  </a:lnTo>
                  <a:lnTo>
                    <a:pt x="6222390" y="997568"/>
                  </a:lnTo>
                  <a:lnTo>
                    <a:pt x="6481656" y="139659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236984"/>
            </a:xfrm>
            <a:custGeom>
              <a:avLst/>
              <a:pathLst>
                <a:path w="6481656" h="1236984">
                  <a:moveTo>
                    <a:pt x="0" y="159610"/>
                  </a:moveTo>
                  <a:lnTo>
                    <a:pt x="259266" y="199513"/>
                  </a:lnTo>
                  <a:lnTo>
                    <a:pt x="518532" y="159610"/>
                  </a:lnTo>
                  <a:lnTo>
                    <a:pt x="777798" y="79805"/>
                  </a:lnTo>
                  <a:lnTo>
                    <a:pt x="1037065" y="159610"/>
                  </a:lnTo>
                  <a:lnTo>
                    <a:pt x="1296331" y="159610"/>
                  </a:lnTo>
                  <a:lnTo>
                    <a:pt x="1555597" y="119708"/>
                  </a:lnTo>
                  <a:lnTo>
                    <a:pt x="1814863" y="159610"/>
                  </a:lnTo>
                  <a:lnTo>
                    <a:pt x="2074130" y="159610"/>
                  </a:lnTo>
                  <a:lnTo>
                    <a:pt x="2333396" y="79805"/>
                  </a:lnTo>
                  <a:lnTo>
                    <a:pt x="2592662" y="0"/>
                  </a:lnTo>
                  <a:lnTo>
                    <a:pt x="2851928" y="39902"/>
                  </a:lnTo>
                  <a:lnTo>
                    <a:pt x="3111195" y="119708"/>
                  </a:lnTo>
                  <a:lnTo>
                    <a:pt x="3370461" y="119708"/>
                  </a:lnTo>
                  <a:lnTo>
                    <a:pt x="3629727" y="119708"/>
                  </a:lnTo>
                  <a:lnTo>
                    <a:pt x="3888994" y="239416"/>
                  </a:lnTo>
                  <a:lnTo>
                    <a:pt x="4148260" y="239416"/>
                  </a:lnTo>
                  <a:lnTo>
                    <a:pt x="4407526" y="79805"/>
                  </a:lnTo>
                  <a:lnTo>
                    <a:pt x="4666792" y="199513"/>
                  </a:lnTo>
                  <a:lnTo>
                    <a:pt x="4926059" y="239416"/>
                  </a:lnTo>
                  <a:lnTo>
                    <a:pt x="5185325" y="1236984"/>
                  </a:lnTo>
                  <a:lnTo>
                    <a:pt x="5444591" y="758151"/>
                  </a:lnTo>
                  <a:lnTo>
                    <a:pt x="5703857" y="399027"/>
                  </a:lnTo>
                  <a:lnTo>
                    <a:pt x="5963124" y="438929"/>
                  </a:lnTo>
                  <a:lnTo>
                    <a:pt x="6222390" y="798054"/>
                  </a:lnTo>
                  <a:lnTo>
                    <a:pt x="6481656" y="55863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167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72" y="1643354"/>
              <a:ext cx="242669" cy="69530"/>
            </a:xfrm>
            <a:custGeom>
              <a:avLst/>
              <a:pathLst>
                <a:path w="242669" h="69530">
                  <a:moveTo>
                    <a:pt x="242669" y="0"/>
                  </a:moveTo>
                  <a:lnTo>
                    <a:pt x="0" y="69530"/>
                  </a:lnTo>
                </a:path>
              </a:pathLst>
            </a:custGeom>
          </p:spPr>
          <p:txBody>
            <a:bodyPr/>
            <a:lstStyle/>
            <a:p/>
          </p:txBody>
        </p:sp>
        <p:sp>
          <p:nvSpPr>
            <p:cNvPr id="42" name="pl42"/>
            <p:cNvSpPr/>
            <p:nvPr/>
          </p:nvSpPr>
          <p:spPr>
            <a:xfrm>
              <a:off x="7938829" y="1879293"/>
              <a:ext cx="241112" cy="27126"/>
            </a:xfrm>
            <a:custGeom>
              <a:avLst/>
              <a:pathLst>
                <a:path w="241112" h="27126">
                  <a:moveTo>
                    <a:pt x="241112" y="27126"/>
                  </a:moveTo>
                  <a:lnTo>
                    <a:pt x="0" y="0"/>
                  </a:lnTo>
                </a:path>
              </a:pathLst>
            </a:custGeom>
          </p:spPr>
          <p:txBody>
            <a:bodyPr/>
            <a:lstStyle/>
            <a:p/>
          </p:txBody>
        </p:sp>
        <p:sp>
          <p:nvSpPr>
            <p:cNvPr id="43" name="pl43"/>
            <p:cNvSpPr/>
            <p:nvPr/>
          </p:nvSpPr>
          <p:spPr>
            <a:xfrm>
              <a:off x="7937863" y="2120643"/>
              <a:ext cx="242079" cy="56010"/>
            </a:xfrm>
            <a:custGeom>
              <a:avLst/>
              <a:pathLst>
                <a:path w="242079" h="56010">
                  <a:moveTo>
                    <a:pt x="242079" y="56010"/>
                  </a:moveTo>
                  <a:lnTo>
                    <a:pt x="0" y="0"/>
                  </a:lnTo>
                </a:path>
              </a:pathLst>
            </a:custGeom>
          </p:spPr>
          <p:txBody>
            <a:bodyPr/>
            <a:lstStyle/>
            <a:p/>
          </p:txBody>
        </p:sp>
        <p:sp>
          <p:nvSpPr>
            <p:cNvPr id="44" name="pl44"/>
            <p:cNvSpPr/>
            <p:nvPr/>
          </p:nvSpPr>
          <p:spPr>
            <a:xfrm>
              <a:off x="7939163" y="2755103"/>
              <a:ext cx="240778" cy="7"/>
            </a:xfrm>
            <a:custGeom>
              <a:avLst/>
              <a:pathLst>
                <a:path w="240778" h="7">
                  <a:moveTo>
                    <a:pt x="240778" y="0"/>
                  </a:moveTo>
                  <a:lnTo>
                    <a:pt x="0" y="7"/>
                  </a:lnTo>
                </a:path>
              </a:pathLst>
            </a:custGeom>
          </p:spPr>
          <p:txBody>
            <a:bodyPr/>
            <a:lstStyle/>
            <a:p/>
          </p:txBody>
        </p:sp>
        <p:sp>
          <p:nvSpPr>
            <p:cNvPr id="45" name="pg45"/>
            <p:cNvSpPr/>
            <p:nvPr/>
          </p:nvSpPr>
          <p:spPr>
            <a:xfrm>
              <a:off x="8111362" y="15413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822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8159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85683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49" name="pg49"/>
            <p:cNvSpPr/>
            <p:nvPr/>
          </p:nvSpPr>
          <p:spPr>
            <a:xfrm>
              <a:off x="8111362" y="20910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1318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79%</a:t>
              </a:r>
            </a:p>
          </p:txBody>
        </p:sp>
        <p:sp>
          <p:nvSpPr>
            <p:cNvPr id="51" name="pg51"/>
            <p:cNvSpPr/>
            <p:nvPr/>
          </p:nvSpPr>
          <p:spPr>
            <a:xfrm>
              <a:off x="8111362" y="26641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7049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25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North Macedonia,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946396"/>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158211"/>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3946396"/>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873933"/>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4793655"/>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522766"/>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264118"/>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4264118"/>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(79%)</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(79%)</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(63%)</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(60%)</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(64%)</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mkd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88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4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01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1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73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3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17746"/>
              <a:ext cx="239888" cy="198250"/>
            </a:xfrm>
            <a:prstGeom prst="rect">
              <a:avLst/>
            </a:prstGeom>
            <a:solidFill>
              <a:srgbClr val="1CABE2">
                <a:alpha val="85098"/>
              </a:srgbClr>
            </a:solidFill>
          </p:spPr>
          <p:txBody>
            <a:bodyPr/>
            <a:lstStyle/>
            <a:p/>
          </p:txBody>
        </p:sp>
        <p:sp>
          <p:nvSpPr>
            <p:cNvPr id="24" name="rc24"/>
            <p:cNvSpPr/>
            <p:nvPr/>
          </p:nvSpPr>
          <p:spPr>
            <a:xfrm>
              <a:off x="1562816" y="3655097"/>
              <a:ext cx="239888" cy="460899"/>
            </a:xfrm>
            <a:prstGeom prst="rect">
              <a:avLst/>
            </a:prstGeom>
            <a:solidFill>
              <a:srgbClr val="1CABE2">
                <a:alpha val="85098"/>
              </a:srgbClr>
            </a:solidFill>
          </p:spPr>
          <p:txBody>
            <a:bodyPr/>
            <a:lstStyle/>
            <a:p/>
          </p:txBody>
        </p:sp>
        <p:sp>
          <p:nvSpPr>
            <p:cNvPr id="25" name="rc25"/>
            <p:cNvSpPr/>
            <p:nvPr/>
          </p:nvSpPr>
          <p:spPr>
            <a:xfrm>
              <a:off x="1829360" y="4020580"/>
              <a:ext cx="239888" cy="95416"/>
            </a:xfrm>
            <a:prstGeom prst="rect">
              <a:avLst/>
            </a:prstGeom>
            <a:solidFill>
              <a:srgbClr val="1CABE2">
                <a:alpha val="85098"/>
              </a:srgbClr>
            </a:solidFill>
          </p:spPr>
          <p:txBody>
            <a:bodyPr/>
            <a:lstStyle/>
            <a:p/>
          </p:txBody>
        </p:sp>
        <p:sp>
          <p:nvSpPr>
            <p:cNvPr id="26" name="rc26"/>
            <p:cNvSpPr/>
            <p:nvPr/>
          </p:nvSpPr>
          <p:spPr>
            <a:xfrm>
              <a:off x="2095903" y="4022603"/>
              <a:ext cx="239888" cy="93393"/>
            </a:xfrm>
            <a:prstGeom prst="rect">
              <a:avLst/>
            </a:prstGeom>
            <a:solidFill>
              <a:srgbClr val="1CABE2">
                <a:alpha val="85098"/>
              </a:srgbClr>
            </a:solidFill>
          </p:spPr>
          <p:txBody>
            <a:bodyPr/>
            <a:lstStyle/>
            <a:p/>
          </p:txBody>
        </p:sp>
        <p:sp>
          <p:nvSpPr>
            <p:cNvPr id="27" name="rc27"/>
            <p:cNvSpPr/>
            <p:nvPr/>
          </p:nvSpPr>
          <p:spPr>
            <a:xfrm>
              <a:off x="2362446" y="3789288"/>
              <a:ext cx="239888" cy="326709"/>
            </a:xfrm>
            <a:prstGeom prst="rect">
              <a:avLst/>
            </a:prstGeom>
            <a:solidFill>
              <a:srgbClr val="1CABE2">
                <a:alpha val="85098"/>
              </a:srgbClr>
            </a:solidFill>
          </p:spPr>
          <p:txBody>
            <a:bodyPr/>
            <a:lstStyle/>
            <a:p/>
          </p:txBody>
        </p:sp>
        <p:sp>
          <p:nvSpPr>
            <p:cNvPr id="28" name="rc28"/>
            <p:cNvSpPr/>
            <p:nvPr/>
          </p:nvSpPr>
          <p:spPr>
            <a:xfrm>
              <a:off x="2628989" y="4037101"/>
              <a:ext cx="239888" cy="78895"/>
            </a:xfrm>
            <a:prstGeom prst="rect">
              <a:avLst/>
            </a:prstGeom>
            <a:solidFill>
              <a:srgbClr val="1CABE2">
                <a:alpha val="85098"/>
              </a:srgbClr>
            </a:solidFill>
          </p:spPr>
          <p:txBody>
            <a:bodyPr/>
            <a:lstStyle/>
            <a:p/>
          </p:txBody>
        </p:sp>
        <p:sp>
          <p:nvSpPr>
            <p:cNvPr id="29" name="rc29"/>
            <p:cNvSpPr/>
            <p:nvPr/>
          </p:nvSpPr>
          <p:spPr>
            <a:xfrm>
              <a:off x="2895532" y="3708706"/>
              <a:ext cx="239888" cy="407291"/>
            </a:xfrm>
            <a:prstGeom prst="rect">
              <a:avLst/>
            </a:prstGeom>
            <a:solidFill>
              <a:srgbClr val="1CABE2">
                <a:alpha val="85098"/>
              </a:srgbClr>
            </a:solidFill>
          </p:spPr>
          <p:txBody>
            <a:bodyPr/>
            <a:lstStyle/>
            <a:p/>
          </p:txBody>
        </p:sp>
        <p:sp>
          <p:nvSpPr>
            <p:cNvPr id="30" name="rc30"/>
            <p:cNvSpPr/>
            <p:nvPr/>
          </p:nvSpPr>
          <p:spPr>
            <a:xfrm>
              <a:off x="3162075" y="3705672"/>
              <a:ext cx="239888" cy="410325"/>
            </a:xfrm>
            <a:prstGeom prst="rect">
              <a:avLst/>
            </a:prstGeom>
            <a:solidFill>
              <a:srgbClr val="1CABE2">
                <a:alpha val="85098"/>
              </a:srgbClr>
            </a:solidFill>
          </p:spPr>
          <p:txBody>
            <a:bodyPr/>
            <a:lstStyle/>
            <a:p/>
          </p:txBody>
        </p:sp>
        <p:sp>
          <p:nvSpPr>
            <p:cNvPr id="31" name="rc31"/>
            <p:cNvSpPr/>
            <p:nvPr/>
          </p:nvSpPr>
          <p:spPr>
            <a:xfrm>
              <a:off x="3428618" y="3785579"/>
              <a:ext cx="239888" cy="330418"/>
            </a:xfrm>
            <a:prstGeom prst="rect">
              <a:avLst/>
            </a:prstGeom>
            <a:solidFill>
              <a:srgbClr val="1CABE2">
                <a:alpha val="85098"/>
              </a:srgbClr>
            </a:solidFill>
          </p:spPr>
          <p:txBody>
            <a:bodyPr/>
            <a:lstStyle/>
            <a:p/>
          </p:txBody>
        </p:sp>
        <p:sp>
          <p:nvSpPr>
            <p:cNvPr id="32" name="rc32"/>
            <p:cNvSpPr/>
            <p:nvPr/>
          </p:nvSpPr>
          <p:spPr>
            <a:xfrm>
              <a:off x="3695161" y="3777150"/>
              <a:ext cx="239888" cy="338847"/>
            </a:xfrm>
            <a:prstGeom prst="rect">
              <a:avLst/>
            </a:prstGeom>
            <a:solidFill>
              <a:srgbClr val="1CABE2">
                <a:alpha val="85098"/>
              </a:srgbClr>
            </a:solidFill>
          </p:spPr>
          <p:txBody>
            <a:bodyPr/>
            <a:lstStyle/>
            <a:p/>
          </p:txBody>
        </p:sp>
        <p:sp>
          <p:nvSpPr>
            <p:cNvPr id="33" name="rc33"/>
            <p:cNvSpPr/>
            <p:nvPr/>
          </p:nvSpPr>
          <p:spPr>
            <a:xfrm>
              <a:off x="3961705" y="3854023"/>
              <a:ext cx="239888" cy="261974"/>
            </a:xfrm>
            <a:prstGeom prst="rect">
              <a:avLst/>
            </a:prstGeom>
            <a:solidFill>
              <a:srgbClr val="1CABE2">
                <a:alpha val="85098"/>
              </a:srgbClr>
            </a:solidFill>
          </p:spPr>
          <p:txBody>
            <a:bodyPr/>
            <a:lstStyle/>
            <a:p/>
          </p:txBody>
        </p:sp>
        <p:sp>
          <p:nvSpPr>
            <p:cNvPr id="34" name="rc34"/>
            <p:cNvSpPr/>
            <p:nvPr/>
          </p:nvSpPr>
          <p:spPr>
            <a:xfrm>
              <a:off x="4228248" y="3870881"/>
              <a:ext cx="239888" cy="245116"/>
            </a:xfrm>
            <a:prstGeom prst="rect">
              <a:avLst/>
            </a:prstGeom>
            <a:solidFill>
              <a:srgbClr val="1CABE2">
                <a:alpha val="85098"/>
              </a:srgbClr>
            </a:solidFill>
          </p:spPr>
          <p:txBody>
            <a:bodyPr/>
            <a:lstStyle/>
            <a:p/>
          </p:txBody>
        </p:sp>
        <p:sp>
          <p:nvSpPr>
            <p:cNvPr id="35" name="rc35"/>
            <p:cNvSpPr/>
            <p:nvPr/>
          </p:nvSpPr>
          <p:spPr>
            <a:xfrm>
              <a:off x="4494791" y="3947754"/>
              <a:ext cx="239888" cy="168243"/>
            </a:xfrm>
            <a:prstGeom prst="rect">
              <a:avLst/>
            </a:prstGeom>
            <a:solidFill>
              <a:srgbClr val="1CABE2">
                <a:alpha val="85098"/>
              </a:srgbClr>
            </a:solidFill>
          </p:spPr>
          <p:txBody>
            <a:bodyPr/>
            <a:lstStyle/>
            <a:p/>
          </p:txBody>
        </p:sp>
        <p:sp>
          <p:nvSpPr>
            <p:cNvPr id="36" name="rc36"/>
            <p:cNvSpPr/>
            <p:nvPr/>
          </p:nvSpPr>
          <p:spPr>
            <a:xfrm>
              <a:off x="4761334" y="4034067"/>
              <a:ext cx="239888" cy="81930"/>
            </a:xfrm>
            <a:prstGeom prst="rect">
              <a:avLst/>
            </a:prstGeom>
            <a:solidFill>
              <a:srgbClr val="1CABE2">
                <a:alpha val="85098"/>
              </a:srgbClr>
            </a:solidFill>
          </p:spPr>
          <p:txBody>
            <a:bodyPr/>
            <a:lstStyle/>
            <a:p/>
          </p:txBody>
        </p:sp>
        <p:sp>
          <p:nvSpPr>
            <p:cNvPr id="37" name="rc37"/>
            <p:cNvSpPr/>
            <p:nvPr/>
          </p:nvSpPr>
          <p:spPr>
            <a:xfrm>
              <a:off x="5027877" y="3950114"/>
              <a:ext cx="239888" cy="165883"/>
            </a:xfrm>
            <a:prstGeom prst="rect">
              <a:avLst/>
            </a:prstGeom>
            <a:solidFill>
              <a:srgbClr val="1CABE2">
                <a:alpha val="85098"/>
              </a:srgbClr>
            </a:solidFill>
          </p:spPr>
          <p:txBody>
            <a:bodyPr/>
            <a:lstStyle/>
            <a:p/>
          </p:txBody>
        </p:sp>
        <p:sp>
          <p:nvSpPr>
            <p:cNvPr id="38" name="rc38"/>
            <p:cNvSpPr/>
            <p:nvPr/>
          </p:nvSpPr>
          <p:spPr>
            <a:xfrm>
              <a:off x="5294420" y="3953485"/>
              <a:ext cx="239888" cy="162511"/>
            </a:xfrm>
            <a:prstGeom prst="rect">
              <a:avLst/>
            </a:prstGeom>
            <a:solidFill>
              <a:srgbClr val="1CABE2">
                <a:alpha val="85098"/>
              </a:srgbClr>
            </a:solidFill>
          </p:spPr>
          <p:txBody>
            <a:bodyPr/>
            <a:lstStyle/>
            <a:p/>
          </p:txBody>
        </p:sp>
        <p:sp>
          <p:nvSpPr>
            <p:cNvPr id="39" name="rc39"/>
            <p:cNvSpPr/>
            <p:nvPr/>
          </p:nvSpPr>
          <p:spPr>
            <a:xfrm>
              <a:off x="5560963" y="3873241"/>
              <a:ext cx="239888" cy="242756"/>
            </a:xfrm>
            <a:prstGeom prst="rect">
              <a:avLst/>
            </a:prstGeom>
            <a:solidFill>
              <a:srgbClr val="1CABE2">
                <a:alpha val="85098"/>
              </a:srgbClr>
            </a:solidFill>
          </p:spPr>
          <p:txBody>
            <a:bodyPr/>
            <a:lstStyle/>
            <a:p/>
          </p:txBody>
        </p:sp>
        <p:sp>
          <p:nvSpPr>
            <p:cNvPr id="40" name="rc40"/>
            <p:cNvSpPr/>
            <p:nvPr/>
          </p:nvSpPr>
          <p:spPr>
            <a:xfrm>
              <a:off x="5827506" y="3885379"/>
              <a:ext cx="239888" cy="230618"/>
            </a:xfrm>
            <a:prstGeom prst="rect">
              <a:avLst/>
            </a:prstGeom>
            <a:solidFill>
              <a:srgbClr val="1CABE2">
                <a:alpha val="85098"/>
              </a:srgbClr>
            </a:solidFill>
          </p:spPr>
          <p:txBody>
            <a:bodyPr/>
            <a:lstStyle/>
            <a:p/>
          </p:txBody>
        </p:sp>
        <p:sp>
          <p:nvSpPr>
            <p:cNvPr id="41" name="rc41"/>
            <p:cNvSpPr/>
            <p:nvPr/>
          </p:nvSpPr>
          <p:spPr>
            <a:xfrm>
              <a:off x="6094049" y="3964612"/>
              <a:ext cx="239888" cy="151385"/>
            </a:xfrm>
            <a:prstGeom prst="rect">
              <a:avLst/>
            </a:prstGeom>
            <a:solidFill>
              <a:srgbClr val="1CABE2">
                <a:alpha val="85098"/>
              </a:srgbClr>
            </a:solidFill>
          </p:spPr>
          <p:txBody>
            <a:bodyPr/>
            <a:lstStyle/>
            <a:p/>
          </p:txBody>
        </p:sp>
        <p:sp>
          <p:nvSpPr>
            <p:cNvPr id="42" name="rc42"/>
            <p:cNvSpPr/>
            <p:nvPr/>
          </p:nvSpPr>
          <p:spPr>
            <a:xfrm>
              <a:off x="6360593" y="3834804"/>
              <a:ext cx="239888" cy="281192"/>
            </a:xfrm>
            <a:prstGeom prst="rect">
              <a:avLst/>
            </a:prstGeom>
            <a:solidFill>
              <a:srgbClr val="1CABE2">
                <a:alpha val="85098"/>
              </a:srgbClr>
            </a:solidFill>
          </p:spPr>
          <p:txBody>
            <a:bodyPr/>
            <a:lstStyle/>
            <a:p/>
          </p:txBody>
        </p:sp>
        <p:sp>
          <p:nvSpPr>
            <p:cNvPr id="43" name="rc43"/>
            <p:cNvSpPr/>
            <p:nvPr/>
          </p:nvSpPr>
          <p:spPr>
            <a:xfrm>
              <a:off x="6627136" y="3645320"/>
              <a:ext cx="239888" cy="470677"/>
            </a:xfrm>
            <a:prstGeom prst="rect">
              <a:avLst/>
            </a:prstGeom>
            <a:solidFill>
              <a:srgbClr val="1CABE2">
                <a:alpha val="85098"/>
              </a:srgbClr>
            </a:solidFill>
          </p:spPr>
          <p:txBody>
            <a:bodyPr/>
            <a:lstStyle/>
            <a:p/>
          </p:txBody>
        </p:sp>
        <p:sp>
          <p:nvSpPr>
            <p:cNvPr id="44" name="rc44"/>
            <p:cNvSpPr/>
            <p:nvPr/>
          </p:nvSpPr>
          <p:spPr>
            <a:xfrm>
              <a:off x="6893679" y="3399866"/>
              <a:ext cx="239888" cy="716130"/>
            </a:xfrm>
            <a:prstGeom prst="rect">
              <a:avLst/>
            </a:prstGeom>
            <a:solidFill>
              <a:srgbClr val="1CABE2">
                <a:alpha val="85098"/>
              </a:srgbClr>
            </a:solidFill>
          </p:spPr>
          <p:txBody>
            <a:bodyPr/>
            <a:lstStyle/>
            <a:p/>
          </p:txBody>
        </p:sp>
        <p:sp>
          <p:nvSpPr>
            <p:cNvPr id="45" name="rc45"/>
            <p:cNvSpPr/>
            <p:nvPr/>
          </p:nvSpPr>
          <p:spPr>
            <a:xfrm>
              <a:off x="7160222" y="3614638"/>
              <a:ext cx="239888" cy="501359"/>
            </a:xfrm>
            <a:prstGeom prst="rect">
              <a:avLst/>
            </a:prstGeom>
            <a:solidFill>
              <a:srgbClr val="1CABE2">
                <a:alpha val="85098"/>
              </a:srgbClr>
            </a:solidFill>
          </p:spPr>
          <p:txBody>
            <a:bodyPr/>
            <a:lstStyle/>
            <a:p/>
          </p:txBody>
        </p:sp>
        <p:sp>
          <p:nvSpPr>
            <p:cNvPr id="46" name="rc46"/>
            <p:cNvSpPr/>
            <p:nvPr/>
          </p:nvSpPr>
          <p:spPr>
            <a:xfrm>
              <a:off x="7426765" y="3662515"/>
              <a:ext cx="239888" cy="453482"/>
            </a:xfrm>
            <a:prstGeom prst="rect">
              <a:avLst/>
            </a:prstGeom>
            <a:solidFill>
              <a:srgbClr val="1CABE2">
                <a:alpha val="85098"/>
              </a:srgbClr>
            </a:solidFill>
          </p:spPr>
          <p:txBody>
            <a:bodyPr/>
            <a:lstStyle/>
            <a:p/>
          </p:txBody>
        </p:sp>
        <p:sp>
          <p:nvSpPr>
            <p:cNvPr id="47" name="rc47"/>
            <p:cNvSpPr/>
            <p:nvPr/>
          </p:nvSpPr>
          <p:spPr>
            <a:xfrm>
              <a:off x="7693308" y="3726576"/>
              <a:ext cx="239888" cy="389421"/>
            </a:xfrm>
            <a:prstGeom prst="rect">
              <a:avLst/>
            </a:prstGeom>
            <a:solidFill>
              <a:srgbClr val="1CABE2">
                <a:alpha val="85098"/>
              </a:srgbClr>
            </a:solidFill>
          </p:spPr>
          <p:txBody>
            <a:bodyPr/>
            <a:lstStyle/>
            <a:p/>
          </p:txBody>
        </p:sp>
        <p:sp>
          <p:nvSpPr>
            <p:cNvPr id="48" name="rc48"/>
            <p:cNvSpPr/>
            <p:nvPr/>
          </p:nvSpPr>
          <p:spPr>
            <a:xfrm>
              <a:off x="7959851" y="3514164"/>
              <a:ext cx="239888" cy="601833"/>
            </a:xfrm>
            <a:prstGeom prst="rect">
              <a:avLst/>
            </a:prstGeom>
            <a:solidFill>
              <a:srgbClr val="1CABE2">
                <a:alpha val="85098"/>
              </a:srgbClr>
            </a:solidFill>
          </p:spPr>
          <p:txBody>
            <a:bodyPr/>
            <a:lstStyle/>
            <a:p/>
          </p:txBody>
        </p:sp>
        <p:sp>
          <p:nvSpPr>
            <p:cNvPr id="49" name="rc49"/>
            <p:cNvSpPr/>
            <p:nvPr/>
          </p:nvSpPr>
          <p:spPr>
            <a:xfrm>
              <a:off x="1296273" y="3620033"/>
              <a:ext cx="239888" cy="297713"/>
            </a:xfrm>
            <a:prstGeom prst="rect">
              <a:avLst/>
            </a:prstGeom>
            <a:solidFill>
              <a:srgbClr val="B3B3B3">
                <a:alpha val="85098"/>
              </a:srgbClr>
            </a:solidFill>
          </p:spPr>
          <p:txBody>
            <a:bodyPr/>
            <a:lstStyle/>
            <a:p/>
          </p:txBody>
        </p:sp>
        <p:sp>
          <p:nvSpPr>
            <p:cNvPr id="50" name="rc50"/>
            <p:cNvSpPr/>
            <p:nvPr/>
          </p:nvSpPr>
          <p:spPr>
            <a:xfrm>
              <a:off x="1562816" y="3286243"/>
              <a:ext cx="239888" cy="368854"/>
            </a:xfrm>
            <a:prstGeom prst="rect">
              <a:avLst/>
            </a:prstGeom>
            <a:solidFill>
              <a:srgbClr val="B3B3B3">
                <a:alpha val="85098"/>
              </a:srgbClr>
            </a:solidFill>
          </p:spPr>
          <p:txBody>
            <a:bodyPr/>
            <a:lstStyle/>
            <a:p/>
          </p:txBody>
        </p:sp>
        <p:sp>
          <p:nvSpPr>
            <p:cNvPr id="51" name="rc51"/>
            <p:cNvSpPr/>
            <p:nvPr/>
          </p:nvSpPr>
          <p:spPr>
            <a:xfrm>
              <a:off x="1829360" y="3734330"/>
              <a:ext cx="239888" cy="286250"/>
            </a:xfrm>
            <a:prstGeom prst="rect">
              <a:avLst/>
            </a:prstGeom>
            <a:solidFill>
              <a:srgbClr val="B3B3B3">
                <a:alpha val="85098"/>
              </a:srgbClr>
            </a:solidFill>
          </p:spPr>
          <p:txBody>
            <a:bodyPr/>
            <a:lstStyle/>
            <a:p/>
          </p:txBody>
        </p:sp>
        <p:sp>
          <p:nvSpPr>
            <p:cNvPr id="52" name="rc52"/>
            <p:cNvSpPr/>
            <p:nvPr/>
          </p:nvSpPr>
          <p:spPr>
            <a:xfrm>
              <a:off x="2095903" y="3742422"/>
              <a:ext cx="239888" cy="280181"/>
            </a:xfrm>
            <a:prstGeom prst="rect">
              <a:avLst/>
            </a:prstGeom>
            <a:solidFill>
              <a:srgbClr val="B3B3B3">
                <a:alpha val="85098"/>
              </a:srgbClr>
            </a:solidFill>
          </p:spPr>
          <p:txBody>
            <a:bodyPr/>
            <a:lstStyle/>
            <a:p/>
          </p:txBody>
        </p:sp>
        <p:sp>
          <p:nvSpPr>
            <p:cNvPr id="53" name="rc53"/>
            <p:cNvSpPr/>
            <p:nvPr/>
          </p:nvSpPr>
          <p:spPr>
            <a:xfrm>
              <a:off x="2362446" y="3626102"/>
              <a:ext cx="239888" cy="163186"/>
            </a:xfrm>
            <a:prstGeom prst="rect">
              <a:avLst/>
            </a:prstGeom>
            <a:solidFill>
              <a:srgbClr val="B3B3B3">
                <a:alpha val="85098"/>
              </a:srgbClr>
            </a:solidFill>
          </p:spPr>
          <p:txBody>
            <a:bodyPr/>
            <a:lstStyle/>
            <a:p/>
          </p:txBody>
        </p:sp>
        <p:sp>
          <p:nvSpPr>
            <p:cNvPr id="54" name="rc54"/>
            <p:cNvSpPr/>
            <p:nvPr/>
          </p:nvSpPr>
          <p:spPr>
            <a:xfrm>
              <a:off x="2628989" y="3879647"/>
              <a:ext cx="239888" cy="157454"/>
            </a:xfrm>
            <a:prstGeom prst="rect">
              <a:avLst/>
            </a:prstGeom>
            <a:solidFill>
              <a:srgbClr val="B3B3B3">
                <a:alpha val="85098"/>
              </a:srgbClr>
            </a:solidFill>
          </p:spPr>
          <p:txBody>
            <a:bodyPr/>
            <a:lstStyle/>
            <a:p/>
          </p:txBody>
        </p:sp>
        <p:sp>
          <p:nvSpPr>
            <p:cNvPr id="55" name="rc55"/>
            <p:cNvSpPr/>
            <p:nvPr/>
          </p:nvSpPr>
          <p:spPr>
            <a:xfrm>
              <a:off x="2895532" y="3545520"/>
              <a:ext cx="239888" cy="163186"/>
            </a:xfrm>
            <a:prstGeom prst="rect">
              <a:avLst/>
            </a:prstGeom>
            <a:solidFill>
              <a:srgbClr val="B3B3B3">
                <a:alpha val="85098"/>
              </a:srgbClr>
            </a:solidFill>
          </p:spPr>
          <p:txBody>
            <a:bodyPr/>
            <a:lstStyle/>
            <a:p/>
          </p:txBody>
        </p:sp>
        <p:sp>
          <p:nvSpPr>
            <p:cNvPr id="56" name="rc56"/>
            <p:cNvSpPr/>
            <p:nvPr/>
          </p:nvSpPr>
          <p:spPr>
            <a:xfrm>
              <a:off x="3162075" y="3705672"/>
              <a:ext cx="239888" cy="0"/>
            </a:xfrm>
            <a:prstGeom prst="rect">
              <a:avLst/>
            </a:prstGeom>
            <a:solidFill>
              <a:srgbClr val="B3B3B3">
                <a:alpha val="85098"/>
              </a:srgbClr>
            </a:solidFill>
          </p:spPr>
          <p:txBody>
            <a:bodyPr/>
            <a:lstStyle/>
            <a:p/>
          </p:txBody>
        </p:sp>
        <p:sp>
          <p:nvSpPr>
            <p:cNvPr id="57" name="rc57"/>
            <p:cNvSpPr/>
            <p:nvPr/>
          </p:nvSpPr>
          <p:spPr>
            <a:xfrm>
              <a:off x="3428618" y="3702974"/>
              <a:ext cx="239888" cy="82604"/>
            </a:xfrm>
            <a:prstGeom prst="rect">
              <a:avLst/>
            </a:prstGeom>
            <a:solidFill>
              <a:srgbClr val="B3B3B3">
                <a:alpha val="85098"/>
              </a:srgbClr>
            </a:solidFill>
          </p:spPr>
          <p:txBody>
            <a:bodyPr/>
            <a:lstStyle/>
            <a:p/>
          </p:txBody>
        </p:sp>
        <p:sp>
          <p:nvSpPr>
            <p:cNvPr id="58" name="rc58"/>
            <p:cNvSpPr/>
            <p:nvPr/>
          </p:nvSpPr>
          <p:spPr>
            <a:xfrm>
              <a:off x="3695161" y="3777150"/>
              <a:ext cx="239888" cy="0"/>
            </a:xfrm>
            <a:prstGeom prst="rect">
              <a:avLst/>
            </a:prstGeom>
            <a:solidFill>
              <a:srgbClr val="B3B3B3">
                <a:alpha val="85098"/>
              </a:srgbClr>
            </a:solidFill>
          </p:spPr>
          <p:txBody>
            <a:bodyPr/>
            <a:lstStyle/>
            <a:p/>
          </p:txBody>
        </p:sp>
        <p:sp>
          <p:nvSpPr>
            <p:cNvPr id="59" name="rc59"/>
            <p:cNvSpPr/>
            <p:nvPr/>
          </p:nvSpPr>
          <p:spPr>
            <a:xfrm>
              <a:off x="3961705" y="3679710"/>
              <a:ext cx="239888" cy="174312"/>
            </a:xfrm>
            <a:prstGeom prst="rect">
              <a:avLst/>
            </a:prstGeom>
            <a:solidFill>
              <a:srgbClr val="B3B3B3">
                <a:alpha val="85098"/>
              </a:srgbClr>
            </a:solidFill>
          </p:spPr>
          <p:txBody>
            <a:bodyPr/>
            <a:lstStyle/>
            <a:p/>
          </p:txBody>
        </p:sp>
        <p:sp>
          <p:nvSpPr>
            <p:cNvPr id="60" name="rc60"/>
            <p:cNvSpPr/>
            <p:nvPr/>
          </p:nvSpPr>
          <p:spPr>
            <a:xfrm>
              <a:off x="4228248" y="3789288"/>
              <a:ext cx="239888" cy="81593"/>
            </a:xfrm>
            <a:prstGeom prst="rect">
              <a:avLst/>
            </a:prstGeom>
            <a:solidFill>
              <a:srgbClr val="B3B3B3">
                <a:alpha val="85098"/>
              </a:srgbClr>
            </a:solidFill>
          </p:spPr>
          <p:txBody>
            <a:bodyPr/>
            <a:lstStyle/>
            <a:p/>
          </p:txBody>
        </p:sp>
        <p:sp>
          <p:nvSpPr>
            <p:cNvPr id="61" name="rc61"/>
            <p:cNvSpPr/>
            <p:nvPr/>
          </p:nvSpPr>
          <p:spPr>
            <a:xfrm>
              <a:off x="4494791" y="3695557"/>
              <a:ext cx="239888" cy="252196"/>
            </a:xfrm>
            <a:prstGeom prst="rect">
              <a:avLst/>
            </a:prstGeom>
            <a:solidFill>
              <a:srgbClr val="B3B3B3">
                <a:alpha val="85098"/>
              </a:srgbClr>
            </a:solidFill>
          </p:spPr>
          <p:txBody>
            <a:bodyPr/>
            <a:lstStyle/>
            <a:p/>
          </p:txBody>
        </p:sp>
        <p:sp>
          <p:nvSpPr>
            <p:cNvPr id="62" name="rc62"/>
            <p:cNvSpPr/>
            <p:nvPr/>
          </p:nvSpPr>
          <p:spPr>
            <a:xfrm>
              <a:off x="4761334" y="3952137"/>
              <a:ext cx="239888" cy="81930"/>
            </a:xfrm>
            <a:prstGeom prst="rect">
              <a:avLst/>
            </a:prstGeom>
            <a:solidFill>
              <a:srgbClr val="B3B3B3">
                <a:alpha val="85098"/>
              </a:srgbClr>
            </a:solidFill>
          </p:spPr>
          <p:txBody>
            <a:bodyPr/>
            <a:lstStyle/>
            <a:p/>
          </p:txBody>
        </p:sp>
        <p:sp>
          <p:nvSpPr>
            <p:cNvPr id="63" name="rc63"/>
            <p:cNvSpPr/>
            <p:nvPr/>
          </p:nvSpPr>
          <p:spPr>
            <a:xfrm>
              <a:off x="5027877" y="3701289"/>
              <a:ext cx="239888" cy="248825"/>
            </a:xfrm>
            <a:prstGeom prst="rect">
              <a:avLst/>
            </a:prstGeom>
            <a:solidFill>
              <a:srgbClr val="B3B3B3">
                <a:alpha val="85098"/>
              </a:srgbClr>
            </a:solidFill>
          </p:spPr>
          <p:txBody>
            <a:bodyPr/>
            <a:lstStyle/>
            <a:p/>
          </p:txBody>
        </p:sp>
        <p:sp>
          <p:nvSpPr>
            <p:cNvPr id="64" name="rc64"/>
            <p:cNvSpPr/>
            <p:nvPr/>
          </p:nvSpPr>
          <p:spPr>
            <a:xfrm>
              <a:off x="5294420" y="3384020"/>
              <a:ext cx="239888" cy="569465"/>
            </a:xfrm>
            <a:prstGeom prst="rect">
              <a:avLst/>
            </a:prstGeom>
            <a:solidFill>
              <a:srgbClr val="B3B3B3">
                <a:alpha val="85098"/>
              </a:srgbClr>
            </a:solidFill>
          </p:spPr>
          <p:txBody>
            <a:bodyPr/>
            <a:lstStyle/>
            <a:p/>
          </p:txBody>
        </p:sp>
        <p:sp>
          <p:nvSpPr>
            <p:cNvPr id="65" name="rc65"/>
            <p:cNvSpPr/>
            <p:nvPr/>
          </p:nvSpPr>
          <p:spPr>
            <a:xfrm>
              <a:off x="5560963" y="3711403"/>
              <a:ext cx="239888" cy="161837"/>
            </a:xfrm>
            <a:prstGeom prst="rect">
              <a:avLst/>
            </a:prstGeom>
            <a:solidFill>
              <a:srgbClr val="B3B3B3">
                <a:alpha val="85098"/>
              </a:srgbClr>
            </a:solidFill>
          </p:spPr>
          <p:txBody>
            <a:bodyPr/>
            <a:lstStyle/>
            <a:p/>
          </p:txBody>
        </p:sp>
        <p:sp>
          <p:nvSpPr>
            <p:cNvPr id="66" name="rc66"/>
            <p:cNvSpPr/>
            <p:nvPr/>
          </p:nvSpPr>
          <p:spPr>
            <a:xfrm>
              <a:off x="5827506" y="3424142"/>
              <a:ext cx="239888" cy="461236"/>
            </a:xfrm>
            <a:prstGeom prst="rect">
              <a:avLst/>
            </a:prstGeom>
            <a:solidFill>
              <a:srgbClr val="B3B3B3">
                <a:alpha val="85098"/>
              </a:srgbClr>
            </a:solidFill>
          </p:spPr>
          <p:txBody>
            <a:bodyPr/>
            <a:lstStyle/>
            <a:p/>
          </p:txBody>
        </p:sp>
        <p:sp>
          <p:nvSpPr>
            <p:cNvPr id="67" name="rc67"/>
            <p:cNvSpPr/>
            <p:nvPr/>
          </p:nvSpPr>
          <p:spPr>
            <a:xfrm>
              <a:off x="6094049" y="3586654"/>
              <a:ext cx="239888" cy="377958"/>
            </a:xfrm>
            <a:prstGeom prst="rect">
              <a:avLst/>
            </a:prstGeom>
            <a:solidFill>
              <a:srgbClr val="B3B3B3">
                <a:alpha val="85098"/>
              </a:srgbClr>
            </a:solidFill>
          </p:spPr>
          <p:txBody>
            <a:bodyPr/>
            <a:lstStyle/>
            <a:p/>
          </p:txBody>
        </p:sp>
        <p:sp>
          <p:nvSpPr>
            <p:cNvPr id="68" name="rc68"/>
            <p:cNvSpPr/>
            <p:nvPr/>
          </p:nvSpPr>
          <p:spPr>
            <a:xfrm>
              <a:off x="6360593" y="3483145"/>
              <a:ext cx="239888" cy="351659"/>
            </a:xfrm>
            <a:prstGeom prst="rect">
              <a:avLst/>
            </a:prstGeom>
            <a:solidFill>
              <a:srgbClr val="B3B3B3">
                <a:alpha val="85098"/>
              </a:srgbClr>
            </a:solidFill>
          </p:spPr>
          <p:txBody>
            <a:bodyPr/>
            <a:lstStyle/>
            <a:p/>
          </p:txBody>
        </p:sp>
        <p:sp>
          <p:nvSpPr>
            <p:cNvPr id="69" name="rc69"/>
            <p:cNvSpPr/>
            <p:nvPr/>
          </p:nvSpPr>
          <p:spPr>
            <a:xfrm>
              <a:off x="6627136" y="3039778"/>
              <a:ext cx="239888" cy="605542"/>
            </a:xfrm>
            <a:prstGeom prst="rect">
              <a:avLst/>
            </a:prstGeom>
            <a:solidFill>
              <a:srgbClr val="B3B3B3">
                <a:alpha val="85098"/>
              </a:srgbClr>
            </a:solidFill>
          </p:spPr>
          <p:txBody>
            <a:bodyPr/>
            <a:lstStyle/>
            <a:p/>
          </p:txBody>
        </p:sp>
        <p:sp>
          <p:nvSpPr>
            <p:cNvPr id="70" name="rc70"/>
            <p:cNvSpPr/>
            <p:nvPr/>
          </p:nvSpPr>
          <p:spPr>
            <a:xfrm>
              <a:off x="6893679" y="2879289"/>
              <a:ext cx="239888" cy="520577"/>
            </a:xfrm>
            <a:prstGeom prst="rect">
              <a:avLst/>
            </a:prstGeom>
            <a:solidFill>
              <a:srgbClr val="B3B3B3">
                <a:alpha val="85098"/>
              </a:srgbClr>
            </a:solidFill>
          </p:spPr>
          <p:txBody>
            <a:bodyPr/>
            <a:lstStyle/>
            <a:p/>
          </p:txBody>
        </p:sp>
        <p:sp>
          <p:nvSpPr>
            <p:cNvPr id="71" name="rc71"/>
            <p:cNvSpPr/>
            <p:nvPr/>
          </p:nvSpPr>
          <p:spPr>
            <a:xfrm>
              <a:off x="7160222" y="3112942"/>
              <a:ext cx="239888" cy="501696"/>
            </a:xfrm>
            <a:prstGeom prst="rect">
              <a:avLst/>
            </a:prstGeom>
            <a:solidFill>
              <a:srgbClr val="B3B3B3">
                <a:alpha val="85098"/>
              </a:srgbClr>
            </a:solidFill>
          </p:spPr>
          <p:txBody>
            <a:bodyPr/>
            <a:lstStyle/>
            <a:p/>
          </p:txBody>
        </p:sp>
        <p:sp>
          <p:nvSpPr>
            <p:cNvPr id="72" name="rc72"/>
            <p:cNvSpPr/>
            <p:nvPr/>
          </p:nvSpPr>
          <p:spPr>
            <a:xfrm>
              <a:off x="7426765" y="3322656"/>
              <a:ext cx="239888" cy="339858"/>
            </a:xfrm>
            <a:prstGeom prst="rect">
              <a:avLst/>
            </a:prstGeom>
            <a:solidFill>
              <a:srgbClr val="B3B3B3">
                <a:alpha val="85098"/>
              </a:srgbClr>
            </a:solidFill>
          </p:spPr>
          <p:txBody>
            <a:bodyPr/>
            <a:lstStyle/>
            <a:p/>
          </p:txBody>
        </p:sp>
        <p:sp>
          <p:nvSpPr>
            <p:cNvPr id="73" name="rc73"/>
            <p:cNvSpPr/>
            <p:nvPr/>
          </p:nvSpPr>
          <p:spPr>
            <a:xfrm>
              <a:off x="7693308" y="3504049"/>
              <a:ext cx="239888" cy="222526"/>
            </a:xfrm>
            <a:prstGeom prst="rect">
              <a:avLst/>
            </a:prstGeom>
            <a:solidFill>
              <a:srgbClr val="B3B3B3">
                <a:alpha val="85098"/>
              </a:srgbClr>
            </a:solidFill>
          </p:spPr>
          <p:txBody>
            <a:bodyPr/>
            <a:lstStyle/>
            <a:p/>
          </p:txBody>
        </p:sp>
        <p:sp>
          <p:nvSpPr>
            <p:cNvPr id="74" name="rc74"/>
            <p:cNvSpPr/>
            <p:nvPr/>
          </p:nvSpPr>
          <p:spPr>
            <a:xfrm>
              <a:off x="7959851" y="2966951"/>
              <a:ext cx="239888" cy="547213"/>
            </a:xfrm>
            <a:prstGeom prst="rect">
              <a:avLst/>
            </a:prstGeom>
            <a:solidFill>
              <a:srgbClr val="B3B3B3">
                <a:alpha val="85098"/>
              </a:srgbClr>
            </a:solidFill>
          </p:spPr>
          <p:txBody>
            <a:bodyPr/>
            <a:lstStyle/>
            <a:p/>
          </p:txBody>
        </p:sp>
        <p:sp>
          <p:nvSpPr>
            <p:cNvPr id="75" name="pl75"/>
            <p:cNvSpPr/>
            <p:nvPr/>
          </p:nvSpPr>
          <p:spPr>
            <a:xfrm>
              <a:off x="1416218" y="2075428"/>
              <a:ext cx="6663577" cy="206118"/>
            </a:xfrm>
            <a:custGeom>
              <a:avLst/>
              <a:pathLst>
                <a:path w="6663577" h="206118">
                  <a:moveTo>
                    <a:pt x="0" y="20611"/>
                  </a:moveTo>
                  <a:lnTo>
                    <a:pt x="266543" y="82447"/>
                  </a:lnTo>
                  <a:lnTo>
                    <a:pt x="533086" y="0"/>
                  </a:lnTo>
                  <a:lnTo>
                    <a:pt x="799629" y="0"/>
                  </a:lnTo>
                  <a:lnTo>
                    <a:pt x="1066172" y="61835"/>
                  </a:lnTo>
                  <a:lnTo>
                    <a:pt x="1332715" y="0"/>
                  </a:lnTo>
                  <a:lnTo>
                    <a:pt x="1599258" y="82447"/>
                  </a:lnTo>
                  <a:lnTo>
                    <a:pt x="1865801" y="82447"/>
                  </a:lnTo>
                  <a:lnTo>
                    <a:pt x="2132344" y="61835"/>
                  </a:lnTo>
                  <a:lnTo>
                    <a:pt x="2398888" y="61835"/>
                  </a:lnTo>
                  <a:lnTo>
                    <a:pt x="2665431" y="41223"/>
                  </a:lnTo>
                  <a:lnTo>
                    <a:pt x="2931974" y="41223"/>
                  </a:lnTo>
                  <a:lnTo>
                    <a:pt x="3198517" y="20611"/>
                  </a:lnTo>
                  <a:lnTo>
                    <a:pt x="3465060" y="0"/>
                  </a:lnTo>
                  <a:lnTo>
                    <a:pt x="3731603" y="20611"/>
                  </a:lnTo>
                  <a:lnTo>
                    <a:pt x="3998146" y="20611"/>
                  </a:lnTo>
                  <a:lnTo>
                    <a:pt x="4264689" y="41223"/>
                  </a:lnTo>
                  <a:lnTo>
                    <a:pt x="4531233" y="41223"/>
                  </a:lnTo>
                  <a:lnTo>
                    <a:pt x="4797776" y="20611"/>
                  </a:lnTo>
                  <a:lnTo>
                    <a:pt x="5064319" y="61835"/>
                  </a:lnTo>
                  <a:lnTo>
                    <a:pt x="5330862" y="123670"/>
                  </a:lnTo>
                  <a:lnTo>
                    <a:pt x="5597405" y="206118"/>
                  </a:lnTo>
                  <a:lnTo>
                    <a:pt x="5863948" y="144282"/>
                  </a:lnTo>
                  <a:lnTo>
                    <a:pt x="6130491" y="144282"/>
                  </a:lnTo>
                  <a:lnTo>
                    <a:pt x="6397034" y="123670"/>
                  </a:lnTo>
                  <a:lnTo>
                    <a:pt x="6663577" y="206118"/>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391624"/>
            </a:xfrm>
            <a:custGeom>
              <a:avLst/>
              <a:pathLst>
                <a:path w="6663577" h="391624">
                  <a:moveTo>
                    <a:pt x="0" y="61835"/>
                  </a:moveTo>
                  <a:lnTo>
                    <a:pt x="266543" y="144282"/>
                  </a:lnTo>
                  <a:lnTo>
                    <a:pt x="533086" y="41223"/>
                  </a:lnTo>
                  <a:lnTo>
                    <a:pt x="799629" y="41223"/>
                  </a:lnTo>
                  <a:lnTo>
                    <a:pt x="1066172" y="82447"/>
                  </a:lnTo>
                  <a:lnTo>
                    <a:pt x="1332715" y="20611"/>
                  </a:lnTo>
                  <a:lnTo>
                    <a:pt x="1599258" y="103059"/>
                  </a:lnTo>
                  <a:lnTo>
                    <a:pt x="1865801" y="61835"/>
                  </a:lnTo>
                  <a:lnTo>
                    <a:pt x="2132344" y="61835"/>
                  </a:lnTo>
                  <a:lnTo>
                    <a:pt x="2398888" y="41223"/>
                  </a:lnTo>
                  <a:lnTo>
                    <a:pt x="2665431" y="61835"/>
                  </a:lnTo>
                  <a:lnTo>
                    <a:pt x="2931974" y="41223"/>
                  </a:lnTo>
                  <a:lnTo>
                    <a:pt x="3198517" y="61835"/>
                  </a:lnTo>
                  <a:lnTo>
                    <a:pt x="3465060" y="0"/>
                  </a:lnTo>
                  <a:lnTo>
                    <a:pt x="3731603" y="61835"/>
                  </a:lnTo>
                  <a:lnTo>
                    <a:pt x="3998146" y="144282"/>
                  </a:lnTo>
                  <a:lnTo>
                    <a:pt x="4264689" y="61835"/>
                  </a:lnTo>
                  <a:lnTo>
                    <a:pt x="4531233" y="144282"/>
                  </a:lnTo>
                  <a:lnTo>
                    <a:pt x="4797776" y="103059"/>
                  </a:lnTo>
                  <a:lnTo>
                    <a:pt x="5064319" y="144282"/>
                  </a:lnTo>
                  <a:lnTo>
                    <a:pt x="5330862" y="288565"/>
                  </a:lnTo>
                  <a:lnTo>
                    <a:pt x="5597405" y="350400"/>
                  </a:lnTo>
                  <a:lnTo>
                    <a:pt x="5863948" y="288565"/>
                  </a:lnTo>
                  <a:lnTo>
                    <a:pt x="6130491" y="247341"/>
                  </a:lnTo>
                  <a:lnTo>
                    <a:pt x="6397034" y="185506"/>
                  </a:lnTo>
                  <a:lnTo>
                    <a:pt x="6663577" y="391624"/>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21987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535407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642024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686790"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4" name="tx94"/>
            <p:cNvSpPr/>
            <p:nvPr/>
          </p:nvSpPr>
          <p:spPr>
            <a:xfrm>
              <a:off x="695333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5" name="tx95"/>
            <p:cNvSpPr/>
            <p:nvPr/>
          </p:nvSpPr>
          <p:spPr>
            <a:xfrm>
              <a:off x="721987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48642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7529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8019506"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9" name="tx99"/>
            <p:cNvSpPr/>
            <p:nvPr/>
          </p:nvSpPr>
          <p:spPr>
            <a:xfrm>
              <a:off x="6671731" y="38415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6938274" y="37188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7204817" y="38248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7471361" y="38487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737904" y="38821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8004447" y="37746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5339016" y="37921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6" name="tx106"/>
            <p:cNvSpPr/>
            <p:nvPr/>
          </p:nvSpPr>
          <p:spPr>
            <a:xfrm>
              <a:off x="6450392" y="39010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7" name="tx107"/>
            <p:cNvSpPr/>
            <p:nvPr/>
          </p:nvSpPr>
          <p:spPr>
            <a:xfrm>
              <a:off x="6671731" y="33021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8" name="tx108"/>
            <p:cNvSpPr/>
            <p:nvPr/>
          </p:nvSpPr>
          <p:spPr>
            <a:xfrm>
              <a:off x="6938274" y="30991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204817" y="3323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0" name="tx110"/>
            <p:cNvSpPr/>
            <p:nvPr/>
          </p:nvSpPr>
          <p:spPr>
            <a:xfrm>
              <a:off x="7516565" y="34534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1" name="tx111"/>
            <p:cNvSpPr/>
            <p:nvPr/>
          </p:nvSpPr>
          <p:spPr>
            <a:xfrm>
              <a:off x="8004447" y="32001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1340869" y="35019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3" name="tx113"/>
            <p:cNvSpPr/>
            <p:nvPr/>
          </p:nvSpPr>
          <p:spPr>
            <a:xfrm>
              <a:off x="2687135" y="376293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4" name="tx114"/>
            <p:cNvSpPr/>
            <p:nvPr/>
          </p:nvSpPr>
          <p:spPr>
            <a:xfrm>
              <a:off x="4006300" y="35616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5" name="tx115"/>
            <p:cNvSpPr/>
            <p:nvPr/>
          </p:nvSpPr>
          <p:spPr>
            <a:xfrm>
              <a:off x="5339016" y="32673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6" name="tx116"/>
            <p:cNvSpPr/>
            <p:nvPr/>
          </p:nvSpPr>
          <p:spPr>
            <a:xfrm>
              <a:off x="6405188" y="33651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7" name="tx117"/>
            <p:cNvSpPr/>
            <p:nvPr/>
          </p:nvSpPr>
          <p:spPr>
            <a:xfrm>
              <a:off x="6671731" y="29216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8" name="tx118"/>
            <p:cNvSpPr/>
            <p:nvPr/>
          </p:nvSpPr>
          <p:spPr>
            <a:xfrm>
              <a:off x="6938274" y="2761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9" name="tx119"/>
            <p:cNvSpPr/>
            <p:nvPr/>
          </p:nvSpPr>
          <p:spPr>
            <a:xfrm>
              <a:off x="7250022" y="2994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0" name="tx120"/>
            <p:cNvSpPr/>
            <p:nvPr/>
          </p:nvSpPr>
          <p:spPr>
            <a:xfrm>
              <a:off x="7471361" y="32059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1" name="tx121"/>
            <p:cNvSpPr/>
            <p:nvPr/>
          </p:nvSpPr>
          <p:spPr>
            <a:xfrm>
              <a:off x="7737904" y="33860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22" name="tx122"/>
            <p:cNvSpPr/>
            <p:nvPr/>
          </p:nvSpPr>
          <p:spPr>
            <a:xfrm>
              <a:off x="8004447" y="28488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39126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5" name="tx125"/>
            <p:cNvSpPr/>
            <p:nvPr/>
          </p:nvSpPr>
          <p:spPr>
            <a:xfrm>
              <a:off x="717597" y="271735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6" name="tx126"/>
            <p:cNvSpPr/>
            <p:nvPr/>
          </p:nvSpPr>
          <p:spPr>
            <a:xfrm>
              <a:off x="717597" y="204091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94448"/>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155" name="pl155"/>
            <p:cNvSpPr/>
            <p:nvPr/>
          </p:nvSpPr>
          <p:spPr>
            <a:xfrm>
              <a:off x="23091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3347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3604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3861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3219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34760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3732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26143"/>
              <a:ext cx="1689404" cy="119033"/>
            </a:xfrm>
            <a:prstGeom prst="rect">
              <a:avLst/>
            </a:prstGeom>
            <a:solidFill>
              <a:srgbClr val="1CABE2">
                <a:alpha val="85098"/>
              </a:srgbClr>
            </a:solidFill>
          </p:spPr>
          <p:txBody>
            <a:bodyPr/>
            <a:lstStyle/>
            <a:p/>
          </p:txBody>
        </p:sp>
        <p:sp>
          <p:nvSpPr>
            <p:cNvPr id="167" name="rc167"/>
            <p:cNvSpPr/>
            <p:nvPr/>
          </p:nvSpPr>
          <p:spPr>
            <a:xfrm>
              <a:off x="1296273" y="5577352"/>
              <a:ext cx="2339643" cy="119033"/>
            </a:xfrm>
            <a:prstGeom prst="rect">
              <a:avLst/>
            </a:prstGeom>
            <a:solidFill>
              <a:srgbClr val="1CABE2">
                <a:alpha val="85098"/>
              </a:srgbClr>
            </a:solidFill>
          </p:spPr>
          <p:txBody>
            <a:bodyPr/>
            <a:lstStyle/>
            <a:p/>
          </p:txBody>
        </p:sp>
        <p:sp>
          <p:nvSpPr>
            <p:cNvPr id="168" name="rc168"/>
            <p:cNvSpPr/>
            <p:nvPr/>
          </p:nvSpPr>
          <p:spPr>
            <a:xfrm>
              <a:off x="1296273" y="5428560"/>
              <a:ext cx="3615812" cy="119033"/>
            </a:xfrm>
            <a:prstGeom prst="rect">
              <a:avLst/>
            </a:prstGeom>
            <a:solidFill>
              <a:srgbClr val="1CABE2">
                <a:alpha val="85098"/>
              </a:srgbClr>
            </a:solidFill>
          </p:spPr>
          <p:txBody>
            <a:bodyPr/>
            <a:lstStyle/>
            <a:p/>
          </p:txBody>
        </p:sp>
        <p:sp>
          <p:nvSpPr>
            <p:cNvPr id="169" name="rc169"/>
            <p:cNvSpPr/>
            <p:nvPr/>
          </p:nvSpPr>
          <p:spPr>
            <a:xfrm>
              <a:off x="2985678" y="5726143"/>
              <a:ext cx="2112768" cy="119033"/>
            </a:xfrm>
            <a:prstGeom prst="rect">
              <a:avLst/>
            </a:prstGeom>
            <a:solidFill>
              <a:srgbClr val="B3B3B3">
                <a:alpha val="85098"/>
              </a:srgbClr>
            </a:solidFill>
          </p:spPr>
          <p:txBody>
            <a:bodyPr/>
            <a:lstStyle/>
            <a:p/>
          </p:txBody>
        </p:sp>
        <p:sp>
          <p:nvSpPr>
            <p:cNvPr id="170" name="rc170"/>
            <p:cNvSpPr/>
            <p:nvPr/>
          </p:nvSpPr>
          <p:spPr>
            <a:xfrm>
              <a:off x="3635917" y="5577352"/>
              <a:ext cx="1336938" cy="119033"/>
            </a:xfrm>
            <a:prstGeom prst="rect">
              <a:avLst/>
            </a:prstGeom>
            <a:solidFill>
              <a:srgbClr val="B3B3B3">
                <a:alpha val="85098"/>
              </a:srgbClr>
            </a:solidFill>
          </p:spPr>
          <p:txBody>
            <a:bodyPr/>
            <a:lstStyle/>
            <a:p/>
          </p:txBody>
        </p:sp>
        <p:sp>
          <p:nvSpPr>
            <p:cNvPr id="171" name="rc171"/>
            <p:cNvSpPr/>
            <p:nvPr/>
          </p:nvSpPr>
          <p:spPr>
            <a:xfrm>
              <a:off x="4912086" y="5428560"/>
              <a:ext cx="3287654" cy="119033"/>
            </a:xfrm>
            <a:prstGeom prst="rect">
              <a:avLst/>
            </a:prstGeom>
            <a:solidFill>
              <a:srgbClr val="B3B3B3">
                <a:alpha val="85098"/>
              </a:srgbClr>
            </a:solidFill>
          </p:spPr>
          <p:txBody>
            <a:bodyPr/>
            <a:lstStyle/>
            <a:p/>
          </p:txBody>
        </p:sp>
        <p:sp>
          <p:nvSpPr>
            <p:cNvPr id="172" name="tx172"/>
            <p:cNvSpPr/>
            <p:nvPr/>
          </p:nvSpPr>
          <p:spPr>
            <a:xfrm>
              <a:off x="5178819"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73" name="tx173"/>
            <p:cNvSpPr/>
            <p:nvPr/>
          </p:nvSpPr>
          <p:spPr>
            <a:xfrm>
              <a:off x="5053228"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4" name="tx174"/>
            <p:cNvSpPr/>
            <p:nvPr/>
          </p:nvSpPr>
          <p:spPr>
            <a:xfrm>
              <a:off x="828011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75" name="tx175"/>
            <p:cNvSpPr/>
            <p:nvPr/>
          </p:nvSpPr>
          <p:spPr>
            <a:xfrm>
              <a:off x="2075058"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238572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7" name="tx177"/>
            <p:cNvSpPr/>
            <p:nvPr/>
          </p:nvSpPr>
          <p:spPr>
            <a:xfrm>
              <a:off x="302380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8" name="tx178"/>
            <p:cNvSpPr/>
            <p:nvPr/>
          </p:nvSpPr>
          <p:spPr>
            <a:xfrm>
              <a:off x="4009908"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79" name="tx179"/>
            <p:cNvSpPr/>
            <p:nvPr/>
          </p:nvSpPr>
          <p:spPr>
            <a:xfrm>
              <a:off x="4238468"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6475541"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1" name="tx18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323650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6" name="tx186"/>
            <p:cNvSpPr/>
            <p:nvPr/>
          </p:nvSpPr>
          <p:spPr>
            <a:xfrm>
              <a:off x="526216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7" name="tx187"/>
            <p:cNvSpPr/>
            <p:nvPr/>
          </p:nvSpPr>
          <p:spPr>
            <a:xfrm>
              <a:off x="7287832"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8" name="tx18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1" name="tx19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North Macedonia.
In 2025, DTP1 coverage in North Macedonia declined at 89%. The number of children missing out on any DTP vaccination (zero-dose children) increased from 1,000 in 2024 to 2,000 in 2025.
DTP3 coverage declined at 79% in 2025, leaving 3,000 children vulnerable to vaccine-preventable diseases.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79%, leaving 3,000 children un- or under-vaccinated, including 2,000 zero-dose and 2,000 with only partial protection.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
                  </a:moveTo>
                  <a:lnTo>
                    <a:pt x="135891" y="87485"/>
                  </a:lnTo>
                  <a:lnTo>
                    <a:pt x="271783" y="0"/>
                  </a:lnTo>
                  <a:lnTo>
                    <a:pt x="407675" y="0"/>
                  </a:lnTo>
                  <a:lnTo>
                    <a:pt x="543566" y="65614"/>
                  </a:lnTo>
                  <a:lnTo>
                    <a:pt x="679458" y="0"/>
                  </a:lnTo>
                  <a:lnTo>
                    <a:pt x="815350" y="87485"/>
                  </a:lnTo>
                  <a:lnTo>
                    <a:pt x="951242" y="87485"/>
                  </a:lnTo>
                  <a:lnTo>
                    <a:pt x="1087133" y="65614"/>
                  </a:lnTo>
                  <a:lnTo>
                    <a:pt x="1223025" y="65614"/>
                  </a:lnTo>
                  <a:lnTo>
                    <a:pt x="1358917" y="43742"/>
                  </a:lnTo>
                  <a:lnTo>
                    <a:pt x="1494809" y="43742"/>
                  </a:lnTo>
                  <a:lnTo>
                    <a:pt x="1630700" y="21871"/>
                  </a:lnTo>
                  <a:lnTo>
                    <a:pt x="1766592" y="0"/>
                  </a:lnTo>
                  <a:lnTo>
                    <a:pt x="1902484" y="21871"/>
                  </a:lnTo>
                  <a:lnTo>
                    <a:pt x="2038375" y="21871"/>
                  </a:lnTo>
                  <a:lnTo>
                    <a:pt x="2174267" y="43742"/>
                  </a:lnTo>
                  <a:lnTo>
                    <a:pt x="2310159" y="43742"/>
                  </a:lnTo>
                  <a:lnTo>
                    <a:pt x="2446051" y="21871"/>
                  </a:lnTo>
                  <a:lnTo>
                    <a:pt x="2581942" y="65614"/>
                  </a:lnTo>
                  <a:lnTo>
                    <a:pt x="2717834" y="131228"/>
                  </a:lnTo>
                  <a:lnTo>
                    <a:pt x="2853726" y="218713"/>
                  </a:lnTo>
                  <a:lnTo>
                    <a:pt x="2989618" y="153099"/>
                  </a:lnTo>
                  <a:lnTo>
                    <a:pt x="3125509" y="153099"/>
                  </a:lnTo>
                  <a:lnTo>
                    <a:pt x="3261401" y="131228"/>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
                  </a:moveTo>
                  <a:lnTo>
                    <a:pt x="135891" y="87485"/>
                  </a:lnTo>
                  <a:lnTo>
                    <a:pt x="271783" y="0"/>
                  </a:lnTo>
                  <a:lnTo>
                    <a:pt x="407675" y="0"/>
                  </a:lnTo>
                  <a:lnTo>
                    <a:pt x="543566" y="65614"/>
                  </a:lnTo>
                  <a:lnTo>
                    <a:pt x="679458" y="0"/>
                  </a:lnTo>
                  <a:lnTo>
                    <a:pt x="815350" y="87485"/>
                  </a:lnTo>
                  <a:lnTo>
                    <a:pt x="951242" y="87485"/>
                  </a:lnTo>
                  <a:lnTo>
                    <a:pt x="1087133" y="65614"/>
                  </a:lnTo>
                  <a:lnTo>
                    <a:pt x="1223025" y="65614"/>
                  </a:lnTo>
                  <a:lnTo>
                    <a:pt x="1358917" y="43742"/>
                  </a:lnTo>
                  <a:lnTo>
                    <a:pt x="1494809" y="43742"/>
                  </a:lnTo>
                  <a:lnTo>
                    <a:pt x="1630700" y="21871"/>
                  </a:lnTo>
                  <a:lnTo>
                    <a:pt x="1766592" y="0"/>
                  </a:lnTo>
                  <a:lnTo>
                    <a:pt x="1902484" y="21871"/>
                  </a:lnTo>
                  <a:lnTo>
                    <a:pt x="2038375" y="21871"/>
                  </a:lnTo>
                  <a:lnTo>
                    <a:pt x="2174267" y="43742"/>
                  </a:lnTo>
                  <a:lnTo>
                    <a:pt x="2310159" y="43742"/>
                  </a:lnTo>
                  <a:lnTo>
                    <a:pt x="2446051" y="21871"/>
                  </a:lnTo>
                  <a:lnTo>
                    <a:pt x="2581942" y="65614"/>
                  </a:lnTo>
                  <a:lnTo>
                    <a:pt x="2717834" y="131228"/>
                  </a:lnTo>
                  <a:lnTo>
                    <a:pt x="2853726" y="218713"/>
                  </a:lnTo>
                  <a:lnTo>
                    <a:pt x="2989618" y="153099"/>
                  </a:lnTo>
                  <a:lnTo>
                    <a:pt x="3125509" y="153099"/>
                  </a:lnTo>
                  <a:lnTo>
                    <a:pt x="3261401" y="131228"/>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
                  </a:moveTo>
                  <a:lnTo>
                    <a:pt x="135891" y="87485"/>
                  </a:lnTo>
                  <a:lnTo>
                    <a:pt x="271783" y="0"/>
                  </a:lnTo>
                  <a:lnTo>
                    <a:pt x="407675" y="0"/>
                  </a:lnTo>
                  <a:lnTo>
                    <a:pt x="543566" y="65614"/>
                  </a:lnTo>
                  <a:lnTo>
                    <a:pt x="679458" y="0"/>
                  </a:lnTo>
                  <a:lnTo>
                    <a:pt x="815350" y="87485"/>
                  </a:lnTo>
                  <a:lnTo>
                    <a:pt x="951242" y="87485"/>
                  </a:lnTo>
                  <a:lnTo>
                    <a:pt x="1087133" y="65614"/>
                  </a:lnTo>
                  <a:lnTo>
                    <a:pt x="1223025" y="65614"/>
                  </a:lnTo>
                  <a:lnTo>
                    <a:pt x="1358917" y="43742"/>
                  </a:lnTo>
                  <a:lnTo>
                    <a:pt x="1494809" y="43742"/>
                  </a:lnTo>
                  <a:lnTo>
                    <a:pt x="1630700" y="21871"/>
                  </a:lnTo>
                  <a:lnTo>
                    <a:pt x="1766592" y="0"/>
                  </a:lnTo>
                  <a:lnTo>
                    <a:pt x="1902484" y="21871"/>
                  </a:lnTo>
                  <a:lnTo>
                    <a:pt x="2038375" y="21871"/>
                  </a:lnTo>
                  <a:lnTo>
                    <a:pt x="2174267" y="43742"/>
                  </a:lnTo>
                  <a:lnTo>
                    <a:pt x="2310159" y="43742"/>
                  </a:lnTo>
                  <a:lnTo>
                    <a:pt x="2446051" y="21871"/>
                  </a:lnTo>
                  <a:lnTo>
                    <a:pt x="2581942" y="65614"/>
                  </a:lnTo>
                  <a:lnTo>
                    <a:pt x="2717834" y="131228"/>
                  </a:lnTo>
                  <a:lnTo>
                    <a:pt x="2853726" y="218713"/>
                  </a:lnTo>
                  <a:lnTo>
                    <a:pt x="2989618" y="153099"/>
                  </a:lnTo>
                  <a:lnTo>
                    <a:pt x="3125509" y="153099"/>
                  </a:lnTo>
                  <a:lnTo>
                    <a:pt x="3261401" y="131228"/>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60823" y="1405107"/>
              <a:ext cx="31175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North Macedonia,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1043859"/>
            </a:xfrm>
            <a:custGeom>
              <a:avLst/>
              <a:pathLst>
                <a:path w="3397293" h="1043859">
                  <a:moveTo>
                    <a:pt x="0" y="104385"/>
                  </a:moveTo>
                  <a:lnTo>
                    <a:pt x="135891" y="417543"/>
                  </a:lnTo>
                  <a:lnTo>
                    <a:pt x="271783" y="0"/>
                  </a:lnTo>
                  <a:lnTo>
                    <a:pt x="407675" y="0"/>
                  </a:lnTo>
                  <a:lnTo>
                    <a:pt x="543566" y="313157"/>
                  </a:lnTo>
                  <a:lnTo>
                    <a:pt x="679458" y="0"/>
                  </a:lnTo>
                  <a:lnTo>
                    <a:pt x="815350" y="417543"/>
                  </a:lnTo>
                  <a:lnTo>
                    <a:pt x="951242" y="417543"/>
                  </a:lnTo>
                  <a:lnTo>
                    <a:pt x="1087133" y="313157"/>
                  </a:lnTo>
                  <a:lnTo>
                    <a:pt x="1223025" y="313157"/>
                  </a:lnTo>
                  <a:lnTo>
                    <a:pt x="1358917" y="208771"/>
                  </a:lnTo>
                  <a:lnTo>
                    <a:pt x="1494809" y="208771"/>
                  </a:lnTo>
                  <a:lnTo>
                    <a:pt x="1630700" y="104385"/>
                  </a:lnTo>
                  <a:lnTo>
                    <a:pt x="1766592" y="0"/>
                  </a:lnTo>
                  <a:lnTo>
                    <a:pt x="1902484" y="104385"/>
                  </a:lnTo>
                  <a:lnTo>
                    <a:pt x="2038375" y="104385"/>
                  </a:lnTo>
                  <a:lnTo>
                    <a:pt x="2174267" y="208771"/>
                  </a:lnTo>
                  <a:lnTo>
                    <a:pt x="2310159" y="208771"/>
                  </a:lnTo>
                  <a:lnTo>
                    <a:pt x="2446051" y="104385"/>
                  </a:lnTo>
                  <a:lnTo>
                    <a:pt x="2581942" y="313157"/>
                  </a:lnTo>
                  <a:lnTo>
                    <a:pt x="2717834" y="626315"/>
                  </a:lnTo>
                  <a:lnTo>
                    <a:pt x="2853726" y="1043859"/>
                  </a:lnTo>
                  <a:lnTo>
                    <a:pt x="2989618" y="730701"/>
                  </a:lnTo>
                  <a:lnTo>
                    <a:pt x="3125509" y="730701"/>
                  </a:lnTo>
                  <a:lnTo>
                    <a:pt x="3261401" y="626315"/>
                  </a:lnTo>
                  <a:lnTo>
                    <a:pt x="3397293" y="104385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1043859"/>
            </a:xfrm>
            <a:custGeom>
              <a:avLst/>
              <a:pathLst>
                <a:path w="3397293" h="1043859">
                  <a:moveTo>
                    <a:pt x="0" y="104385"/>
                  </a:moveTo>
                  <a:lnTo>
                    <a:pt x="135891" y="417543"/>
                  </a:lnTo>
                  <a:lnTo>
                    <a:pt x="271783" y="0"/>
                  </a:lnTo>
                  <a:lnTo>
                    <a:pt x="407675" y="0"/>
                  </a:lnTo>
                  <a:lnTo>
                    <a:pt x="543566" y="313157"/>
                  </a:lnTo>
                  <a:lnTo>
                    <a:pt x="679458" y="0"/>
                  </a:lnTo>
                  <a:lnTo>
                    <a:pt x="815350" y="417543"/>
                  </a:lnTo>
                  <a:lnTo>
                    <a:pt x="951242" y="417543"/>
                  </a:lnTo>
                  <a:lnTo>
                    <a:pt x="1087133" y="313157"/>
                  </a:lnTo>
                  <a:lnTo>
                    <a:pt x="1223025" y="313157"/>
                  </a:lnTo>
                  <a:lnTo>
                    <a:pt x="1358917" y="208771"/>
                  </a:lnTo>
                  <a:lnTo>
                    <a:pt x="1494809" y="208771"/>
                  </a:lnTo>
                  <a:lnTo>
                    <a:pt x="1630700" y="104385"/>
                  </a:lnTo>
                  <a:lnTo>
                    <a:pt x="1766592" y="0"/>
                  </a:lnTo>
                  <a:lnTo>
                    <a:pt x="1902484" y="104385"/>
                  </a:lnTo>
                  <a:lnTo>
                    <a:pt x="2038375" y="104385"/>
                  </a:lnTo>
                  <a:lnTo>
                    <a:pt x="2174267" y="208771"/>
                  </a:lnTo>
                  <a:lnTo>
                    <a:pt x="2310159" y="208771"/>
                  </a:lnTo>
                  <a:lnTo>
                    <a:pt x="2446051" y="104385"/>
                  </a:lnTo>
                  <a:lnTo>
                    <a:pt x="2581942" y="313157"/>
                  </a:lnTo>
                  <a:lnTo>
                    <a:pt x="2717834" y="626315"/>
                  </a:lnTo>
                  <a:lnTo>
                    <a:pt x="2853726" y="1043859"/>
                  </a:lnTo>
                  <a:lnTo>
                    <a:pt x="2989618" y="730701"/>
                  </a:lnTo>
                  <a:lnTo>
                    <a:pt x="3125509" y="730701"/>
                  </a:lnTo>
                  <a:lnTo>
                    <a:pt x="3261401" y="626315"/>
                  </a:lnTo>
                  <a:lnTo>
                    <a:pt x="3397293" y="104385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807063"/>
              <a:ext cx="3397293" cy="1043859"/>
            </a:xfrm>
            <a:custGeom>
              <a:avLst/>
              <a:pathLst>
                <a:path w="3397293" h="1043859">
                  <a:moveTo>
                    <a:pt x="0" y="104385"/>
                  </a:moveTo>
                  <a:lnTo>
                    <a:pt x="135891" y="417543"/>
                  </a:lnTo>
                  <a:lnTo>
                    <a:pt x="271783" y="0"/>
                  </a:lnTo>
                  <a:lnTo>
                    <a:pt x="407675" y="0"/>
                  </a:lnTo>
                  <a:lnTo>
                    <a:pt x="543566" y="313157"/>
                  </a:lnTo>
                  <a:lnTo>
                    <a:pt x="679458" y="0"/>
                  </a:lnTo>
                  <a:lnTo>
                    <a:pt x="815350" y="417543"/>
                  </a:lnTo>
                  <a:lnTo>
                    <a:pt x="951242" y="417543"/>
                  </a:lnTo>
                  <a:lnTo>
                    <a:pt x="1087133" y="313157"/>
                  </a:lnTo>
                  <a:lnTo>
                    <a:pt x="1223025" y="313157"/>
                  </a:lnTo>
                  <a:lnTo>
                    <a:pt x="1358917" y="208771"/>
                  </a:lnTo>
                  <a:lnTo>
                    <a:pt x="1494809" y="208771"/>
                  </a:lnTo>
                  <a:lnTo>
                    <a:pt x="1630700" y="104385"/>
                  </a:lnTo>
                  <a:lnTo>
                    <a:pt x="1766592" y="0"/>
                  </a:lnTo>
                  <a:lnTo>
                    <a:pt x="1902484" y="104385"/>
                  </a:lnTo>
                  <a:lnTo>
                    <a:pt x="2038375" y="104385"/>
                  </a:lnTo>
                  <a:lnTo>
                    <a:pt x="2174267" y="208771"/>
                  </a:lnTo>
                  <a:lnTo>
                    <a:pt x="2310159" y="208771"/>
                  </a:lnTo>
                  <a:lnTo>
                    <a:pt x="2446051" y="104385"/>
                  </a:lnTo>
                  <a:lnTo>
                    <a:pt x="2581942" y="313157"/>
                  </a:lnTo>
                  <a:lnTo>
                    <a:pt x="2717834" y="626315"/>
                  </a:lnTo>
                  <a:lnTo>
                    <a:pt x="2853726" y="1043859"/>
                  </a:lnTo>
                  <a:lnTo>
                    <a:pt x="2989618" y="730701"/>
                  </a:lnTo>
                  <a:lnTo>
                    <a:pt x="3125509" y="730701"/>
                  </a:lnTo>
                  <a:lnTo>
                    <a:pt x="3261401" y="626315"/>
                  </a:lnTo>
                  <a:lnTo>
                    <a:pt x="3397293" y="1043859"/>
                  </a:lnTo>
                </a:path>
              </a:pathLst>
            </a:custGeom>
            <a:ln w="27101" cap="flat">
              <a:solidFill>
                <a:srgbClr val="0058AB">
                  <a:alpha val="100000"/>
                </a:srgbClr>
              </a:solidFill>
              <a:prstDash val="solid"/>
              <a:round/>
            </a:ln>
          </p:spPr>
          <p:txBody>
            <a:bodyPr/>
            <a:lstStyle/>
            <a:p/>
          </p:txBody>
        </p:sp>
        <p:sp>
          <p:nvSpPr>
            <p:cNvPr id="86" name="tx86"/>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8" name="tx88"/>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0" name="tx90"/>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2" name="tx92"/>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71496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9121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5994299"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06" name="tx106"/>
            <p:cNvSpPr/>
            <p:nvPr/>
          </p:nvSpPr>
          <p:spPr>
            <a:xfrm>
              <a:off x="74167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817923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8" name="tx10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3426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3934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4443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4951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3680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4188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4697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87395"/>
              <a:ext cx="3420832" cy="114824"/>
            </a:xfrm>
            <a:prstGeom prst="rect">
              <a:avLst/>
            </a:prstGeom>
            <a:solidFill>
              <a:srgbClr val="1CABE2">
                <a:alpha val="80000"/>
              </a:srgbClr>
            </a:solidFill>
          </p:spPr>
          <p:txBody>
            <a:bodyPr/>
            <a:lstStyle/>
            <a:p/>
          </p:txBody>
        </p:sp>
        <p:sp>
          <p:nvSpPr>
            <p:cNvPr id="121" name="rc121"/>
            <p:cNvSpPr/>
            <p:nvPr/>
          </p:nvSpPr>
          <p:spPr>
            <a:xfrm>
              <a:off x="1317178" y="5743865"/>
              <a:ext cx="4737483" cy="114824"/>
            </a:xfrm>
            <a:prstGeom prst="rect">
              <a:avLst/>
            </a:prstGeom>
            <a:solidFill>
              <a:srgbClr val="1CABE2">
                <a:alpha val="80000"/>
              </a:srgbClr>
            </a:solidFill>
          </p:spPr>
          <p:txBody>
            <a:bodyPr/>
            <a:lstStyle/>
            <a:p/>
          </p:txBody>
        </p:sp>
        <p:sp>
          <p:nvSpPr>
            <p:cNvPr id="122" name="rc122"/>
            <p:cNvSpPr/>
            <p:nvPr/>
          </p:nvSpPr>
          <p:spPr>
            <a:xfrm>
              <a:off x="1317178" y="5600334"/>
              <a:ext cx="7321564" cy="114824"/>
            </a:xfrm>
            <a:prstGeom prst="rect">
              <a:avLst/>
            </a:prstGeom>
            <a:solidFill>
              <a:srgbClr val="1CABE2">
                <a:alpha val="80000"/>
              </a:srgbClr>
            </a:solidFill>
          </p:spPr>
          <p:txBody>
            <a:bodyPr/>
            <a:lstStyle/>
            <a:p/>
          </p:txBody>
        </p:sp>
        <p:sp>
          <p:nvSpPr>
            <p:cNvPr id="123" name="tx12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31349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50693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9" name="tx129"/>
            <p:cNvSpPr/>
            <p:nvPr/>
          </p:nvSpPr>
          <p:spPr>
            <a:xfrm>
              <a:off x="712016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0" name="tx13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North Macedonia (89%) was 1 percentage point lower than the global average (90%) and 1 percentage point lower than the average across all ECAR countries (90%).
National DTP1 coverage was 7 percentage points lower than in 2019 (96%).
This equates to 2,000 zero-dose children in 2025 compared to &lt;1,000 zero-dose children in 2019.</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DTP1 coverage was 89% - this is 7 percentage points lower than in 2019 and lower than both the global and regional averages.</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North Macedonia ranked number 7 out of 21 countries for lowest DTP1 coverage (based on tied ranks).
North Macedonia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F26A21">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North Macedonia ranked number 14 out of 21 countries with 2,000 zero-dose children.
In 2025, North Macedonia ranked number 14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282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771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225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4026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9515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5003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365010"/>
              <a:ext cx="204851" cy="1320376"/>
            </a:xfrm>
            <a:prstGeom prst="rect">
              <a:avLst/>
            </a:prstGeom>
            <a:solidFill>
              <a:srgbClr val="80BD41">
                <a:alpha val="100000"/>
              </a:srgbClr>
            </a:solidFill>
          </p:spPr>
          <p:txBody>
            <a:bodyPr/>
            <a:lstStyle/>
            <a:p/>
          </p:txBody>
        </p:sp>
        <p:sp>
          <p:nvSpPr>
            <p:cNvPr id="26" name="rc26"/>
            <p:cNvSpPr/>
            <p:nvPr/>
          </p:nvSpPr>
          <p:spPr>
            <a:xfrm>
              <a:off x="1271992" y="3295497"/>
              <a:ext cx="204851" cy="27786"/>
            </a:xfrm>
            <a:prstGeom prst="rect">
              <a:avLst/>
            </a:prstGeom>
            <a:solidFill>
              <a:srgbClr val="0058AB">
                <a:alpha val="100000"/>
              </a:srgbClr>
            </a:solidFill>
          </p:spPr>
          <p:txBody>
            <a:bodyPr/>
            <a:lstStyle/>
            <a:p/>
          </p:txBody>
        </p:sp>
        <p:sp>
          <p:nvSpPr>
            <p:cNvPr id="27" name="rc27"/>
            <p:cNvSpPr/>
            <p:nvPr/>
          </p:nvSpPr>
          <p:spPr>
            <a:xfrm>
              <a:off x="1271992" y="3323283"/>
              <a:ext cx="204851" cy="41726"/>
            </a:xfrm>
            <a:prstGeom prst="rect">
              <a:avLst/>
            </a:prstGeom>
            <a:solidFill>
              <a:srgbClr val="1CABE2">
                <a:alpha val="100000"/>
              </a:srgbClr>
            </a:solidFill>
          </p:spPr>
          <p:txBody>
            <a:bodyPr/>
            <a:lstStyle/>
            <a:p/>
          </p:txBody>
        </p:sp>
        <p:sp>
          <p:nvSpPr>
            <p:cNvPr id="28" name="rc28"/>
            <p:cNvSpPr/>
            <p:nvPr/>
          </p:nvSpPr>
          <p:spPr>
            <a:xfrm>
              <a:off x="1499604" y="3509377"/>
              <a:ext cx="204851" cy="1176009"/>
            </a:xfrm>
            <a:prstGeom prst="rect">
              <a:avLst/>
            </a:prstGeom>
            <a:solidFill>
              <a:srgbClr val="80BD41">
                <a:alpha val="100000"/>
              </a:srgbClr>
            </a:solidFill>
          </p:spPr>
          <p:txBody>
            <a:bodyPr/>
            <a:lstStyle/>
            <a:p/>
          </p:txBody>
        </p:sp>
        <p:sp>
          <p:nvSpPr>
            <p:cNvPr id="29" name="rc29"/>
            <p:cNvSpPr/>
            <p:nvPr/>
          </p:nvSpPr>
          <p:spPr>
            <a:xfrm>
              <a:off x="1499604" y="3393080"/>
              <a:ext cx="204851" cy="64598"/>
            </a:xfrm>
            <a:prstGeom prst="rect">
              <a:avLst/>
            </a:prstGeom>
            <a:solidFill>
              <a:srgbClr val="0058AB">
                <a:alpha val="100000"/>
              </a:srgbClr>
            </a:solidFill>
          </p:spPr>
          <p:txBody>
            <a:bodyPr/>
            <a:lstStyle/>
            <a:p/>
          </p:txBody>
        </p:sp>
        <p:sp>
          <p:nvSpPr>
            <p:cNvPr id="30" name="rc30"/>
            <p:cNvSpPr/>
            <p:nvPr/>
          </p:nvSpPr>
          <p:spPr>
            <a:xfrm>
              <a:off x="1499604" y="3457679"/>
              <a:ext cx="204851" cy="51697"/>
            </a:xfrm>
            <a:prstGeom prst="rect">
              <a:avLst/>
            </a:prstGeom>
            <a:solidFill>
              <a:srgbClr val="1CABE2">
                <a:alpha val="100000"/>
              </a:srgbClr>
            </a:solidFill>
          </p:spPr>
          <p:txBody>
            <a:bodyPr/>
            <a:lstStyle/>
            <a:p/>
          </p:txBody>
        </p:sp>
        <p:sp>
          <p:nvSpPr>
            <p:cNvPr id="31" name="rc31"/>
            <p:cNvSpPr/>
            <p:nvPr/>
          </p:nvSpPr>
          <p:spPr>
            <a:xfrm>
              <a:off x="1727217" y="3401917"/>
              <a:ext cx="204851" cy="1283469"/>
            </a:xfrm>
            <a:prstGeom prst="rect">
              <a:avLst/>
            </a:prstGeom>
            <a:solidFill>
              <a:srgbClr val="80BD41">
                <a:alpha val="100000"/>
              </a:srgbClr>
            </a:solidFill>
          </p:spPr>
          <p:txBody>
            <a:bodyPr/>
            <a:lstStyle/>
            <a:p/>
          </p:txBody>
        </p:sp>
        <p:sp>
          <p:nvSpPr>
            <p:cNvPr id="32" name="rc32"/>
            <p:cNvSpPr/>
            <p:nvPr/>
          </p:nvSpPr>
          <p:spPr>
            <a:xfrm>
              <a:off x="1727217" y="3348423"/>
              <a:ext cx="204851" cy="13373"/>
            </a:xfrm>
            <a:prstGeom prst="rect">
              <a:avLst/>
            </a:prstGeom>
            <a:solidFill>
              <a:srgbClr val="0058AB">
                <a:alpha val="100000"/>
              </a:srgbClr>
            </a:solidFill>
          </p:spPr>
          <p:txBody>
            <a:bodyPr/>
            <a:lstStyle/>
            <a:p/>
          </p:txBody>
        </p:sp>
        <p:sp>
          <p:nvSpPr>
            <p:cNvPr id="33" name="rc33"/>
            <p:cNvSpPr/>
            <p:nvPr/>
          </p:nvSpPr>
          <p:spPr>
            <a:xfrm>
              <a:off x="1727217" y="3361797"/>
              <a:ext cx="204851" cy="40120"/>
            </a:xfrm>
            <a:prstGeom prst="rect">
              <a:avLst/>
            </a:prstGeom>
            <a:solidFill>
              <a:srgbClr val="1CABE2">
                <a:alpha val="100000"/>
              </a:srgbClr>
            </a:solidFill>
          </p:spPr>
          <p:txBody>
            <a:bodyPr/>
            <a:lstStyle/>
            <a:p/>
          </p:txBody>
        </p:sp>
        <p:sp>
          <p:nvSpPr>
            <p:cNvPr id="34" name="rc34"/>
            <p:cNvSpPr/>
            <p:nvPr/>
          </p:nvSpPr>
          <p:spPr>
            <a:xfrm>
              <a:off x="1954829" y="3429136"/>
              <a:ext cx="204851" cy="1256250"/>
            </a:xfrm>
            <a:prstGeom prst="rect">
              <a:avLst/>
            </a:prstGeom>
            <a:solidFill>
              <a:srgbClr val="80BD41">
                <a:alpha val="100000"/>
              </a:srgbClr>
            </a:solidFill>
          </p:spPr>
          <p:txBody>
            <a:bodyPr/>
            <a:lstStyle/>
            <a:p/>
          </p:txBody>
        </p:sp>
        <p:sp>
          <p:nvSpPr>
            <p:cNvPr id="35" name="rc35"/>
            <p:cNvSpPr/>
            <p:nvPr/>
          </p:nvSpPr>
          <p:spPr>
            <a:xfrm>
              <a:off x="1954829" y="3376777"/>
              <a:ext cx="204851" cy="13089"/>
            </a:xfrm>
            <a:prstGeom prst="rect">
              <a:avLst/>
            </a:prstGeom>
            <a:solidFill>
              <a:srgbClr val="0058AB">
                <a:alpha val="100000"/>
              </a:srgbClr>
            </a:solidFill>
          </p:spPr>
          <p:txBody>
            <a:bodyPr/>
            <a:lstStyle/>
            <a:p/>
          </p:txBody>
        </p:sp>
        <p:sp>
          <p:nvSpPr>
            <p:cNvPr id="36" name="rc36"/>
            <p:cNvSpPr/>
            <p:nvPr/>
          </p:nvSpPr>
          <p:spPr>
            <a:xfrm>
              <a:off x="1954829" y="3389867"/>
              <a:ext cx="204851" cy="39269"/>
            </a:xfrm>
            <a:prstGeom prst="rect">
              <a:avLst/>
            </a:prstGeom>
            <a:solidFill>
              <a:srgbClr val="1CABE2">
                <a:alpha val="100000"/>
              </a:srgbClr>
            </a:solidFill>
          </p:spPr>
          <p:txBody>
            <a:bodyPr/>
            <a:lstStyle/>
            <a:p/>
          </p:txBody>
        </p:sp>
        <p:sp>
          <p:nvSpPr>
            <p:cNvPr id="37" name="rc37"/>
            <p:cNvSpPr/>
            <p:nvPr/>
          </p:nvSpPr>
          <p:spPr>
            <a:xfrm>
              <a:off x="2182442" y="3609701"/>
              <a:ext cx="204851" cy="1075685"/>
            </a:xfrm>
            <a:prstGeom prst="rect">
              <a:avLst/>
            </a:prstGeom>
            <a:solidFill>
              <a:srgbClr val="80BD41">
                <a:alpha val="100000"/>
              </a:srgbClr>
            </a:solidFill>
          </p:spPr>
          <p:txBody>
            <a:bodyPr/>
            <a:lstStyle/>
            <a:p/>
          </p:txBody>
        </p:sp>
        <p:sp>
          <p:nvSpPr>
            <p:cNvPr id="38" name="rc38"/>
            <p:cNvSpPr/>
            <p:nvPr/>
          </p:nvSpPr>
          <p:spPr>
            <a:xfrm>
              <a:off x="2182442" y="3541038"/>
              <a:ext cx="204851" cy="45790"/>
            </a:xfrm>
            <a:prstGeom prst="rect">
              <a:avLst/>
            </a:prstGeom>
            <a:solidFill>
              <a:srgbClr val="0058AB">
                <a:alpha val="100000"/>
              </a:srgbClr>
            </a:solidFill>
          </p:spPr>
          <p:txBody>
            <a:bodyPr/>
            <a:lstStyle/>
            <a:p/>
          </p:txBody>
        </p:sp>
        <p:sp>
          <p:nvSpPr>
            <p:cNvPr id="39" name="rc39"/>
            <p:cNvSpPr/>
            <p:nvPr/>
          </p:nvSpPr>
          <p:spPr>
            <a:xfrm>
              <a:off x="2182442" y="3586829"/>
              <a:ext cx="204851" cy="22871"/>
            </a:xfrm>
            <a:prstGeom prst="rect">
              <a:avLst/>
            </a:prstGeom>
            <a:solidFill>
              <a:srgbClr val="1CABE2">
                <a:alpha val="100000"/>
              </a:srgbClr>
            </a:solidFill>
          </p:spPr>
          <p:txBody>
            <a:bodyPr/>
            <a:lstStyle/>
            <a:p/>
          </p:txBody>
        </p:sp>
        <p:sp>
          <p:nvSpPr>
            <p:cNvPr id="40" name="rc40"/>
            <p:cNvSpPr/>
            <p:nvPr/>
          </p:nvSpPr>
          <p:spPr>
            <a:xfrm>
              <a:off x="2410055" y="3613623"/>
              <a:ext cx="204851" cy="1071763"/>
            </a:xfrm>
            <a:prstGeom prst="rect">
              <a:avLst/>
            </a:prstGeom>
            <a:solidFill>
              <a:srgbClr val="80BD41">
                <a:alpha val="100000"/>
              </a:srgbClr>
            </a:solidFill>
          </p:spPr>
          <p:txBody>
            <a:bodyPr/>
            <a:lstStyle/>
            <a:p/>
          </p:txBody>
        </p:sp>
        <p:sp>
          <p:nvSpPr>
            <p:cNvPr id="41" name="rc41"/>
            <p:cNvSpPr/>
            <p:nvPr/>
          </p:nvSpPr>
          <p:spPr>
            <a:xfrm>
              <a:off x="2410055" y="3580497"/>
              <a:ext cx="204851" cy="11057"/>
            </a:xfrm>
            <a:prstGeom prst="rect">
              <a:avLst/>
            </a:prstGeom>
            <a:solidFill>
              <a:srgbClr val="0058AB">
                <a:alpha val="100000"/>
              </a:srgbClr>
            </a:solidFill>
          </p:spPr>
          <p:txBody>
            <a:bodyPr/>
            <a:lstStyle/>
            <a:p/>
          </p:txBody>
        </p:sp>
        <p:sp>
          <p:nvSpPr>
            <p:cNvPr id="42" name="rc42"/>
            <p:cNvSpPr/>
            <p:nvPr/>
          </p:nvSpPr>
          <p:spPr>
            <a:xfrm>
              <a:off x="2410055" y="3591555"/>
              <a:ext cx="204851" cy="22068"/>
            </a:xfrm>
            <a:prstGeom prst="rect">
              <a:avLst/>
            </a:prstGeom>
            <a:solidFill>
              <a:srgbClr val="1CABE2">
                <a:alpha val="100000"/>
              </a:srgbClr>
            </a:solidFill>
          </p:spPr>
          <p:txBody>
            <a:bodyPr/>
            <a:lstStyle/>
            <a:p/>
          </p:txBody>
        </p:sp>
        <p:sp>
          <p:nvSpPr>
            <p:cNvPr id="43" name="rc43"/>
            <p:cNvSpPr/>
            <p:nvPr/>
          </p:nvSpPr>
          <p:spPr>
            <a:xfrm>
              <a:off x="2637667" y="3623311"/>
              <a:ext cx="204851" cy="1062075"/>
            </a:xfrm>
            <a:prstGeom prst="rect">
              <a:avLst/>
            </a:prstGeom>
            <a:solidFill>
              <a:srgbClr val="80BD41">
                <a:alpha val="100000"/>
              </a:srgbClr>
            </a:solidFill>
          </p:spPr>
          <p:txBody>
            <a:bodyPr/>
            <a:lstStyle/>
            <a:p/>
          </p:txBody>
        </p:sp>
        <p:sp>
          <p:nvSpPr>
            <p:cNvPr id="44" name="rc44"/>
            <p:cNvSpPr/>
            <p:nvPr/>
          </p:nvSpPr>
          <p:spPr>
            <a:xfrm>
              <a:off x="2637667" y="3543354"/>
              <a:ext cx="204851" cy="57085"/>
            </a:xfrm>
            <a:prstGeom prst="rect">
              <a:avLst/>
            </a:prstGeom>
            <a:solidFill>
              <a:srgbClr val="0058AB">
                <a:alpha val="100000"/>
              </a:srgbClr>
            </a:solidFill>
          </p:spPr>
          <p:txBody>
            <a:bodyPr/>
            <a:lstStyle/>
            <a:p/>
          </p:txBody>
        </p:sp>
        <p:sp>
          <p:nvSpPr>
            <p:cNvPr id="45" name="rc45"/>
            <p:cNvSpPr/>
            <p:nvPr/>
          </p:nvSpPr>
          <p:spPr>
            <a:xfrm>
              <a:off x="2637667" y="3600439"/>
              <a:ext cx="204851" cy="22871"/>
            </a:xfrm>
            <a:prstGeom prst="rect">
              <a:avLst/>
            </a:prstGeom>
            <a:solidFill>
              <a:srgbClr val="1CABE2">
                <a:alpha val="100000"/>
              </a:srgbClr>
            </a:solidFill>
          </p:spPr>
          <p:txBody>
            <a:bodyPr/>
            <a:lstStyle/>
            <a:p/>
          </p:txBody>
        </p:sp>
        <p:sp>
          <p:nvSpPr>
            <p:cNvPr id="46" name="rc46"/>
            <p:cNvSpPr/>
            <p:nvPr/>
          </p:nvSpPr>
          <p:spPr>
            <a:xfrm>
              <a:off x="2865280" y="3592973"/>
              <a:ext cx="204851" cy="1092414"/>
            </a:xfrm>
            <a:prstGeom prst="rect">
              <a:avLst/>
            </a:prstGeom>
            <a:solidFill>
              <a:srgbClr val="80BD41">
                <a:alpha val="100000"/>
              </a:srgbClr>
            </a:solidFill>
          </p:spPr>
          <p:txBody>
            <a:bodyPr/>
            <a:lstStyle/>
            <a:p/>
          </p:txBody>
        </p:sp>
        <p:sp>
          <p:nvSpPr>
            <p:cNvPr id="47" name="rc47"/>
            <p:cNvSpPr/>
            <p:nvPr/>
          </p:nvSpPr>
          <p:spPr>
            <a:xfrm>
              <a:off x="2865280" y="3535462"/>
              <a:ext cx="204851" cy="57510"/>
            </a:xfrm>
            <a:prstGeom prst="rect">
              <a:avLst/>
            </a:prstGeom>
            <a:solidFill>
              <a:srgbClr val="0058AB">
                <a:alpha val="100000"/>
              </a:srgbClr>
            </a:solidFill>
          </p:spPr>
          <p:txBody>
            <a:bodyPr/>
            <a:lstStyle/>
            <a:p/>
          </p:txBody>
        </p:sp>
        <p:sp>
          <p:nvSpPr>
            <p:cNvPr id="48" name="rc48"/>
            <p:cNvSpPr/>
            <p:nvPr/>
          </p:nvSpPr>
          <p:spPr>
            <a:xfrm>
              <a:off x="2865280" y="3592973"/>
              <a:ext cx="204851" cy="0"/>
            </a:xfrm>
            <a:prstGeom prst="rect">
              <a:avLst/>
            </a:prstGeom>
            <a:solidFill>
              <a:srgbClr val="1CABE2">
                <a:alpha val="100000"/>
              </a:srgbClr>
            </a:solidFill>
          </p:spPr>
          <p:txBody>
            <a:bodyPr/>
            <a:lstStyle/>
            <a:p/>
          </p:txBody>
        </p:sp>
        <p:sp>
          <p:nvSpPr>
            <p:cNvPr id="49" name="rc49"/>
            <p:cNvSpPr/>
            <p:nvPr/>
          </p:nvSpPr>
          <p:spPr>
            <a:xfrm>
              <a:off x="3092892" y="3585648"/>
              <a:ext cx="204851" cy="1099738"/>
            </a:xfrm>
            <a:prstGeom prst="rect">
              <a:avLst/>
            </a:prstGeom>
            <a:solidFill>
              <a:srgbClr val="80BD41">
                <a:alpha val="100000"/>
              </a:srgbClr>
            </a:solidFill>
          </p:spPr>
          <p:txBody>
            <a:bodyPr/>
            <a:lstStyle/>
            <a:p/>
          </p:txBody>
        </p:sp>
        <p:sp>
          <p:nvSpPr>
            <p:cNvPr id="50" name="rc50"/>
            <p:cNvSpPr/>
            <p:nvPr/>
          </p:nvSpPr>
          <p:spPr>
            <a:xfrm>
              <a:off x="3092892" y="3527759"/>
              <a:ext cx="204851" cy="46310"/>
            </a:xfrm>
            <a:prstGeom prst="rect">
              <a:avLst/>
            </a:prstGeom>
            <a:solidFill>
              <a:srgbClr val="0058AB">
                <a:alpha val="100000"/>
              </a:srgbClr>
            </a:solidFill>
          </p:spPr>
          <p:txBody>
            <a:bodyPr/>
            <a:lstStyle/>
            <a:p/>
          </p:txBody>
        </p:sp>
        <p:sp>
          <p:nvSpPr>
            <p:cNvPr id="51" name="rc51"/>
            <p:cNvSpPr/>
            <p:nvPr/>
          </p:nvSpPr>
          <p:spPr>
            <a:xfrm>
              <a:off x="3092892" y="3574070"/>
              <a:ext cx="204851" cy="11577"/>
            </a:xfrm>
            <a:prstGeom prst="rect">
              <a:avLst/>
            </a:prstGeom>
            <a:solidFill>
              <a:srgbClr val="1CABE2">
                <a:alpha val="100000"/>
              </a:srgbClr>
            </a:solidFill>
          </p:spPr>
          <p:txBody>
            <a:bodyPr/>
            <a:lstStyle/>
            <a:p/>
          </p:txBody>
        </p:sp>
        <p:sp>
          <p:nvSpPr>
            <p:cNvPr id="52" name="rc52"/>
            <p:cNvSpPr/>
            <p:nvPr/>
          </p:nvSpPr>
          <p:spPr>
            <a:xfrm>
              <a:off x="3320505" y="3545622"/>
              <a:ext cx="204851" cy="1139764"/>
            </a:xfrm>
            <a:prstGeom prst="rect">
              <a:avLst/>
            </a:prstGeom>
            <a:solidFill>
              <a:srgbClr val="80BD41">
                <a:alpha val="100000"/>
              </a:srgbClr>
            </a:solidFill>
          </p:spPr>
          <p:txBody>
            <a:bodyPr/>
            <a:lstStyle/>
            <a:p/>
          </p:txBody>
        </p:sp>
        <p:sp>
          <p:nvSpPr>
            <p:cNvPr id="53" name="rc53"/>
            <p:cNvSpPr/>
            <p:nvPr/>
          </p:nvSpPr>
          <p:spPr>
            <a:xfrm>
              <a:off x="3320505" y="3498130"/>
              <a:ext cx="204851" cy="47492"/>
            </a:xfrm>
            <a:prstGeom prst="rect">
              <a:avLst/>
            </a:prstGeom>
            <a:solidFill>
              <a:srgbClr val="0058AB">
                <a:alpha val="100000"/>
              </a:srgbClr>
            </a:solidFill>
          </p:spPr>
          <p:txBody>
            <a:bodyPr/>
            <a:lstStyle/>
            <a:p/>
          </p:txBody>
        </p:sp>
        <p:sp>
          <p:nvSpPr>
            <p:cNvPr id="54" name="rc54"/>
            <p:cNvSpPr/>
            <p:nvPr/>
          </p:nvSpPr>
          <p:spPr>
            <a:xfrm>
              <a:off x="3320505" y="3545622"/>
              <a:ext cx="204851" cy="0"/>
            </a:xfrm>
            <a:prstGeom prst="rect">
              <a:avLst/>
            </a:prstGeom>
            <a:solidFill>
              <a:srgbClr val="1CABE2">
                <a:alpha val="100000"/>
              </a:srgbClr>
            </a:solidFill>
          </p:spPr>
          <p:txBody>
            <a:bodyPr/>
            <a:lstStyle/>
            <a:p/>
          </p:txBody>
        </p:sp>
        <p:sp>
          <p:nvSpPr>
            <p:cNvPr id="55" name="rc55"/>
            <p:cNvSpPr/>
            <p:nvPr/>
          </p:nvSpPr>
          <p:spPr>
            <a:xfrm>
              <a:off x="3548117" y="3523128"/>
              <a:ext cx="204851" cy="1162258"/>
            </a:xfrm>
            <a:prstGeom prst="rect">
              <a:avLst/>
            </a:prstGeom>
            <a:solidFill>
              <a:srgbClr val="80BD41">
                <a:alpha val="100000"/>
              </a:srgbClr>
            </a:solidFill>
          </p:spPr>
          <p:txBody>
            <a:bodyPr/>
            <a:lstStyle/>
            <a:p/>
          </p:txBody>
        </p:sp>
        <p:sp>
          <p:nvSpPr>
            <p:cNvPr id="56" name="rc56"/>
            <p:cNvSpPr/>
            <p:nvPr/>
          </p:nvSpPr>
          <p:spPr>
            <a:xfrm>
              <a:off x="3548117" y="3461979"/>
              <a:ext cx="204851" cy="36717"/>
            </a:xfrm>
            <a:prstGeom prst="rect">
              <a:avLst/>
            </a:prstGeom>
            <a:solidFill>
              <a:srgbClr val="0058AB">
                <a:alpha val="100000"/>
              </a:srgbClr>
            </a:solidFill>
          </p:spPr>
          <p:txBody>
            <a:bodyPr/>
            <a:lstStyle/>
            <a:p/>
          </p:txBody>
        </p:sp>
        <p:sp>
          <p:nvSpPr>
            <p:cNvPr id="57" name="rc57"/>
            <p:cNvSpPr/>
            <p:nvPr/>
          </p:nvSpPr>
          <p:spPr>
            <a:xfrm>
              <a:off x="3548117" y="3498697"/>
              <a:ext cx="204851" cy="24431"/>
            </a:xfrm>
            <a:prstGeom prst="rect">
              <a:avLst/>
            </a:prstGeom>
            <a:solidFill>
              <a:srgbClr val="1CABE2">
                <a:alpha val="100000"/>
              </a:srgbClr>
            </a:solidFill>
          </p:spPr>
          <p:txBody>
            <a:bodyPr/>
            <a:lstStyle/>
            <a:p/>
          </p:txBody>
        </p:sp>
        <p:sp>
          <p:nvSpPr>
            <p:cNvPr id="58" name="rc58"/>
            <p:cNvSpPr/>
            <p:nvPr/>
          </p:nvSpPr>
          <p:spPr>
            <a:xfrm>
              <a:off x="3775730" y="3585884"/>
              <a:ext cx="204851" cy="1099502"/>
            </a:xfrm>
            <a:prstGeom prst="rect">
              <a:avLst/>
            </a:prstGeom>
            <a:solidFill>
              <a:srgbClr val="80BD41">
                <a:alpha val="100000"/>
              </a:srgbClr>
            </a:solidFill>
          </p:spPr>
          <p:txBody>
            <a:bodyPr/>
            <a:lstStyle/>
            <a:p/>
          </p:txBody>
        </p:sp>
        <p:sp>
          <p:nvSpPr>
            <p:cNvPr id="59" name="rc59"/>
            <p:cNvSpPr/>
            <p:nvPr/>
          </p:nvSpPr>
          <p:spPr>
            <a:xfrm>
              <a:off x="3775730" y="3540093"/>
              <a:ext cx="204851" cy="34355"/>
            </a:xfrm>
            <a:prstGeom prst="rect">
              <a:avLst/>
            </a:prstGeom>
            <a:solidFill>
              <a:srgbClr val="0058AB">
                <a:alpha val="100000"/>
              </a:srgbClr>
            </a:solidFill>
          </p:spPr>
          <p:txBody>
            <a:bodyPr/>
            <a:lstStyle/>
            <a:p/>
          </p:txBody>
        </p:sp>
        <p:sp>
          <p:nvSpPr>
            <p:cNvPr id="60" name="rc60"/>
            <p:cNvSpPr/>
            <p:nvPr/>
          </p:nvSpPr>
          <p:spPr>
            <a:xfrm>
              <a:off x="3775730" y="3574448"/>
              <a:ext cx="204851" cy="11435"/>
            </a:xfrm>
            <a:prstGeom prst="rect">
              <a:avLst/>
            </a:prstGeom>
            <a:solidFill>
              <a:srgbClr val="1CABE2">
                <a:alpha val="100000"/>
              </a:srgbClr>
            </a:solidFill>
          </p:spPr>
          <p:txBody>
            <a:bodyPr/>
            <a:lstStyle/>
            <a:p/>
          </p:txBody>
        </p:sp>
        <p:sp>
          <p:nvSpPr>
            <p:cNvPr id="61" name="rc61"/>
            <p:cNvSpPr/>
            <p:nvPr/>
          </p:nvSpPr>
          <p:spPr>
            <a:xfrm>
              <a:off x="4003342" y="3566179"/>
              <a:ext cx="204851" cy="1119208"/>
            </a:xfrm>
            <a:prstGeom prst="rect">
              <a:avLst/>
            </a:prstGeom>
            <a:solidFill>
              <a:srgbClr val="80BD41">
                <a:alpha val="100000"/>
              </a:srgbClr>
            </a:solidFill>
          </p:spPr>
          <p:txBody>
            <a:bodyPr/>
            <a:lstStyle/>
            <a:p/>
          </p:txBody>
        </p:sp>
        <p:sp>
          <p:nvSpPr>
            <p:cNvPr id="62" name="rc62"/>
            <p:cNvSpPr/>
            <p:nvPr/>
          </p:nvSpPr>
          <p:spPr>
            <a:xfrm>
              <a:off x="4003342" y="3507250"/>
              <a:ext cx="204851" cy="23580"/>
            </a:xfrm>
            <a:prstGeom prst="rect">
              <a:avLst/>
            </a:prstGeom>
            <a:solidFill>
              <a:srgbClr val="0058AB">
                <a:alpha val="100000"/>
              </a:srgbClr>
            </a:solidFill>
          </p:spPr>
          <p:txBody>
            <a:bodyPr/>
            <a:lstStyle/>
            <a:p/>
          </p:txBody>
        </p:sp>
        <p:sp>
          <p:nvSpPr>
            <p:cNvPr id="63" name="rc63"/>
            <p:cNvSpPr/>
            <p:nvPr/>
          </p:nvSpPr>
          <p:spPr>
            <a:xfrm>
              <a:off x="4003342" y="3530831"/>
              <a:ext cx="204851" cy="35347"/>
            </a:xfrm>
            <a:prstGeom prst="rect">
              <a:avLst/>
            </a:prstGeom>
            <a:solidFill>
              <a:srgbClr val="1CABE2">
                <a:alpha val="100000"/>
              </a:srgbClr>
            </a:solidFill>
          </p:spPr>
          <p:txBody>
            <a:bodyPr/>
            <a:lstStyle/>
            <a:p/>
          </p:txBody>
        </p:sp>
        <p:sp>
          <p:nvSpPr>
            <p:cNvPr id="64" name="rc64"/>
            <p:cNvSpPr/>
            <p:nvPr/>
          </p:nvSpPr>
          <p:spPr>
            <a:xfrm>
              <a:off x="4230955" y="3559468"/>
              <a:ext cx="204851" cy="1125918"/>
            </a:xfrm>
            <a:prstGeom prst="rect">
              <a:avLst/>
            </a:prstGeom>
            <a:solidFill>
              <a:srgbClr val="80BD41">
                <a:alpha val="100000"/>
              </a:srgbClr>
            </a:solidFill>
          </p:spPr>
          <p:txBody>
            <a:bodyPr/>
            <a:lstStyle/>
            <a:p/>
          </p:txBody>
        </p:sp>
        <p:sp>
          <p:nvSpPr>
            <p:cNvPr id="65" name="rc65"/>
            <p:cNvSpPr/>
            <p:nvPr/>
          </p:nvSpPr>
          <p:spPr>
            <a:xfrm>
              <a:off x="4230955" y="3536502"/>
              <a:ext cx="204851" cy="11483"/>
            </a:xfrm>
            <a:prstGeom prst="rect">
              <a:avLst/>
            </a:prstGeom>
            <a:solidFill>
              <a:srgbClr val="0058AB">
                <a:alpha val="100000"/>
              </a:srgbClr>
            </a:solidFill>
          </p:spPr>
          <p:txBody>
            <a:bodyPr/>
            <a:lstStyle/>
            <a:p/>
          </p:txBody>
        </p:sp>
        <p:sp>
          <p:nvSpPr>
            <p:cNvPr id="66" name="rc66"/>
            <p:cNvSpPr/>
            <p:nvPr/>
          </p:nvSpPr>
          <p:spPr>
            <a:xfrm>
              <a:off x="4230955" y="3547985"/>
              <a:ext cx="204851" cy="11483"/>
            </a:xfrm>
            <a:prstGeom prst="rect">
              <a:avLst/>
            </a:prstGeom>
            <a:solidFill>
              <a:srgbClr val="1CABE2">
                <a:alpha val="100000"/>
              </a:srgbClr>
            </a:solidFill>
          </p:spPr>
          <p:txBody>
            <a:bodyPr/>
            <a:lstStyle/>
            <a:p/>
          </p:txBody>
        </p:sp>
        <p:sp>
          <p:nvSpPr>
            <p:cNvPr id="67" name="rc67"/>
            <p:cNvSpPr/>
            <p:nvPr/>
          </p:nvSpPr>
          <p:spPr>
            <a:xfrm>
              <a:off x="4458568" y="3581348"/>
              <a:ext cx="204851" cy="1104039"/>
            </a:xfrm>
            <a:prstGeom prst="rect">
              <a:avLst/>
            </a:prstGeom>
            <a:solidFill>
              <a:srgbClr val="80BD41">
                <a:alpha val="100000"/>
              </a:srgbClr>
            </a:solidFill>
          </p:spPr>
          <p:txBody>
            <a:bodyPr/>
            <a:lstStyle/>
            <a:p/>
          </p:txBody>
        </p:sp>
        <p:sp>
          <p:nvSpPr>
            <p:cNvPr id="68" name="rc68"/>
            <p:cNvSpPr/>
            <p:nvPr/>
          </p:nvSpPr>
          <p:spPr>
            <a:xfrm>
              <a:off x="4458568" y="3523223"/>
              <a:ext cx="204851" cy="23249"/>
            </a:xfrm>
            <a:prstGeom prst="rect">
              <a:avLst/>
            </a:prstGeom>
            <a:solidFill>
              <a:srgbClr val="0058AB">
                <a:alpha val="100000"/>
              </a:srgbClr>
            </a:solidFill>
          </p:spPr>
          <p:txBody>
            <a:bodyPr/>
            <a:lstStyle/>
            <a:p/>
          </p:txBody>
        </p:sp>
        <p:sp>
          <p:nvSpPr>
            <p:cNvPr id="69" name="rc69"/>
            <p:cNvSpPr/>
            <p:nvPr/>
          </p:nvSpPr>
          <p:spPr>
            <a:xfrm>
              <a:off x="4458568" y="3546473"/>
              <a:ext cx="204851" cy="34874"/>
            </a:xfrm>
            <a:prstGeom prst="rect">
              <a:avLst/>
            </a:prstGeom>
            <a:solidFill>
              <a:srgbClr val="1CABE2">
                <a:alpha val="100000"/>
              </a:srgbClr>
            </a:solidFill>
          </p:spPr>
          <p:txBody>
            <a:bodyPr/>
            <a:lstStyle/>
            <a:p/>
          </p:txBody>
        </p:sp>
        <p:sp>
          <p:nvSpPr>
            <p:cNvPr id="70" name="rc70"/>
            <p:cNvSpPr/>
            <p:nvPr/>
          </p:nvSpPr>
          <p:spPr>
            <a:xfrm>
              <a:off x="4686180" y="3648309"/>
              <a:ext cx="204851" cy="1037077"/>
            </a:xfrm>
            <a:prstGeom prst="rect">
              <a:avLst/>
            </a:prstGeom>
            <a:solidFill>
              <a:srgbClr val="80BD41">
                <a:alpha val="100000"/>
              </a:srgbClr>
            </a:solidFill>
          </p:spPr>
          <p:txBody>
            <a:bodyPr/>
            <a:lstStyle/>
            <a:p/>
          </p:txBody>
        </p:sp>
        <p:sp>
          <p:nvSpPr>
            <p:cNvPr id="71" name="rc71"/>
            <p:cNvSpPr/>
            <p:nvPr/>
          </p:nvSpPr>
          <p:spPr>
            <a:xfrm>
              <a:off x="4686180" y="3545717"/>
              <a:ext cx="204851" cy="22777"/>
            </a:xfrm>
            <a:prstGeom prst="rect">
              <a:avLst/>
            </a:prstGeom>
            <a:solidFill>
              <a:srgbClr val="0058AB">
                <a:alpha val="100000"/>
              </a:srgbClr>
            </a:solidFill>
          </p:spPr>
          <p:txBody>
            <a:bodyPr/>
            <a:lstStyle/>
            <a:p/>
          </p:txBody>
        </p:sp>
        <p:sp>
          <p:nvSpPr>
            <p:cNvPr id="72" name="rc72"/>
            <p:cNvSpPr/>
            <p:nvPr/>
          </p:nvSpPr>
          <p:spPr>
            <a:xfrm>
              <a:off x="4686180" y="3568494"/>
              <a:ext cx="204851" cy="79815"/>
            </a:xfrm>
            <a:prstGeom prst="rect">
              <a:avLst/>
            </a:prstGeom>
            <a:solidFill>
              <a:srgbClr val="1CABE2">
                <a:alpha val="100000"/>
              </a:srgbClr>
            </a:solidFill>
          </p:spPr>
          <p:txBody>
            <a:bodyPr/>
            <a:lstStyle/>
            <a:p/>
          </p:txBody>
        </p:sp>
        <p:sp>
          <p:nvSpPr>
            <p:cNvPr id="73" name="rc73"/>
            <p:cNvSpPr/>
            <p:nvPr/>
          </p:nvSpPr>
          <p:spPr>
            <a:xfrm>
              <a:off x="4913793" y="3607622"/>
              <a:ext cx="204851" cy="1077764"/>
            </a:xfrm>
            <a:prstGeom prst="rect">
              <a:avLst/>
            </a:prstGeom>
            <a:solidFill>
              <a:srgbClr val="80BD41">
                <a:alpha val="100000"/>
              </a:srgbClr>
            </a:solidFill>
          </p:spPr>
          <p:txBody>
            <a:bodyPr/>
            <a:lstStyle/>
            <a:p/>
          </p:txBody>
        </p:sp>
        <p:sp>
          <p:nvSpPr>
            <p:cNvPr id="74" name="rc74"/>
            <p:cNvSpPr/>
            <p:nvPr/>
          </p:nvSpPr>
          <p:spPr>
            <a:xfrm>
              <a:off x="4913793" y="3550915"/>
              <a:ext cx="204851" cy="34024"/>
            </a:xfrm>
            <a:prstGeom prst="rect">
              <a:avLst/>
            </a:prstGeom>
            <a:solidFill>
              <a:srgbClr val="0058AB">
                <a:alpha val="100000"/>
              </a:srgbClr>
            </a:solidFill>
          </p:spPr>
          <p:txBody>
            <a:bodyPr/>
            <a:lstStyle/>
            <a:p/>
          </p:txBody>
        </p:sp>
        <p:sp>
          <p:nvSpPr>
            <p:cNvPr id="75" name="rc75"/>
            <p:cNvSpPr/>
            <p:nvPr/>
          </p:nvSpPr>
          <p:spPr>
            <a:xfrm>
              <a:off x="4913793" y="3584939"/>
              <a:ext cx="204851" cy="22682"/>
            </a:xfrm>
            <a:prstGeom prst="rect">
              <a:avLst/>
            </a:prstGeom>
            <a:solidFill>
              <a:srgbClr val="1CABE2">
                <a:alpha val="100000"/>
              </a:srgbClr>
            </a:solidFill>
          </p:spPr>
          <p:txBody>
            <a:bodyPr/>
            <a:lstStyle/>
            <a:p/>
          </p:txBody>
        </p:sp>
        <p:sp>
          <p:nvSpPr>
            <p:cNvPr id="76" name="rc76"/>
            <p:cNvSpPr/>
            <p:nvPr/>
          </p:nvSpPr>
          <p:spPr>
            <a:xfrm>
              <a:off x="5141405" y="3705064"/>
              <a:ext cx="204851" cy="980323"/>
            </a:xfrm>
            <a:prstGeom prst="rect">
              <a:avLst/>
            </a:prstGeom>
            <a:solidFill>
              <a:srgbClr val="80BD41">
                <a:alpha val="100000"/>
              </a:srgbClr>
            </a:solidFill>
          </p:spPr>
          <p:txBody>
            <a:bodyPr/>
            <a:lstStyle/>
            <a:p/>
          </p:txBody>
        </p:sp>
        <p:sp>
          <p:nvSpPr>
            <p:cNvPr id="77" name="rc77"/>
            <p:cNvSpPr/>
            <p:nvPr/>
          </p:nvSpPr>
          <p:spPr>
            <a:xfrm>
              <a:off x="5141405" y="3608094"/>
              <a:ext cx="204851" cy="32323"/>
            </a:xfrm>
            <a:prstGeom prst="rect">
              <a:avLst/>
            </a:prstGeom>
            <a:solidFill>
              <a:srgbClr val="0058AB">
                <a:alpha val="100000"/>
              </a:srgbClr>
            </a:solidFill>
          </p:spPr>
          <p:txBody>
            <a:bodyPr/>
            <a:lstStyle/>
            <a:p/>
          </p:txBody>
        </p:sp>
        <p:sp>
          <p:nvSpPr>
            <p:cNvPr id="78" name="rc78"/>
            <p:cNvSpPr/>
            <p:nvPr/>
          </p:nvSpPr>
          <p:spPr>
            <a:xfrm>
              <a:off x="5141405" y="3640418"/>
              <a:ext cx="204851" cy="64646"/>
            </a:xfrm>
            <a:prstGeom prst="rect">
              <a:avLst/>
            </a:prstGeom>
            <a:solidFill>
              <a:srgbClr val="1CABE2">
                <a:alpha val="100000"/>
              </a:srgbClr>
            </a:solidFill>
          </p:spPr>
          <p:txBody>
            <a:bodyPr/>
            <a:lstStyle/>
            <a:p/>
          </p:txBody>
        </p:sp>
        <p:sp>
          <p:nvSpPr>
            <p:cNvPr id="79" name="rc79"/>
            <p:cNvSpPr/>
            <p:nvPr/>
          </p:nvSpPr>
          <p:spPr>
            <a:xfrm>
              <a:off x="5369018" y="3699487"/>
              <a:ext cx="204851" cy="985899"/>
            </a:xfrm>
            <a:prstGeom prst="rect">
              <a:avLst/>
            </a:prstGeom>
            <a:solidFill>
              <a:srgbClr val="80BD41">
                <a:alpha val="100000"/>
              </a:srgbClr>
            </a:solidFill>
          </p:spPr>
          <p:txBody>
            <a:bodyPr/>
            <a:lstStyle/>
            <a:p/>
          </p:txBody>
        </p:sp>
        <p:sp>
          <p:nvSpPr>
            <p:cNvPr id="80" name="rc80"/>
            <p:cNvSpPr/>
            <p:nvPr/>
          </p:nvSpPr>
          <p:spPr>
            <a:xfrm>
              <a:off x="5369018" y="3625296"/>
              <a:ext cx="204851" cy="21217"/>
            </a:xfrm>
            <a:prstGeom prst="rect">
              <a:avLst/>
            </a:prstGeom>
            <a:solidFill>
              <a:srgbClr val="0058AB">
                <a:alpha val="100000"/>
              </a:srgbClr>
            </a:solidFill>
          </p:spPr>
          <p:txBody>
            <a:bodyPr/>
            <a:lstStyle/>
            <a:p/>
          </p:txBody>
        </p:sp>
        <p:sp>
          <p:nvSpPr>
            <p:cNvPr id="81" name="rc81"/>
            <p:cNvSpPr/>
            <p:nvPr/>
          </p:nvSpPr>
          <p:spPr>
            <a:xfrm>
              <a:off x="5369018" y="3646514"/>
              <a:ext cx="204851" cy="52973"/>
            </a:xfrm>
            <a:prstGeom prst="rect">
              <a:avLst/>
            </a:prstGeom>
            <a:solidFill>
              <a:srgbClr val="1CABE2">
                <a:alpha val="100000"/>
              </a:srgbClr>
            </a:solidFill>
          </p:spPr>
          <p:txBody>
            <a:bodyPr/>
            <a:lstStyle/>
            <a:p/>
          </p:txBody>
        </p:sp>
        <p:sp>
          <p:nvSpPr>
            <p:cNvPr id="82" name="rc82"/>
            <p:cNvSpPr/>
            <p:nvPr/>
          </p:nvSpPr>
          <p:spPr>
            <a:xfrm>
              <a:off x="5596630" y="3788328"/>
              <a:ext cx="204851" cy="897058"/>
            </a:xfrm>
            <a:prstGeom prst="rect">
              <a:avLst/>
            </a:prstGeom>
            <a:solidFill>
              <a:srgbClr val="80BD41">
                <a:alpha val="100000"/>
              </a:srgbClr>
            </a:solidFill>
          </p:spPr>
          <p:txBody>
            <a:bodyPr/>
            <a:lstStyle/>
            <a:p/>
          </p:txBody>
        </p:sp>
        <p:sp>
          <p:nvSpPr>
            <p:cNvPr id="83" name="rc83"/>
            <p:cNvSpPr/>
            <p:nvPr/>
          </p:nvSpPr>
          <p:spPr>
            <a:xfrm>
              <a:off x="5596630" y="3699629"/>
              <a:ext cx="204851" cy="39411"/>
            </a:xfrm>
            <a:prstGeom prst="rect">
              <a:avLst/>
            </a:prstGeom>
            <a:solidFill>
              <a:srgbClr val="0058AB">
                <a:alpha val="100000"/>
              </a:srgbClr>
            </a:solidFill>
          </p:spPr>
          <p:txBody>
            <a:bodyPr/>
            <a:lstStyle/>
            <a:p/>
          </p:txBody>
        </p:sp>
        <p:sp>
          <p:nvSpPr>
            <p:cNvPr id="84" name="rc84"/>
            <p:cNvSpPr/>
            <p:nvPr/>
          </p:nvSpPr>
          <p:spPr>
            <a:xfrm>
              <a:off x="5596630" y="3739041"/>
              <a:ext cx="204851" cy="49287"/>
            </a:xfrm>
            <a:prstGeom prst="rect">
              <a:avLst/>
            </a:prstGeom>
            <a:solidFill>
              <a:srgbClr val="1CABE2">
                <a:alpha val="100000"/>
              </a:srgbClr>
            </a:solidFill>
          </p:spPr>
          <p:txBody>
            <a:bodyPr/>
            <a:lstStyle/>
            <a:p/>
          </p:txBody>
        </p:sp>
        <p:sp>
          <p:nvSpPr>
            <p:cNvPr id="85" name="rc85"/>
            <p:cNvSpPr/>
            <p:nvPr/>
          </p:nvSpPr>
          <p:spPr>
            <a:xfrm>
              <a:off x="5824243" y="3893520"/>
              <a:ext cx="204851" cy="791866"/>
            </a:xfrm>
            <a:prstGeom prst="rect">
              <a:avLst/>
            </a:prstGeom>
            <a:solidFill>
              <a:srgbClr val="80BD41">
                <a:alpha val="100000"/>
              </a:srgbClr>
            </a:solidFill>
          </p:spPr>
          <p:txBody>
            <a:bodyPr/>
            <a:lstStyle/>
            <a:p/>
          </p:txBody>
        </p:sp>
        <p:sp>
          <p:nvSpPr>
            <p:cNvPr id="86" name="rc86"/>
            <p:cNvSpPr/>
            <p:nvPr/>
          </p:nvSpPr>
          <p:spPr>
            <a:xfrm>
              <a:off x="5824243" y="3742679"/>
              <a:ext cx="204851" cy="65969"/>
            </a:xfrm>
            <a:prstGeom prst="rect">
              <a:avLst/>
            </a:prstGeom>
            <a:solidFill>
              <a:srgbClr val="0058AB">
                <a:alpha val="100000"/>
              </a:srgbClr>
            </a:solidFill>
          </p:spPr>
          <p:txBody>
            <a:bodyPr/>
            <a:lstStyle/>
            <a:p/>
          </p:txBody>
        </p:sp>
        <p:sp>
          <p:nvSpPr>
            <p:cNvPr id="87" name="rc87"/>
            <p:cNvSpPr/>
            <p:nvPr/>
          </p:nvSpPr>
          <p:spPr>
            <a:xfrm>
              <a:off x="5824243" y="3808648"/>
              <a:ext cx="204851" cy="84871"/>
            </a:xfrm>
            <a:prstGeom prst="rect">
              <a:avLst/>
            </a:prstGeom>
            <a:solidFill>
              <a:srgbClr val="1CABE2">
                <a:alpha val="100000"/>
              </a:srgbClr>
            </a:solidFill>
          </p:spPr>
          <p:txBody>
            <a:bodyPr/>
            <a:lstStyle/>
            <a:p/>
          </p:txBody>
        </p:sp>
        <p:sp>
          <p:nvSpPr>
            <p:cNvPr id="88" name="rc88"/>
            <p:cNvSpPr/>
            <p:nvPr/>
          </p:nvSpPr>
          <p:spPr>
            <a:xfrm>
              <a:off x="6051856" y="3946399"/>
              <a:ext cx="204851" cy="738987"/>
            </a:xfrm>
            <a:prstGeom prst="rect">
              <a:avLst/>
            </a:prstGeom>
            <a:solidFill>
              <a:srgbClr val="80BD41">
                <a:alpha val="100000"/>
              </a:srgbClr>
            </a:solidFill>
          </p:spPr>
          <p:txBody>
            <a:bodyPr/>
            <a:lstStyle/>
            <a:p/>
          </p:txBody>
        </p:sp>
        <p:sp>
          <p:nvSpPr>
            <p:cNvPr id="89" name="rc89"/>
            <p:cNvSpPr/>
            <p:nvPr/>
          </p:nvSpPr>
          <p:spPr>
            <a:xfrm>
              <a:off x="6051856" y="3773065"/>
              <a:ext cx="204851" cy="100371"/>
            </a:xfrm>
            <a:prstGeom prst="rect">
              <a:avLst/>
            </a:prstGeom>
            <a:solidFill>
              <a:srgbClr val="0058AB">
                <a:alpha val="100000"/>
              </a:srgbClr>
            </a:solidFill>
          </p:spPr>
          <p:txBody>
            <a:bodyPr/>
            <a:lstStyle/>
            <a:p/>
          </p:txBody>
        </p:sp>
        <p:sp>
          <p:nvSpPr>
            <p:cNvPr id="90" name="rc90"/>
            <p:cNvSpPr/>
            <p:nvPr/>
          </p:nvSpPr>
          <p:spPr>
            <a:xfrm>
              <a:off x="6051856" y="3873436"/>
              <a:ext cx="204851" cy="72963"/>
            </a:xfrm>
            <a:prstGeom prst="rect">
              <a:avLst/>
            </a:prstGeom>
            <a:solidFill>
              <a:srgbClr val="1CABE2">
                <a:alpha val="100000"/>
              </a:srgbClr>
            </a:solidFill>
          </p:spPr>
          <p:txBody>
            <a:bodyPr/>
            <a:lstStyle/>
            <a:p/>
          </p:txBody>
        </p:sp>
        <p:sp>
          <p:nvSpPr>
            <p:cNvPr id="91" name="rc91"/>
            <p:cNvSpPr/>
            <p:nvPr/>
          </p:nvSpPr>
          <p:spPr>
            <a:xfrm>
              <a:off x="6279468" y="3947344"/>
              <a:ext cx="204851" cy="738042"/>
            </a:xfrm>
            <a:prstGeom prst="rect">
              <a:avLst/>
            </a:prstGeom>
            <a:solidFill>
              <a:srgbClr val="80BD41">
                <a:alpha val="100000"/>
              </a:srgbClr>
            </a:solidFill>
          </p:spPr>
          <p:txBody>
            <a:bodyPr/>
            <a:lstStyle/>
            <a:p/>
          </p:txBody>
        </p:sp>
        <p:sp>
          <p:nvSpPr>
            <p:cNvPr id="92" name="rc92"/>
            <p:cNvSpPr/>
            <p:nvPr/>
          </p:nvSpPr>
          <p:spPr>
            <a:xfrm>
              <a:off x="6279468" y="3806758"/>
              <a:ext cx="204851" cy="70269"/>
            </a:xfrm>
            <a:prstGeom prst="rect">
              <a:avLst/>
            </a:prstGeom>
            <a:solidFill>
              <a:srgbClr val="0058AB">
                <a:alpha val="100000"/>
              </a:srgbClr>
            </a:solidFill>
          </p:spPr>
          <p:txBody>
            <a:bodyPr/>
            <a:lstStyle/>
            <a:p/>
          </p:txBody>
        </p:sp>
        <p:sp>
          <p:nvSpPr>
            <p:cNvPr id="93" name="rc93"/>
            <p:cNvSpPr/>
            <p:nvPr/>
          </p:nvSpPr>
          <p:spPr>
            <a:xfrm>
              <a:off x="6279468" y="3877028"/>
              <a:ext cx="204851" cy="70316"/>
            </a:xfrm>
            <a:prstGeom prst="rect">
              <a:avLst/>
            </a:prstGeom>
            <a:solidFill>
              <a:srgbClr val="1CABE2">
                <a:alpha val="100000"/>
              </a:srgbClr>
            </a:solidFill>
          </p:spPr>
          <p:txBody>
            <a:bodyPr/>
            <a:lstStyle/>
            <a:p/>
          </p:txBody>
        </p:sp>
        <p:sp>
          <p:nvSpPr>
            <p:cNvPr id="94" name="rc94"/>
            <p:cNvSpPr/>
            <p:nvPr/>
          </p:nvSpPr>
          <p:spPr>
            <a:xfrm>
              <a:off x="6507081" y="4002208"/>
              <a:ext cx="204851" cy="683178"/>
            </a:xfrm>
            <a:prstGeom prst="rect">
              <a:avLst/>
            </a:prstGeom>
            <a:solidFill>
              <a:srgbClr val="80BD41">
                <a:alpha val="100000"/>
              </a:srgbClr>
            </a:solidFill>
          </p:spPr>
          <p:txBody>
            <a:bodyPr/>
            <a:lstStyle/>
            <a:p/>
          </p:txBody>
        </p:sp>
        <p:sp>
          <p:nvSpPr>
            <p:cNvPr id="95" name="rc95"/>
            <p:cNvSpPr/>
            <p:nvPr/>
          </p:nvSpPr>
          <p:spPr>
            <a:xfrm>
              <a:off x="6507081" y="3891015"/>
              <a:ext cx="204851" cy="63559"/>
            </a:xfrm>
            <a:prstGeom prst="rect">
              <a:avLst/>
            </a:prstGeom>
            <a:solidFill>
              <a:srgbClr val="0058AB">
                <a:alpha val="100000"/>
              </a:srgbClr>
            </a:solidFill>
          </p:spPr>
          <p:txBody>
            <a:bodyPr/>
            <a:lstStyle/>
            <a:p/>
          </p:txBody>
        </p:sp>
        <p:sp>
          <p:nvSpPr>
            <p:cNvPr id="96" name="rc96"/>
            <p:cNvSpPr/>
            <p:nvPr/>
          </p:nvSpPr>
          <p:spPr>
            <a:xfrm>
              <a:off x="6507081" y="3954575"/>
              <a:ext cx="204851" cy="47633"/>
            </a:xfrm>
            <a:prstGeom prst="rect">
              <a:avLst/>
            </a:prstGeom>
            <a:solidFill>
              <a:srgbClr val="1CABE2">
                <a:alpha val="100000"/>
              </a:srgbClr>
            </a:solidFill>
          </p:spPr>
          <p:txBody>
            <a:bodyPr/>
            <a:lstStyle/>
            <a:p/>
          </p:txBody>
        </p:sp>
        <p:sp>
          <p:nvSpPr>
            <p:cNvPr id="97" name="rc97"/>
            <p:cNvSpPr/>
            <p:nvPr/>
          </p:nvSpPr>
          <p:spPr>
            <a:xfrm>
              <a:off x="6734693" y="3991434"/>
              <a:ext cx="204851" cy="693952"/>
            </a:xfrm>
            <a:prstGeom prst="rect">
              <a:avLst/>
            </a:prstGeom>
            <a:solidFill>
              <a:srgbClr val="80BD41">
                <a:alpha val="100000"/>
              </a:srgbClr>
            </a:solidFill>
          </p:spPr>
          <p:txBody>
            <a:bodyPr/>
            <a:lstStyle/>
            <a:p/>
          </p:txBody>
        </p:sp>
        <p:sp>
          <p:nvSpPr>
            <p:cNvPr id="98" name="rc98"/>
            <p:cNvSpPr/>
            <p:nvPr/>
          </p:nvSpPr>
          <p:spPr>
            <a:xfrm>
              <a:off x="6734693" y="3905665"/>
              <a:ext cx="204851" cy="54580"/>
            </a:xfrm>
            <a:prstGeom prst="rect">
              <a:avLst/>
            </a:prstGeom>
            <a:solidFill>
              <a:srgbClr val="0058AB">
                <a:alpha val="100000"/>
              </a:srgbClr>
            </a:solidFill>
          </p:spPr>
          <p:txBody>
            <a:bodyPr/>
            <a:lstStyle/>
            <a:p/>
          </p:txBody>
        </p:sp>
        <p:sp>
          <p:nvSpPr>
            <p:cNvPr id="99" name="rc99"/>
            <p:cNvSpPr/>
            <p:nvPr/>
          </p:nvSpPr>
          <p:spPr>
            <a:xfrm>
              <a:off x="6734693" y="3960245"/>
              <a:ext cx="204851" cy="31188"/>
            </a:xfrm>
            <a:prstGeom prst="rect">
              <a:avLst/>
            </a:prstGeom>
            <a:solidFill>
              <a:srgbClr val="1CABE2">
                <a:alpha val="100000"/>
              </a:srgbClr>
            </a:solidFill>
          </p:spPr>
          <p:txBody>
            <a:bodyPr/>
            <a:lstStyle/>
            <a:p/>
          </p:txBody>
        </p:sp>
        <p:sp>
          <p:nvSpPr>
            <p:cNvPr id="100" name="rc100"/>
            <p:cNvSpPr/>
            <p:nvPr/>
          </p:nvSpPr>
          <p:spPr>
            <a:xfrm>
              <a:off x="6962306" y="4079472"/>
              <a:ext cx="204851" cy="605914"/>
            </a:xfrm>
            <a:prstGeom prst="rect">
              <a:avLst/>
            </a:prstGeom>
            <a:solidFill>
              <a:srgbClr val="80BD41">
                <a:alpha val="100000"/>
              </a:srgbClr>
            </a:solidFill>
          </p:spPr>
          <p:txBody>
            <a:bodyPr/>
            <a:lstStyle/>
            <a:p/>
          </p:txBody>
        </p:sp>
        <p:sp>
          <p:nvSpPr>
            <p:cNvPr id="101" name="rc101"/>
            <p:cNvSpPr/>
            <p:nvPr/>
          </p:nvSpPr>
          <p:spPr>
            <a:xfrm>
              <a:off x="6962306" y="3918424"/>
              <a:ext cx="204851" cy="84351"/>
            </a:xfrm>
            <a:prstGeom prst="rect">
              <a:avLst/>
            </a:prstGeom>
            <a:solidFill>
              <a:srgbClr val="0058AB">
                <a:alpha val="100000"/>
              </a:srgbClr>
            </a:solidFill>
          </p:spPr>
          <p:txBody>
            <a:bodyPr/>
            <a:lstStyle/>
            <a:p/>
          </p:txBody>
        </p:sp>
        <p:sp>
          <p:nvSpPr>
            <p:cNvPr id="102" name="rc102"/>
            <p:cNvSpPr/>
            <p:nvPr/>
          </p:nvSpPr>
          <p:spPr>
            <a:xfrm>
              <a:off x="6962306" y="4002776"/>
              <a:ext cx="204851" cy="76696"/>
            </a:xfrm>
            <a:prstGeom prst="rect">
              <a:avLst/>
            </a:prstGeom>
            <a:solidFill>
              <a:srgbClr val="1CABE2">
                <a:alpha val="100000"/>
              </a:srgbClr>
            </a:solidFill>
          </p:spPr>
          <p:txBody>
            <a:bodyPr/>
            <a:lstStyle/>
            <a:p/>
          </p:txBody>
        </p:sp>
        <p:sp>
          <p:nvSpPr>
            <p:cNvPr id="103" name="rc103"/>
            <p:cNvSpPr/>
            <p:nvPr/>
          </p:nvSpPr>
          <p:spPr>
            <a:xfrm>
              <a:off x="7189918" y="3931750"/>
              <a:ext cx="204851" cy="63065"/>
            </a:xfrm>
            <a:prstGeom prst="rect">
              <a:avLst/>
            </a:prstGeom>
            <a:solidFill>
              <a:srgbClr val="F26A21">
                <a:alpha val="100000"/>
              </a:srgbClr>
            </a:solidFill>
          </p:spPr>
          <p:txBody>
            <a:bodyPr/>
            <a:lstStyle/>
            <a:p/>
          </p:txBody>
        </p:sp>
        <p:sp>
          <p:nvSpPr>
            <p:cNvPr id="104" name="rc104"/>
            <p:cNvSpPr/>
            <p:nvPr/>
          </p:nvSpPr>
          <p:spPr>
            <a:xfrm>
              <a:off x="7189918" y="3994816"/>
              <a:ext cx="204851" cy="690570"/>
            </a:xfrm>
            <a:prstGeom prst="rect">
              <a:avLst/>
            </a:prstGeom>
            <a:solidFill>
              <a:srgbClr val="FFC20E">
                <a:alpha val="100000"/>
              </a:srgbClr>
            </a:solidFill>
          </p:spPr>
          <p:txBody>
            <a:bodyPr/>
            <a:lstStyle/>
            <a:p/>
          </p:txBody>
        </p:sp>
        <p:sp>
          <p:nvSpPr>
            <p:cNvPr id="105" name="rc105"/>
            <p:cNvSpPr/>
            <p:nvPr/>
          </p:nvSpPr>
          <p:spPr>
            <a:xfrm>
              <a:off x="7417531" y="3943139"/>
              <a:ext cx="204851" cy="47151"/>
            </a:xfrm>
            <a:prstGeom prst="rect">
              <a:avLst/>
            </a:prstGeom>
            <a:solidFill>
              <a:srgbClr val="F26A21">
                <a:alpha val="100000"/>
              </a:srgbClr>
            </a:solidFill>
          </p:spPr>
          <p:txBody>
            <a:bodyPr/>
            <a:lstStyle/>
            <a:p/>
          </p:txBody>
        </p:sp>
        <p:sp>
          <p:nvSpPr>
            <p:cNvPr id="106" name="rc106"/>
            <p:cNvSpPr/>
            <p:nvPr/>
          </p:nvSpPr>
          <p:spPr>
            <a:xfrm>
              <a:off x="7417531" y="3990290"/>
              <a:ext cx="204851" cy="695096"/>
            </a:xfrm>
            <a:prstGeom prst="rect">
              <a:avLst/>
            </a:prstGeom>
            <a:solidFill>
              <a:srgbClr val="FFC20E">
                <a:alpha val="100000"/>
              </a:srgbClr>
            </a:solidFill>
          </p:spPr>
          <p:txBody>
            <a:bodyPr/>
            <a:lstStyle/>
            <a:p/>
          </p:txBody>
        </p:sp>
        <p:sp>
          <p:nvSpPr>
            <p:cNvPr id="107" name="rc107"/>
            <p:cNvSpPr/>
            <p:nvPr/>
          </p:nvSpPr>
          <p:spPr>
            <a:xfrm>
              <a:off x="7645143" y="3953582"/>
              <a:ext cx="204851" cy="35252"/>
            </a:xfrm>
            <a:prstGeom prst="rect">
              <a:avLst/>
            </a:prstGeom>
            <a:solidFill>
              <a:srgbClr val="F26A21">
                <a:alpha val="100000"/>
              </a:srgbClr>
            </a:solidFill>
          </p:spPr>
          <p:txBody>
            <a:bodyPr/>
            <a:lstStyle/>
            <a:p/>
          </p:txBody>
        </p:sp>
        <p:sp>
          <p:nvSpPr>
            <p:cNvPr id="108" name="rc108"/>
            <p:cNvSpPr/>
            <p:nvPr/>
          </p:nvSpPr>
          <p:spPr>
            <a:xfrm>
              <a:off x="7645143" y="3988835"/>
              <a:ext cx="204851" cy="696551"/>
            </a:xfrm>
            <a:prstGeom prst="rect">
              <a:avLst/>
            </a:prstGeom>
            <a:solidFill>
              <a:srgbClr val="FFC20E">
                <a:alpha val="100000"/>
              </a:srgbClr>
            </a:solidFill>
          </p:spPr>
          <p:txBody>
            <a:bodyPr/>
            <a:lstStyle/>
            <a:p/>
          </p:txBody>
        </p:sp>
        <p:sp>
          <p:nvSpPr>
            <p:cNvPr id="109" name="rc109"/>
            <p:cNvSpPr/>
            <p:nvPr/>
          </p:nvSpPr>
          <p:spPr>
            <a:xfrm>
              <a:off x="7872756" y="3964404"/>
              <a:ext cx="204851" cy="26356"/>
            </a:xfrm>
            <a:prstGeom prst="rect">
              <a:avLst/>
            </a:prstGeom>
            <a:solidFill>
              <a:srgbClr val="F26A21">
                <a:alpha val="100000"/>
              </a:srgbClr>
            </a:solidFill>
          </p:spPr>
          <p:txBody>
            <a:bodyPr/>
            <a:lstStyle/>
            <a:p/>
          </p:txBody>
        </p:sp>
        <p:sp>
          <p:nvSpPr>
            <p:cNvPr id="110" name="rc110"/>
            <p:cNvSpPr/>
            <p:nvPr/>
          </p:nvSpPr>
          <p:spPr>
            <a:xfrm>
              <a:off x="7872756" y="3990761"/>
              <a:ext cx="204851" cy="694626"/>
            </a:xfrm>
            <a:prstGeom prst="rect">
              <a:avLst/>
            </a:prstGeom>
            <a:solidFill>
              <a:srgbClr val="FFC20E">
                <a:alpha val="100000"/>
              </a:srgbClr>
            </a:solidFill>
          </p:spPr>
          <p:txBody>
            <a:bodyPr/>
            <a:lstStyle/>
            <a:p/>
          </p:txBody>
        </p:sp>
        <p:sp>
          <p:nvSpPr>
            <p:cNvPr id="111" name="rc111"/>
            <p:cNvSpPr/>
            <p:nvPr/>
          </p:nvSpPr>
          <p:spPr>
            <a:xfrm>
              <a:off x="8100369" y="3974044"/>
              <a:ext cx="204851" cy="19705"/>
            </a:xfrm>
            <a:prstGeom prst="rect">
              <a:avLst/>
            </a:prstGeom>
            <a:solidFill>
              <a:srgbClr val="F26A21">
                <a:alpha val="100000"/>
              </a:srgbClr>
            </a:solidFill>
          </p:spPr>
          <p:txBody>
            <a:bodyPr/>
            <a:lstStyle/>
            <a:p/>
          </p:txBody>
        </p:sp>
        <p:sp>
          <p:nvSpPr>
            <p:cNvPr id="112" name="rc112"/>
            <p:cNvSpPr/>
            <p:nvPr/>
          </p:nvSpPr>
          <p:spPr>
            <a:xfrm>
              <a:off x="8100369" y="3993750"/>
              <a:ext cx="204851" cy="691637"/>
            </a:xfrm>
            <a:prstGeom prst="rect">
              <a:avLst/>
            </a:prstGeom>
            <a:solidFill>
              <a:srgbClr val="FFC20E">
                <a:alpha val="100000"/>
              </a:srgbClr>
            </a:solidFill>
          </p:spPr>
          <p:txBody>
            <a:bodyPr/>
            <a:lstStyle/>
            <a:p/>
          </p:txBody>
        </p:sp>
        <p:sp>
          <p:nvSpPr>
            <p:cNvPr id="113" name="pl113"/>
            <p:cNvSpPr/>
            <p:nvPr/>
          </p:nvSpPr>
          <p:spPr>
            <a:xfrm>
              <a:off x="1374417" y="2071041"/>
              <a:ext cx="5690314" cy="264075"/>
            </a:xfrm>
            <a:custGeom>
              <a:avLst/>
              <a:pathLst>
                <a:path w="5690314" h="264075">
                  <a:moveTo>
                    <a:pt x="0" y="26407"/>
                  </a:moveTo>
                  <a:lnTo>
                    <a:pt x="227612" y="105630"/>
                  </a:lnTo>
                  <a:lnTo>
                    <a:pt x="455225" y="0"/>
                  </a:lnTo>
                  <a:lnTo>
                    <a:pt x="682837" y="0"/>
                  </a:lnTo>
                  <a:lnTo>
                    <a:pt x="910450" y="79222"/>
                  </a:lnTo>
                  <a:lnTo>
                    <a:pt x="1138062" y="0"/>
                  </a:lnTo>
                  <a:lnTo>
                    <a:pt x="1365675" y="105630"/>
                  </a:lnTo>
                  <a:lnTo>
                    <a:pt x="1593287" y="105630"/>
                  </a:lnTo>
                  <a:lnTo>
                    <a:pt x="1820900" y="79222"/>
                  </a:lnTo>
                  <a:lnTo>
                    <a:pt x="2048513" y="79222"/>
                  </a:lnTo>
                  <a:lnTo>
                    <a:pt x="2276125" y="52815"/>
                  </a:lnTo>
                  <a:lnTo>
                    <a:pt x="2503738" y="52815"/>
                  </a:lnTo>
                  <a:lnTo>
                    <a:pt x="2731350" y="26407"/>
                  </a:lnTo>
                  <a:lnTo>
                    <a:pt x="2958963" y="0"/>
                  </a:lnTo>
                  <a:lnTo>
                    <a:pt x="3186575" y="26407"/>
                  </a:lnTo>
                  <a:lnTo>
                    <a:pt x="3414188" y="26407"/>
                  </a:lnTo>
                  <a:lnTo>
                    <a:pt x="3641800" y="52815"/>
                  </a:lnTo>
                  <a:lnTo>
                    <a:pt x="3869413" y="52815"/>
                  </a:lnTo>
                  <a:lnTo>
                    <a:pt x="4097026" y="26407"/>
                  </a:lnTo>
                  <a:lnTo>
                    <a:pt x="4324638" y="79222"/>
                  </a:lnTo>
                  <a:lnTo>
                    <a:pt x="4552251" y="158445"/>
                  </a:lnTo>
                  <a:lnTo>
                    <a:pt x="4779863" y="264075"/>
                  </a:lnTo>
                  <a:lnTo>
                    <a:pt x="5007476" y="184852"/>
                  </a:lnTo>
                  <a:lnTo>
                    <a:pt x="5235088" y="184852"/>
                  </a:lnTo>
                  <a:lnTo>
                    <a:pt x="5462701" y="158445"/>
                  </a:lnTo>
                  <a:lnTo>
                    <a:pt x="5690314" y="264075"/>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97449"/>
              <a:ext cx="5690314" cy="501743"/>
            </a:xfrm>
            <a:custGeom>
              <a:avLst/>
              <a:pathLst>
                <a:path w="5690314" h="501743">
                  <a:moveTo>
                    <a:pt x="0" y="79222"/>
                  </a:moveTo>
                  <a:lnTo>
                    <a:pt x="227612" y="184852"/>
                  </a:lnTo>
                  <a:lnTo>
                    <a:pt x="455225" y="52815"/>
                  </a:lnTo>
                  <a:lnTo>
                    <a:pt x="682837" y="52815"/>
                  </a:lnTo>
                  <a:lnTo>
                    <a:pt x="910450" y="105630"/>
                  </a:lnTo>
                  <a:lnTo>
                    <a:pt x="1138062" y="26407"/>
                  </a:lnTo>
                  <a:lnTo>
                    <a:pt x="1365675" y="132037"/>
                  </a:lnTo>
                  <a:lnTo>
                    <a:pt x="1593287" y="79222"/>
                  </a:lnTo>
                  <a:lnTo>
                    <a:pt x="1820900" y="79222"/>
                  </a:lnTo>
                  <a:lnTo>
                    <a:pt x="2048513" y="52815"/>
                  </a:lnTo>
                  <a:lnTo>
                    <a:pt x="2276125" y="79222"/>
                  </a:lnTo>
                  <a:lnTo>
                    <a:pt x="2503738" y="52815"/>
                  </a:lnTo>
                  <a:lnTo>
                    <a:pt x="2731350" y="79222"/>
                  </a:lnTo>
                  <a:lnTo>
                    <a:pt x="2958963" y="0"/>
                  </a:lnTo>
                  <a:lnTo>
                    <a:pt x="3186575" y="79222"/>
                  </a:lnTo>
                  <a:lnTo>
                    <a:pt x="3414188" y="184852"/>
                  </a:lnTo>
                  <a:lnTo>
                    <a:pt x="3641800" y="79222"/>
                  </a:lnTo>
                  <a:lnTo>
                    <a:pt x="3869413" y="184852"/>
                  </a:lnTo>
                  <a:lnTo>
                    <a:pt x="4097026" y="132037"/>
                  </a:lnTo>
                  <a:lnTo>
                    <a:pt x="4324638" y="184852"/>
                  </a:lnTo>
                  <a:lnTo>
                    <a:pt x="4552251" y="369705"/>
                  </a:lnTo>
                  <a:lnTo>
                    <a:pt x="4779863" y="448927"/>
                  </a:lnTo>
                  <a:lnTo>
                    <a:pt x="5007476" y="369705"/>
                  </a:lnTo>
                  <a:lnTo>
                    <a:pt x="5235088" y="316890"/>
                  </a:lnTo>
                  <a:lnTo>
                    <a:pt x="5462701" y="237667"/>
                  </a:lnTo>
                  <a:lnTo>
                    <a:pt x="5690314" y="501743"/>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5834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08595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3135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4117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76879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99640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1306089"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24441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358221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4720277"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3072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858340"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085953"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31356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4117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76879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6996403"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8284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7377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0" name="tx140"/>
            <p:cNvSpPr/>
            <p:nvPr/>
          </p:nvSpPr>
          <p:spPr>
            <a:xfrm>
              <a:off x="508103" y="17926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9487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North Macedonia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North Macedonia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North Macedonia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630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878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11260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3374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754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5002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7250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94980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4138975"/>
              <a:ext cx="217589" cy="911636"/>
            </a:xfrm>
            <a:prstGeom prst="rect">
              <a:avLst/>
            </a:prstGeom>
            <a:solidFill>
              <a:srgbClr val="0058AB">
                <a:alpha val="100000"/>
              </a:srgbClr>
            </a:solidFill>
          </p:spPr>
          <p:txBody>
            <a:bodyPr/>
            <a:lstStyle/>
            <a:p/>
          </p:txBody>
        </p:sp>
        <p:sp>
          <p:nvSpPr>
            <p:cNvPr id="42" name="rc42"/>
            <p:cNvSpPr/>
            <p:nvPr/>
          </p:nvSpPr>
          <p:spPr>
            <a:xfrm>
              <a:off x="1472058" y="2931212"/>
              <a:ext cx="217589" cy="2119399"/>
            </a:xfrm>
            <a:prstGeom prst="rect">
              <a:avLst/>
            </a:prstGeom>
            <a:solidFill>
              <a:srgbClr val="0058AB">
                <a:alpha val="100000"/>
              </a:srgbClr>
            </a:solidFill>
          </p:spPr>
          <p:txBody>
            <a:bodyPr/>
            <a:lstStyle/>
            <a:p/>
          </p:txBody>
        </p:sp>
        <p:sp>
          <p:nvSpPr>
            <p:cNvPr id="43" name="rc43"/>
            <p:cNvSpPr/>
            <p:nvPr/>
          </p:nvSpPr>
          <p:spPr>
            <a:xfrm>
              <a:off x="1713825" y="4611848"/>
              <a:ext cx="217589" cy="438763"/>
            </a:xfrm>
            <a:prstGeom prst="rect">
              <a:avLst/>
            </a:prstGeom>
            <a:solidFill>
              <a:srgbClr val="0058AB">
                <a:alpha val="100000"/>
              </a:srgbClr>
            </a:solidFill>
          </p:spPr>
          <p:txBody>
            <a:bodyPr/>
            <a:lstStyle/>
            <a:p/>
          </p:txBody>
        </p:sp>
        <p:sp>
          <p:nvSpPr>
            <p:cNvPr id="44" name="rc44"/>
            <p:cNvSpPr/>
            <p:nvPr/>
          </p:nvSpPr>
          <p:spPr>
            <a:xfrm>
              <a:off x="1955592" y="4621150"/>
              <a:ext cx="217589" cy="429461"/>
            </a:xfrm>
            <a:prstGeom prst="rect">
              <a:avLst/>
            </a:prstGeom>
            <a:solidFill>
              <a:srgbClr val="0058AB">
                <a:alpha val="100000"/>
              </a:srgbClr>
            </a:solidFill>
          </p:spPr>
          <p:txBody>
            <a:bodyPr/>
            <a:lstStyle/>
            <a:p/>
          </p:txBody>
        </p:sp>
        <p:sp>
          <p:nvSpPr>
            <p:cNvPr id="45" name="rc45"/>
            <p:cNvSpPr/>
            <p:nvPr/>
          </p:nvSpPr>
          <p:spPr>
            <a:xfrm>
              <a:off x="2197358" y="3548272"/>
              <a:ext cx="217589" cy="1502339"/>
            </a:xfrm>
            <a:prstGeom prst="rect">
              <a:avLst/>
            </a:prstGeom>
            <a:solidFill>
              <a:srgbClr val="0058AB">
                <a:alpha val="100000"/>
              </a:srgbClr>
            </a:solidFill>
          </p:spPr>
          <p:txBody>
            <a:bodyPr/>
            <a:lstStyle/>
            <a:p/>
          </p:txBody>
        </p:sp>
        <p:sp>
          <p:nvSpPr>
            <p:cNvPr id="46" name="rc46"/>
            <p:cNvSpPr/>
            <p:nvPr/>
          </p:nvSpPr>
          <p:spPr>
            <a:xfrm>
              <a:off x="2439125" y="4687817"/>
              <a:ext cx="217589" cy="362793"/>
            </a:xfrm>
            <a:prstGeom prst="rect">
              <a:avLst/>
            </a:prstGeom>
            <a:solidFill>
              <a:srgbClr val="0058AB">
                <a:alpha val="100000"/>
              </a:srgbClr>
            </a:solidFill>
          </p:spPr>
          <p:txBody>
            <a:bodyPr/>
            <a:lstStyle/>
            <a:p/>
          </p:txBody>
        </p:sp>
        <p:sp>
          <p:nvSpPr>
            <p:cNvPr id="47" name="rc47"/>
            <p:cNvSpPr/>
            <p:nvPr/>
          </p:nvSpPr>
          <p:spPr>
            <a:xfrm>
              <a:off x="2680891" y="3177726"/>
              <a:ext cx="217589" cy="1872885"/>
            </a:xfrm>
            <a:prstGeom prst="rect">
              <a:avLst/>
            </a:prstGeom>
            <a:solidFill>
              <a:srgbClr val="0058AB">
                <a:alpha val="100000"/>
              </a:srgbClr>
            </a:solidFill>
          </p:spPr>
          <p:txBody>
            <a:bodyPr/>
            <a:lstStyle/>
            <a:p/>
          </p:txBody>
        </p:sp>
        <p:sp>
          <p:nvSpPr>
            <p:cNvPr id="48" name="rc48"/>
            <p:cNvSpPr/>
            <p:nvPr/>
          </p:nvSpPr>
          <p:spPr>
            <a:xfrm>
              <a:off x="2922658" y="3163772"/>
              <a:ext cx="217589" cy="1886838"/>
            </a:xfrm>
            <a:prstGeom prst="rect">
              <a:avLst/>
            </a:prstGeom>
            <a:solidFill>
              <a:srgbClr val="0058AB">
                <a:alpha val="100000"/>
              </a:srgbClr>
            </a:solidFill>
          </p:spPr>
          <p:txBody>
            <a:bodyPr/>
            <a:lstStyle/>
            <a:p/>
          </p:txBody>
        </p:sp>
        <p:sp>
          <p:nvSpPr>
            <p:cNvPr id="49" name="rc49"/>
            <p:cNvSpPr/>
            <p:nvPr/>
          </p:nvSpPr>
          <p:spPr>
            <a:xfrm>
              <a:off x="3164425" y="3531218"/>
              <a:ext cx="217589" cy="1519393"/>
            </a:xfrm>
            <a:prstGeom prst="rect">
              <a:avLst/>
            </a:prstGeom>
            <a:solidFill>
              <a:srgbClr val="0058AB">
                <a:alpha val="100000"/>
              </a:srgbClr>
            </a:solidFill>
          </p:spPr>
          <p:txBody>
            <a:bodyPr/>
            <a:lstStyle/>
            <a:p/>
          </p:txBody>
        </p:sp>
        <p:sp>
          <p:nvSpPr>
            <p:cNvPr id="50" name="rc50"/>
            <p:cNvSpPr/>
            <p:nvPr/>
          </p:nvSpPr>
          <p:spPr>
            <a:xfrm>
              <a:off x="3406191" y="3492458"/>
              <a:ext cx="217589" cy="1558153"/>
            </a:xfrm>
            <a:prstGeom prst="rect">
              <a:avLst/>
            </a:prstGeom>
            <a:solidFill>
              <a:srgbClr val="0058AB">
                <a:alpha val="100000"/>
              </a:srgbClr>
            </a:solidFill>
          </p:spPr>
          <p:txBody>
            <a:bodyPr/>
            <a:lstStyle/>
            <a:p/>
          </p:txBody>
        </p:sp>
        <p:sp>
          <p:nvSpPr>
            <p:cNvPr id="51" name="rc51"/>
            <p:cNvSpPr/>
            <p:nvPr/>
          </p:nvSpPr>
          <p:spPr>
            <a:xfrm>
              <a:off x="3647958" y="3845949"/>
              <a:ext cx="217589" cy="1204662"/>
            </a:xfrm>
            <a:prstGeom prst="rect">
              <a:avLst/>
            </a:prstGeom>
            <a:solidFill>
              <a:srgbClr val="0058AB">
                <a:alpha val="100000"/>
              </a:srgbClr>
            </a:solidFill>
          </p:spPr>
          <p:txBody>
            <a:bodyPr/>
            <a:lstStyle/>
            <a:p/>
          </p:txBody>
        </p:sp>
        <p:sp>
          <p:nvSpPr>
            <p:cNvPr id="52" name="rc52"/>
            <p:cNvSpPr/>
            <p:nvPr/>
          </p:nvSpPr>
          <p:spPr>
            <a:xfrm>
              <a:off x="3889725" y="3923469"/>
              <a:ext cx="217589" cy="1127142"/>
            </a:xfrm>
            <a:prstGeom prst="rect">
              <a:avLst/>
            </a:prstGeom>
            <a:solidFill>
              <a:srgbClr val="0058AB">
                <a:alpha val="100000"/>
              </a:srgbClr>
            </a:solidFill>
          </p:spPr>
          <p:txBody>
            <a:bodyPr/>
            <a:lstStyle/>
            <a:p/>
          </p:txBody>
        </p:sp>
        <p:sp>
          <p:nvSpPr>
            <p:cNvPr id="53" name="rc53"/>
            <p:cNvSpPr/>
            <p:nvPr/>
          </p:nvSpPr>
          <p:spPr>
            <a:xfrm>
              <a:off x="4131491" y="4276961"/>
              <a:ext cx="217589" cy="773650"/>
            </a:xfrm>
            <a:prstGeom prst="rect">
              <a:avLst/>
            </a:prstGeom>
            <a:solidFill>
              <a:srgbClr val="0058AB">
                <a:alpha val="100000"/>
              </a:srgbClr>
            </a:solidFill>
          </p:spPr>
          <p:txBody>
            <a:bodyPr/>
            <a:lstStyle/>
            <a:p/>
          </p:txBody>
        </p:sp>
        <p:sp>
          <p:nvSpPr>
            <p:cNvPr id="54" name="rc54"/>
            <p:cNvSpPr/>
            <p:nvPr/>
          </p:nvSpPr>
          <p:spPr>
            <a:xfrm>
              <a:off x="4373258" y="4673864"/>
              <a:ext cx="217589" cy="376747"/>
            </a:xfrm>
            <a:prstGeom prst="rect">
              <a:avLst/>
            </a:prstGeom>
            <a:solidFill>
              <a:srgbClr val="0058AB">
                <a:alpha val="100000"/>
              </a:srgbClr>
            </a:solidFill>
          </p:spPr>
          <p:txBody>
            <a:bodyPr/>
            <a:lstStyle/>
            <a:p/>
          </p:txBody>
        </p:sp>
        <p:sp>
          <p:nvSpPr>
            <p:cNvPr id="55" name="rc55"/>
            <p:cNvSpPr/>
            <p:nvPr/>
          </p:nvSpPr>
          <p:spPr>
            <a:xfrm>
              <a:off x="4615025" y="4287814"/>
              <a:ext cx="217589" cy="762797"/>
            </a:xfrm>
            <a:prstGeom prst="rect">
              <a:avLst/>
            </a:prstGeom>
            <a:solidFill>
              <a:srgbClr val="0058AB">
                <a:alpha val="100000"/>
              </a:srgbClr>
            </a:solidFill>
          </p:spPr>
          <p:txBody>
            <a:bodyPr/>
            <a:lstStyle/>
            <a:p/>
          </p:txBody>
        </p:sp>
        <p:sp>
          <p:nvSpPr>
            <p:cNvPr id="56" name="rc56"/>
            <p:cNvSpPr/>
            <p:nvPr/>
          </p:nvSpPr>
          <p:spPr>
            <a:xfrm>
              <a:off x="4856791" y="4303318"/>
              <a:ext cx="217589" cy="747293"/>
            </a:xfrm>
            <a:prstGeom prst="rect">
              <a:avLst/>
            </a:prstGeom>
            <a:solidFill>
              <a:srgbClr val="0058AB">
                <a:alpha val="100000"/>
              </a:srgbClr>
            </a:solidFill>
          </p:spPr>
          <p:txBody>
            <a:bodyPr/>
            <a:lstStyle/>
            <a:p/>
          </p:txBody>
        </p:sp>
        <p:sp>
          <p:nvSpPr>
            <p:cNvPr id="57" name="rc57"/>
            <p:cNvSpPr/>
            <p:nvPr/>
          </p:nvSpPr>
          <p:spPr>
            <a:xfrm>
              <a:off x="5098558" y="3934322"/>
              <a:ext cx="217589" cy="1116289"/>
            </a:xfrm>
            <a:prstGeom prst="rect">
              <a:avLst/>
            </a:prstGeom>
            <a:solidFill>
              <a:srgbClr val="0058AB">
                <a:alpha val="100000"/>
              </a:srgbClr>
            </a:solidFill>
          </p:spPr>
          <p:txBody>
            <a:bodyPr/>
            <a:lstStyle/>
            <a:p/>
          </p:txBody>
        </p:sp>
        <p:sp>
          <p:nvSpPr>
            <p:cNvPr id="58" name="rc58"/>
            <p:cNvSpPr/>
            <p:nvPr/>
          </p:nvSpPr>
          <p:spPr>
            <a:xfrm>
              <a:off x="5340325" y="3990136"/>
              <a:ext cx="217589" cy="1060474"/>
            </a:xfrm>
            <a:prstGeom prst="rect">
              <a:avLst/>
            </a:prstGeom>
            <a:solidFill>
              <a:srgbClr val="0058AB">
                <a:alpha val="100000"/>
              </a:srgbClr>
            </a:solidFill>
          </p:spPr>
          <p:txBody>
            <a:bodyPr/>
            <a:lstStyle/>
            <a:p/>
          </p:txBody>
        </p:sp>
        <p:sp>
          <p:nvSpPr>
            <p:cNvPr id="59" name="rc59"/>
            <p:cNvSpPr/>
            <p:nvPr/>
          </p:nvSpPr>
          <p:spPr>
            <a:xfrm>
              <a:off x="5582091" y="4354481"/>
              <a:ext cx="217589" cy="696130"/>
            </a:xfrm>
            <a:prstGeom prst="rect">
              <a:avLst/>
            </a:prstGeom>
            <a:solidFill>
              <a:srgbClr val="0058AB">
                <a:alpha val="100000"/>
              </a:srgbClr>
            </a:solidFill>
          </p:spPr>
          <p:txBody>
            <a:bodyPr/>
            <a:lstStyle/>
            <a:p/>
          </p:txBody>
        </p:sp>
        <p:sp>
          <p:nvSpPr>
            <p:cNvPr id="60" name="rc60"/>
            <p:cNvSpPr/>
            <p:nvPr/>
          </p:nvSpPr>
          <p:spPr>
            <a:xfrm>
              <a:off x="5823858" y="3757576"/>
              <a:ext cx="217589" cy="1293034"/>
            </a:xfrm>
            <a:prstGeom prst="rect">
              <a:avLst/>
            </a:prstGeom>
            <a:solidFill>
              <a:srgbClr val="0058AB">
                <a:alpha val="100000"/>
              </a:srgbClr>
            </a:solidFill>
          </p:spPr>
          <p:txBody>
            <a:bodyPr/>
            <a:lstStyle/>
            <a:p/>
          </p:txBody>
        </p:sp>
        <p:sp>
          <p:nvSpPr>
            <p:cNvPr id="61" name="rc61"/>
            <p:cNvSpPr/>
            <p:nvPr/>
          </p:nvSpPr>
          <p:spPr>
            <a:xfrm>
              <a:off x="6065625" y="2886250"/>
              <a:ext cx="217589" cy="2164360"/>
            </a:xfrm>
            <a:prstGeom prst="rect">
              <a:avLst/>
            </a:prstGeom>
            <a:solidFill>
              <a:srgbClr val="0058AB">
                <a:alpha val="100000"/>
              </a:srgbClr>
            </a:solidFill>
          </p:spPr>
          <p:txBody>
            <a:bodyPr/>
            <a:lstStyle/>
            <a:p/>
          </p:txBody>
        </p:sp>
        <p:sp>
          <p:nvSpPr>
            <p:cNvPr id="62" name="rc62"/>
            <p:cNvSpPr/>
            <p:nvPr/>
          </p:nvSpPr>
          <p:spPr>
            <a:xfrm>
              <a:off x="6307391" y="1757558"/>
              <a:ext cx="217589" cy="3293053"/>
            </a:xfrm>
            <a:prstGeom prst="rect">
              <a:avLst/>
            </a:prstGeom>
            <a:solidFill>
              <a:srgbClr val="0058AB">
                <a:alpha val="100000"/>
              </a:srgbClr>
            </a:solidFill>
          </p:spPr>
          <p:txBody>
            <a:bodyPr/>
            <a:lstStyle/>
            <a:p/>
          </p:txBody>
        </p:sp>
        <p:sp>
          <p:nvSpPr>
            <p:cNvPr id="63" name="rc63"/>
            <p:cNvSpPr/>
            <p:nvPr/>
          </p:nvSpPr>
          <p:spPr>
            <a:xfrm>
              <a:off x="6549158" y="2745164"/>
              <a:ext cx="217589" cy="2305447"/>
            </a:xfrm>
            <a:prstGeom prst="rect">
              <a:avLst/>
            </a:prstGeom>
            <a:solidFill>
              <a:srgbClr val="0058AB">
                <a:alpha val="100000"/>
              </a:srgbClr>
            </a:solidFill>
          </p:spPr>
          <p:txBody>
            <a:bodyPr/>
            <a:lstStyle/>
            <a:p/>
          </p:txBody>
        </p:sp>
        <p:sp>
          <p:nvSpPr>
            <p:cNvPr id="64" name="rc64"/>
            <p:cNvSpPr/>
            <p:nvPr/>
          </p:nvSpPr>
          <p:spPr>
            <a:xfrm>
              <a:off x="6790924" y="2965321"/>
              <a:ext cx="217589" cy="2085290"/>
            </a:xfrm>
            <a:prstGeom prst="rect">
              <a:avLst/>
            </a:prstGeom>
            <a:solidFill>
              <a:srgbClr val="0058AB">
                <a:alpha val="100000"/>
              </a:srgbClr>
            </a:solidFill>
          </p:spPr>
          <p:txBody>
            <a:bodyPr/>
            <a:lstStyle/>
            <a:p/>
          </p:txBody>
        </p:sp>
        <p:sp>
          <p:nvSpPr>
            <p:cNvPr id="65" name="rc65"/>
            <p:cNvSpPr/>
            <p:nvPr/>
          </p:nvSpPr>
          <p:spPr>
            <a:xfrm>
              <a:off x="7032691" y="3259897"/>
              <a:ext cx="217589" cy="1790713"/>
            </a:xfrm>
            <a:prstGeom prst="rect">
              <a:avLst/>
            </a:prstGeom>
            <a:solidFill>
              <a:srgbClr val="0058AB">
                <a:alpha val="100000"/>
              </a:srgbClr>
            </a:solidFill>
          </p:spPr>
          <p:txBody>
            <a:bodyPr/>
            <a:lstStyle/>
            <a:p/>
          </p:txBody>
        </p:sp>
        <p:sp>
          <p:nvSpPr>
            <p:cNvPr id="66" name="rc66"/>
            <p:cNvSpPr/>
            <p:nvPr/>
          </p:nvSpPr>
          <p:spPr>
            <a:xfrm>
              <a:off x="7274458" y="2283144"/>
              <a:ext cx="217589" cy="2767466"/>
            </a:xfrm>
            <a:prstGeom prst="rect">
              <a:avLst/>
            </a:prstGeom>
            <a:solidFill>
              <a:srgbClr val="0058AB">
                <a:alpha val="100000"/>
              </a:srgbClr>
            </a:solidFill>
          </p:spPr>
          <p:txBody>
            <a:bodyPr/>
            <a:lstStyle/>
            <a:p/>
          </p:txBody>
        </p:sp>
        <p:sp>
          <p:nvSpPr>
            <p:cNvPr id="67" name="rc67"/>
            <p:cNvSpPr/>
            <p:nvPr/>
          </p:nvSpPr>
          <p:spPr>
            <a:xfrm>
              <a:off x="8483291" y="4404094"/>
              <a:ext cx="217589" cy="646517"/>
            </a:xfrm>
            <a:prstGeom prst="rect">
              <a:avLst/>
            </a:prstGeom>
            <a:solidFill>
              <a:srgbClr val="69DBFF">
                <a:alpha val="100000"/>
              </a:srgbClr>
            </a:solidFill>
          </p:spPr>
          <p:txBody>
            <a:bodyPr/>
            <a:lstStyle/>
            <a:p/>
          </p:txBody>
        </p:sp>
        <p:sp>
          <p:nvSpPr>
            <p:cNvPr id="68" name="pl68"/>
            <p:cNvSpPr/>
            <p:nvPr/>
          </p:nvSpPr>
          <p:spPr>
            <a:xfrm>
              <a:off x="6174420" y="3757576"/>
              <a:ext cx="2417666" cy="646517"/>
            </a:xfrm>
            <a:custGeom>
              <a:avLst/>
              <a:pathLst>
                <a:path w="2417666" h="646517">
                  <a:moveTo>
                    <a:pt x="0" y="0"/>
                  </a:moveTo>
                  <a:lnTo>
                    <a:pt x="241766" y="64651"/>
                  </a:lnTo>
                  <a:lnTo>
                    <a:pt x="483533" y="129303"/>
                  </a:lnTo>
                  <a:lnTo>
                    <a:pt x="725299" y="193955"/>
                  </a:lnTo>
                  <a:lnTo>
                    <a:pt x="967066" y="258606"/>
                  </a:lnTo>
                  <a:lnTo>
                    <a:pt x="1208833" y="323258"/>
                  </a:lnTo>
                  <a:lnTo>
                    <a:pt x="1450599" y="387910"/>
                  </a:lnTo>
                  <a:lnTo>
                    <a:pt x="1692366" y="452562"/>
                  </a:lnTo>
                  <a:lnTo>
                    <a:pt x="1934133" y="517213"/>
                  </a:lnTo>
                  <a:lnTo>
                    <a:pt x="2175899" y="581865"/>
                  </a:lnTo>
                  <a:lnTo>
                    <a:pt x="2417666" y="646517"/>
                  </a:lnTo>
                </a:path>
              </a:pathLst>
            </a:custGeom>
            <a:ln w="13550" cap="flat">
              <a:solidFill>
                <a:srgbClr val="000000">
                  <a:alpha val="100000"/>
                </a:srgbClr>
              </a:solidFill>
              <a:prstDash val="solid"/>
              <a:round/>
            </a:ln>
          </p:spPr>
          <p:txBody>
            <a:bodyPr/>
            <a:lstStyle/>
            <a:p/>
          </p:txBody>
        </p:sp>
        <p:sp>
          <p:nvSpPr>
            <p:cNvPr id="69" name="pt69"/>
            <p:cNvSpPr/>
            <p:nvPr/>
          </p:nvSpPr>
          <p:spPr>
            <a:xfrm>
              <a:off x="6149594" y="37327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7974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8620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9267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9913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0560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1206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1853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2499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314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3792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23277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4427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6675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8923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624737" y="1330710"/>
              <a:ext cx="66816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North Macedonia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185%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185%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North Macedonia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40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6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7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9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0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1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3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5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31878"/>
              <a:ext cx="239888" cy="876143"/>
            </a:xfrm>
            <a:prstGeom prst="rect">
              <a:avLst/>
            </a:prstGeom>
            <a:solidFill>
              <a:srgbClr val="80BD41">
                <a:alpha val="100000"/>
              </a:srgbClr>
            </a:solidFill>
          </p:spPr>
          <p:txBody>
            <a:bodyPr/>
            <a:lstStyle/>
            <a:p/>
          </p:txBody>
        </p:sp>
        <p:sp>
          <p:nvSpPr>
            <p:cNvPr id="26" name="rc26"/>
            <p:cNvSpPr/>
            <p:nvPr/>
          </p:nvSpPr>
          <p:spPr>
            <a:xfrm>
              <a:off x="1296273" y="3413941"/>
              <a:ext cx="239888" cy="17936"/>
            </a:xfrm>
            <a:prstGeom prst="rect">
              <a:avLst/>
            </a:prstGeom>
            <a:solidFill>
              <a:srgbClr val="1CABE2">
                <a:alpha val="100000"/>
              </a:srgbClr>
            </a:solidFill>
          </p:spPr>
          <p:txBody>
            <a:bodyPr/>
            <a:lstStyle/>
            <a:p/>
          </p:txBody>
        </p:sp>
        <p:sp>
          <p:nvSpPr>
            <p:cNvPr id="27" name="rc27"/>
            <p:cNvSpPr/>
            <p:nvPr/>
          </p:nvSpPr>
          <p:spPr>
            <a:xfrm>
              <a:off x="1562816" y="3518215"/>
              <a:ext cx="239888" cy="789806"/>
            </a:xfrm>
            <a:prstGeom prst="rect">
              <a:avLst/>
            </a:prstGeom>
            <a:solidFill>
              <a:srgbClr val="80BD41">
                <a:alpha val="100000"/>
              </a:srgbClr>
            </a:solidFill>
          </p:spPr>
          <p:txBody>
            <a:bodyPr/>
            <a:lstStyle/>
            <a:p/>
          </p:txBody>
        </p:sp>
        <p:sp>
          <p:nvSpPr>
            <p:cNvPr id="28" name="rc28"/>
            <p:cNvSpPr/>
            <p:nvPr/>
          </p:nvSpPr>
          <p:spPr>
            <a:xfrm>
              <a:off x="1562816" y="3476566"/>
              <a:ext cx="239888" cy="41648"/>
            </a:xfrm>
            <a:prstGeom prst="rect">
              <a:avLst/>
            </a:prstGeom>
            <a:solidFill>
              <a:srgbClr val="1CABE2">
                <a:alpha val="100000"/>
              </a:srgbClr>
            </a:solidFill>
          </p:spPr>
          <p:txBody>
            <a:bodyPr/>
            <a:lstStyle/>
            <a:p/>
          </p:txBody>
        </p:sp>
        <p:sp>
          <p:nvSpPr>
            <p:cNvPr id="29" name="rc29"/>
            <p:cNvSpPr/>
            <p:nvPr/>
          </p:nvSpPr>
          <p:spPr>
            <a:xfrm>
              <a:off x="1829360" y="3456502"/>
              <a:ext cx="239888" cy="851519"/>
            </a:xfrm>
            <a:prstGeom prst="rect">
              <a:avLst/>
            </a:prstGeom>
            <a:solidFill>
              <a:srgbClr val="80BD41">
                <a:alpha val="100000"/>
              </a:srgbClr>
            </a:solidFill>
          </p:spPr>
          <p:txBody>
            <a:bodyPr/>
            <a:lstStyle/>
            <a:p/>
          </p:txBody>
        </p:sp>
        <p:sp>
          <p:nvSpPr>
            <p:cNvPr id="30" name="rc30"/>
            <p:cNvSpPr/>
            <p:nvPr/>
          </p:nvSpPr>
          <p:spPr>
            <a:xfrm>
              <a:off x="1829360" y="3447990"/>
              <a:ext cx="239888" cy="8512"/>
            </a:xfrm>
            <a:prstGeom prst="rect">
              <a:avLst/>
            </a:prstGeom>
            <a:solidFill>
              <a:srgbClr val="1CABE2">
                <a:alpha val="100000"/>
              </a:srgbClr>
            </a:solidFill>
          </p:spPr>
          <p:txBody>
            <a:bodyPr/>
            <a:lstStyle/>
            <a:p/>
          </p:txBody>
        </p:sp>
        <p:sp>
          <p:nvSpPr>
            <p:cNvPr id="31" name="rc31"/>
            <p:cNvSpPr/>
            <p:nvPr/>
          </p:nvSpPr>
          <p:spPr>
            <a:xfrm>
              <a:off x="2095903" y="3474742"/>
              <a:ext cx="239888" cy="833278"/>
            </a:xfrm>
            <a:prstGeom prst="rect">
              <a:avLst/>
            </a:prstGeom>
            <a:solidFill>
              <a:srgbClr val="80BD41">
                <a:alpha val="100000"/>
              </a:srgbClr>
            </a:solidFill>
          </p:spPr>
          <p:txBody>
            <a:bodyPr/>
            <a:lstStyle/>
            <a:p/>
          </p:txBody>
        </p:sp>
        <p:sp>
          <p:nvSpPr>
            <p:cNvPr id="32" name="rc32"/>
            <p:cNvSpPr/>
            <p:nvPr/>
          </p:nvSpPr>
          <p:spPr>
            <a:xfrm>
              <a:off x="2095903" y="3466230"/>
              <a:ext cx="239888" cy="8512"/>
            </a:xfrm>
            <a:prstGeom prst="rect">
              <a:avLst/>
            </a:prstGeom>
            <a:solidFill>
              <a:srgbClr val="1CABE2">
                <a:alpha val="100000"/>
              </a:srgbClr>
            </a:solidFill>
          </p:spPr>
          <p:txBody>
            <a:bodyPr/>
            <a:lstStyle/>
            <a:p/>
          </p:txBody>
        </p:sp>
        <p:sp>
          <p:nvSpPr>
            <p:cNvPr id="33" name="rc33"/>
            <p:cNvSpPr/>
            <p:nvPr/>
          </p:nvSpPr>
          <p:spPr>
            <a:xfrm>
              <a:off x="2362446" y="3601209"/>
              <a:ext cx="239888" cy="706812"/>
            </a:xfrm>
            <a:prstGeom prst="rect">
              <a:avLst/>
            </a:prstGeom>
            <a:solidFill>
              <a:srgbClr val="80BD41">
                <a:alpha val="100000"/>
              </a:srgbClr>
            </a:solidFill>
          </p:spPr>
          <p:txBody>
            <a:bodyPr/>
            <a:lstStyle/>
            <a:p/>
          </p:txBody>
        </p:sp>
        <p:sp>
          <p:nvSpPr>
            <p:cNvPr id="34" name="rc34"/>
            <p:cNvSpPr/>
            <p:nvPr/>
          </p:nvSpPr>
          <p:spPr>
            <a:xfrm>
              <a:off x="2362446" y="3571720"/>
              <a:ext cx="239888" cy="29488"/>
            </a:xfrm>
            <a:prstGeom prst="rect">
              <a:avLst/>
            </a:prstGeom>
            <a:solidFill>
              <a:srgbClr val="1CABE2">
                <a:alpha val="100000"/>
              </a:srgbClr>
            </a:solidFill>
          </p:spPr>
          <p:txBody>
            <a:bodyPr/>
            <a:lstStyle/>
            <a:p/>
          </p:txBody>
        </p:sp>
        <p:sp>
          <p:nvSpPr>
            <p:cNvPr id="35" name="rc35"/>
            <p:cNvSpPr/>
            <p:nvPr/>
          </p:nvSpPr>
          <p:spPr>
            <a:xfrm>
              <a:off x="2628989" y="3604249"/>
              <a:ext cx="239888" cy="703772"/>
            </a:xfrm>
            <a:prstGeom prst="rect">
              <a:avLst/>
            </a:prstGeom>
            <a:solidFill>
              <a:srgbClr val="80BD41">
                <a:alpha val="100000"/>
              </a:srgbClr>
            </a:solidFill>
          </p:spPr>
          <p:txBody>
            <a:bodyPr/>
            <a:lstStyle/>
            <a:p/>
          </p:txBody>
        </p:sp>
        <p:sp>
          <p:nvSpPr>
            <p:cNvPr id="36" name="rc36"/>
            <p:cNvSpPr/>
            <p:nvPr/>
          </p:nvSpPr>
          <p:spPr>
            <a:xfrm>
              <a:off x="2628989" y="3597256"/>
              <a:ext cx="239888" cy="6992"/>
            </a:xfrm>
            <a:prstGeom prst="rect">
              <a:avLst/>
            </a:prstGeom>
            <a:solidFill>
              <a:srgbClr val="1CABE2">
                <a:alpha val="100000"/>
              </a:srgbClr>
            </a:solidFill>
          </p:spPr>
          <p:txBody>
            <a:bodyPr/>
            <a:lstStyle/>
            <a:p/>
          </p:txBody>
        </p:sp>
        <p:sp>
          <p:nvSpPr>
            <p:cNvPr id="37" name="rc37"/>
            <p:cNvSpPr/>
            <p:nvPr/>
          </p:nvSpPr>
          <p:spPr>
            <a:xfrm>
              <a:off x="2895532" y="3610025"/>
              <a:ext cx="239888" cy="697996"/>
            </a:xfrm>
            <a:prstGeom prst="rect">
              <a:avLst/>
            </a:prstGeom>
            <a:solidFill>
              <a:srgbClr val="80BD41">
                <a:alpha val="100000"/>
              </a:srgbClr>
            </a:solidFill>
          </p:spPr>
          <p:txBody>
            <a:bodyPr/>
            <a:lstStyle/>
            <a:p/>
          </p:txBody>
        </p:sp>
        <p:sp>
          <p:nvSpPr>
            <p:cNvPr id="38" name="rc38"/>
            <p:cNvSpPr/>
            <p:nvPr/>
          </p:nvSpPr>
          <p:spPr>
            <a:xfrm>
              <a:off x="2895532" y="3573240"/>
              <a:ext cx="239888" cy="36784"/>
            </a:xfrm>
            <a:prstGeom prst="rect">
              <a:avLst/>
            </a:prstGeom>
            <a:solidFill>
              <a:srgbClr val="1CABE2">
                <a:alpha val="100000"/>
              </a:srgbClr>
            </a:solidFill>
          </p:spPr>
          <p:txBody>
            <a:bodyPr/>
            <a:lstStyle/>
            <a:p/>
          </p:txBody>
        </p:sp>
        <p:sp>
          <p:nvSpPr>
            <p:cNvPr id="39" name="rc39"/>
            <p:cNvSpPr/>
            <p:nvPr/>
          </p:nvSpPr>
          <p:spPr>
            <a:xfrm>
              <a:off x="3162075" y="3605161"/>
              <a:ext cx="239888" cy="702860"/>
            </a:xfrm>
            <a:prstGeom prst="rect">
              <a:avLst/>
            </a:prstGeom>
            <a:solidFill>
              <a:srgbClr val="80BD41">
                <a:alpha val="100000"/>
              </a:srgbClr>
            </a:solidFill>
          </p:spPr>
          <p:txBody>
            <a:bodyPr/>
            <a:lstStyle/>
            <a:p/>
          </p:txBody>
        </p:sp>
        <p:sp>
          <p:nvSpPr>
            <p:cNvPr id="40" name="rc40"/>
            <p:cNvSpPr/>
            <p:nvPr/>
          </p:nvSpPr>
          <p:spPr>
            <a:xfrm>
              <a:off x="3162075" y="3568072"/>
              <a:ext cx="239888" cy="37088"/>
            </a:xfrm>
            <a:prstGeom prst="rect">
              <a:avLst/>
            </a:prstGeom>
            <a:solidFill>
              <a:srgbClr val="1CABE2">
                <a:alpha val="100000"/>
              </a:srgbClr>
            </a:solidFill>
          </p:spPr>
          <p:txBody>
            <a:bodyPr/>
            <a:lstStyle/>
            <a:p/>
          </p:txBody>
        </p:sp>
        <p:sp>
          <p:nvSpPr>
            <p:cNvPr id="41" name="rc41"/>
            <p:cNvSpPr/>
            <p:nvPr/>
          </p:nvSpPr>
          <p:spPr>
            <a:xfrm>
              <a:off x="3428618" y="3593000"/>
              <a:ext cx="239888" cy="715020"/>
            </a:xfrm>
            <a:prstGeom prst="rect">
              <a:avLst/>
            </a:prstGeom>
            <a:solidFill>
              <a:srgbClr val="80BD41">
                <a:alpha val="100000"/>
              </a:srgbClr>
            </a:solidFill>
          </p:spPr>
          <p:txBody>
            <a:bodyPr/>
            <a:lstStyle/>
            <a:p/>
          </p:txBody>
        </p:sp>
        <p:sp>
          <p:nvSpPr>
            <p:cNvPr id="42" name="rc42"/>
            <p:cNvSpPr/>
            <p:nvPr/>
          </p:nvSpPr>
          <p:spPr>
            <a:xfrm>
              <a:off x="3428618" y="3563208"/>
              <a:ext cx="239888" cy="29792"/>
            </a:xfrm>
            <a:prstGeom prst="rect">
              <a:avLst/>
            </a:prstGeom>
            <a:solidFill>
              <a:srgbClr val="1CABE2">
                <a:alpha val="100000"/>
              </a:srgbClr>
            </a:solidFill>
          </p:spPr>
          <p:txBody>
            <a:bodyPr/>
            <a:lstStyle/>
            <a:p/>
          </p:txBody>
        </p:sp>
        <p:sp>
          <p:nvSpPr>
            <p:cNvPr id="43" name="rc43"/>
            <p:cNvSpPr/>
            <p:nvPr/>
          </p:nvSpPr>
          <p:spPr>
            <a:xfrm>
              <a:off x="3695161" y="3574760"/>
              <a:ext cx="239888" cy="733261"/>
            </a:xfrm>
            <a:prstGeom prst="rect">
              <a:avLst/>
            </a:prstGeom>
            <a:solidFill>
              <a:srgbClr val="80BD41">
                <a:alpha val="100000"/>
              </a:srgbClr>
            </a:solidFill>
          </p:spPr>
          <p:txBody>
            <a:bodyPr/>
            <a:lstStyle/>
            <a:p/>
          </p:txBody>
        </p:sp>
        <p:sp>
          <p:nvSpPr>
            <p:cNvPr id="44" name="rc44"/>
            <p:cNvSpPr/>
            <p:nvPr/>
          </p:nvSpPr>
          <p:spPr>
            <a:xfrm>
              <a:off x="3695161" y="3544360"/>
              <a:ext cx="239888" cy="30400"/>
            </a:xfrm>
            <a:prstGeom prst="rect">
              <a:avLst/>
            </a:prstGeom>
            <a:solidFill>
              <a:srgbClr val="1CABE2">
                <a:alpha val="100000"/>
              </a:srgbClr>
            </a:solidFill>
          </p:spPr>
          <p:txBody>
            <a:bodyPr/>
            <a:lstStyle/>
            <a:p/>
          </p:txBody>
        </p:sp>
        <p:sp>
          <p:nvSpPr>
            <p:cNvPr id="45" name="rc45"/>
            <p:cNvSpPr/>
            <p:nvPr/>
          </p:nvSpPr>
          <p:spPr>
            <a:xfrm>
              <a:off x="3961705" y="3544664"/>
              <a:ext cx="239888" cy="763357"/>
            </a:xfrm>
            <a:prstGeom prst="rect">
              <a:avLst/>
            </a:prstGeom>
            <a:solidFill>
              <a:srgbClr val="80BD41">
                <a:alpha val="100000"/>
              </a:srgbClr>
            </a:solidFill>
          </p:spPr>
          <p:txBody>
            <a:bodyPr/>
            <a:lstStyle/>
            <a:p/>
          </p:txBody>
        </p:sp>
        <p:sp>
          <p:nvSpPr>
            <p:cNvPr id="46" name="rc46"/>
            <p:cNvSpPr/>
            <p:nvPr/>
          </p:nvSpPr>
          <p:spPr>
            <a:xfrm>
              <a:off x="3961705" y="3520951"/>
              <a:ext cx="239888" cy="23712"/>
            </a:xfrm>
            <a:prstGeom prst="rect">
              <a:avLst/>
            </a:prstGeom>
            <a:solidFill>
              <a:srgbClr val="1CABE2">
                <a:alpha val="100000"/>
              </a:srgbClr>
            </a:solidFill>
          </p:spPr>
          <p:txBody>
            <a:bodyPr/>
            <a:lstStyle/>
            <a:p/>
          </p:txBody>
        </p:sp>
        <p:sp>
          <p:nvSpPr>
            <p:cNvPr id="47" name="rc47"/>
            <p:cNvSpPr/>
            <p:nvPr/>
          </p:nvSpPr>
          <p:spPr>
            <a:xfrm>
              <a:off x="4228248" y="3593304"/>
              <a:ext cx="239888" cy="714716"/>
            </a:xfrm>
            <a:prstGeom prst="rect">
              <a:avLst/>
            </a:prstGeom>
            <a:solidFill>
              <a:srgbClr val="80BD41">
                <a:alpha val="100000"/>
              </a:srgbClr>
            </a:solidFill>
          </p:spPr>
          <p:txBody>
            <a:bodyPr/>
            <a:lstStyle/>
            <a:p/>
          </p:txBody>
        </p:sp>
        <p:sp>
          <p:nvSpPr>
            <p:cNvPr id="48" name="rc48"/>
            <p:cNvSpPr/>
            <p:nvPr/>
          </p:nvSpPr>
          <p:spPr>
            <a:xfrm>
              <a:off x="4228248" y="3571112"/>
              <a:ext cx="239888" cy="22192"/>
            </a:xfrm>
            <a:prstGeom prst="rect">
              <a:avLst/>
            </a:prstGeom>
            <a:solidFill>
              <a:srgbClr val="1CABE2">
                <a:alpha val="100000"/>
              </a:srgbClr>
            </a:solidFill>
          </p:spPr>
          <p:txBody>
            <a:bodyPr/>
            <a:lstStyle/>
            <a:p/>
          </p:txBody>
        </p:sp>
        <p:sp>
          <p:nvSpPr>
            <p:cNvPr id="49" name="rc49"/>
            <p:cNvSpPr/>
            <p:nvPr/>
          </p:nvSpPr>
          <p:spPr>
            <a:xfrm>
              <a:off x="4494791" y="3565336"/>
              <a:ext cx="239888" cy="742685"/>
            </a:xfrm>
            <a:prstGeom prst="rect">
              <a:avLst/>
            </a:prstGeom>
            <a:solidFill>
              <a:srgbClr val="80BD41">
                <a:alpha val="100000"/>
              </a:srgbClr>
            </a:solidFill>
          </p:spPr>
          <p:txBody>
            <a:bodyPr/>
            <a:lstStyle/>
            <a:p/>
          </p:txBody>
        </p:sp>
        <p:sp>
          <p:nvSpPr>
            <p:cNvPr id="50" name="rc50"/>
            <p:cNvSpPr/>
            <p:nvPr/>
          </p:nvSpPr>
          <p:spPr>
            <a:xfrm>
              <a:off x="4494791" y="3550136"/>
              <a:ext cx="239888" cy="15200"/>
            </a:xfrm>
            <a:prstGeom prst="rect">
              <a:avLst/>
            </a:prstGeom>
            <a:solidFill>
              <a:srgbClr val="1CABE2">
                <a:alpha val="100000"/>
              </a:srgbClr>
            </a:solidFill>
          </p:spPr>
          <p:txBody>
            <a:bodyPr/>
            <a:lstStyle/>
            <a:p/>
          </p:txBody>
        </p:sp>
        <p:sp>
          <p:nvSpPr>
            <p:cNvPr id="51" name="rc51"/>
            <p:cNvSpPr/>
            <p:nvPr/>
          </p:nvSpPr>
          <p:spPr>
            <a:xfrm>
              <a:off x="4761334" y="3576280"/>
              <a:ext cx="239888" cy="731741"/>
            </a:xfrm>
            <a:prstGeom prst="rect">
              <a:avLst/>
            </a:prstGeom>
            <a:solidFill>
              <a:srgbClr val="80BD41">
                <a:alpha val="100000"/>
              </a:srgbClr>
            </a:solidFill>
          </p:spPr>
          <p:txBody>
            <a:bodyPr/>
            <a:lstStyle/>
            <a:p/>
          </p:txBody>
        </p:sp>
        <p:sp>
          <p:nvSpPr>
            <p:cNvPr id="52" name="rc52"/>
            <p:cNvSpPr/>
            <p:nvPr/>
          </p:nvSpPr>
          <p:spPr>
            <a:xfrm>
              <a:off x="4761334" y="3568984"/>
              <a:ext cx="239888" cy="7296"/>
            </a:xfrm>
            <a:prstGeom prst="rect">
              <a:avLst/>
            </a:prstGeom>
            <a:solidFill>
              <a:srgbClr val="1CABE2">
                <a:alpha val="100000"/>
              </a:srgbClr>
            </a:solidFill>
          </p:spPr>
          <p:txBody>
            <a:bodyPr/>
            <a:lstStyle/>
            <a:p/>
          </p:txBody>
        </p:sp>
        <p:sp>
          <p:nvSpPr>
            <p:cNvPr id="53" name="rc53"/>
            <p:cNvSpPr/>
            <p:nvPr/>
          </p:nvSpPr>
          <p:spPr>
            <a:xfrm>
              <a:off x="5027877" y="3575368"/>
              <a:ext cx="239888" cy="732653"/>
            </a:xfrm>
            <a:prstGeom prst="rect">
              <a:avLst/>
            </a:prstGeom>
            <a:solidFill>
              <a:srgbClr val="80BD41">
                <a:alpha val="100000"/>
              </a:srgbClr>
            </a:solidFill>
          </p:spPr>
          <p:txBody>
            <a:bodyPr/>
            <a:lstStyle/>
            <a:p/>
          </p:txBody>
        </p:sp>
        <p:sp>
          <p:nvSpPr>
            <p:cNvPr id="54" name="rc54"/>
            <p:cNvSpPr/>
            <p:nvPr/>
          </p:nvSpPr>
          <p:spPr>
            <a:xfrm>
              <a:off x="5027877" y="3560472"/>
              <a:ext cx="239888" cy="14896"/>
            </a:xfrm>
            <a:prstGeom prst="rect">
              <a:avLst/>
            </a:prstGeom>
            <a:solidFill>
              <a:srgbClr val="1CABE2">
                <a:alpha val="100000"/>
              </a:srgbClr>
            </a:solidFill>
          </p:spPr>
          <p:txBody>
            <a:bodyPr/>
            <a:lstStyle/>
            <a:p/>
          </p:txBody>
        </p:sp>
        <p:sp>
          <p:nvSpPr>
            <p:cNvPr id="55" name="rc55"/>
            <p:cNvSpPr/>
            <p:nvPr/>
          </p:nvSpPr>
          <p:spPr>
            <a:xfrm>
              <a:off x="5294420" y="3589352"/>
              <a:ext cx="239888" cy="718668"/>
            </a:xfrm>
            <a:prstGeom prst="rect">
              <a:avLst/>
            </a:prstGeom>
            <a:solidFill>
              <a:srgbClr val="80BD41">
                <a:alpha val="100000"/>
              </a:srgbClr>
            </a:solidFill>
          </p:spPr>
          <p:txBody>
            <a:bodyPr/>
            <a:lstStyle/>
            <a:p/>
          </p:txBody>
        </p:sp>
        <p:sp>
          <p:nvSpPr>
            <p:cNvPr id="56" name="rc56"/>
            <p:cNvSpPr/>
            <p:nvPr/>
          </p:nvSpPr>
          <p:spPr>
            <a:xfrm>
              <a:off x="5294420" y="3574760"/>
              <a:ext cx="239888" cy="14592"/>
            </a:xfrm>
            <a:prstGeom prst="rect">
              <a:avLst/>
            </a:prstGeom>
            <a:solidFill>
              <a:srgbClr val="1CABE2">
                <a:alpha val="100000"/>
              </a:srgbClr>
            </a:solidFill>
          </p:spPr>
          <p:txBody>
            <a:bodyPr/>
            <a:lstStyle/>
            <a:p/>
          </p:txBody>
        </p:sp>
        <p:sp>
          <p:nvSpPr>
            <p:cNvPr id="57" name="rc57"/>
            <p:cNvSpPr/>
            <p:nvPr/>
          </p:nvSpPr>
          <p:spPr>
            <a:xfrm>
              <a:off x="5560963" y="3599993"/>
              <a:ext cx="239888" cy="708028"/>
            </a:xfrm>
            <a:prstGeom prst="rect">
              <a:avLst/>
            </a:prstGeom>
            <a:solidFill>
              <a:srgbClr val="80BD41">
                <a:alpha val="100000"/>
              </a:srgbClr>
            </a:solidFill>
          </p:spPr>
          <p:txBody>
            <a:bodyPr/>
            <a:lstStyle/>
            <a:p/>
          </p:txBody>
        </p:sp>
        <p:sp>
          <p:nvSpPr>
            <p:cNvPr id="58" name="rc58"/>
            <p:cNvSpPr/>
            <p:nvPr/>
          </p:nvSpPr>
          <p:spPr>
            <a:xfrm>
              <a:off x="5560963" y="3578104"/>
              <a:ext cx="239888" cy="21888"/>
            </a:xfrm>
            <a:prstGeom prst="rect">
              <a:avLst/>
            </a:prstGeom>
            <a:solidFill>
              <a:srgbClr val="1CABE2">
                <a:alpha val="100000"/>
              </a:srgbClr>
            </a:solidFill>
          </p:spPr>
          <p:txBody>
            <a:bodyPr/>
            <a:lstStyle/>
            <a:p/>
          </p:txBody>
        </p:sp>
        <p:sp>
          <p:nvSpPr>
            <p:cNvPr id="59" name="rc59"/>
            <p:cNvSpPr/>
            <p:nvPr/>
          </p:nvSpPr>
          <p:spPr>
            <a:xfrm>
              <a:off x="5827506" y="3635865"/>
              <a:ext cx="239888" cy="672156"/>
            </a:xfrm>
            <a:prstGeom prst="rect">
              <a:avLst/>
            </a:prstGeom>
            <a:solidFill>
              <a:srgbClr val="80BD41">
                <a:alpha val="100000"/>
              </a:srgbClr>
            </a:solidFill>
          </p:spPr>
          <p:txBody>
            <a:bodyPr/>
            <a:lstStyle/>
            <a:p/>
          </p:txBody>
        </p:sp>
        <p:sp>
          <p:nvSpPr>
            <p:cNvPr id="60" name="rc60"/>
            <p:cNvSpPr/>
            <p:nvPr/>
          </p:nvSpPr>
          <p:spPr>
            <a:xfrm>
              <a:off x="5827506" y="3615193"/>
              <a:ext cx="239888" cy="20672"/>
            </a:xfrm>
            <a:prstGeom prst="rect">
              <a:avLst/>
            </a:prstGeom>
            <a:solidFill>
              <a:srgbClr val="1CABE2">
                <a:alpha val="100000"/>
              </a:srgbClr>
            </a:solidFill>
          </p:spPr>
          <p:txBody>
            <a:bodyPr/>
            <a:lstStyle/>
            <a:p/>
          </p:txBody>
        </p:sp>
        <p:sp>
          <p:nvSpPr>
            <p:cNvPr id="61" name="rc61"/>
            <p:cNvSpPr/>
            <p:nvPr/>
          </p:nvSpPr>
          <p:spPr>
            <a:xfrm>
              <a:off x="6094049" y="3639817"/>
              <a:ext cx="239888" cy="668203"/>
            </a:xfrm>
            <a:prstGeom prst="rect">
              <a:avLst/>
            </a:prstGeom>
            <a:solidFill>
              <a:srgbClr val="80BD41">
                <a:alpha val="100000"/>
              </a:srgbClr>
            </a:solidFill>
          </p:spPr>
          <p:txBody>
            <a:bodyPr/>
            <a:lstStyle/>
            <a:p/>
          </p:txBody>
        </p:sp>
        <p:sp>
          <p:nvSpPr>
            <p:cNvPr id="62" name="rc62"/>
            <p:cNvSpPr/>
            <p:nvPr/>
          </p:nvSpPr>
          <p:spPr>
            <a:xfrm>
              <a:off x="6094049" y="3626137"/>
              <a:ext cx="239888" cy="13680"/>
            </a:xfrm>
            <a:prstGeom prst="rect">
              <a:avLst/>
            </a:prstGeom>
            <a:solidFill>
              <a:srgbClr val="1CABE2">
                <a:alpha val="100000"/>
              </a:srgbClr>
            </a:solidFill>
          </p:spPr>
          <p:txBody>
            <a:bodyPr/>
            <a:lstStyle/>
            <a:p/>
          </p:txBody>
        </p:sp>
        <p:sp>
          <p:nvSpPr>
            <p:cNvPr id="63" name="rc63"/>
            <p:cNvSpPr/>
            <p:nvPr/>
          </p:nvSpPr>
          <p:spPr>
            <a:xfrm>
              <a:off x="6360593" y="3699098"/>
              <a:ext cx="239888" cy="608922"/>
            </a:xfrm>
            <a:prstGeom prst="rect">
              <a:avLst/>
            </a:prstGeom>
            <a:solidFill>
              <a:srgbClr val="80BD41">
                <a:alpha val="100000"/>
              </a:srgbClr>
            </a:solidFill>
          </p:spPr>
          <p:txBody>
            <a:bodyPr/>
            <a:lstStyle/>
            <a:p/>
          </p:txBody>
        </p:sp>
        <p:sp>
          <p:nvSpPr>
            <p:cNvPr id="64" name="rc64"/>
            <p:cNvSpPr/>
            <p:nvPr/>
          </p:nvSpPr>
          <p:spPr>
            <a:xfrm>
              <a:off x="6360593" y="3673866"/>
              <a:ext cx="239888" cy="25232"/>
            </a:xfrm>
            <a:prstGeom prst="rect">
              <a:avLst/>
            </a:prstGeom>
            <a:solidFill>
              <a:srgbClr val="1CABE2">
                <a:alpha val="100000"/>
              </a:srgbClr>
            </a:solidFill>
          </p:spPr>
          <p:txBody>
            <a:bodyPr/>
            <a:lstStyle/>
            <a:p/>
          </p:txBody>
        </p:sp>
        <p:sp>
          <p:nvSpPr>
            <p:cNvPr id="65" name="rc65"/>
            <p:cNvSpPr/>
            <p:nvPr/>
          </p:nvSpPr>
          <p:spPr>
            <a:xfrm>
              <a:off x="6627136" y="3744091"/>
              <a:ext cx="239888" cy="563930"/>
            </a:xfrm>
            <a:prstGeom prst="rect">
              <a:avLst/>
            </a:prstGeom>
            <a:solidFill>
              <a:srgbClr val="80BD41">
                <a:alpha val="100000"/>
              </a:srgbClr>
            </a:solidFill>
          </p:spPr>
          <p:txBody>
            <a:bodyPr/>
            <a:lstStyle/>
            <a:p/>
          </p:txBody>
        </p:sp>
        <p:sp>
          <p:nvSpPr>
            <p:cNvPr id="66" name="rc66"/>
            <p:cNvSpPr/>
            <p:nvPr/>
          </p:nvSpPr>
          <p:spPr>
            <a:xfrm>
              <a:off x="6627136" y="3701530"/>
              <a:ext cx="239888" cy="42560"/>
            </a:xfrm>
            <a:prstGeom prst="rect">
              <a:avLst/>
            </a:prstGeom>
            <a:solidFill>
              <a:srgbClr val="1CABE2">
                <a:alpha val="100000"/>
              </a:srgbClr>
            </a:solidFill>
          </p:spPr>
          <p:txBody>
            <a:bodyPr/>
            <a:lstStyle/>
            <a:p/>
          </p:txBody>
        </p:sp>
        <p:sp>
          <p:nvSpPr>
            <p:cNvPr id="67" name="rc67"/>
            <p:cNvSpPr/>
            <p:nvPr/>
          </p:nvSpPr>
          <p:spPr>
            <a:xfrm>
              <a:off x="6893679" y="3785740"/>
              <a:ext cx="239888" cy="522281"/>
            </a:xfrm>
            <a:prstGeom prst="rect">
              <a:avLst/>
            </a:prstGeom>
            <a:solidFill>
              <a:srgbClr val="80BD41">
                <a:alpha val="100000"/>
              </a:srgbClr>
            </a:solidFill>
          </p:spPr>
          <p:txBody>
            <a:bodyPr/>
            <a:lstStyle/>
            <a:p/>
          </p:txBody>
        </p:sp>
        <p:sp>
          <p:nvSpPr>
            <p:cNvPr id="68" name="rc68"/>
            <p:cNvSpPr/>
            <p:nvPr/>
          </p:nvSpPr>
          <p:spPr>
            <a:xfrm>
              <a:off x="6893679" y="3721291"/>
              <a:ext cx="239888" cy="64449"/>
            </a:xfrm>
            <a:prstGeom prst="rect">
              <a:avLst/>
            </a:prstGeom>
            <a:solidFill>
              <a:srgbClr val="1CABE2">
                <a:alpha val="100000"/>
              </a:srgbClr>
            </a:solidFill>
          </p:spPr>
          <p:txBody>
            <a:bodyPr/>
            <a:lstStyle/>
            <a:p/>
          </p:txBody>
        </p:sp>
        <p:sp>
          <p:nvSpPr>
            <p:cNvPr id="69" name="rc69"/>
            <p:cNvSpPr/>
            <p:nvPr/>
          </p:nvSpPr>
          <p:spPr>
            <a:xfrm>
              <a:off x="7160222" y="3787868"/>
              <a:ext cx="239888" cy="520153"/>
            </a:xfrm>
            <a:prstGeom prst="rect">
              <a:avLst/>
            </a:prstGeom>
            <a:solidFill>
              <a:srgbClr val="80BD41">
                <a:alpha val="100000"/>
              </a:srgbClr>
            </a:solidFill>
          </p:spPr>
          <p:txBody>
            <a:bodyPr/>
            <a:lstStyle/>
            <a:p/>
          </p:txBody>
        </p:sp>
        <p:sp>
          <p:nvSpPr>
            <p:cNvPr id="70" name="rc70"/>
            <p:cNvSpPr/>
            <p:nvPr/>
          </p:nvSpPr>
          <p:spPr>
            <a:xfrm>
              <a:off x="7160222" y="3742571"/>
              <a:ext cx="239888" cy="45296"/>
            </a:xfrm>
            <a:prstGeom prst="rect">
              <a:avLst/>
            </a:prstGeom>
            <a:solidFill>
              <a:srgbClr val="1CABE2">
                <a:alpha val="100000"/>
              </a:srgbClr>
            </a:solidFill>
          </p:spPr>
          <p:txBody>
            <a:bodyPr/>
            <a:lstStyle/>
            <a:p/>
          </p:txBody>
        </p:sp>
        <p:sp>
          <p:nvSpPr>
            <p:cNvPr id="71" name="rc71"/>
            <p:cNvSpPr/>
            <p:nvPr/>
          </p:nvSpPr>
          <p:spPr>
            <a:xfrm>
              <a:off x="7426765" y="3838029"/>
              <a:ext cx="239888" cy="469992"/>
            </a:xfrm>
            <a:prstGeom prst="rect">
              <a:avLst/>
            </a:prstGeom>
            <a:solidFill>
              <a:srgbClr val="80BD41">
                <a:alpha val="100000"/>
              </a:srgbClr>
            </a:solidFill>
          </p:spPr>
          <p:txBody>
            <a:bodyPr/>
            <a:lstStyle/>
            <a:p/>
          </p:txBody>
        </p:sp>
        <p:sp>
          <p:nvSpPr>
            <p:cNvPr id="72" name="rc72"/>
            <p:cNvSpPr/>
            <p:nvPr/>
          </p:nvSpPr>
          <p:spPr>
            <a:xfrm>
              <a:off x="7426765" y="3797292"/>
              <a:ext cx="239888" cy="40736"/>
            </a:xfrm>
            <a:prstGeom prst="rect">
              <a:avLst/>
            </a:prstGeom>
            <a:solidFill>
              <a:srgbClr val="1CABE2">
                <a:alpha val="100000"/>
              </a:srgbClr>
            </a:solidFill>
          </p:spPr>
          <p:txBody>
            <a:bodyPr/>
            <a:lstStyle/>
            <a:p/>
          </p:txBody>
        </p:sp>
        <p:sp>
          <p:nvSpPr>
            <p:cNvPr id="73" name="rc73"/>
            <p:cNvSpPr/>
            <p:nvPr/>
          </p:nvSpPr>
          <p:spPr>
            <a:xfrm>
              <a:off x="7693308" y="3841373"/>
              <a:ext cx="239888" cy="466648"/>
            </a:xfrm>
            <a:prstGeom prst="rect">
              <a:avLst/>
            </a:prstGeom>
            <a:solidFill>
              <a:srgbClr val="80BD41">
                <a:alpha val="100000"/>
              </a:srgbClr>
            </a:solidFill>
          </p:spPr>
          <p:txBody>
            <a:bodyPr/>
            <a:lstStyle/>
            <a:p/>
          </p:txBody>
        </p:sp>
        <p:sp>
          <p:nvSpPr>
            <p:cNvPr id="74" name="rc74"/>
            <p:cNvSpPr/>
            <p:nvPr/>
          </p:nvSpPr>
          <p:spPr>
            <a:xfrm>
              <a:off x="7693308" y="3806108"/>
              <a:ext cx="239888" cy="35264"/>
            </a:xfrm>
            <a:prstGeom prst="rect">
              <a:avLst/>
            </a:prstGeom>
            <a:solidFill>
              <a:srgbClr val="1CABE2">
                <a:alpha val="100000"/>
              </a:srgbClr>
            </a:solidFill>
          </p:spPr>
          <p:txBody>
            <a:bodyPr/>
            <a:lstStyle/>
            <a:p/>
          </p:txBody>
        </p:sp>
        <p:sp>
          <p:nvSpPr>
            <p:cNvPr id="75" name="rc75"/>
            <p:cNvSpPr/>
            <p:nvPr/>
          </p:nvSpPr>
          <p:spPr>
            <a:xfrm>
              <a:off x="7959851" y="3868733"/>
              <a:ext cx="239888" cy="439287"/>
            </a:xfrm>
            <a:prstGeom prst="rect">
              <a:avLst/>
            </a:prstGeom>
            <a:solidFill>
              <a:srgbClr val="80BD41">
                <a:alpha val="100000"/>
              </a:srgbClr>
            </a:solidFill>
          </p:spPr>
          <p:txBody>
            <a:bodyPr/>
            <a:lstStyle/>
            <a:p/>
          </p:txBody>
        </p:sp>
        <p:sp>
          <p:nvSpPr>
            <p:cNvPr id="76" name="rc76"/>
            <p:cNvSpPr/>
            <p:nvPr/>
          </p:nvSpPr>
          <p:spPr>
            <a:xfrm>
              <a:off x="7959851" y="3814620"/>
              <a:ext cx="239888" cy="54112"/>
            </a:xfrm>
            <a:prstGeom prst="rect">
              <a:avLst/>
            </a:prstGeom>
            <a:solidFill>
              <a:srgbClr val="1CABE2">
                <a:alpha val="100000"/>
              </a:srgbClr>
            </a:solidFill>
          </p:spPr>
          <p:txBody>
            <a:bodyPr/>
            <a:lstStyle/>
            <a:p/>
          </p:txBody>
        </p:sp>
        <p:sp>
          <p:nvSpPr>
            <p:cNvPr id="77" name="pl77"/>
            <p:cNvSpPr/>
            <p:nvPr/>
          </p:nvSpPr>
          <p:spPr>
            <a:xfrm>
              <a:off x="1416218" y="2095023"/>
              <a:ext cx="6663577" cy="223535"/>
            </a:xfrm>
            <a:custGeom>
              <a:avLst/>
              <a:pathLst>
                <a:path w="6663577" h="223535">
                  <a:moveTo>
                    <a:pt x="0" y="22353"/>
                  </a:moveTo>
                  <a:lnTo>
                    <a:pt x="266543" y="89414"/>
                  </a:lnTo>
                  <a:lnTo>
                    <a:pt x="533086" y="0"/>
                  </a:lnTo>
                  <a:lnTo>
                    <a:pt x="799629" y="0"/>
                  </a:lnTo>
                  <a:lnTo>
                    <a:pt x="1066172" y="67060"/>
                  </a:lnTo>
                  <a:lnTo>
                    <a:pt x="1332715" y="0"/>
                  </a:lnTo>
                  <a:lnTo>
                    <a:pt x="1599258" y="89414"/>
                  </a:lnTo>
                  <a:lnTo>
                    <a:pt x="1865801" y="89414"/>
                  </a:lnTo>
                  <a:lnTo>
                    <a:pt x="2132344" y="67060"/>
                  </a:lnTo>
                  <a:lnTo>
                    <a:pt x="2398888" y="67060"/>
                  </a:lnTo>
                  <a:lnTo>
                    <a:pt x="2665431" y="44707"/>
                  </a:lnTo>
                  <a:lnTo>
                    <a:pt x="2931974" y="44707"/>
                  </a:lnTo>
                  <a:lnTo>
                    <a:pt x="3198517" y="22353"/>
                  </a:lnTo>
                  <a:lnTo>
                    <a:pt x="3465060" y="0"/>
                  </a:lnTo>
                  <a:lnTo>
                    <a:pt x="3731603" y="22353"/>
                  </a:lnTo>
                  <a:lnTo>
                    <a:pt x="3998146" y="22353"/>
                  </a:lnTo>
                  <a:lnTo>
                    <a:pt x="4264689" y="44707"/>
                  </a:lnTo>
                  <a:lnTo>
                    <a:pt x="4531233" y="44707"/>
                  </a:lnTo>
                  <a:lnTo>
                    <a:pt x="4797776" y="22353"/>
                  </a:lnTo>
                  <a:lnTo>
                    <a:pt x="5064319" y="67060"/>
                  </a:lnTo>
                  <a:lnTo>
                    <a:pt x="5330862" y="134121"/>
                  </a:lnTo>
                  <a:lnTo>
                    <a:pt x="5597405" y="223535"/>
                  </a:lnTo>
                  <a:lnTo>
                    <a:pt x="5863948" y="156474"/>
                  </a:lnTo>
                  <a:lnTo>
                    <a:pt x="6130491" y="156474"/>
                  </a:lnTo>
                  <a:lnTo>
                    <a:pt x="6397034" y="134121"/>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24790" y="3278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0" name="tx90"/>
            <p:cNvSpPr/>
            <p:nvPr/>
          </p:nvSpPr>
          <p:spPr>
            <a:xfrm>
              <a:off x="2657505" y="346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1" name="tx91"/>
            <p:cNvSpPr/>
            <p:nvPr/>
          </p:nvSpPr>
          <p:spPr>
            <a:xfrm>
              <a:off x="3990221" y="3385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2" name="tx92"/>
            <p:cNvSpPr/>
            <p:nvPr/>
          </p:nvSpPr>
          <p:spPr>
            <a:xfrm>
              <a:off x="5322937" y="34399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3" name="tx93"/>
            <p:cNvSpPr/>
            <p:nvPr/>
          </p:nvSpPr>
          <p:spPr>
            <a:xfrm>
              <a:off x="6389109" y="3537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4" name="tx94"/>
            <p:cNvSpPr/>
            <p:nvPr/>
          </p:nvSpPr>
          <p:spPr>
            <a:xfrm>
              <a:off x="6694829" y="35656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5" name="tx95"/>
            <p:cNvSpPr/>
            <p:nvPr/>
          </p:nvSpPr>
          <p:spPr>
            <a:xfrm>
              <a:off x="6922195" y="35850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6" name="tx96"/>
            <p:cNvSpPr/>
            <p:nvPr/>
          </p:nvSpPr>
          <p:spPr>
            <a:xfrm>
              <a:off x="7188738" y="3606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7" name="tx97"/>
            <p:cNvSpPr/>
            <p:nvPr/>
          </p:nvSpPr>
          <p:spPr>
            <a:xfrm>
              <a:off x="7455282" y="3661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8" name="tx98"/>
            <p:cNvSpPr/>
            <p:nvPr/>
          </p:nvSpPr>
          <p:spPr>
            <a:xfrm>
              <a:off x="7721825" y="3670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9" name="tx99"/>
            <p:cNvSpPr/>
            <p:nvPr/>
          </p:nvSpPr>
          <p:spPr>
            <a:xfrm>
              <a:off x="7988368" y="3678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34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2" name="tx112"/>
            <p:cNvSpPr/>
            <p:nvPr/>
          </p:nvSpPr>
          <p:spPr>
            <a:xfrm>
              <a:off x="1362659" y="3389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9210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4" name="tx114"/>
            <p:cNvSpPr/>
            <p:nvPr/>
          </p:nvSpPr>
          <p:spPr>
            <a:xfrm>
              <a:off x="2695375" y="3566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891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6" name="tx116"/>
            <p:cNvSpPr/>
            <p:nvPr/>
          </p:nvSpPr>
          <p:spPr>
            <a:xfrm>
              <a:off x="4028090" y="34989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913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8" name="tx118"/>
            <p:cNvSpPr/>
            <p:nvPr/>
          </p:nvSpPr>
          <p:spPr>
            <a:xfrm>
              <a:off x="5360806" y="35481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28286" y="396851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0" name="tx120"/>
            <p:cNvSpPr/>
            <p:nvPr/>
          </p:nvSpPr>
          <p:spPr>
            <a:xfrm>
              <a:off x="6426979" y="36525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991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2" name="tx122"/>
            <p:cNvSpPr/>
            <p:nvPr/>
          </p:nvSpPr>
          <p:spPr>
            <a:xfrm>
              <a:off x="6681778" y="36889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3" name="tx123"/>
            <p:cNvSpPr/>
            <p:nvPr/>
          </p:nvSpPr>
          <p:spPr>
            <a:xfrm>
              <a:off x="6922195" y="40129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4" name="tx124"/>
            <p:cNvSpPr/>
            <p:nvPr/>
          </p:nvSpPr>
          <p:spPr>
            <a:xfrm>
              <a:off x="6948321" y="37196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188738" y="40140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6" name="tx126"/>
            <p:cNvSpPr/>
            <p:nvPr/>
          </p:nvSpPr>
          <p:spPr>
            <a:xfrm>
              <a:off x="7214864" y="37301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455282" y="4037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8" name="tx128"/>
            <p:cNvSpPr/>
            <p:nvPr/>
          </p:nvSpPr>
          <p:spPr>
            <a:xfrm>
              <a:off x="7481407" y="37825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721825" y="4039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30" name="tx130"/>
            <p:cNvSpPr/>
            <p:nvPr/>
          </p:nvSpPr>
          <p:spPr>
            <a:xfrm>
              <a:off x="7747950" y="37898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1" name="tx131"/>
            <p:cNvSpPr/>
            <p:nvPr/>
          </p:nvSpPr>
          <p:spPr>
            <a:xfrm>
              <a:off x="7988368" y="40544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32" name="tx132"/>
            <p:cNvSpPr/>
            <p:nvPr/>
          </p:nvSpPr>
          <p:spPr>
            <a:xfrm>
              <a:off x="8014493" y="38066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7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398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318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23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164" name="pl164"/>
            <p:cNvSpPr/>
            <p:nvPr/>
          </p:nvSpPr>
          <p:spPr>
            <a:xfrm>
              <a:off x="20842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6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60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119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7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721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48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240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99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313127" cy="129091"/>
            </a:xfrm>
            <a:prstGeom prst="rect">
              <a:avLst/>
            </a:prstGeom>
            <a:solidFill>
              <a:srgbClr val="80BD41">
                <a:alpha val="100000"/>
              </a:srgbClr>
            </a:solidFill>
          </p:spPr>
          <p:txBody>
            <a:bodyPr/>
            <a:lstStyle/>
            <a:p/>
          </p:txBody>
        </p:sp>
        <p:sp>
          <p:nvSpPr>
            <p:cNvPr id="178" name="rc178"/>
            <p:cNvSpPr/>
            <p:nvPr/>
          </p:nvSpPr>
          <p:spPr>
            <a:xfrm>
              <a:off x="7609401" y="5954972"/>
              <a:ext cx="261602" cy="129091"/>
            </a:xfrm>
            <a:prstGeom prst="rect">
              <a:avLst/>
            </a:prstGeom>
            <a:solidFill>
              <a:srgbClr val="1CABE2">
                <a:alpha val="100000"/>
              </a:srgbClr>
            </a:solidFill>
          </p:spPr>
          <p:txBody>
            <a:bodyPr/>
            <a:lstStyle/>
            <a:p/>
          </p:txBody>
        </p:sp>
        <p:sp>
          <p:nvSpPr>
            <p:cNvPr id="179" name="rc179"/>
            <p:cNvSpPr/>
            <p:nvPr/>
          </p:nvSpPr>
          <p:spPr>
            <a:xfrm>
              <a:off x="1296273" y="5793607"/>
              <a:ext cx="4838068" cy="129091"/>
            </a:xfrm>
            <a:prstGeom prst="rect">
              <a:avLst/>
            </a:prstGeom>
            <a:solidFill>
              <a:srgbClr val="80BD41">
                <a:alpha val="100000"/>
              </a:srgbClr>
            </a:solidFill>
          </p:spPr>
          <p:txBody>
            <a:bodyPr/>
            <a:lstStyle/>
            <a:p/>
          </p:txBody>
        </p:sp>
        <p:sp>
          <p:nvSpPr>
            <p:cNvPr id="180" name="rc180"/>
            <p:cNvSpPr/>
            <p:nvPr/>
          </p:nvSpPr>
          <p:spPr>
            <a:xfrm>
              <a:off x="6134342" y="5793607"/>
              <a:ext cx="365612" cy="129091"/>
            </a:xfrm>
            <a:prstGeom prst="rect">
              <a:avLst/>
            </a:prstGeom>
            <a:solidFill>
              <a:srgbClr val="1CABE2">
                <a:alpha val="100000"/>
              </a:srgbClr>
            </a:solidFill>
          </p:spPr>
          <p:txBody>
            <a:bodyPr/>
            <a:lstStyle/>
            <a:p/>
          </p:txBody>
        </p:sp>
        <p:sp>
          <p:nvSpPr>
            <p:cNvPr id="181" name="rc181"/>
            <p:cNvSpPr/>
            <p:nvPr/>
          </p:nvSpPr>
          <p:spPr>
            <a:xfrm>
              <a:off x="1296273" y="5632243"/>
              <a:ext cx="4554403" cy="129091"/>
            </a:xfrm>
            <a:prstGeom prst="rect">
              <a:avLst/>
            </a:prstGeom>
            <a:solidFill>
              <a:srgbClr val="80BD41">
                <a:alpha val="100000"/>
              </a:srgbClr>
            </a:solidFill>
          </p:spPr>
          <p:txBody>
            <a:bodyPr/>
            <a:lstStyle/>
            <a:p/>
          </p:txBody>
        </p:sp>
        <p:sp>
          <p:nvSpPr>
            <p:cNvPr id="182" name="rc182"/>
            <p:cNvSpPr/>
            <p:nvPr/>
          </p:nvSpPr>
          <p:spPr>
            <a:xfrm>
              <a:off x="5850677" y="5632243"/>
              <a:ext cx="561026" cy="129091"/>
            </a:xfrm>
            <a:prstGeom prst="rect">
              <a:avLst/>
            </a:prstGeom>
            <a:solidFill>
              <a:srgbClr val="1CABE2">
                <a:alpha val="100000"/>
              </a:srgbClr>
            </a:solidFill>
          </p:spPr>
          <p:txBody>
            <a:bodyPr/>
            <a:lstStyle/>
            <a:p/>
          </p:txBody>
        </p:sp>
        <p:sp>
          <p:nvSpPr>
            <p:cNvPr id="183" name="tx183"/>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4" name="tx184"/>
            <p:cNvSpPr/>
            <p:nvPr/>
          </p:nvSpPr>
          <p:spPr>
            <a:xfrm>
              <a:off x="664430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85" name="tx185"/>
            <p:cNvSpPr/>
            <p:nvPr/>
          </p:nvSpPr>
          <p:spPr>
            <a:xfrm>
              <a:off x="655494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6" name="tx186"/>
            <p:cNvSpPr/>
            <p:nvPr/>
          </p:nvSpPr>
          <p:spPr>
            <a:xfrm>
              <a:off x="4392548"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87" name="tx187"/>
            <p:cNvSpPr/>
            <p:nvPr/>
          </p:nvSpPr>
          <p:spPr>
            <a:xfrm>
              <a:off x="767840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60981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9" name="tx189"/>
            <p:cNvSpPr/>
            <p:nvPr/>
          </p:nvSpPr>
          <p:spPr>
            <a:xfrm>
              <a:off x="6241799"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3467981"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91" name="tx191"/>
            <p:cNvSpPr/>
            <p:nvPr/>
          </p:nvSpPr>
          <p:spPr>
            <a:xfrm>
              <a:off x="605584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3334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3704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594633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752225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lower than in 2019 (96%).
The number of children vaccinated with DTP1 decreased 28%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15555"/>
            </a:xfrm>
            <a:custGeom>
              <a:avLst/>
              <a:pathLst>
                <a:path w="3397293" h="415555">
                  <a:moveTo>
                    <a:pt x="0" y="65614"/>
                  </a:moveTo>
                  <a:lnTo>
                    <a:pt x="135891" y="153099"/>
                  </a:lnTo>
                  <a:lnTo>
                    <a:pt x="271783" y="43742"/>
                  </a:lnTo>
                  <a:lnTo>
                    <a:pt x="407675" y="43742"/>
                  </a:lnTo>
                  <a:lnTo>
                    <a:pt x="543566" y="87485"/>
                  </a:lnTo>
                  <a:lnTo>
                    <a:pt x="679458" y="21871"/>
                  </a:lnTo>
                  <a:lnTo>
                    <a:pt x="815350" y="109356"/>
                  </a:lnTo>
                  <a:lnTo>
                    <a:pt x="951242" y="65614"/>
                  </a:lnTo>
                  <a:lnTo>
                    <a:pt x="1087133" y="65614"/>
                  </a:lnTo>
                  <a:lnTo>
                    <a:pt x="1223025" y="43742"/>
                  </a:lnTo>
                  <a:lnTo>
                    <a:pt x="1358917" y="65614"/>
                  </a:lnTo>
                  <a:lnTo>
                    <a:pt x="1494809" y="43742"/>
                  </a:lnTo>
                  <a:lnTo>
                    <a:pt x="1630700" y="65614"/>
                  </a:lnTo>
                  <a:lnTo>
                    <a:pt x="1766592" y="0"/>
                  </a:lnTo>
                  <a:lnTo>
                    <a:pt x="1902484" y="65614"/>
                  </a:lnTo>
                  <a:lnTo>
                    <a:pt x="2038375" y="153099"/>
                  </a:lnTo>
                  <a:lnTo>
                    <a:pt x="2174267" y="65614"/>
                  </a:lnTo>
                  <a:lnTo>
                    <a:pt x="2310159" y="153099"/>
                  </a:lnTo>
                  <a:lnTo>
                    <a:pt x="2446051" y="109356"/>
                  </a:lnTo>
                  <a:lnTo>
                    <a:pt x="2581942" y="153099"/>
                  </a:lnTo>
                  <a:lnTo>
                    <a:pt x="2717834" y="306198"/>
                  </a:lnTo>
                  <a:lnTo>
                    <a:pt x="2853726" y="371812"/>
                  </a:lnTo>
                  <a:lnTo>
                    <a:pt x="2989618" y="306198"/>
                  </a:lnTo>
                  <a:lnTo>
                    <a:pt x="3125509" y="262456"/>
                  </a:lnTo>
                  <a:lnTo>
                    <a:pt x="3261401" y="196842"/>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15555"/>
            </a:xfrm>
            <a:custGeom>
              <a:avLst/>
              <a:pathLst>
                <a:path w="3397293" h="415555">
                  <a:moveTo>
                    <a:pt x="0" y="65614"/>
                  </a:moveTo>
                  <a:lnTo>
                    <a:pt x="135891" y="153099"/>
                  </a:lnTo>
                  <a:lnTo>
                    <a:pt x="271783" y="43742"/>
                  </a:lnTo>
                  <a:lnTo>
                    <a:pt x="407675" y="43742"/>
                  </a:lnTo>
                  <a:lnTo>
                    <a:pt x="543566" y="87485"/>
                  </a:lnTo>
                  <a:lnTo>
                    <a:pt x="679458" y="21871"/>
                  </a:lnTo>
                  <a:lnTo>
                    <a:pt x="815350" y="109356"/>
                  </a:lnTo>
                  <a:lnTo>
                    <a:pt x="951242" y="65614"/>
                  </a:lnTo>
                  <a:lnTo>
                    <a:pt x="1087133" y="65614"/>
                  </a:lnTo>
                  <a:lnTo>
                    <a:pt x="1223025" y="43742"/>
                  </a:lnTo>
                  <a:lnTo>
                    <a:pt x="1358917" y="65614"/>
                  </a:lnTo>
                  <a:lnTo>
                    <a:pt x="1494809" y="43742"/>
                  </a:lnTo>
                  <a:lnTo>
                    <a:pt x="1630700" y="65614"/>
                  </a:lnTo>
                  <a:lnTo>
                    <a:pt x="1766592" y="0"/>
                  </a:lnTo>
                  <a:lnTo>
                    <a:pt x="1902484" y="65614"/>
                  </a:lnTo>
                  <a:lnTo>
                    <a:pt x="2038375" y="153099"/>
                  </a:lnTo>
                  <a:lnTo>
                    <a:pt x="2174267" y="65614"/>
                  </a:lnTo>
                  <a:lnTo>
                    <a:pt x="2310159" y="153099"/>
                  </a:lnTo>
                  <a:lnTo>
                    <a:pt x="2446051" y="109356"/>
                  </a:lnTo>
                  <a:lnTo>
                    <a:pt x="2581942" y="153099"/>
                  </a:lnTo>
                  <a:lnTo>
                    <a:pt x="2717834" y="306198"/>
                  </a:lnTo>
                  <a:lnTo>
                    <a:pt x="2853726" y="371812"/>
                  </a:lnTo>
                  <a:lnTo>
                    <a:pt x="2989618" y="306198"/>
                  </a:lnTo>
                  <a:lnTo>
                    <a:pt x="3125509" y="262456"/>
                  </a:lnTo>
                  <a:lnTo>
                    <a:pt x="3261401" y="196842"/>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15555"/>
            </a:xfrm>
            <a:custGeom>
              <a:avLst/>
              <a:pathLst>
                <a:path w="3397293" h="415555">
                  <a:moveTo>
                    <a:pt x="0" y="65614"/>
                  </a:moveTo>
                  <a:lnTo>
                    <a:pt x="135891" y="153099"/>
                  </a:lnTo>
                  <a:lnTo>
                    <a:pt x="271783" y="43742"/>
                  </a:lnTo>
                  <a:lnTo>
                    <a:pt x="407675" y="43742"/>
                  </a:lnTo>
                  <a:lnTo>
                    <a:pt x="543566" y="87485"/>
                  </a:lnTo>
                  <a:lnTo>
                    <a:pt x="679458" y="21871"/>
                  </a:lnTo>
                  <a:lnTo>
                    <a:pt x="815350" y="109356"/>
                  </a:lnTo>
                  <a:lnTo>
                    <a:pt x="951242" y="65614"/>
                  </a:lnTo>
                  <a:lnTo>
                    <a:pt x="1087133" y="65614"/>
                  </a:lnTo>
                  <a:lnTo>
                    <a:pt x="1223025" y="43742"/>
                  </a:lnTo>
                  <a:lnTo>
                    <a:pt x="1358917" y="65614"/>
                  </a:lnTo>
                  <a:lnTo>
                    <a:pt x="1494809" y="43742"/>
                  </a:lnTo>
                  <a:lnTo>
                    <a:pt x="1630700" y="65614"/>
                  </a:lnTo>
                  <a:lnTo>
                    <a:pt x="1766592" y="0"/>
                  </a:lnTo>
                  <a:lnTo>
                    <a:pt x="1902484" y="65614"/>
                  </a:lnTo>
                  <a:lnTo>
                    <a:pt x="2038375" y="153099"/>
                  </a:lnTo>
                  <a:lnTo>
                    <a:pt x="2174267" y="65614"/>
                  </a:lnTo>
                  <a:lnTo>
                    <a:pt x="2310159" y="153099"/>
                  </a:lnTo>
                  <a:lnTo>
                    <a:pt x="2446051" y="109356"/>
                  </a:lnTo>
                  <a:lnTo>
                    <a:pt x="2581942" y="153099"/>
                  </a:lnTo>
                  <a:lnTo>
                    <a:pt x="2717834" y="306198"/>
                  </a:lnTo>
                  <a:lnTo>
                    <a:pt x="2853726" y="371812"/>
                  </a:lnTo>
                  <a:lnTo>
                    <a:pt x="2989618" y="306198"/>
                  </a:lnTo>
                  <a:lnTo>
                    <a:pt x="3125509" y="262456"/>
                  </a:lnTo>
                  <a:lnTo>
                    <a:pt x="3261401" y="196842"/>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60823" y="1405107"/>
              <a:ext cx="31175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North Macedonia, 2000-2025</a:t>
              </a:r>
            </a:p>
          </p:txBody>
        </p:sp>
        <p:sp>
          <p:nvSpPr>
            <p:cNvPr id="63" name="pl63"/>
            <p:cNvSpPr/>
            <p:nvPr/>
          </p:nvSpPr>
          <p:spPr>
            <a:xfrm>
              <a:off x="5267799" y="4133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2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1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2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1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407527"/>
            </a:xfrm>
            <a:custGeom>
              <a:avLst/>
              <a:pathLst>
                <a:path w="3397293" h="1407527">
                  <a:moveTo>
                    <a:pt x="0" y="222241"/>
                  </a:moveTo>
                  <a:lnTo>
                    <a:pt x="135891" y="518562"/>
                  </a:lnTo>
                  <a:lnTo>
                    <a:pt x="271783" y="148160"/>
                  </a:lnTo>
                  <a:lnTo>
                    <a:pt x="407675" y="148160"/>
                  </a:lnTo>
                  <a:lnTo>
                    <a:pt x="543566" y="296321"/>
                  </a:lnTo>
                  <a:lnTo>
                    <a:pt x="679458" y="74080"/>
                  </a:lnTo>
                  <a:lnTo>
                    <a:pt x="815350" y="370401"/>
                  </a:lnTo>
                  <a:lnTo>
                    <a:pt x="951242" y="222241"/>
                  </a:lnTo>
                  <a:lnTo>
                    <a:pt x="1087133" y="222241"/>
                  </a:lnTo>
                  <a:lnTo>
                    <a:pt x="1223025" y="148160"/>
                  </a:lnTo>
                  <a:lnTo>
                    <a:pt x="1358917" y="222241"/>
                  </a:lnTo>
                  <a:lnTo>
                    <a:pt x="1494809" y="148160"/>
                  </a:lnTo>
                  <a:lnTo>
                    <a:pt x="1630700" y="222241"/>
                  </a:lnTo>
                  <a:lnTo>
                    <a:pt x="1766592" y="0"/>
                  </a:lnTo>
                  <a:lnTo>
                    <a:pt x="1902484" y="222241"/>
                  </a:lnTo>
                  <a:lnTo>
                    <a:pt x="2038375" y="518562"/>
                  </a:lnTo>
                  <a:lnTo>
                    <a:pt x="2174267" y="222241"/>
                  </a:lnTo>
                  <a:lnTo>
                    <a:pt x="2310159" y="518562"/>
                  </a:lnTo>
                  <a:lnTo>
                    <a:pt x="2446051" y="370401"/>
                  </a:lnTo>
                  <a:lnTo>
                    <a:pt x="2581942" y="518562"/>
                  </a:lnTo>
                  <a:lnTo>
                    <a:pt x="2717834" y="1037125"/>
                  </a:lnTo>
                  <a:lnTo>
                    <a:pt x="2853726" y="1259366"/>
                  </a:lnTo>
                  <a:lnTo>
                    <a:pt x="2989618" y="1037125"/>
                  </a:lnTo>
                  <a:lnTo>
                    <a:pt x="3125509" y="888964"/>
                  </a:lnTo>
                  <a:lnTo>
                    <a:pt x="3261401" y="666723"/>
                  </a:lnTo>
                  <a:lnTo>
                    <a:pt x="3397293" y="1407527"/>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22569"/>
              <a:ext cx="3397293" cy="1037125"/>
            </a:xfrm>
            <a:custGeom>
              <a:avLst/>
              <a:pathLst>
                <a:path w="3397293" h="1037125">
                  <a:moveTo>
                    <a:pt x="0" y="1037125"/>
                  </a:moveTo>
                  <a:lnTo>
                    <a:pt x="135891" y="1037125"/>
                  </a:lnTo>
                  <a:lnTo>
                    <a:pt x="271783" y="1037125"/>
                  </a:lnTo>
                  <a:lnTo>
                    <a:pt x="407675" y="888964"/>
                  </a:lnTo>
                  <a:lnTo>
                    <a:pt x="543566" y="740803"/>
                  </a:lnTo>
                  <a:lnTo>
                    <a:pt x="679458" y="666723"/>
                  </a:lnTo>
                  <a:lnTo>
                    <a:pt x="815350" y="592643"/>
                  </a:lnTo>
                  <a:lnTo>
                    <a:pt x="951242" y="592643"/>
                  </a:lnTo>
                  <a:lnTo>
                    <a:pt x="1087133" y="370401"/>
                  </a:lnTo>
                  <a:lnTo>
                    <a:pt x="1223025" y="222241"/>
                  </a:lnTo>
                  <a:lnTo>
                    <a:pt x="1358917" y="222241"/>
                  </a:lnTo>
                  <a:lnTo>
                    <a:pt x="1494809" y="148160"/>
                  </a:lnTo>
                  <a:lnTo>
                    <a:pt x="1630700" y="148160"/>
                  </a:lnTo>
                  <a:lnTo>
                    <a:pt x="1766592" y="148160"/>
                  </a:lnTo>
                  <a:lnTo>
                    <a:pt x="1902484" y="148160"/>
                  </a:lnTo>
                  <a:lnTo>
                    <a:pt x="2038375" y="74080"/>
                  </a:lnTo>
                  <a:lnTo>
                    <a:pt x="2174267" y="0"/>
                  </a:lnTo>
                  <a:lnTo>
                    <a:pt x="2310159" y="0"/>
                  </a:lnTo>
                  <a:lnTo>
                    <a:pt x="2446051" y="0"/>
                  </a:lnTo>
                  <a:lnTo>
                    <a:pt x="2581942" y="0"/>
                  </a:lnTo>
                  <a:lnTo>
                    <a:pt x="2717834" y="222241"/>
                  </a:lnTo>
                  <a:lnTo>
                    <a:pt x="2853726" y="370401"/>
                  </a:lnTo>
                  <a:lnTo>
                    <a:pt x="2989618" y="7408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00328"/>
              <a:ext cx="3397293" cy="814884"/>
            </a:xfrm>
            <a:custGeom>
              <a:avLst/>
              <a:pathLst>
                <a:path w="3397293" h="814884">
                  <a:moveTo>
                    <a:pt x="0" y="296321"/>
                  </a:moveTo>
                  <a:lnTo>
                    <a:pt x="135891" y="148160"/>
                  </a:lnTo>
                  <a:lnTo>
                    <a:pt x="271783" y="444482"/>
                  </a:lnTo>
                  <a:lnTo>
                    <a:pt x="407675" y="814884"/>
                  </a:lnTo>
                  <a:lnTo>
                    <a:pt x="543566" y="296321"/>
                  </a:lnTo>
                  <a:lnTo>
                    <a:pt x="679458" y="148160"/>
                  </a:lnTo>
                  <a:lnTo>
                    <a:pt x="815350" y="148160"/>
                  </a:lnTo>
                  <a:lnTo>
                    <a:pt x="951242" y="0"/>
                  </a:lnTo>
                  <a:lnTo>
                    <a:pt x="1087133" y="0"/>
                  </a:lnTo>
                  <a:lnTo>
                    <a:pt x="1223025" y="222241"/>
                  </a:lnTo>
                  <a:lnTo>
                    <a:pt x="1358917" y="296321"/>
                  </a:lnTo>
                  <a:lnTo>
                    <a:pt x="1494809" y="370401"/>
                  </a:lnTo>
                  <a:lnTo>
                    <a:pt x="1630700" y="148160"/>
                  </a:lnTo>
                  <a:lnTo>
                    <a:pt x="1766592" y="74080"/>
                  </a:lnTo>
                  <a:lnTo>
                    <a:pt x="1902484" y="592643"/>
                  </a:lnTo>
                  <a:lnTo>
                    <a:pt x="2038375" y="518562"/>
                  </a:lnTo>
                  <a:lnTo>
                    <a:pt x="2174267" y="666723"/>
                  </a:lnTo>
                  <a:lnTo>
                    <a:pt x="2310159" y="444482"/>
                  </a:lnTo>
                  <a:lnTo>
                    <a:pt x="2446051" y="296321"/>
                  </a:lnTo>
                  <a:lnTo>
                    <a:pt x="2581942" y="222241"/>
                  </a:lnTo>
                  <a:lnTo>
                    <a:pt x="2717834" y="518562"/>
                  </a:lnTo>
                  <a:lnTo>
                    <a:pt x="2853726" y="518562"/>
                  </a:lnTo>
                  <a:lnTo>
                    <a:pt x="2989618" y="444482"/>
                  </a:lnTo>
                  <a:lnTo>
                    <a:pt x="3125509" y="444482"/>
                  </a:lnTo>
                  <a:lnTo>
                    <a:pt x="3261401" y="666723"/>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225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407527"/>
            </a:xfrm>
            <a:custGeom>
              <a:avLst/>
              <a:pathLst>
                <a:path w="3397293" h="1407527">
                  <a:moveTo>
                    <a:pt x="0" y="222241"/>
                  </a:moveTo>
                  <a:lnTo>
                    <a:pt x="135891" y="518562"/>
                  </a:lnTo>
                  <a:lnTo>
                    <a:pt x="271783" y="148160"/>
                  </a:lnTo>
                  <a:lnTo>
                    <a:pt x="407675" y="148160"/>
                  </a:lnTo>
                  <a:lnTo>
                    <a:pt x="543566" y="296321"/>
                  </a:lnTo>
                  <a:lnTo>
                    <a:pt x="679458" y="74080"/>
                  </a:lnTo>
                  <a:lnTo>
                    <a:pt x="815350" y="370401"/>
                  </a:lnTo>
                  <a:lnTo>
                    <a:pt x="951242" y="222241"/>
                  </a:lnTo>
                  <a:lnTo>
                    <a:pt x="1087133" y="222241"/>
                  </a:lnTo>
                  <a:lnTo>
                    <a:pt x="1223025" y="148160"/>
                  </a:lnTo>
                  <a:lnTo>
                    <a:pt x="1358917" y="222241"/>
                  </a:lnTo>
                  <a:lnTo>
                    <a:pt x="1494809" y="148160"/>
                  </a:lnTo>
                  <a:lnTo>
                    <a:pt x="1630700" y="222241"/>
                  </a:lnTo>
                  <a:lnTo>
                    <a:pt x="1766592" y="0"/>
                  </a:lnTo>
                  <a:lnTo>
                    <a:pt x="1902484" y="222241"/>
                  </a:lnTo>
                  <a:lnTo>
                    <a:pt x="2038375" y="518562"/>
                  </a:lnTo>
                  <a:lnTo>
                    <a:pt x="2174267" y="222241"/>
                  </a:lnTo>
                  <a:lnTo>
                    <a:pt x="2310159" y="518562"/>
                  </a:lnTo>
                  <a:lnTo>
                    <a:pt x="2446051" y="370401"/>
                  </a:lnTo>
                  <a:lnTo>
                    <a:pt x="2581942" y="518562"/>
                  </a:lnTo>
                  <a:lnTo>
                    <a:pt x="2717834" y="1037125"/>
                  </a:lnTo>
                  <a:lnTo>
                    <a:pt x="2853726" y="1259366"/>
                  </a:lnTo>
                  <a:lnTo>
                    <a:pt x="2989618" y="1037125"/>
                  </a:lnTo>
                  <a:lnTo>
                    <a:pt x="3125509" y="888964"/>
                  </a:lnTo>
                  <a:lnTo>
                    <a:pt x="3261401" y="666723"/>
                  </a:lnTo>
                  <a:lnTo>
                    <a:pt x="3397293" y="140752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04006"/>
              <a:ext cx="3397293" cy="1407527"/>
            </a:xfrm>
            <a:custGeom>
              <a:avLst/>
              <a:pathLst>
                <a:path w="3397293" h="1407527">
                  <a:moveTo>
                    <a:pt x="0" y="222241"/>
                  </a:moveTo>
                  <a:lnTo>
                    <a:pt x="135891" y="518562"/>
                  </a:lnTo>
                  <a:lnTo>
                    <a:pt x="271783" y="148160"/>
                  </a:lnTo>
                  <a:lnTo>
                    <a:pt x="407675" y="148160"/>
                  </a:lnTo>
                  <a:lnTo>
                    <a:pt x="543566" y="296321"/>
                  </a:lnTo>
                  <a:lnTo>
                    <a:pt x="679458" y="74080"/>
                  </a:lnTo>
                  <a:lnTo>
                    <a:pt x="815350" y="370401"/>
                  </a:lnTo>
                  <a:lnTo>
                    <a:pt x="951242" y="222241"/>
                  </a:lnTo>
                  <a:lnTo>
                    <a:pt x="1087133" y="222241"/>
                  </a:lnTo>
                  <a:lnTo>
                    <a:pt x="1223025" y="148160"/>
                  </a:lnTo>
                  <a:lnTo>
                    <a:pt x="1358917" y="222241"/>
                  </a:lnTo>
                  <a:lnTo>
                    <a:pt x="1494809" y="148160"/>
                  </a:lnTo>
                  <a:lnTo>
                    <a:pt x="1630700" y="222241"/>
                  </a:lnTo>
                  <a:lnTo>
                    <a:pt x="1766592" y="0"/>
                  </a:lnTo>
                  <a:lnTo>
                    <a:pt x="1902484" y="222241"/>
                  </a:lnTo>
                  <a:lnTo>
                    <a:pt x="2038375" y="518562"/>
                  </a:lnTo>
                  <a:lnTo>
                    <a:pt x="2174267" y="222241"/>
                  </a:lnTo>
                  <a:lnTo>
                    <a:pt x="2310159" y="518562"/>
                  </a:lnTo>
                  <a:lnTo>
                    <a:pt x="2446051" y="370401"/>
                  </a:lnTo>
                  <a:lnTo>
                    <a:pt x="2581942" y="518562"/>
                  </a:lnTo>
                  <a:lnTo>
                    <a:pt x="2717834" y="1037125"/>
                  </a:lnTo>
                  <a:lnTo>
                    <a:pt x="2853726" y="1259366"/>
                  </a:lnTo>
                  <a:lnTo>
                    <a:pt x="2989618" y="1037125"/>
                  </a:lnTo>
                  <a:lnTo>
                    <a:pt x="3125509" y="888964"/>
                  </a:lnTo>
                  <a:lnTo>
                    <a:pt x="3261401" y="666723"/>
                  </a:lnTo>
                  <a:lnTo>
                    <a:pt x="3397293" y="1407527"/>
                  </a:lnTo>
                </a:path>
              </a:pathLst>
            </a:custGeom>
            <a:ln w="27101" cap="flat">
              <a:solidFill>
                <a:srgbClr val="0058AB">
                  <a:alpha val="100000"/>
                </a:srgbClr>
              </a:solidFill>
              <a:prstDash val="solid"/>
              <a:round/>
            </a:ln>
          </p:spPr>
          <p:txBody>
            <a:bodyPr/>
            <a:lstStyle/>
            <a:p/>
          </p:txBody>
        </p:sp>
        <p:sp>
          <p:nvSpPr>
            <p:cNvPr id="83" name="tx83"/>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33539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85" name="tx85"/>
            <p:cNvSpPr/>
            <p:nvPr/>
          </p:nvSpPr>
          <p:spPr>
            <a:xfrm>
              <a:off x="5003259" y="3711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970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2229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5" name="tx9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71496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9121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5994299"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01" name="tx101"/>
            <p:cNvSpPr/>
            <p:nvPr/>
          </p:nvSpPr>
          <p:spPr>
            <a:xfrm>
              <a:off x="74167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817923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3" name="tx10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3913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45396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66880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8836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9" name="pl10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4655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6138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7622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7178" y="5887395"/>
              <a:ext cx="4032446" cy="114824"/>
            </a:xfrm>
            <a:prstGeom prst="rect">
              <a:avLst/>
            </a:prstGeom>
            <a:solidFill>
              <a:srgbClr val="1CABE2">
                <a:alpha val="80000"/>
              </a:srgbClr>
            </a:solidFill>
          </p:spPr>
          <p:txBody>
            <a:bodyPr/>
            <a:lstStyle/>
            <a:p/>
          </p:txBody>
        </p:sp>
        <p:sp>
          <p:nvSpPr>
            <p:cNvPr id="116" name="rc116"/>
            <p:cNvSpPr/>
            <p:nvPr/>
          </p:nvSpPr>
          <p:spPr>
            <a:xfrm>
              <a:off x="1317178" y="5743865"/>
              <a:ext cx="3899248" cy="114824"/>
            </a:xfrm>
            <a:prstGeom prst="rect">
              <a:avLst/>
            </a:prstGeom>
            <a:solidFill>
              <a:srgbClr val="1CABE2">
                <a:alpha val="80000"/>
              </a:srgbClr>
            </a:solidFill>
          </p:spPr>
          <p:txBody>
            <a:bodyPr/>
            <a:lstStyle/>
            <a:p/>
          </p:txBody>
        </p:sp>
        <p:sp>
          <p:nvSpPr>
            <p:cNvPr id="117" name="rc117"/>
            <p:cNvSpPr/>
            <p:nvPr/>
          </p:nvSpPr>
          <p:spPr>
            <a:xfrm>
              <a:off x="1317178" y="5600334"/>
              <a:ext cx="7321564" cy="114824"/>
            </a:xfrm>
            <a:prstGeom prst="rect">
              <a:avLst/>
            </a:prstGeom>
            <a:solidFill>
              <a:srgbClr val="1CABE2">
                <a:alpha val="80000"/>
              </a:srgbClr>
            </a:solidFill>
          </p:spPr>
          <p:txBody>
            <a:bodyPr/>
            <a:lstStyle/>
            <a:p/>
          </p:txBody>
        </p:sp>
        <p:sp>
          <p:nvSpPr>
            <p:cNvPr id="118" name="tx11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311593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3" name="tx123"/>
            <p:cNvSpPr/>
            <p:nvPr/>
          </p:nvSpPr>
          <p:spPr>
            <a:xfrm>
              <a:off x="52642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a:off x="741262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25" name="tx12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26" name="tx12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North Macedonia (79%) was 6 percentage points lower than the global average (85%) and 8 percentage points lower than the average across all ECAR countries (87%).
National DTP3 coverage was 12 percentage points lower than in 2019 (91%).
This equates to 3,000 un- and undervaccinated children in 2025 compared to 2,000 un- and undervaccinated children in 2019.</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DTP3 coverage was 79% - this is 12 percentage points lower than in 2019 and lower than both the global and regional averages.</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North Macedonia ranked number 6 out of 21 countries for lowest DTP3 coverage (based on tied ranks).
North Macedonia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98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1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6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7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3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9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4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95709"/>
              <a:ext cx="239888" cy="816300"/>
            </a:xfrm>
            <a:prstGeom prst="rect">
              <a:avLst/>
            </a:prstGeom>
            <a:solidFill>
              <a:srgbClr val="80BD41">
                <a:alpha val="100000"/>
              </a:srgbClr>
            </a:solidFill>
          </p:spPr>
          <p:txBody>
            <a:bodyPr/>
            <a:lstStyle/>
            <a:p/>
          </p:txBody>
        </p:sp>
        <p:sp>
          <p:nvSpPr>
            <p:cNvPr id="26" name="rc26"/>
            <p:cNvSpPr/>
            <p:nvPr/>
          </p:nvSpPr>
          <p:spPr>
            <a:xfrm>
              <a:off x="1296273" y="3352761"/>
              <a:ext cx="239888" cy="42947"/>
            </a:xfrm>
            <a:prstGeom prst="rect">
              <a:avLst/>
            </a:prstGeom>
            <a:solidFill>
              <a:srgbClr val="1CABE2">
                <a:alpha val="100000"/>
              </a:srgbClr>
            </a:solidFill>
          </p:spPr>
          <p:txBody>
            <a:bodyPr/>
            <a:lstStyle/>
            <a:p/>
          </p:txBody>
        </p:sp>
        <p:sp>
          <p:nvSpPr>
            <p:cNvPr id="27" name="rc27"/>
            <p:cNvSpPr/>
            <p:nvPr/>
          </p:nvSpPr>
          <p:spPr>
            <a:xfrm>
              <a:off x="1562816" y="3484818"/>
              <a:ext cx="239888" cy="727190"/>
            </a:xfrm>
            <a:prstGeom prst="rect">
              <a:avLst/>
            </a:prstGeom>
            <a:solidFill>
              <a:srgbClr val="80BD41">
                <a:alpha val="100000"/>
              </a:srgbClr>
            </a:solidFill>
          </p:spPr>
          <p:txBody>
            <a:bodyPr/>
            <a:lstStyle/>
            <a:p/>
          </p:txBody>
        </p:sp>
        <p:sp>
          <p:nvSpPr>
            <p:cNvPr id="28" name="rc28"/>
            <p:cNvSpPr/>
            <p:nvPr/>
          </p:nvSpPr>
          <p:spPr>
            <a:xfrm>
              <a:off x="1562816" y="3412946"/>
              <a:ext cx="239888" cy="71871"/>
            </a:xfrm>
            <a:prstGeom prst="rect">
              <a:avLst/>
            </a:prstGeom>
            <a:solidFill>
              <a:srgbClr val="1CABE2">
                <a:alpha val="100000"/>
              </a:srgbClr>
            </a:solidFill>
          </p:spPr>
          <p:txBody>
            <a:bodyPr/>
            <a:lstStyle/>
            <a:p/>
          </p:txBody>
        </p:sp>
        <p:sp>
          <p:nvSpPr>
            <p:cNvPr id="29" name="rc29"/>
            <p:cNvSpPr/>
            <p:nvPr/>
          </p:nvSpPr>
          <p:spPr>
            <a:xfrm>
              <a:off x="1829360" y="3418498"/>
              <a:ext cx="239888" cy="793511"/>
            </a:xfrm>
            <a:prstGeom prst="rect">
              <a:avLst/>
            </a:prstGeom>
            <a:solidFill>
              <a:srgbClr val="80BD41">
                <a:alpha val="100000"/>
              </a:srgbClr>
            </a:solidFill>
          </p:spPr>
          <p:txBody>
            <a:bodyPr/>
            <a:lstStyle/>
            <a:p/>
          </p:txBody>
        </p:sp>
        <p:sp>
          <p:nvSpPr>
            <p:cNvPr id="30" name="rc30"/>
            <p:cNvSpPr/>
            <p:nvPr/>
          </p:nvSpPr>
          <p:spPr>
            <a:xfrm>
              <a:off x="1829360" y="3385483"/>
              <a:ext cx="239888" cy="33014"/>
            </a:xfrm>
            <a:prstGeom prst="rect">
              <a:avLst/>
            </a:prstGeom>
            <a:solidFill>
              <a:srgbClr val="1CABE2">
                <a:alpha val="100000"/>
              </a:srgbClr>
            </a:solidFill>
          </p:spPr>
          <p:txBody>
            <a:bodyPr/>
            <a:lstStyle/>
            <a:p/>
          </p:txBody>
        </p:sp>
        <p:sp>
          <p:nvSpPr>
            <p:cNvPr id="31" name="rc31"/>
            <p:cNvSpPr/>
            <p:nvPr/>
          </p:nvSpPr>
          <p:spPr>
            <a:xfrm>
              <a:off x="2095903" y="3435443"/>
              <a:ext cx="239888" cy="776566"/>
            </a:xfrm>
            <a:prstGeom prst="rect">
              <a:avLst/>
            </a:prstGeom>
            <a:solidFill>
              <a:srgbClr val="80BD41">
                <a:alpha val="100000"/>
              </a:srgbClr>
            </a:solidFill>
          </p:spPr>
          <p:txBody>
            <a:bodyPr/>
            <a:lstStyle/>
            <a:p/>
          </p:txBody>
        </p:sp>
        <p:sp>
          <p:nvSpPr>
            <p:cNvPr id="32" name="rc32"/>
            <p:cNvSpPr/>
            <p:nvPr/>
          </p:nvSpPr>
          <p:spPr>
            <a:xfrm>
              <a:off x="2095903" y="3403013"/>
              <a:ext cx="239888" cy="32429"/>
            </a:xfrm>
            <a:prstGeom prst="rect">
              <a:avLst/>
            </a:prstGeom>
            <a:solidFill>
              <a:srgbClr val="1CABE2">
                <a:alpha val="100000"/>
              </a:srgbClr>
            </a:solidFill>
          </p:spPr>
          <p:txBody>
            <a:bodyPr/>
            <a:lstStyle/>
            <a:p/>
          </p:txBody>
        </p:sp>
        <p:sp>
          <p:nvSpPr>
            <p:cNvPr id="33" name="rc33"/>
            <p:cNvSpPr/>
            <p:nvPr/>
          </p:nvSpPr>
          <p:spPr>
            <a:xfrm>
              <a:off x="2362446" y="3547049"/>
              <a:ext cx="239888" cy="664960"/>
            </a:xfrm>
            <a:prstGeom prst="rect">
              <a:avLst/>
            </a:prstGeom>
            <a:solidFill>
              <a:srgbClr val="80BD41">
                <a:alpha val="100000"/>
              </a:srgbClr>
            </a:solidFill>
          </p:spPr>
          <p:txBody>
            <a:bodyPr/>
            <a:lstStyle/>
            <a:p/>
          </p:txBody>
        </p:sp>
        <p:sp>
          <p:nvSpPr>
            <p:cNvPr id="34" name="rc34"/>
            <p:cNvSpPr/>
            <p:nvPr/>
          </p:nvSpPr>
          <p:spPr>
            <a:xfrm>
              <a:off x="2362446" y="3504685"/>
              <a:ext cx="239888" cy="42363"/>
            </a:xfrm>
            <a:prstGeom prst="rect">
              <a:avLst/>
            </a:prstGeom>
            <a:solidFill>
              <a:srgbClr val="1CABE2">
                <a:alpha val="100000"/>
              </a:srgbClr>
            </a:solidFill>
          </p:spPr>
          <p:txBody>
            <a:bodyPr/>
            <a:lstStyle/>
            <a:p/>
          </p:txBody>
        </p:sp>
        <p:sp>
          <p:nvSpPr>
            <p:cNvPr id="35" name="rc35"/>
            <p:cNvSpPr/>
            <p:nvPr/>
          </p:nvSpPr>
          <p:spPr>
            <a:xfrm>
              <a:off x="2628989" y="3549386"/>
              <a:ext cx="239888" cy="662623"/>
            </a:xfrm>
            <a:prstGeom prst="rect">
              <a:avLst/>
            </a:prstGeom>
            <a:solidFill>
              <a:srgbClr val="80BD41">
                <a:alpha val="100000"/>
              </a:srgbClr>
            </a:solidFill>
          </p:spPr>
          <p:txBody>
            <a:bodyPr/>
            <a:lstStyle/>
            <a:p/>
          </p:txBody>
        </p:sp>
        <p:sp>
          <p:nvSpPr>
            <p:cNvPr id="36" name="rc36"/>
            <p:cNvSpPr/>
            <p:nvPr/>
          </p:nvSpPr>
          <p:spPr>
            <a:xfrm>
              <a:off x="2628989" y="3528935"/>
              <a:ext cx="239888" cy="20451"/>
            </a:xfrm>
            <a:prstGeom prst="rect">
              <a:avLst/>
            </a:prstGeom>
            <a:solidFill>
              <a:srgbClr val="1CABE2">
                <a:alpha val="100000"/>
              </a:srgbClr>
            </a:solidFill>
          </p:spPr>
          <p:txBody>
            <a:bodyPr/>
            <a:lstStyle/>
            <a:p/>
          </p:txBody>
        </p:sp>
        <p:sp>
          <p:nvSpPr>
            <p:cNvPr id="37" name="rc37"/>
            <p:cNvSpPr/>
            <p:nvPr/>
          </p:nvSpPr>
          <p:spPr>
            <a:xfrm>
              <a:off x="2895532" y="3555229"/>
              <a:ext cx="239888" cy="656779"/>
            </a:xfrm>
            <a:prstGeom prst="rect">
              <a:avLst/>
            </a:prstGeom>
            <a:solidFill>
              <a:srgbClr val="80BD41">
                <a:alpha val="100000"/>
              </a:srgbClr>
            </a:solidFill>
          </p:spPr>
          <p:txBody>
            <a:bodyPr/>
            <a:lstStyle/>
            <a:p/>
          </p:txBody>
        </p:sp>
        <p:sp>
          <p:nvSpPr>
            <p:cNvPr id="38" name="rc38"/>
            <p:cNvSpPr/>
            <p:nvPr/>
          </p:nvSpPr>
          <p:spPr>
            <a:xfrm>
              <a:off x="2895532" y="3505854"/>
              <a:ext cx="239888" cy="49375"/>
            </a:xfrm>
            <a:prstGeom prst="rect">
              <a:avLst/>
            </a:prstGeom>
            <a:solidFill>
              <a:srgbClr val="1CABE2">
                <a:alpha val="100000"/>
              </a:srgbClr>
            </a:solidFill>
          </p:spPr>
          <p:txBody>
            <a:bodyPr/>
            <a:lstStyle/>
            <a:p/>
          </p:txBody>
        </p:sp>
        <p:sp>
          <p:nvSpPr>
            <p:cNvPr id="39" name="rc39"/>
            <p:cNvSpPr/>
            <p:nvPr/>
          </p:nvSpPr>
          <p:spPr>
            <a:xfrm>
              <a:off x="3162075" y="3536531"/>
              <a:ext cx="239888" cy="675478"/>
            </a:xfrm>
            <a:prstGeom prst="rect">
              <a:avLst/>
            </a:prstGeom>
            <a:solidFill>
              <a:srgbClr val="80BD41">
                <a:alpha val="100000"/>
              </a:srgbClr>
            </a:solidFill>
          </p:spPr>
          <p:txBody>
            <a:bodyPr/>
            <a:lstStyle/>
            <a:p/>
          </p:txBody>
        </p:sp>
        <p:sp>
          <p:nvSpPr>
            <p:cNvPr id="40" name="rc40"/>
            <p:cNvSpPr/>
            <p:nvPr/>
          </p:nvSpPr>
          <p:spPr>
            <a:xfrm>
              <a:off x="3162075" y="3500887"/>
              <a:ext cx="239888" cy="35643"/>
            </a:xfrm>
            <a:prstGeom prst="rect">
              <a:avLst/>
            </a:prstGeom>
            <a:solidFill>
              <a:srgbClr val="1CABE2">
                <a:alpha val="100000"/>
              </a:srgbClr>
            </a:solidFill>
          </p:spPr>
          <p:txBody>
            <a:bodyPr/>
            <a:lstStyle/>
            <a:p/>
          </p:txBody>
        </p:sp>
        <p:sp>
          <p:nvSpPr>
            <p:cNvPr id="41" name="rc41"/>
            <p:cNvSpPr/>
            <p:nvPr/>
          </p:nvSpPr>
          <p:spPr>
            <a:xfrm>
              <a:off x="3428618" y="3532148"/>
              <a:ext cx="239888" cy="679860"/>
            </a:xfrm>
            <a:prstGeom prst="rect">
              <a:avLst/>
            </a:prstGeom>
            <a:solidFill>
              <a:srgbClr val="80BD41">
                <a:alpha val="100000"/>
              </a:srgbClr>
            </a:solidFill>
          </p:spPr>
          <p:txBody>
            <a:bodyPr/>
            <a:lstStyle/>
            <a:p/>
          </p:txBody>
        </p:sp>
        <p:sp>
          <p:nvSpPr>
            <p:cNvPr id="42" name="rc42"/>
            <p:cNvSpPr/>
            <p:nvPr/>
          </p:nvSpPr>
          <p:spPr>
            <a:xfrm>
              <a:off x="3428618" y="3496213"/>
              <a:ext cx="239888" cy="35935"/>
            </a:xfrm>
            <a:prstGeom prst="rect">
              <a:avLst/>
            </a:prstGeom>
            <a:solidFill>
              <a:srgbClr val="1CABE2">
                <a:alpha val="100000"/>
              </a:srgbClr>
            </a:solidFill>
          </p:spPr>
          <p:txBody>
            <a:bodyPr/>
            <a:lstStyle/>
            <a:p/>
          </p:txBody>
        </p:sp>
        <p:sp>
          <p:nvSpPr>
            <p:cNvPr id="43" name="rc43"/>
            <p:cNvSpPr/>
            <p:nvPr/>
          </p:nvSpPr>
          <p:spPr>
            <a:xfrm>
              <a:off x="3695161" y="3507315"/>
              <a:ext cx="239888" cy="704694"/>
            </a:xfrm>
            <a:prstGeom prst="rect">
              <a:avLst/>
            </a:prstGeom>
            <a:solidFill>
              <a:srgbClr val="80BD41">
                <a:alpha val="100000"/>
              </a:srgbClr>
            </a:solidFill>
          </p:spPr>
          <p:txBody>
            <a:bodyPr/>
            <a:lstStyle/>
            <a:p/>
          </p:txBody>
        </p:sp>
        <p:sp>
          <p:nvSpPr>
            <p:cNvPr id="44" name="rc44"/>
            <p:cNvSpPr/>
            <p:nvPr/>
          </p:nvSpPr>
          <p:spPr>
            <a:xfrm>
              <a:off x="3695161" y="3478099"/>
              <a:ext cx="239888" cy="29216"/>
            </a:xfrm>
            <a:prstGeom prst="rect">
              <a:avLst/>
            </a:prstGeom>
            <a:solidFill>
              <a:srgbClr val="1CABE2">
                <a:alpha val="100000"/>
              </a:srgbClr>
            </a:solidFill>
          </p:spPr>
          <p:txBody>
            <a:bodyPr/>
            <a:lstStyle/>
            <a:p/>
          </p:txBody>
        </p:sp>
        <p:sp>
          <p:nvSpPr>
            <p:cNvPr id="45" name="rc45"/>
            <p:cNvSpPr/>
            <p:nvPr/>
          </p:nvSpPr>
          <p:spPr>
            <a:xfrm>
              <a:off x="3961705" y="3493583"/>
              <a:ext cx="239888" cy="718426"/>
            </a:xfrm>
            <a:prstGeom prst="rect">
              <a:avLst/>
            </a:prstGeom>
            <a:solidFill>
              <a:srgbClr val="80BD41">
                <a:alpha val="100000"/>
              </a:srgbClr>
            </a:solidFill>
          </p:spPr>
          <p:txBody>
            <a:bodyPr/>
            <a:lstStyle/>
            <a:p/>
          </p:txBody>
        </p:sp>
        <p:sp>
          <p:nvSpPr>
            <p:cNvPr id="46" name="rc46"/>
            <p:cNvSpPr/>
            <p:nvPr/>
          </p:nvSpPr>
          <p:spPr>
            <a:xfrm>
              <a:off x="3961705" y="3455894"/>
              <a:ext cx="239888" cy="37688"/>
            </a:xfrm>
            <a:prstGeom prst="rect">
              <a:avLst/>
            </a:prstGeom>
            <a:solidFill>
              <a:srgbClr val="1CABE2">
                <a:alpha val="100000"/>
              </a:srgbClr>
            </a:solidFill>
          </p:spPr>
          <p:txBody>
            <a:bodyPr/>
            <a:lstStyle/>
            <a:p/>
          </p:txBody>
        </p:sp>
        <p:sp>
          <p:nvSpPr>
            <p:cNvPr id="47" name="rc47"/>
            <p:cNvSpPr/>
            <p:nvPr/>
          </p:nvSpPr>
          <p:spPr>
            <a:xfrm>
              <a:off x="4228248" y="3532148"/>
              <a:ext cx="239888" cy="679860"/>
            </a:xfrm>
            <a:prstGeom prst="rect">
              <a:avLst/>
            </a:prstGeom>
            <a:solidFill>
              <a:srgbClr val="80BD41">
                <a:alpha val="100000"/>
              </a:srgbClr>
            </a:solidFill>
          </p:spPr>
          <p:txBody>
            <a:bodyPr/>
            <a:lstStyle/>
            <a:p/>
          </p:txBody>
        </p:sp>
        <p:sp>
          <p:nvSpPr>
            <p:cNvPr id="48" name="rc48"/>
            <p:cNvSpPr/>
            <p:nvPr/>
          </p:nvSpPr>
          <p:spPr>
            <a:xfrm>
              <a:off x="4228248" y="3503809"/>
              <a:ext cx="239888" cy="28339"/>
            </a:xfrm>
            <a:prstGeom prst="rect">
              <a:avLst/>
            </a:prstGeom>
            <a:solidFill>
              <a:srgbClr val="1CABE2">
                <a:alpha val="100000"/>
              </a:srgbClr>
            </a:solidFill>
          </p:spPr>
          <p:txBody>
            <a:bodyPr/>
            <a:lstStyle/>
            <a:p/>
          </p:txBody>
        </p:sp>
        <p:sp>
          <p:nvSpPr>
            <p:cNvPr id="49" name="rc49"/>
            <p:cNvSpPr/>
            <p:nvPr/>
          </p:nvSpPr>
          <p:spPr>
            <a:xfrm>
              <a:off x="4494791" y="3520170"/>
              <a:ext cx="239888" cy="691839"/>
            </a:xfrm>
            <a:prstGeom prst="rect">
              <a:avLst/>
            </a:prstGeom>
            <a:solidFill>
              <a:srgbClr val="80BD41">
                <a:alpha val="100000"/>
              </a:srgbClr>
            </a:solidFill>
          </p:spPr>
          <p:txBody>
            <a:bodyPr/>
            <a:lstStyle/>
            <a:p/>
          </p:txBody>
        </p:sp>
        <p:sp>
          <p:nvSpPr>
            <p:cNvPr id="50" name="rc50"/>
            <p:cNvSpPr/>
            <p:nvPr/>
          </p:nvSpPr>
          <p:spPr>
            <a:xfrm>
              <a:off x="4494791" y="3483650"/>
              <a:ext cx="239888" cy="36520"/>
            </a:xfrm>
            <a:prstGeom prst="rect">
              <a:avLst/>
            </a:prstGeom>
            <a:solidFill>
              <a:srgbClr val="1CABE2">
                <a:alpha val="100000"/>
              </a:srgbClr>
            </a:solidFill>
          </p:spPr>
          <p:txBody>
            <a:bodyPr/>
            <a:lstStyle/>
            <a:p/>
          </p:txBody>
        </p:sp>
        <p:sp>
          <p:nvSpPr>
            <p:cNvPr id="51" name="rc51"/>
            <p:cNvSpPr/>
            <p:nvPr/>
          </p:nvSpPr>
          <p:spPr>
            <a:xfrm>
              <a:off x="4761334" y="3515787"/>
              <a:ext cx="239888" cy="696221"/>
            </a:xfrm>
            <a:prstGeom prst="rect">
              <a:avLst/>
            </a:prstGeom>
            <a:solidFill>
              <a:srgbClr val="80BD41">
                <a:alpha val="100000"/>
              </a:srgbClr>
            </a:solidFill>
          </p:spPr>
          <p:txBody>
            <a:bodyPr/>
            <a:lstStyle/>
            <a:p/>
          </p:txBody>
        </p:sp>
        <p:sp>
          <p:nvSpPr>
            <p:cNvPr id="52" name="rc52"/>
            <p:cNvSpPr/>
            <p:nvPr/>
          </p:nvSpPr>
          <p:spPr>
            <a:xfrm>
              <a:off x="4761334" y="3501471"/>
              <a:ext cx="239888" cy="14315"/>
            </a:xfrm>
            <a:prstGeom prst="rect">
              <a:avLst/>
            </a:prstGeom>
            <a:solidFill>
              <a:srgbClr val="1CABE2">
                <a:alpha val="100000"/>
              </a:srgbClr>
            </a:solidFill>
          </p:spPr>
          <p:txBody>
            <a:bodyPr/>
            <a:lstStyle/>
            <a:p/>
          </p:txBody>
        </p:sp>
        <p:sp>
          <p:nvSpPr>
            <p:cNvPr id="53" name="rc53"/>
            <p:cNvSpPr/>
            <p:nvPr/>
          </p:nvSpPr>
          <p:spPr>
            <a:xfrm>
              <a:off x="5027877" y="3529519"/>
              <a:ext cx="239888" cy="682490"/>
            </a:xfrm>
            <a:prstGeom prst="rect">
              <a:avLst/>
            </a:prstGeom>
            <a:solidFill>
              <a:srgbClr val="80BD41">
                <a:alpha val="100000"/>
              </a:srgbClr>
            </a:solidFill>
          </p:spPr>
          <p:txBody>
            <a:bodyPr/>
            <a:lstStyle/>
            <a:p/>
          </p:txBody>
        </p:sp>
        <p:sp>
          <p:nvSpPr>
            <p:cNvPr id="54" name="rc54"/>
            <p:cNvSpPr/>
            <p:nvPr/>
          </p:nvSpPr>
          <p:spPr>
            <a:xfrm>
              <a:off x="5027877" y="3493583"/>
              <a:ext cx="239888" cy="35935"/>
            </a:xfrm>
            <a:prstGeom prst="rect">
              <a:avLst/>
            </a:prstGeom>
            <a:solidFill>
              <a:srgbClr val="1CABE2">
                <a:alpha val="100000"/>
              </a:srgbClr>
            </a:solidFill>
          </p:spPr>
          <p:txBody>
            <a:bodyPr/>
            <a:lstStyle/>
            <a:p/>
          </p:txBody>
        </p:sp>
        <p:sp>
          <p:nvSpPr>
            <p:cNvPr id="55" name="rc55"/>
            <p:cNvSpPr/>
            <p:nvPr/>
          </p:nvSpPr>
          <p:spPr>
            <a:xfrm>
              <a:off x="5294420" y="3570714"/>
              <a:ext cx="239888" cy="641295"/>
            </a:xfrm>
            <a:prstGeom prst="rect">
              <a:avLst/>
            </a:prstGeom>
            <a:solidFill>
              <a:srgbClr val="80BD41">
                <a:alpha val="100000"/>
              </a:srgbClr>
            </a:solidFill>
          </p:spPr>
          <p:txBody>
            <a:bodyPr/>
            <a:lstStyle/>
            <a:p/>
          </p:txBody>
        </p:sp>
        <p:sp>
          <p:nvSpPr>
            <p:cNvPr id="56" name="rc56"/>
            <p:cNvSpPr/>
            <p:nvPr/>
          </p:nvSpPr>
          <p:spPr>
            <a:xfrm>
              <a:off x="5294420" y="3507315"/>
              <a:ext cx="239888" cy="63399"/>
            </a:xfrm>
            <a:prstGeom prst="rect">
              <a:avLst/>
            </a:prstGeom>
            <a:solidFill>
              <a:srgbClr val="1CABE2">
                <a:alpha val="100000"/>
              </a:srgbClr>
            </a:solidFill>
          </p:spPr>
          <p:txBody>
            <a:bodyPr/>
            <a:lstStyle/>
            <a:p/>
          </p:txBody>
        </p:sp>
        <p:sp>
          <p:nvSpPr>
            <p:cNvPr id="57" name="rc57"/>
            <p:cNvSpPr/>
            <p:nvPr/>
          </p:nvSpPr>
          <p:spPr>
            <a:xfrm>
              <a:off x="5560963" y="3545588"/>
              <a:ext cx="239888" cy="666421"/>
            </a:xfrm>
            <a:prstGeom prst="rect">
              <a:avLst/>
            </a:prstGeom>
            <a:solidFill>
              <a:srgbClr val="80BD41">
                <a:alpha val="100000"/>
              </a:srgbClr>
            </a:solidFill>
          </p:spPr>
          <p:txBody>
            <a:bodyPr/>
            <a:lstStyle/>
            <a:p/>
          </p:txBody>
        </p:sp>
        <p:sp>
          <p:nvSpPr>
            <p:cNvPr id="58" name="rc58"/>
            <p:cNvSpPr/>
            <p:nvPr/>
          </p:nvSpPr>
          <p:spPr>
            <a:xfrm>
              <a:off x="5560963" y="3510529"/>
              <a:ext cx="239888" cy="35059"/>
            </a:xfrm>
            <a:prstGeom prst="rect">
              <a:avLst/>
            </a:prstGeom>
            <a:solidFill>
              <a:srgbClr val="1CABE2">
                <a:alpha val="100000"/>
              </a:srgbClr>
            </a:solidFill>
          </p:spPr>
          <p:txBody>
            <a:bodyPr/>
            <a:lstStyle/>
            <a:p/>
          </p:txBody>
        </p:sp>
        <p:sp>
          <p:nvSpPr>
            <p:cNvPr id="59" name="rc59"/>
            <p:cNvSpPr/>
            <p:nvPr/>
          </p:nvSpPr>
          <p:spPr>
            <a:xfrm>
              <a:off x="5827506" y="3605773"/>
              <a:ext cx="239888" cy="606235"/>
            </a:xfrm>
            <a:prstGeom prst="rect">
              <a:avLst/>
            </a:prstGeom>
            <a:solidFill>
              <a:srgbClr val="80BD41">
                <a:alpha val="100000"/>
              </a:srgbClr>
            </a:solidFill>
          </p:spPr>
          <p:txBody>
            <a:bodyPr/>
            <a:lstStyle/>
            <a:p/>
          </p:txBody>
        </p:sp>
        <p:sp>
          <p:nvSpPr>
            <p:cNvPr id="60" name="rc60"/>
            <p:cNvSpPr/>
            <p:nvPr/>
          </p:nvSpPr>
          <p:spPr>
            <a:xfrm>
              <a:off x="5827506" y="3545880"/>
              <a:ext cx="239888" cy="59893"/>
            </a:xfrm>
            <a:prstGeom prst="rect">
              <a:avLst/>
            </a:prstGeom>
            <a:solidFill>
              <a:srgbClr val="1CABE2">
                <a:alpha val="100000"/>
              </a:srgbClr>
            </a:solidFill>
          </p:spPr>
          <p:txBody>
            <a:bodyPr/>
            <a:lstStyle/>
            <a:p/>
          </p:txBody>
        </p:sp>
        <p:sp>
          <p:nvSpPr>
            <p:cNvPr id="61" name="rc61"/>
            <p:cNvSpPr/>
            <p:nvPr/>
          </p:nvSpPr>
          <p:spPr>
            <a:xfrm>
              <a:off x="6094049" y="3602560"/>
              <a:ext cx="239888" cy="609449"/>
            </a:xfrm>
            <a:prstGeom prst="rect">
              <a:avLst/>
            </a:prstGeom>
            <a:solidFill>
              <a:srgbClr val="80BD41">
                <a:alpha val="100000"/>
              </a:srgbClr>
            </a:solidFill>
          </p:spPr>
          <p:txBody>
            <a:bodyPr/>
            <a:lstStyle/>
            <a:p/>
          </p:txBody>
        </p:sp>
        <p:sp>
          <p:nvSpPr>
            <p:cNvPr id="62" name="rc62"/>
            <p:cNvSpPr/>
            <p:nvPr/>
          </p:nvSpPr>
          <p:spPr>
            <a:xfrm>
              <a:off x="6094049" y="3556690"/>
              <a:ext cx="239888" cy="45869"/>
            </a:xfrm>
            <a:prstGeom prst="rect">
              <a:avLst/>
            </a:prstGeom>
            <a:solidFill>
              <a:srgbClr val="1CABE2">
                <a:alpha val="100000"/>
              </a:srgbClr>
            </a:solidFill>
          </p:spPr>
          <p:txBody>
            <a:bodyPr/>
            <a:lstStyle/>
            <a:p/>
          </p:txBody>
        </p:sp>
        <p:sp>
          <p:nvSpPr>
            <p:cNvPr id="63" name="rc63"/>
            <p:cNvSpPr/>
            <p:nvPr/>
          </p:nvSpPr>
          <p:spPr>
            <a:xfrm>
              <a:off x="6360593" y="3657486"/>
              <a:ext cx="239888" cy="554523"/>
            </a:xfrm>
            <a:prstGeom prst="rect">
              <a:avLst/>
            </a:prstGeom>
            <a:solidFill>
              <a:srgbClr val="80BD41">
                <a:alpha val="100000"/>
              </a:srgbClr>
            </a:solidFill>
          </p:spPr>
          <p:txBody>
            <a:bodyPr/>
            <a:lstStyle/>
            <a:p/>
          </p:txBody>
        </p:sp>
        <p:sp>
          <p:nvSpPr>
            <p:cNvPr id="64" name="rc64"/>
            <p:cNvSpPr/>
            <p:nvPr/>
          </p:nvSpPr>
          <p:spPr>
            <a:xfrm>
              <a:off x="6360593" y="3602560"/>
              <a:ext cx="239888" cy="54926"/>
            </a:xfrm>
            <a:prstGeom prst="rect">
              <a:avLst/>
            </a:prstGeom>
            <a:solidFill>
              <a:srgbClr val="1CABE2">
                <a:alpha val="100000"/>
              </a:srgbClr>
            </a:solidFill>
          </p:spPr>
          <p:txBody>
            <a:bodyPr/>
            <a:lstStyle/>
            <a:p/>
          </p:txBody>
        </p:sp>
        <p:sp>
          <p:nvSpPr>
            <p:cNvPr id="65" name="rc65"/>
            <p:cNvSpPr/>
            <p:nvPr/>
          </p:nvSpPr>
          <p:spPr>
            <a:xfrm>
              <a:off x="6627136" y="3722346"/>
              <a:ext cx="239888" cy="489663"/>
            </a:xfrm>
            <a:prstGeom prst="rect">
              <a:avLst/>
            </a:prstGeom>
            <a:solidFill>
              <a:srgbClr val="80BD41">
                <a:alpha val="100000"/>
              </a:srgbClr>
            </a:solidFill>
          </p:spPr>
          <p:txBody>
            <a:bodyPr/>
            <a:lstStyle/>
            <a:p/>
          </p:txBody>
        </p:sp>
        <p:sp>
          <p:nvSpPr>
            <p:cNvPr id="66" name="rc66"/>
            <p:cNvSpPr/>
            <p:nvPr/>
          </p:nvSpPr>
          <p:spPr>
            <a:xfrm>
              <a:off x="6627136" y="3629146"/>
              <a:ext cx="239888" cy="93199"/>
            </a:xfrm>
            <a:prstGeom prst="rect">
              <a:avLst/>
            </a:prstGeom>
            <a:solidFill>
              <a:srgbClr val="1CABE2">
                <a:alpha val="100000"/>
              </a:srgbClr>
            </a:solidFill>
          </p:spPr>
          <p:txBody>
            <a:bodyPr/>
            <a:lstStyle/>
            <a:p/>
          </p:txBody>
        </p:sp>
        <p:sp>
          <p:nvSpPr>
            <p:cNvPr id="67" name="rc67"/>
            <p:cNvSpPr/>
            <p:nvPr/>
          </p:nvSpPr>
          <p:spPr>
            <a:xfrm>
              <a:off x="6893679" y="3755068"/>
              <a:ext cx="239888" cy="456941"/>
            </a:xfrm>
            <a:prstGeom prst="rect">
              <a:avLst/>
            </a:prstGeom>
            <a:solidFill>
              <a:srgbClr val="80BD41">
                <a:alpha val="100000"/>
              </a:srgbClr>
            </a:solidFill>
          </p:spPr>
          <p:txBody>
            <a:bodyPr/>
            <a:lstStyle/>
            <a:p/>
          </p:txBody>
        </p:sp>
        <p:sp>
          <p:nvSpPr>
            <p:cNvPr id="68" name="rc68"/>
            <p:cNvSpPr/>
            <p:nvPr/>
          </p:nvSpPr>
          <p:spPr>
            <a:xfrm>
              <a:off x="6893679" y="3647845"/>
              <a:ext cx="239888" cy="107223"/>
            </a:xfrm>
            <a:prstGeom prst="rect">
              <a:avLst/>
            </a:prstGeom>
            <a:solidFill>
              <a:srgbClr val="1CABE2">
                <a:alpha val="100000"/>
              </a:srgbClr>
            </a:solidFill>
          </p:spPr>
          <p:txBody>
            <a:bodyPr/>
            <a:lstStyle/>
            <a:p/>
          </p:txBody>
        </p:sp>
        <p:sp>
          <p:nvSpPr>
            <p:cNvPr id="69" name="rc69"/>
            <p:cNvSpPr/>
            <p:nvPr/>
          </p:nvSpPr>
          <p:spPr>
            <a:xfrm>
              <a:off x="7160222" y="3755652"/>
              <a:ext cx="239888" cy="456356"/>
            </a:xfrm>
            <a:prstGeom prst="rect">
              <a:avLst/>
            </a:prstGeom>
            <a:solidFill>
              <a:srgbClr val="80BD41">
                <a:alpha val="100000"/>
              </a:srgbClr>
            </a:solidFill>
          </p:spPr>
          <p:txBody>
            <a:bodyPr/>
            <a:lstStyle/>
            <a:p/>
          </p:txBody>
        </p:sp>
        <p:sp>
          <p:nvSpPr>
            <p:cNvPr id="70" name="rc70"/>
            <p:cNvSpPr/>
            <p:nvPr/>
          </p:nvSpPr>
          <p:spPr>
            <a:xfrm>
              <a:off x="7160222" y="3668588"/>
              <a:ext cx="239888" cy="87064"/>
            </a:xfrm>
            <a:prstGeom prst="rect">
              <a:avLst/>
            </a:prstGeom>
            <a:solidFill>
              <a:srgbClr val="1CABE2">
                <a:alpha val="100000"/>
              </a:srgbClr>
            </a:solidFill>
          </p:spPr>
          <p:txBody>
            <a:bodyPr/>
            <a:lstStyle/>
            <a:p/>
          </p:txBody>
        </p:sp>
        <p:sp>
          <p:nvSpPr>
            <p:cNvPr id="71" name="rc71"/>
            <p:cNvSpPr/>
            <p:nvPr/>
          </p:nvSpPr>
          <p:spPr>
            <a:xfrm>
              <a:off x="7426765" y="3789543"/>
              <a:ext cx="239888" cy="422466"/>
            </a:xfrm>
            <a:prstGeom prst="rect">
              <a:avLst/>
            </a:prstGeom>
            <a:solidFill>
              <a:srgbClr val="80BD41">
                <a:alpha val="100000"/>
              </a:srgbClr>
            </a:solidFill>
          </p:spPr>
          <p:txBody>
            <a:bodyPr/>
            <a:lstStyle/>
            <a:p/>
          </p:txBody>
        </p:sp>
        <p:sp>
          <p:nvSpPr>
            <p:cNvPr id="72" name="rc72"/>
            <p:cNvSpPr/>
            <p:nvPr/>
          </p:nvSpPr>
          <p:spPr>
            <a:xfrm>
              <a:off x="7426765" y="3720885"/>
              <a:ext cx="239888" cy="68658"/>
            </a:xfrm>
            <a:prstGeom prst="rect">
              <a:avLst/>
            </a:prstGeom>
            <a:solidFill>
              <a:srgbClr val="1CABE2">
                <a:alpha val="100000"/>
              </a:srgbClr>
            </a:solidFill>
          </p:spPr>
          <p:txBody>
            <a:bodyPr/>
            <a:lstStyle/>
            <a:p/>
          </p:txBody>
        </p:sp>
        <p:sp>
          <p:nvSpPr>
            <p:cNvPr id="73" name="rc73"/>
            <p:cNvSpPr/>
            <p:nvPr/>
          </p:nvSpPr>
          <p:spPr>
            <a:xfrm>
              <a:off x="7693308" y="3782823"/>
              <a:ext cx="239888" cy="429185"/>
            </a:xfrm>
            <a:prstGeom prst="rect">
              <a:avLst/>
            </a:prstGeom>
            <a:solidFill>
              <a:srgbClr val="80BD41">
                <a:alpha val="100000"/>
              </a:srgbClr>
            </a:solidFill>
          </p:spPr>
          <p:txBody>
            <a:bodyPr/>
            <a:lstStyle/>
            <a:p/>
          </p:txBody>
        </p:sp>
        <p:sp>
          <p:nvSpPr>
            <p:cNvPr id="74" name="rc74"/>
            <p:cNvSpPr/>
            <p:nvPr/>
          </p:nvSpPr>
          <p:spPr>
            <a:xfrm>
              <a:off x="7693308" y="3729942"/>
              <a:ext cx="239888" cy="52881"/>
            </a:xfrm>
            <a:prstGeom prst="rect">
              <a:avLst/>
            </a:prstGeom>
            <a:solidFill>
              <a:srgbClr val="1CABE2">
                <a:alpha val="100000"/>
              </a:srgbClr>
            </a:solidFill>
          </p:spPr>
          <p:txBody>
            <a:bodyPr/>
            <a:lstStyle/>
            <a:p/>
          </p:txBody>
        </p:sp>
        <p:sp>
          <p:nvSpPr>
            <p:cNvPr id="75" name="rc75"/>
            <p:cNvSpPr/>
            <p:nvPr/>
          </p:nvSpPr>
          <p:spPr>
            <a:xfrm>
              <a:off x="7959851" y="3837458"/>
              <a:ext cx="239888" cy="374551"/>
            </a:xfrm>
            <a:prstGeom prst="rect">
              <a:avLst/>
            </a:prstGeom>
            <a:solidFill>
              <a:srgbClr val="80BD41">
                <a:alpha val="100000"/>
              </a:srgbClr>
            </a:solidFill>
          </p:spPr>
          <p:txBody>
            <a:bodyPr/>
            <a:lstStyle/>
            <a:p/>
          </p:txBody>
        </p:sp>
        <p:sp>
          <p:nvSpPr>
            <p:cNvPr id="76" name="rc76"/>
            <p:cNvSpPr/>
            <p:nvPr/>
          </p:nvSpPr>
          <p:spPr>
            <a:xfrm>
              <a:off x="7959851" y="3737830"/>
              <a:ext cx="239888" cy="99627"/>
            </a:xfrm>
            <a:prstGeom prst="rect">
              <a:avLst/>
            </a:prstGeom>
            <a:solidFill>
              <a:srgbClr val="1CABE2">
                <a:alpha val="100000"/>
              </a:srgbClr>
            </a:solidFill>
          </p:spPr>
          <p:txBody>
            <a:bodyPr/>
            <a:lstStyle/>
            <a:p/>
          </p:txBody>
        </p:sp>
        <p:sp>
          <p:nvSpPr>
            <p:cNvPr id="77" name="pl77"/>
            <p:cNvSpPr/>
            <p:nvPr/>
          </p:nvSpPr>
          <p:spPr>
            <a:xfrm>
              <a:off x="1416218" y="2106708"/>
              <a:ext cx="6663577" cy="408170"/>
            </a:xfrm>
            <a:custGeom>
              <a:avLst/>
              <a:pathLst>
                <a:path w="6663577" h="408170">
                  <a:moveTo>
                    <a:pt x="0" y="64447"/>
                  </a:moveTo>
                  <a:lnTo>
                    <a:pt x="266543" y="150378"/>
                  </a:lnTo>
                  <a:lnTo>
                    <a:pt x="533086" y="42965"/>
                  </a:lnTo>
                  <a:lnTo>
                    <a:pt x="799629" y="42965"/>
                  </a:lnTo>
                  <a:lnTo>
                    <a:pt x="1066172" y="85930"/>
                  </a:lnTo>
                  <a:lnTo>
                    <a:pt x="1332715" y="21482"/>
                  </a:lnTo>
                  <a:lnTo>
                    <a:pt x="1599258" y="107413"/>
                  </a:lnTo>
                  <a:lnTo>
                    <a:pt x="1865801" y="64447"/>
                  </a:lnTo>
                  <a:lnTo>
                    <a:pt x="2132344" y="64447"/>
                  </a:lnTo>
                  <a:lnTo>
                    <a:pt x="2398888" y="42965"/>
                  </a:lnTo>
                  <a:lnTo>
                    <a:pt x="2665431" y="64447"/>
                  </a:lnTo>
                  <a:lnTo>
                    <a:pt x="2931974" y="42965"/>
                  </a:lnTo>
                  <a:lnTo>
                    <a:pt x="3198517" y="64447"/>
                  </a:lnTo>
                  <a:lnTo>
                    <a:pt x="3465060" y="0"/>
                  </a:lnTo>
                  <a:lnTo>
                    <a:pt x="3731603" y="64447"/>
                  </a:lnTo>
                  <a:lnTo>
                    <a:pt x="3998146" y="150378"/>
                  </a:lnTo>
                  <a:lnTo>
                    <a:pt x="4264689" y="64447"/>
                  </a:lnTo>
                  <a:lnTo>
                    <a:pt x="4531233" y="150378"/>
                  </a:lnTo>
                  <a:lnTo>
                    <a:pt x="4797776" y="107413"/>
                  </a:lnTo>
                  <a:lnTo>
                    <a:pt x="5064319" y="150378"/>
                  </a:lnTo>
                  <a:lnTo>
                    <a:pt x="5330862" y="300757"/>
                  </a:lnTo>
                  <a:lnTo>
                    <a:pt x="5597405" y="365205"/>
                  </a:lnTo>
                  <a:lnTo>
                    <a:pt x="5863948" y="300757"/>
                  </a:lnTo>
                  <a:lnTo>
                    <a:pt x="6130491" y="257791"/>
                  </a:lnTo>
                  <a:lnTo>
                    <a:pt x="6397034" y="193343"/>
                  </a:lnTo>
                  <a:lnTo>
                    <a:pt x="6663577" y="40817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1324790" y="3216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0" name="tx90"/>
            <p:cNvSpPr/>
            <p:nvPr/>
          </p:nvSpPr>
          <p:spPr>
            <a:xfrm>
              <a:off x="2657505" y="33929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1" name="tx91"/>
            <p:cNvSpPr/>
            <p:nvPr/>
          </p:nvSpPr>
          <p:spPr>
            <a:xfrm>
              <a:off x="3990221" y="3319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2" name="tx92"/>
            <p:cNvSpPr/>
            <p:nvPr/>
          </p:nvSpPr>
          <p:spPr>
            <a:xfrm>
              <a:off x="5322937" y="33725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3" name="tx93"/>
            <p:cNvSpPr/>
            <p:nvPr/>
          </p:nvSpPr>
          <p:spPr>
            <a:xfrm>
              <a:off x="6389109" y="3466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4" name="tx94"/>
            <p:cNvSpPr/>
            <p:nvPr/>
          </p:nvSpPr>
          <p:spPr>
            <a:xfrm>
              <a:off x="6694829" y="34932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5" name="tx95"/>
            <p:cNvSpPr/>
            <p:nvPr/>
          </p:nvSpPr>
          <p:spPr>
            <a:xfrm>
              <a:off x="6922195" y="35118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6" name="tx96"/>
            <p:cNvSpPr/>
            <p:nvPr/>
          </p:nvSpPr>
          <p:spPr>
            <a:xfrm>
              <a:off x="7188738" y="3532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7" name="tx97"/>
            <p:cNvSpPr/>
            <p:nvPr/>
          </p:nvSpPr>
          <p:spPr>
            <a:xfrm>
              <a:off x="7455282" y="3584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8" name="tx98"/>
            <p:cNvSpPr/>
            <p:nvPr/>
          </p:nvSpPr>
          <p:spPr>
            <a:xfrm>
              <a:off x="7721825" y="3594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9" name="tx99"/>
            <p:cNvSpPr/>
            <p:nvPr/>
          </p:nvSpPr>
          <p:spPr>
            <a:xfrm>
              <a:off x="7988368" y="3601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100" name="pl100"/>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68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12" name="tx112"/>
            <p:cNvSpPr/>
            <p:nvPr/>
          </p:nvSpPr>
          <p:spPr>
            <a:xfrm>
              <a:off x="1350915" y="3339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3" name="tx113"/>
            <p:cNvSpPr/>
            <p:nvPr/>
          </p:nvSpPr>
          <p:spPr>
            <a:xfrm>
              <a:off x="2657505" y="38467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4" name="tx114"/>
            <p:cNvSpPr/>
            <p:nvPr/>
          </p:nvSpPr>
          <p:spPr>
            <a:xfrm>
              <a:off x="2695375" y="3505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8177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6" name="tx116"/>
            <p:cNvSpPr/>
            <p:nvPr/>
          </p:nvSpPr>
          <p:spPr>
            <a:xfrm>
              <a:off x="4016347" y="34396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7" name="tx117"/>
            <p:cNvSpPr/>
            <p:nvPr/>
          </p:nvSpPr>
          <p:spPr>
            <a:xfrm>
              <a:off x="5362113" y="385746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5349062" y="35051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428286" y="38996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6415235" y="35949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1" name="tx121"/>
            <p:cNvSpPr/>
            <p:nvPr/>
          </p:nvSpPr>
          <p:spPr>
            <a:xfrm>
              <a:off x="6655652" y="3932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2" name="tx122"/>
            <p:cNvSpPr/>
            <p:nvPr/>
          </p:nvSpPr>
          <p:spPr>
            <a:xfrm>
              <a:off x="6681778" y="36406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3" name="tx123"/>
            <p:cNvSpPr/>
            <p:nvPr/>
          </p:nvSpPr>
          <p:spPr>
            <a:xfrm>
              <a:off x="6922195" y="3948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4" name="tx124"/>
            <p:cNvSpPr/>
            <p:nvPr/>
          </p:nvSpPr>
          <p:spPr>
            <a:xfrm>
              <a:off x="6948321" y="36663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5" name="tx125"/>
            <p:cNvSpPr/>
            <p:nvPr/>
          </p:nvSpPr>
          <p:spPr>
            <a:xfrm>
              <a:off x="7188738" y="3948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6" name="tx126"/>
            <p:cNvSpPr/>
            <p:nvPr/>
          </p:nvSpPr>
          <p:spPr>
            <a:xfrm>
              <a:off x="7254041" y="367702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7" name="tx127"/>
            <p:cNvSpPr/>
            <p:nvPr/>
          </p:nvSpPr>
          <p:spPr>
            <a:xfrm>
              <a:off x="7455282" y="39657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8" name="tx128"/>
            <p:cNvSpPr/>
            <p:nvPr/>
          </p:nvSpPr>
          <p:spPr>
            <a:xfrm>
              <a:off x="7481407" y="37213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9" name="tx129"/>
            <p:cNvSpPr/>
            <p:nvPr/>
          </p:nvSpPr>
          <p:spPr>
            <a:xfrm>
              <a:off x="7721825" y="39635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30" name="tx130"/>
            <p:cNvSpPr/>
            <p:nvPr/>
          </p:nvSpPr>
          <p:spPr>
            <a:xfrm>
              <a:off x="7747950" y="37213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7988368" y="3989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32" name="tx132"/>
            <p:cNvSpPr/>
            <p:nvPr/>
          </p:nvSpPr>
          <p:spPr>
            <a:xfrm>
              <a:off x="8014493" y="37525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5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9912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069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226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164" name="pl164"/>
            <p:cNvSpPr/>
            <p:nvPr/>
          </p:nvSpPr>
          <p:spPr>
            <a:xfrm>
              <a:off x="20842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601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60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119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79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721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481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240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999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982185" cy="124062"/>
            </a:xfrm>
            <a:prstGeom prst="rect">
              <a:avLst/>
            </a:prstGeom>
            <a:solidFill>
              <a:srgbClr val="80BD41">
                <a:alpha val="100000"/>
              </a:srgbClr>
            </a:solidFill>
          </p:spPr>
          <p:txBody>
            <a:bodyPr/>
            <a:lstStyle/>
            <a:p/>
          </p:txBody>
        </p:sp>
        <p:sp>
          <p:nvSpPr>
            <p:cNvPr id="178" name="rc178"/>
            <p:cNvSpPr/>
            <p:nvPr/>
          </p:nvSpPr>
          <p:spPr>
            <a:xfrm>
              <a:off x="7278458" y="5840557"/>
              <a:ext cx="592545" cy="124062"/>
            </a:xfrm>
            <a:prstGeom prst="rect">
              <a:avLst/>
            </a:prstGeom>
            <a:solidFill>
              <a:srgbClr val="1CABE2">
                <a:alpha val="100000"/>
              </a:srgbClr>
            </a:solidFill>
          </p:spPr>
          <p:txBody>
            <a:bodyPr/>
            <a:lstStyle/>
            <a:p/>
          </p:txBody>
        </p:sp>
        <p:sp>
          <p:nvSpPr>
            <p:cNvPr id="179" name="rc179"/>
            <p:cNvSpPr/>
            <p:nvPr/>
          </p:nvSpPr>
          <p:spPr>
            <a:xfrm>
              <a:off x="1296273" y="5685479"/>
              <a:ext cx="4630047" cy="124062"/>
            </a:xfrm>
            <a:prstGeom prst="rect">
              <a:avLst/>
            </a:prstGeom>
            <a:solidFill>
              <a:srgbClr val="80BD41">
                <a:alpha val="100000"/>
              </a:srgbClr>
            </a:solidFill>
          </p:spPr>
          <p:txBody>
            <a:bodyPr/>
            <a:lstStyle/>
            <a:p/>
          </p:txBody>
        </p:sp>
        <p:sp>
          <p:nvSpPr>
            <p:cNvPr id="180" name="rc180"/>
            <p:cNvSpPr/>
            <p:nvPr/>
          </p:nvSpPr>
          <p:spPr>
            <a:xfrm>
              <a:off x="5926321" y="5685479"/>
              <a:ext cx="570482" cy="124062"/>
            </a:xfrm>
            <a:prstGeom prst="rect">
              <a:avLst/>
            </a:prstGeom>
            <a:solidFill>
              <a:srgbClr val="1CABE2">
                <a:alpha val="100000"/>
              </a:srgbClr>
            </a:solidFill>
          </p:spPr>
          <p:txBody>
            <a:bodyPr/>
            <a:lstStyle/>
            <a:p/>
          </p:txBody>
        </p:sp>
        <p:sp>
          <p:nvSpPr>
            <p:cNvPr id="181" name="rc181"/>
            <p:cNvSpPr/>
            <p:nvPr/>
          </p:nvSpPr>
          <p:spPr>
            <a:xfrm>
              <a:off x="1296273" y="5530401"/>
              <a:ext cx="4040653" cy="124062"/>
            </a:xfrm>
            <a:prstGeom prst="rect">
              <a:avLst/>
            </a:prstGeom>
            <a:solidFill>
              <a:srgbClr val="80BD41">
                <a:alpha val="100000"/>
              </a:srgbClr>
            </a:solidFill>
          </p:spPr>
          <p:txBody>
            <a:bodyPr/>
            <a:lstStyle/>
            <a:p/>
          </p:txBody>
        </p:sp>
        <p:sp>
          <p:nvSpPr>
            <p:cNvPr id="182" name="rc182"/>
            <p:cNvSpPr/>
            <p:nvPr/>
          </p:nvSpPr>
          <p:spPr>
            <a:xfrm>
              <a:off x="5336927" y="5530401"/>
              <a:ext cx="1074776" cy="124062"/>
            </a:xfrm>
            <a:prstGeom prst="rect">
              <a:avLst/>
            </a:prstGeom>
            <a:solidFill>
              <a:srgbClr val="1CABE2">
                <a:alpha val="100000"/>
              </a:srgbClr>
            </a:solidFill>
          </p:spPr>
          <p:txBody>
            <a:bodyPr/>
            <a:lstStyle/>
            <a:p/>
          </p:txBody>
        </p:sp>
        <p:sp>
          <p:nvSpPr>
            <p:cNvPr id="183" name="tx183"/>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4" name="tx184"/>
            <p:cNvSpPr/>
            <p:nvPr/>
          </p:nvSpPr>
          <p:spPr>
            <a:xfrm>
              <a:off x="664430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85" name="tx185"/>
            <p:cNvSpPr/>
            <p:nvPr/>
          </p:nvSpPr>
          <p:spPr>
            <a:xfrm>
              <a:off x="655494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6" name="tx186"/>
            <p:cNvSpPr/>
            <p:nvPr/>
          </p:nvSpPr>
          <p:spPr>
            <a:xfrm>
              <a:off x="4227076"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7" name="tx187"/>
            <p:cNvSpPr/>
            <p:nvPr/>
          </p:nvSpPr>
          <p:spPr>
            <a:xfrm>
              <a:off x="7499382"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8" name="tx188"/>
            <p:cNvSpPr/>
            <p:nvPr/>
          </p:nvSpPr>
          <p:spPr>
            <a:xfrm>
              <a:off x="3505803"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89" name="tx189"/>
            <p:cNvSpPr/>
            <p:nvPr/>
          </p:nvSpPr>
          <p:spPr>
            <a:xfrm>
              <a:off x="613621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90" name="tx190"/>
            <p:cNvSpPr/>
            <p:nvPr/>
          </p:nvSpPr>
          <p:spPr>
            <a:xfrm>
              <a:off x="321110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91" name="tx191"/>
            <p:cNvSpPr/>
            <p:nvPr/>
          </p:nvSpPr>
          <p:spPr>
            <a:xfrm>
              <a:off x="5798967"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33344"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37041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594633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752225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(79%) was lower than in 2019 (91%).
The number of children vaccinated with DTP3 decreased 32%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09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67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4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9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7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5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3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109325"/>
              <a:ext cx="239888" cy="102683"/>
            </a:xfrm>
            <a:prstGeom prst="rect">
              <a:avLst/>
            </a:prstGeom>
            <a:solidFill>
              <a:srgbClr val="E2231A">
                <a:alpha val="90196"/>
              </a:srgbClr>
            </a:solidFill>
          </p:spPr>
          <p:txBody>
            <a:bodyPr/>
            <a:lstStyle/>
            <a:p/>
          </p:txBody>
        </p:sp>
        <p:sp>
          <p:nvSpPr>
            <p:cNvPr id="26" name="rc26"/>
            <p:cNvSpPr/>
            <p:nvPr/>
          </p:nvSpPr>
          <p:spPr>
            <a:xfrm>
              <a:off x="1562816" y="3957279"/>
              <a:ext cx="239888" cy="254730"/>
            </a:xfrm>
            <a:prstGeom prst="rect">
              <a:avLst/>
            </a:prstGeom>
            <a:solidFill>
              <a:srgbClr val="E2231A">
                <a:alpha val="90196"/>
              </a:srgbClr>
            </a:solidFill>
          </p:spPr>
          <p:txBody>
            <a:bodyPr/>
            <a:lstStyle/>
            <a:p/>
          </p:txBody>
        </p:sp>
        <p:sp>
          <p:nvSpPr>
            <p:cNvPr id="27" name="rc27"/>
            <p:cNvSpPr/>
            <p:nvPr/>
          </p:nvSpPr>
          <p:spPr>
            <a:xfrm>
              <a:off x="1829360" y="4146115"/>
              <a:ext cx="239888" cy="65894"/>
            </a:xfrm>
            <a:prstGeom prst="rect">
              <a:avLst/>
            </a:prstGeom>
            <a:solidFill>
              <a:srgbClr val="E2231A">
                <a:alpha val="90196"/>
              </a:srgbClr>
            </a:solidFill>
          </p:spPr>
          <p:txBody>
            <a:bodyPr/>
            <a:lstStyle/>
            <a:p/>
          </p:txBody>
        </p:sp>
        <p:sp>
          <p:nvSpPr>
            <p:cNvPr id="28" name="rc28"/>
            <p:cNvSpPr/>
            <p:nvPr/>
          </p:nvSpPr>
          <p:spPr>
            <a:xfrm>
              <a:off x="2095903" y="4083014"/>
              <a:ext cx="239888" cy="128994"/>
            </a:xfrm>
            <a:prstGeom prst="rect">
              <a:avLst/>
            </a:prstGeom>
            <a:solidFill>
              <a:srgbClr val="E2231A">
                <a:alpha val="90196"/>
              </a:srgbClr>
            </a:solidFill>
          </p:spPr>
          <p:txBody>
            <a:bodyPr/>
            <a:lstStyle/>
            <a:p/>
          </p:txBody>
        </p:sp>
        <p:sp>
          <p:nvSpPr>
            <p:cNvPr id="29" name="rc29"/>
            <p:cNvSpPr/>
            <p:nvPr/>
          </p:nvSpPr>
          <p:spPr>
            <a:xfrm>
              <a:off x="2362446" y="4099197"/>
              <a:ext cx="239888" cy="112812"/>
            </a:xfrm>
            <a:prstGeom prst="rect">
              <a:avLst/>
            </a:prstGeom>
            <a:solidFill>
              <a:srgbClr val="E2231A">
                <a:alpha val="90196"/>
              </a:srgbClr>
            </a:solidFill>
          </p:spPr>
          <p:txBody>
            <a:bodyPr/>
            <a:lstStyle/>
            <a:p/>
          </p:txBody>
        </p:sp>
        <p:sp>
          <p:nvSpPr>
            <p:cNvPr id="30" name="rc30"/>
            <p:cNvSpPr/>
            <p:nvPr/>
          </p:nvSpPr>
          <p:spPr>
            <a:xfrm>
              <a:off x="2628989" y="4103155"/>
              <a:ext cx="239888" cy="108854"/>
            </a:xfrm>
            <a:prstGeom prst="rect">
              <a:avLst/>
            </a:prstGeom>
            <a:solidFill>
              <a:srgbClr val="E2231A">
                <a:alpha val="90196"/>
              </a:srgbClr>
            </a:solidFill>
          </p:spPr>
          <p:txBody>
            <a:bodyPr/>
            <a:lstStyle/>
            <a:p/>
          </p:txBody>
        </p:sp>
        <p:sp>
          <p:nvSpPr>
            <p:cNvPr id="31" name="rc31"/>
            <p:cNvSpPr/>
            <p:nvPr/>
          </p:nvSpPr>
          <p:spPr>
            <a:xfrm>
              <a:off x="2895532" y="4043198"/>
              <a:ext cx="239888" cy="168811"/>
            </a:xfrm>
            <a:prstGeom prst="rect">
              <a:avLst/>
            </a:prstGeom>
            <a:solidFill>
              <a:srgbClr val="E2231A">
                <a:alpha val="90196"/>
              </a:srgbClr>
            </a:solidFill>
          </p:spPr>
          <p:txBody>
            <a:bodyPr/>
            <a:lstStyle/>
            <a:p/>
          </p:txBody>
        </p:sp>
        <p:sp>
          <p:nvSpPr>
            <p:cNvPr id="32" name="rc32"/>
            <p:cNvSpPr/>
            <p:nvPr/>
          </p:nvSpPr>
          <p:spPr>
            <a:xfrm>
              <a:off x="3162075" y="4098731"/>
              <a:ext cx="239888" cy="113278"/>
            </a:xfrm>
            <a:prstGeom prst="rect">
              <a:avLst/>
            </a:prstGeom>
            <a:solidFill>
              <a:srgbClr val="E2231A">
                <a:alpha val="90196"/>
              </a:srgbClr>
            </a:solidFill>
          </p:spPr>
          <p:txBody>
            <a:bodyPr/>
            <a:lstStyle/>
            <a:p/>
          </p:txBody>
        </p:sp>
        <p:sp>
          <p:nvSpPr>
            <p:cNvPr id="33" name="rc33"/>
            <p:cNvSpPr/>
            <p:nvPr/>
          </p:nvSpPr>
          <p:spPr>
            <a:xfrm>
              <a:off x="3428618" y="4154963"/>
              <a:ext cx="239888" cy="57046"/>
            </a:xfrm>
            <a:prstGeom prst="rect">
              <a:avLst/>
            </a:prstGeom>
            <a:solidFill>
              <a:srgbClr val="E2231A">
                <a:alpha val="90196"/>
              </a:srgbClr>
            </a:solidFill>
          </p:spPr>
          <p:txBody>
            <a:bodyPr/>
            <a:lstStyle/>
            <a:p/>
          </p:txBody>
        </p:sp>
        <p:sp>
          <p:nvSpPr>
            <p:cNvPr id="34" name="rc34"/>
            <p:cNvSpPr/>
            <p:nvPr/>
          </p:nvSpPr>
          <p:spPr>
            <a:xfrm>
              <a:off x="3695161" y="4095006"/>
              <a:ext cx="239888" cy="117003"/>
            </a:xfrm>
            <a:prstGeom prst="rect">
              <a:avLst/>
            </a:prstGeom>
            <a:solidFill>
              <a:srgbClr val="E2231A">
                <a:alpha val="90196"/>
              </a:srgbClr>
            </a:solidFill>
          </p:spPr>
          <p:txBody>
            <a:bodyPr/>
            <a:lstStyle/>
            <a:p/>
          </p:txBody>
        </p:sp>
        <p:sp>
          <p:nvSpPr>
            <p:cNvPr id="35" name="rc35"/>
            <p:cNvSpPr/>
            <p:nvPr/>
          </p:nvSpPr>
          <p:spPr>
            <a:xfrm>
              <a:off x="3961705" y="4151703"/>
              <a:ext cx="239888" cy="60306"/>
            </a:xfrm>
            <a:prstGeom prst="rect">
              <a:avLst/>
            </a:prstGeom>
            <a:solidFill>
              <a:srgbClr val="E2231A">
                <a:alpha val="90196"/>
              </a:srgbClr>
            </a:solidFill>
          </p:spPr>
          <p:txBody>
            <a:bodyPr/>
            <a:lstStyle/>
            <a:p/>
          </p:txBody>
        </p:sp>
        <p:sp>
          <p:nvSpPr>
            <p:cNvPr id="36" name="rc36"/>
            <p:cNvSpPr/>
            <p:nvPr/>
          </p:nvSpPr>
          <p:spPr>
            <a:xfrm>
              <a:off x="4228248" y="4127371"/>
              <a:ext cx="239888" cy="84638"/>
            </a:xfrm>
            <a:prstGeom prst="rect">
              <a:avLst/>
            </a:prstGeom>
            <a:solidFill>
              <a:srgbClr val="E2231A">
                <a:alpha val="90196"/>
              </a:srgbClr>
            </a:solidFill>
          </p:spPr>
          <p:txBody>
            <a:bodyPr/>
            <a:lstStyle/>
            <a:p/>
          </p:txBody>
        </p:sp>
        <p:sp>
          <p:nvSpPr>
            <p:cNvPr id="37" name="rc37"/>
            <p:cNvSpPr/>
            <p:nvPr/>
          </p:nvSpPr>
          <p:spPr>
            <a:xfrm>
              <a:off x="4494791" y="4095937"/>
              <a:ext cx="239888" cy="116072"/>
            </a:xfrm>
            <a:prstGeom prst="rect">
              <a:avLst/>
            </a:prstGeom>
            <a:solidFill>
              <a:srgbClr val="E2231A">
                <a:alpha val="90196"/>
              </a:srgbClr>
            </a:solidFill>
          </p:spPr>
          <p:txBody>
            <a:bodyPr/>
            <a:lstStyle/>
            <a:p/>
          </p:txBody>
        </p:sp>
        <p:sp>
          <p:nvSpPr>
            <p:cNvPr id="38" name="rc38"/>
            <p:cNvSpPr/>
            <p:nvPr/>
          </p:nvSpPr>
          <p:spPr>
            <a:xfrm>
              <a:off x="4761334" y="4098848"/>
              <a:ext cx="239888" cy="113161"/>
            </a:xfrm>
            <a:prstGeom prst="rect">
              <a:avLst/>
            </a:prstGeom>
            <a:solidFill>
              <a:srgbClr val="E2231A">
                <a:alpha val="90196"/>
              </a:srgbClr>
            </a:solidFill>
          </p:spPr>
          <p:txBody>
            <a:bodyPr/>
            <a:lstStyle/>
            <a:p/>
          </p:txBody>
        </p:sp>
        <p:sp>
          <p:nvSpPr>
            <p:cNvPr id="39" name="rc39"/>
            <p:cNvSpPr/>
            <p:nvPr/>
          </p:nvSpPr>
          <p:spPr>
            <a:xfrm>
              <a:off x="5027877" y="4011531"/>
              <a:ext cx="239888" cy="200477"/>
            </a:xfrm>
            <a:prstGeom prst="rect">
              <a:avLst/>
            </a:prstGeom>
            <a:solidFill>
              <a:srgbClr val="E2231A">
                <a:alpha val="90196"/>
              </a:srgbClr>
            </a:solidFill>
          </p:spPr>
          <p:txBody>
            <a:bodyPr/>
            <a:lstStyle/>
            <a:p/>
          </p:txBody>
        </p:sp>
        <p:sp>
          <p:nvSpPr>
            <p:cNvPr id="40" name="rc40"/>
            <p:cNvSpPr/>
            <p:nvPr/>
          </p:nvSpPr>
          <p:spPr>
            <a:xfrm>
              <a:off x="5294420" y="3903143"/>
              <a:ext cx="239888" cy="308866"/>
            </a:xfrm>
            <a:prstGeom prst="rect">
              <a:avLst/>
            </a:prstGeom>
            <a:solidFill>
              <a:srgbClr val="E2231A">
                <a:alpha val="90196"/>
              </a:srgbClr>
            </a:solidFill>
          </p:spPr>
          <p:txBody>
            <a:bodyPr/>
            <a:lstStyle/>
            <a:p/>
          </p:txBody>
        </p:sp>
        <p:sp>
          <p:nvSpPr>
            <p:cNvPr id="41" name="rc41"/>
            <p:cNvSpPr/>
            <p:nvPr/>
          </p:nvSpPr>
          <p:spPr>
            <a:xfrm>
              <a:off x="5560963" y="3708952"/>
              <a:ext cx="239888" cy="503056"/>
            </a:xfrm>
            <a:prstGeom prst="rect">
              <a:avLst/>
            </a:prstGeom>
            <a:solidFill>
              <a:srgbClr val="E2231A">
                <a:alpha val="90196"/>
              </a:srgbClr>
            </a:solidFill>
          </p:spPr>
          <p:txBody>
            <a:bodyPr/>
            <a:lstStyle/>
            <a:p/>
          </p:txBody>
        </p:sp>
        <p:sp>
          <p:nvSpPr>
            <p:cNvPr id="42" name="rc42"/>
            <p:cNvSpPr/>
            <p:nvPr/>
          </p:nvSpPr>
          <p:spPr>
            <a:xfrm>
              <a:off x="5827506" y="3760876"/>
              <a:ext cx="239888" cy="451132"/>
            </a:xfrm>
            <a:prstGeom prst="rect">
              <a:avLst/>
            </a:prstGeom>
            <a:solidFill>
              <a:srgbClr val="E2231A">
                <a:alpha val="90196"/>
              </a:srgbClr>
            </a:solidFill>
          </p:spPr>
          <p:txBody>
            <a:bodyPr/>
            <a:lstStyle/>
            <a:p/>
          </p:txBody>
        </p:sp>
        <p:sp>
          <p:nvSpPr>
            <p:cNvPr id="43" name="rc43"/>
            <p:cNvSpPr/>
            <p:nvPr/>
          </p:nvSpPr>
          <p:spPr>
            <a:xfrm>
              <a:off x="6094049" y="3559118"/>
              <a:ext cx="239888" cy="652891"/>
            </a:xfrm>
            <a:prstGeom prst="rect">
              <a:avLst/>
            </a:prstGeom>
            <a:solidFill>
              <a:srgbClr val="E2231A">
                <a:alpha val="90196"/>
              </a:srgbClr>
            </a:solidFill>
          </p:spPr>
          <p:txBody>
            <a:bodyPr/>
            <a:lstStyle/>
            <a:p/>
          </p:txBody>
        </p:sp>
        <p:sp>
          <p:nvSpPr>
            <p:cNvPr id="44" name="rc44"/>
            <p:cNvSpPr/>
            <p:nvPr/>
          </p:nvSpPr>
          <p:spPr>
            <a:xfrm>
              <a:off x="6360593" y="3604871"/>
              <a:ext cx="239888" cy="607137"/>
            </a:xfrm>
            <a:prstGeom prst="rect">
              <a:avLst/>
            </a:prstGeom>
            <a:solidFill>
              <a:srgbClr val="E2231A">
                <a:alpha val="90196"/>
              </a:srgbClr>
            </a:solidFill>
          </p:spPr>
          <p:txBody>
            <a:bodyPr/>
            <a:lstStyle/>
            <a:p/>
          </p:txBody>
        </p:sp>
        <p:sp>
          <p:nvSpPr>
            <p:cNvPr id="45" name="rc45"/>
            <p:cNvSpPr/>
            <p:nvPr/>
          </p:nvSpPr>
          <p:spPr>
            <a:xfrm>
              <a:off x="6627136" y="3352703"/>
              <a:ext cx="239888" cy="859306"/>
            </a:xfrm>
            <a:prstGeom prst="rect">
              <a:avLst/>
            </a:prstGeom>
            <a:solidFill>
              <a:srgbClr val="E2231A">
                <a:alpha val="90196"/>
              </a:srgbClr>
            </a:solidFill>
          </p:spPr>
          <p:txBody>
            <a:bodyPr/>
            <a:lstStyle/>
            <a:p/>
          </p:txBody>
        </p:sp>
        <p:sp>
          <p:nvSpPr>
            <p:cNvPr id="46" name="rc46"/>
            <p:cNvSpPr/>
            <p:nvPr/>
          </p:nvSpPr>
          <p:spPr>
            <a:xfrm>
              <a:off x="6893679" y="3537696"/>
              <a:ext cx="239888" cy="674312"/>
            </a:xfrm>
            <a:prstGeom prst="rect">
              <a:avLst/>
            </a:prstGeom>
            <a:solidFill>
              <a:srgbClr val="E2231A">
                <a:alpha val="90196"/>
              </a:srgbClr>
            </a:solidFill>
          </p:spPr>
          <p:txBody>
            <a:bodyPr/>
            <a:lstStyle/>
            <a:p/>
          </p:txBody>
        </p:sp>
        <p:sp>
          <p:nvSpPr>
            <p:cNvPr id="47" name="rc47"/>
            <p:cNvSpPr/>
            <p:nvPr/>
          </p:nvSpPr>
          <p:spPr>
            <a:xfrm>
              <a:off x="7160222" y="3584265"/>
              <a:ext cx="239888" cy="627744"/>
            </a:xfrm>
            <a:prstGeom prst="rect">
              <a:avLst/>
            </a:prstGeom>
            <a:solidFill>
              <a:srgbClr val="E2231A">
                <a:alpha val="90196"/>
              </a:srgbClr>
            </a:solidFill>
          </p:spPr>
          <p:txBody>
            <a:bodyPr/>
            <a:lstStyle/>
            <a:p/>
          </p:txBody>
        </p:sp>
        <p:sp>
          <p:nvSpPr>
            <p:cNvPr id="48" name="rc48"/>
            <p:cNvSpPr/>
            <p:nvPr/>
          </p:nvSpPr>
          <p:spPr>
            <a:xfrm>
              <a:off x="7426765" y="3683572"/>
              <a:ext cx="239888" cy="528436"/>
            </a:xfrm>
            <a:prstGeom prst="rect">
              <a:avLst/>
            </a:prstGeom>
            <a:solidFill>
              <a:srgbClr val="E2231A">
                <a:alpha val="90196"/>
              </a:srgbClr>
            </a:solidFill>
          </p:spPr>
          <p:txBody>
            <a:bodyPr/>
            <a:lstStyle/>
            <a:p/>
          </p:txBody>
        </p:sp>
        <p:sp>
          <p:nvSpPr>
            <p:cNvPr id="49" name="rc49"/>
            <p:cNvSpPr/>
            <p:nvPr/>
          </p:nvSpPr>
          <p:spPr>
            <a:xfrm>
              <a:off x="7693308" y="3693352"/>
              <a:ext cx="239888" cy="518657"/>
            </a:xfrm>
            <a:prstGeom prst="rect">
              <a:avLst/>
            </a:prstGeom>
            <a:solidFill>
              <a:srgbClr val="E2231A">
                <a:alpha val="90196"/>
              </a:srgbClr>
            </a:solidFill>
          </p:spPr>
          <p:txBody>
            <a:bodyPr/>
            <a:lstStyle/>
            <a:p/>
          </p:txBody>
        </p:sp>
        <p:sp>
          <p:nvSpPr>
            <p:cNvPr id="50" name="rc50"/>
            <p:cNvSpPr/>
            <p:nvPr/>
          </p:nvSpPr>
          <p:spPr>
            <a:xfrm>
              <a:off x="7959851" y="3512899"/>
              <a:ext cx="239888" cy="699110"/>
            </a:xfrm>
            <a:prstGeom prst="rect">
              <a:avLst/>
            </a:prstGeom>
            <a:solidFill>
              <a:srgbClr val="E2231A">
                <a:alpha val="90196"/>
              </a:srgbClr>
            </a:solidFill>
          </p:spPr>
          <p:txBody>
            <a:bodyPr/>
            <a:lstStyle/>
            <a:p/>
          </p:txBody>
        </p:sp>
        <p:sp>
          <p:nvSpPr>
            <p:cNvPr id="51" name="rc51"/>
            <p:cNvSpPr/>
            <p:nvPr/>
          </p:nvSpPr>
          <p:spPr>
            <a:xfrm>
              <a:off x="1296273" y="4017469"/>
              <a:ext cx="239888" cy="91856"/>
            </a:xfrm>
            <a:prstGeom prst="rect">
              <a:avLst/>
            </a:prstGeom>
            <a:solidFill>
              <a:srgbClr val="B3B3B3">
                <a:alpha val="90196"/>
              </a:srgbClr>
            </a:solidFill>
          </p:spPr>
          <p:txBody>
            <a:bodyPr/>
            <a:lstStyle/>
            <a:p/>
          </p:txBody>
        </p:sp>
        <p:sp>
          <p:nvSpPr>
            <p:cNvPr id="52" name="rc52"/>
            <p:cNvSpPr/>
            <p:nvPr/>
          </p:nvSpPr>
          <p:spPr>
            <a:xfrm>
              <a:off x="1829360" y="4023756"/>
              <a:ext cx="239888" cy="122358"/>
            </a:xfrm>
            <a:prstGeom prst="rect">
              <a:avLst/>
            </a:prstGeom>
            <a:solidFill>
              <a:srgbClr val="B3B3B3">
                <a:alpha val="90196"/>
              </a:srgbClr>
            </a:solidFill>
          </p:spPr>
          <p:txBody>
            <a:bodyPr/>
            <a:lstStyle/>
            <a:p/>
          </p:txBody>
        </p:sp>
        <p:sp>
          <p:nvSpPr>
            <p:cNvPr id="53" name="rc53"/>
            <p:cNvSpPr/>
            <p:nvPr/>
          </p:nvSpPr>
          <p:spPr>
            <a:xfrm>
              <a:off x="2362446" y="4033535"/>
              <a:ext cx="239888" cy="65661"/>
            </a:xfrm>
            <a:prstGeom prst="rect">
              <a:avLst/>
            </a:prstGeom>
            <a:solidFill>
              <a:srgbClr val="B3B3B3">
                <a:alpha val="90196"/>
              </a:srgbClr>
            </a:solidFill>
          </p:spPr>
          <p:txBody>
            <a:bodyPr/>
            <a:lstStyle/>
            <a:p/>
          </p:txBody>
        </p:sp>
        <p:sp>
          <p:nvSpPr>
            <p:cNvPr id="54" name="rc54"/>
            <p:cNvSpPr/>
            <p:nvPr/>
          </p:nvSpPr>
          <p:spPr>
            <a:xfrm>
              <a:off x="2628989" y="4039938"/>
              <a:ext cx="239888" cy="63216"/>
            </a:xfrm>
            <a:prstGeom prst="rect">
              <a:avLst/>
            </a:prstGeom>
            <a:solidFill>
              <a:srgbClr val="B3B3B3">
                <a:alpha val="90196"/>
              </a:srgbClr>
            </a:solidFill>
          </p:spPr>
          <p:txBody>
            <a:bodyPr/>
            <a:lstStyle/>
            <a:p/>
          </p:txBody>
        </p:sp>
        <p:sp>
          <p:nvSpPr>
            <p:cNvPr id="55" name="rc55"/>
            <p:cNvSpPr/>
            <p:nvPr/>
          </p:nvSpPr>
          <p:spPr>
            <a:xfrm>
              <a:off x="3162075" y="4049951"/>
              <a:ext cx="239888" cy="48780"/>
            </a:xfrm>
            <a:prstGeom prst="rect">
              <a:avLst/>
            </a:prstGeom>
            <a:solidFill>
              <a:srgbClr val="B3B3B3">
                <a:alpha val="90196"/>
              </a:srgbClr>
            </a:solidFill>
          </p:spPr>
          <p:txBody>
            <a:bodyPr/>
            <a:lstStyle/>
            <a:p/>
          </p:txBody>
        </p:sp>
        <p:sp>
          <p:nvSpPr>
            <p:cNvPr id="56" name="rc56"/>
            <p:cNvSpPr/>
            <p:nvPr/>
          </p:nvSpPr>
          <p:spPr>
            <a:xfrm>
              <a:off x="3428618" y="4051464"/>
              <a:ext cx="239888" cy="103498"/>
            </a:xfrm>
            <a:prstGeom prst="rect">
              <a:avLst/>
            </a:prstGeom>
            <a:solidFill>
              <a:srgbClr val="B3B3B3">
                <a:alpha val="90196"/>
              </a:srgbClr>
            </a:solidFill>
          </p:spPr>
          <p:txBody>
            <a:bodyPr/>
            <a:lstStyle/>
            <a:p/>
          </p:txBody>
        </p:sp>
        <p:sp>
          <p:nvSpPr>
            <p:cNvPr id="57" name="pl57"/>
            <p:cNvSpPr/>
            <p:nvPr/>
          </p:nvSpPr>
          <p:spPr>
            <a:xfrm>
              <a:off x="1416218" y="2106708"/>
              <a:ext cx="6663577" cy="751893"/>
            </a:xfrm>
            <a:custGeom>
              <a:avLst/>
              <a:pathLst>
                <a:path w="6663577" h="751893">
                  <a:moveTo>
                    <a:pt x="0" y="21482"/>
                  </a:moveTo>
                  <a:lnTo>
                    <a:pt x="266543" y="128895"/>
                  </a:lnTo>
                  <a:lnTo>
                    <a:pt x="533086" y="0"/>
                  </a:lnTo>
                  <a:lnTo>
                    <a:pt x="799629" y="42965"/>
                  </a:lnTo>
                  <a:lnTo>
                    <a:pt x="1066172" y="42965"/>
                  </a:lnTo>
                  <a:lnTo>
                    <a:pt x="1332715" y="42965"/>
                  </a:lnTo>
                  <a:lnTo>
                    <a:pt x="1599258" y="85930"/>
                  </a:lnTo>
                  <a:lnTo>
                    <a:pt x="1865801" y="42965"/>
                  </a:lnTo>
                  <a:lnTo>
                    <a:pt x="2132344" y="0"/>
                  </a:lnTo>
                  <a:lnTo>
                    <a:pt x="2398888" y="42965"/>
                  </a:lnTo>
                  <a:lnTo>
                    <a:pt x="2665431" y="0"/>
                  </a:lnTo>
                  <a:lnTo>
                    <a:pt x="2931974" y="21482"/>
                  </a:lnTo>
                  <a:lnTo>
                    <a:pt x="3198517" y="42965"/>
                  </a:lnTo>
                  <a:lnTo>
                    <a:pt x="3465060" y="42965"/>
                  </a:lnTo>
                  <a:lnTo>
                    <a:pt x="3731603" y="107413"/>
                  </a:lnTo>
                  <a:lnTo>
                    <a:pt x="3998146" y="193343"/>
                  </a:lnTo>
                  <a:lnTo>
                    <a:pt x="4264689" y="343722"/>
                  </a:lnTo>
                  <a:lnTo>
                    <a:pt x="4531233" y="322239"/>
                  </a:lnTo>
                  <a:lnTo>
                    <a:pt x="4797776" y="494101"/>
                  </a:lnTo>
                  <a:lnTo>
                    <a:pt x="5064319" y="494101"/>
                  </a:lnTo>
                  <a:lnTo>
                    <a:pt x="5330862" y="751893"/>
                  </a:lnTo>
                  <a:lnTo>
                    <a:pt x="5597405" y="601514"/>
                  </a:lnTo>
                  <a:lnTo>
                    <a:pt x="5863948" y="580031"/>
                  </a:lnTo>
                  <a:lnTo>
                    <a:pt x="6130491" y="537066"/>
                  </a:lnTo>
                  <a:lnTo>
                    <a:pt x="6397034" y="537066"/>
                  </a:lnTo>
                  <a:lnTo>
                    <a:pt x="6663577" y="751893"/>
                  </a:lnTo>
                </a:path>
              </a:pathLst>
            </a:custGeom>
            <a:ln w="27101" cap="flat">
              <a:solidFill>
                <a:srgbClr val="3283FE">
                  <a:alpha val="100000"/>
                </a:srgbClr>
              </a:solidFill>
              <a:prstDash val="solid"/>
              <a:round/>
            </a:ln>
          </p:spPr>
          <p:txBody>
            <a:bodyPr/>
            <a:lstStyle/>
            <a:p/>
          </p:txBody>
        </p:sp>
        <p:sp>
          <p:nvSpPr>
            <p:cNvPr id="58" name="pl58"/>
            <p:cNvSpPr/>
            <p:nvPr/>
          </p:nvSpPr>
          <p:spPr>
            <a:xfrm>
              <a:off x="1416218" y="2085226"/>
              <a:ext cx="6663577" cy="665962"/>
            </a:xfrm>
            <a:custGeom>
              <a:avLst/>
              <a:pathLst>
                <a:path w="6663577" h="665962">
                  <a:moveTo>
                    <a:pt x="0" y="85930"/>
                  </a:moveTo>
                  <a:lnTo>
                    <a:pt x="266543" y="107413"/>
                  </a:lnTo>
                  <a:lnTo>
                    <a:pt x="533086" y="85930"/>
                  </a:lnTo>
                  <a:lnTo>
                    <a:pt x="799629" y="42965"/>
                  </a:lnTo>
                  <a:lnTo>
                    <a:pt x="1066172" y="85930"/>
                  </a:lnTo>
                  <a:lnTo>
                    <a:pt x="1332715" y="85930"/>
                  </a:lnTo>
                  <a:lnTo>
                    <a:pt x="1599258" y="64447"/>
                  </a:lnTo>
                  <a:lnTo>
                    <a:pt x="1865801" y="85930"/>
                  </a:lnTo>
                  <a:lnTo>
                    <a:pt x="2132344" y="85930"/>
                  </a:lnTo>
                  <a:lnTo>
                    <a:pt x="2398888" y="42965"/>
                  </a:lnTo>
                  <a:lnTo>
                    <a:pt x="2665431" y="0"/>
                  </a:lnTo>
                  <a:lnTo>
                    <a:pt x="2931974" y="21482"/>
                  </a:lnTo>
                  <a:lnTo>
                    <a:pt x="3198517" y="64447"/>
                  </a:lnTo>
                  <a:lnTo>
                    <a:pt x="3465060" y="64447"/>
                  </a:lnTo>
                  <a:lnTo>
                    <a:pt x="3731603" y="64447"/>
                  </a:lnTo>
                  <a:lnTo>
                    <a:pt x="3998146" y="128895"/>
                  </a:lnTo>
                  <a:lnTo>
                    <a:pt x="4264689" y="128895"/>
                  </a:lnTo>
                  <a:lnTo>
                    <a:pt x="4531233" y="42965"/>
                  </a:lnTo>
                  <a:lnTo>
                    <a:pt x="4797776" y="107413"/>
                  </a:lnTo>
                  <a:lnTo>
                    <a:pt x="5064319" y="128895"/>
                  </a:lnTo>
                  <a:lnTo>
                    <a:pt x="5330862" y="665962"/>
                  </a:lnTo>
                  <a:lnTo>
                    <a:pt x="5597405" y="408170"/>
                  </a:lnTo>
                  <a:lnTo>
                    <a:pt x="5863948" y="214826"/>
                  </a:lnTo>
                  <a:lnTo>
                    <a:pt x="6130491" y="236309"/>
                  </a:lnTo>
                  <a:lnTo>
                    <a:pt x="6397034" y="429653"/>
                  </a:lnTo>
                  <a:lnTo>
                    <a:pt x="6663577" y="300757"/>
                  </a:lnTo>
                </a:path>
              </a:pathLst>
            </a:custGeom>
            <a:ln w="27101" cap="flat">
              <a:solidFill>
                <a:srgbClr val="FFA500">
                  <a:alpha val="100000"/>
                </a:srgbClr>
              </a:solidFill>
              <a:prstDash val="solid"/>
              <a:round/>
            </a:ln>
          </p:spPr>
          <p:txBody>
            <a:bodyPr/>
            <a:lstStyle/>
            <a:p/>
          </p:txBody>
        </p:sp>
        <p:sp>
          <p:nvSpPr>
            <p:cNvPr id="59" name="tx59"/>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0" name="tx60"/>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1" name="tx61"/>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2" name="tx62"/>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3" name="tx63"/>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4" name="tx64"/>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5" name="tx65"/>
            <p:cNvSpPr/>
            <p:nvPr/>
          </p:nvSpPr>
          <p:spPr>
            <a:xfrm>
              <a:off x="534402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6" name="tx66"/>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7" name="tx67"/>
            <p:cNvSpPr/>
            <p:nvPr/>
          </p:nvSpPr>
          <p:spPr>
            <a:xfrm>
              <a:off x="6410199"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8" name="tx68"/>
            <p:cNvSpPr/>
            <p:nvPr/>
          </p:nvSpPr>
          <p:spPr>
            <a:xfrm>
              <a:off x="641019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9" name="tx69"/>
            <p:cNvSpPr/>
            <p:nvPr/>
          </p:nvSpPr>
          <p:spPr>
            <a:xfrm>
              <a:off x="6676742"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70" name="tx70"/>
            <p:cNvSpPr/>
            <p:nvPr/>
          </p:nvSpPr>
          <p:spPr>
            <a:xfrm>
              <a:off x="6676742"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71" name="tx71"/>
            <p:cNvSpPr/>
            <p:nvPr/>
          </p:nvSpPr>
          <p:spPr>
            <a:xfrm>
              <a:off x="6943285"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72" name="tx72"/>
            <p:cNvSpPr/>
            <p:nvPr/>
          </p:nvSpPr>
          <p:spPr>
            <a:xfrm>
              <a:off x="694328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3" name="tx73"/>
            <p:cNvSpPr/>
            <p:nvPr/>
          </p:nvSpPr>
          <p:spPr>
            <a:xfrm>
              <a:off x="720982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4" name="tx74"/>
            <p:cNvSpPr/>
            <p:nvPr/>
          </p:nvSpPr>
          <p:spPr>
            <a:xfrm>
              <a:off x="720982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5" name="tx75"/>
            <p:cNvSpPr/>
            <p:nvPr/>
          </p:nvSpPr>
          <p:spPr>
            <a:xfrm>
              <a:off x="7476372"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6" name="tx76"/>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7" name="tx77"/>
            <p:cNvSpPr/>
            <p:nvPr/>
          </p:nvSpPr>
          <p:spPr>
            <a:xfrm>
              <a:off x="7742915"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8" name="tx78"/>
            <p:cNvSpPr/>
            <p:nvPr/>
          </p:nvSpPr>
          <p:spPr>
            <a:xfrm>
              <a:off x="7742915"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9" name="tx79"/>
            <p:cNvSpPr/>
            <p:nvPr/>
          </p:nvSpPr>
          <p:spPr>
            <a:xfrm>
              <a:off x="800945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80" name="tx80"/>
            <p:cNvSpPr/>
            <p:nvPr/>
          </p:nvSpPr>
          <p:spPr>
            <a:xfrm>
              <a:off x="800945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1" name="tx81"/>
            <p:cNvSpPr/>
            <p:nvPr/>
          </p:nvSpPr>
          <p:spPr>
            <a:xfrm>
              <a:off x="5339016" y="40184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2" name="tx82"/>
            <p:cNvSpPr/>
            <p:nvPr/>
          </p:nvSpPr>
          <p:spPr>
            <a:xfrm>
              <a:off x="6405188" y="38680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3" name="tx83"/>
            <p:cNvSpPr/>
            <p:nvPr/>
          </p:nvSpPr>
          <p:spPr>
            <a:xfrm>
              <a:off x="6671731" y="374355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4" name="tx84"/>
            <p:cNvSpPr/>
            <p:nvPr/>
          </p:nvSpPr>
          <p:spPr>
            <a:xfrm>
              <a:off x="6938274" y="38344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204817" y="385801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6" name="tx86"/>
            <p:cNvSpPr/>
            <p:nvPr/>
          </p:nvSpPr>
          <p:spPr>
            <a:xfrm>
              <a:off x="7471361" y="390766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7" name="tx87"/>
            <p:cNvSpPr/>
            <p:nvPr/>
          </p:nvSpPr>
          <p:spPr>
            <a:xfrm>
              <a:off x="7737904" y="391255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8" name="tx88"/>
            <p:cNvSpPr/>
            <p:nvPr/>
          </p:nvSpPr>
          <p:spPr>
            <a:xfrm>
              <a:off x="8049651" y="382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9" name="tx89"/>
            <p:cNvSpPr/>
            <p:nvPr/>
          </p:nvSpPr>
          <p:spPr>
            <a:xfrm>
              <a:off x="1348404" y="391242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0" name="tx90"/>
            <p:cNvSpPr/>
            <p:nvPr/>
          </p:nvSpPr>
          <p:spPr>
            <a:xfrm>
              <a:off x="2681119" y="39337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1" name="tx91"/>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717597" y="357819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3" name="tx93"/>
            <p:cNvSpPr/>
            <p:nvPr/>
          </p:nvSpPr>
          <p:spPr>
            <a:xfrm>
              <a:off x="639902" y="29956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4" name="tx94"/>
            <p:cNvSpPr/>
            <p:nvPr/>
          </p:nvSpPr>
          <p:spPr>
            <a:xfrm>
              <a:off x="639902" y="24135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5" name="tx95"/>
            <p:cNvSpPr/>
            <p:nvPr/>
          </p:nvSpPr>
          <p:spPr>
            <a:xfrm>
              <a:off x="639902" y="18314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5080163"/>
              <a:ext cx="201456" cy="201456"/>
            </a:xfrm>
            <a:prstGeom prst="rect">
              <a:avLst/>
            </a:prstGeom>
            <a:solidFill>
              <a:srgbClr val="E2231A">
                <a:alpha val="90196"/>
              </a:srgbClr>
            </a:solidFill>
          </p:spPr>
          <p:txBody>
            <a:bodyPr/>
            <a:lstStyle/>
            <a:p/>
          </p:txBody>
        </p:sp>
        <p:sp>
          <p:nvSpPr>
            <p:cNvPr id="119" name="rc119"/>
            <p:cNvSpPr/>
            <p:nvPr/>
          </p:nvSpPr>
          <p:spPr>
            <a:xfrm>
              <a:off x="5642950" y="5080163"/>
              <a:ext cx="201456" cy="201456"/>
            </a:xfrm>
            <a:prstGeom prst="rect">
              <a:avLst/>
            </a:prstGeom>
            <a:solidFill>
              <a:srgbClr val="B3B3B3">
                <a:alpha val="90196"/>
              </a:srgbClr>
            </a:solidFill>
          </p:spPr>
          <p:txBody>
            <a:bodyPr/>
            <a:lstStyle/>
            <a:p/>
          </p:txBody>
        </p:sp>
        <p:sp>
          <p:nvSpPr>
            <p:cNvPr id="120" name="tx12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1594448"/>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124" name="pl124"/>
            <p:cNvSpPr/>
            <p:nvPr/>
          </p:nvSpPr>
          <p:spPr>
            <a:xfrm>
              <a:off x="24458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7451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443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955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8947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1939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96273" y="5840557"/>
              <a:ext cx="5995267" cy="124062"/>
            </a:xfrm>
            <a:prstGeom prst="rect">
              <a:avLst/>
            </a:prstGeom>
            <a:solidFill>
              <a:srgbClr val="E2231A">
                <a:alpha val="100000"/>
              </a:srgbClr>
            </a:solidFill>
          </p:spPr>
          <p:txBody>
            <a:bodyPr/>
            <a:lstStyle/>
            <a:p/>
          </p:txBody>
        </p:sp>
        <p:sp>
          <p:nvSpPr>
            <p:cNvPr id="135" name="rc135"/>
            <p:cNvSpPr/>
            <p:nvPr/>
          </p:nvSpPr>
          <p:spPr>
            <a:xfrm>
              <a:off x="1296273" y="5685479"/>
              <a:ext cx="5121556" cy="124062"/>
            </a:xfrm>
            <a:prstGeom prst="rect">
              <a:avLst/>
            </a:prstGeom>
            <a:solidFill>
              <a:srgbClr val="E2231A">
                <a:alpha val="100000"/>
              </a:srgbClr>
            </a:solidFill>
          </p:spPr>
          <p:txBody>
            <a:bodyPr/>
            <a:lstStyle/>
            <a:p/>
          </p:txBody>
        </p:sp>
        <p:sp>
          <p:nvSpPr>
            <p:cNvPr id="136" name="rc136"/>
            <p:cNvSpPr/>
            <p:nvPr/>
          </p:nvSpPr>
          <p:spPr>
            <a:xfrm>
              <a:off x="1296273" y="5530401"/>
              <a:ext cx="6903466" cy="124062"/>
            </a:xfrm>
            <a:prstGeom prst="rect">
              <a:avLst/>
            </a:prstGeom>
            <a:solidFill>
              <a:srgbClr val="E2231A">
                <a:alpha val="100000"/>
              </a:srgbClr>
            </a:solidFill>
          </p:spPr>
          <p:txBody>
            <a:bodyPr/>
            <a:lstStyle/>
            <a:p/>
          </p:txBody>
        </p:sp>
        <p:sp>
          <p:nvSpPr>
            <p:cNvPr id="137" name="tx137"/>
            <p:cNvSpPr/>
            <p:nvPr/>
          </p:nvSpPr>
          <p:spPr>
            <a:xfrm>
              <a:off x="421353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38" name="tx138"/>
            <p:cNvSpPr/>
            <p:nvPr/>
          </p:nvSpPr>
          <p:spPr>
            <a:xfrm>
              <a:off x="3776679" y="5704713"/>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39" name="tx139"/>
            <p:cNvSpPr/>
            <p:nvPr/>
          </p:nvSpPr>
          <p:spPr>
            <a:xfrm>
              <a:off x="4715852" y="554929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40" name="tx14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4" name="tx144"/>
            <p:cNvSpPr/>
            <p:nvPr/>
          </p:nvSpPr>
          <p:spPr>
            <a:xfrm>
              <a:off x="351007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5" name="tx145"/>
            <p:cNvSpPr/>
            <p:nvPr/>
          </p:nvSpPr>
          <p:spPr>
            <a:xfrm>
              <a:off x="5809316"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6" name="tx146"/>
            <p:cNvSpPr/>
            <p:nvPr/>
          </p:nvSpPr>
          <p:spPr>
            <a:xfrm>
              <a:off x="8108555"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47" name="tx14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63%. This is lower than in 2019, where coverage was 75%.
6,000 children missed their routine first dose of measles vaccine.
MCV2 is typically administered to children between 18 months and five years old. MCV2 coverage increased to 85%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73% in 2024 to 63% in 2025 - below the 95% level needed to prevent outbreaks and, leaving 6,000 children without any protection against measles. MCV2 coverage increased to from 79% in 2024 to 85% in 2025 - below the IA2030 target of 90%.</a:t>
            </a:r>
          </a:p>
        </p:txBody>
      </p:sp>
      <p:grpSp xmlns:pic="http://schemas.openxmlformats.org/drawingml/2006/picture">
        <p:nvGrpSpPr>
          <p:cNvPr id="152" name=""/>
          <p:cNvGrpSpPr/>
          <p:nvPr/>
        </p:nvGrpSpPr>
        <p:grpSpPr>
          <a:xfrm>
            <a:off x="292608" y="1097280"/>
            <a:ext cx="8595360" cy="28575"/>
            <a:chOff x="292608" y="1097280"/>
            <a:chExt cx="8595360" cy="28575"/>
          </a:xfrm>
        </p:grpSpPr>
        <p:sp>
          <p:nvSpPr>
            <p:cNvPr id="15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765497"/>
            </a:xfrm>
            <a:custGeom>
              <a:avLst/>
              <a:pathLst>
                <a:path w="3397293" h="765497">
                  <a:moveTo>
                    <a:pt x="0" y="21871"/>
                  </a:moveTo>
                  <a:lnTo>
                    <a:pt x="135891" y="131228"/>
                  </a:lnTo>
                  <a:lnTo>
                    <a:pt x="271783" y="0"/>
                  </a:lnTo>
                  <a:lnTo>
                    <a:pt x="407675" y="43742"/>
                  </a:lnTo>
                  <a:lnTo>
                    <a:pt x="543566" y="43742"/>
                  </a:lnTo>
                  <a:lnTo>
                    <a:pt x="679458" y="43742"/>
                  </a:lnTo>
                  <a:lnTo>
                    <a:pt x="815350" y="87485"/>
                  </a:lnTo>
                  <a:lnTo>
                    <a:pt x="951242" y="43742"/>
                  </a:lnTo>
                  <a:lnTo>
                    <a:pt x="1087133" y="0"/>
                  </a:lnTo>
                  <a:lnTo>
                    <a:pt x="1223025" y="43742"/>
                  </a:lnTo>
                  <a:lnTo>
                    <a:pt x="1358917" y="0"/>
                  </a:lnTo>
                  <a:lnTo>
                    <a:pt x="1494809" y="21871"/>
                  </a:lnTo>
                  <a:lnTo>
                    <a:pt x="1630700" y="43742"/>
                  </a:lnTo>
                  <a:lnTo>
                    <a:pt x="1766592" y="43742"/>
                  </a:lnTo>
                  <a:lnTo>
                    <a:pt x="1902484" y="109356"/>
                  </a:lnTo>
                  <a:lnTo>
                    <a:pt x="2038375" y="196842"/>
                  </a:lnTo>
                  <a:lnTo>
                    <a:pt x="2174267" y="349941"/>
                  </a:lnTo>
                  <a:lnTo>
                    <a:pt x="2310159" y="328070"/>
                  </a:lnTo>
                  <a:lnTo>
                    <a:pt x="2446051" y="503041"/>
                  </a:lnTo>
                  <a:lnTo>
                    <a:pt x="2581942" y="503041"/>
                  </a:lnTo>
                  <a:lnTo>
                    <a:pt x="2717834" y="765497"/>
                  </a:lnTo>
                  <a:lnTo>
                    <a:pt x="2853726" y="612397"/>
                  </a:lnTo>
                  <a:lnTo>
                    <a:pt x="2989618" y="590526"/>
                  </a:lnTo>
                  <a:lnTo>
                    <a:pt x="3125509" y="546783"/>
                  </a:lnTo>
                  <a:lnTo>
                    <a:pt x="3261401" y="546783"/>
                  </a:lnTo>
                  <a:lnTo>
                    <a:pt x="3397293" y="76549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765497"/>
            </a:xfrm>
            <a:custGeom>
              <a:avLst/>
              <a:pathLst>
                <a:path w="3397293" h="765497">
                  <a:moveTo>
                    <a:pt x="0" y="21871"/>
                  </a:moveTo>
                  <a:lnTo>
                    <a:pt x="135891" y="131228"/>
                  </a:lnTo>
                  <a:lnTo>
                    <a:pt x="271783" y="0"/>
                  </a:lnTo>
                  <a:lnTo>
                    <a:pt x="407675" y="43742"/>
                  </a:lnTo>
                  <a:lnTo>
                    <a:pt x="543566" y="43742"/>
                  </a:lnTo>
                  <a:lnTo>
                    <a:pt x="679458" y="43742"/>
                  </a:lnTo>
                  <a:lnTo>
                    <a:pt x="815350" y="87485"/>
                  </a:lnTo>
                  <a:lnTo>
                    <a:pt x="951242" y="43742"/>
                  </a:lnTo>
                  <a:lnTo>
                    <a:pt x="1087133" y="0"/>
                  </a:lnTo>
                  <a:lnTo>
                    <a:pt x="1223025" y="43742"/>
                  </a:lnTo>
                  <a:lnTo>
                    <a:pt x="1358917" y="0"/>
                  </a:lnTo>
                  <a:lnTo>
                    <a:pt x="1494809" y="21871"/>
                  </a:lnTo>
                  <a:lnTo>
                    <a:pt x="1630700" y="43742"/>
                  </a:lnTo>
                  <a:lnTo>
                    <a:pt x="1766592" y="43742"/>
                  </a:lnTo>
                  <a:lnTo>
                    <a:pt x="1902484" y="109356"/>
                  </a:lnTo>
                  <a:lnTo>
                    <a:pt x="2038375" y="196842"/>
                  </a:lnTo>
                  <a:lnTo>
                    <a:pt x="2174267" y="349941"/>
                  </a:lnTo>
                  <a:lnTo>
                    <a:pt x="2310159" y="328070"/>
                  </a:lnTo>
                  <a:lnTo>
                    <a:pt x="2446051" y="503041"/>
                  </a:lnTo>
                  <a:lnTo>
                    <a:pt x="2581942" y="503041"/>
                  </a:lnTo>
                  <a:lnTo>
                    <a:pt x="2717834" y="765497"/>
                  </a:lnTo>
                  <a:lnTo>
                    <a:pt x="2853726" y="612397"/>
                  </a:lnTo>
                  <a:lnTo>
                    <a:pt x="2989618" y="590526"/>
                  </a:lnTo>
                  <a:lnTo>
                    <a:pt x="3125509" y="546783"/>
                  </a:lnTo>
                  <a:lnTo>
                    <a:pt x="3261401" y="546783"/>
                  </a:lnTo>
                  <a:lnTo>
                    <a:pt x="3397293" y="76549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765497"/>
            </a:xfrm>
            <a:custGeom>
              <a:avLst/>
              <a:pathLst>
                <a:path w="3397293" h="765497">
                  <a:moveTo>
                    <a:pt x="0" y="21871"/>
                  </a:moveTo>
                  <a:lnTo>
                    <a:pt x="135891" y="131228"/>
                  </a:lnTo>
                  <a:lnTo>
                    <a:pt x="271783" y="0"/>
                  </a:lnTo>
                  <a:lnTo>
                    <a:pt x="407675" y="43742"/>
                  </a:lnTo>
                  <a:lnTo>
                    <a:pt x="543566" y="43742"/>
                  </a:lnTo>
                  <a:lnTo>
                    <a:pt x="679458" y="43742"/>
                  </a:lnTo>
                  <a:lnTo>
                    <a:pt x="815350" y="87485"/>
                  </a:lnTo>
                  <a:lnTo>
                    <a:pt x="951242" y="43742"/>
                  </a:lnTo>
                  <a:lnTo>
                    <a:pt x="1087133" y="0"/>
                  </a:lnTo>
                  <a:lnTo>
                    <a:pt x="1223025" y="43742"/>
                  </a:lnTo>
                  <a:lnTo>
                    <a:pt x="1358917" y="0"/>
                  </a:lnTo>
                  <a:lnTo>
                    <a:pt x="1494809" y="21871"/>
                  </a:lnTo>
                  <a:lnTo>
                    <a:pt x="1630700" y="43742"/>
                  </a:lnTo>
                  <a:lnTo>
                    <a:pt x="1766592" y="43742"/>
                  </a:lnTo>
                  <a:lnTo>
                    <a:pt x="1902484" y="109356"/>
                  </a:lnTo>
                  <a:lnTo>
                    <a:pt x="2038375" y="196842"/>
                  </a:lnTo>
                  <a:lnTo>
                    <a:pt x="2174267" y="349941"/>
                  </a:lnTo>
                  <a:lnTo>
                    <a:pt x="2310159" y="328070"/>
                  </a:lnTo>
                  <a:lnTo>
                    <a:pt x="2446051" y="503041"/>
                  </a:lnTo>
                  <a:lnTo>
                    <a:pt x="2581942" y="503041"/>
                  </a:lnTo>
                  <a:lnTo>
                    <a:pt x="2717834" y="765497"/>
                  </a:lnTo>
                  <a:lnTo>
                    <a:pt x="2853726" y="612397"/>
                  </a:lnTo>
                  <a:lnTo>
                    <a:pt x="2989618" y="590526"/>
                  </a:lnTo>
                  <a:lnTo>
                    <a:pt x="3125509" y="546783"/>
                  </a:lnTo>
                  <a:lnTo>
                    <a:pt x="3261401" y="546783"/>
                  </a:lnTo>
                  <a:lnTo>
                    <a:pt x="3397293" y="76549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43894" y="1403693"/>
              <a:ext cx="31514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North Macedonia,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81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028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67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204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42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3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851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067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41638"/>
              <a:ext cx="3397293" cy="1674525"/>
            </a:xfrm>
            <a:custGeom>
              <a:avLst/>
              <a:pathLst>
                <a:path w="3397293" h="1674525">
                  <a:moveTo>
                    <a:pt x="0" y="47843"/>
                  </a:moveTo>
                  <a:lnTo>
                    <a:pt x="135891" y="287061"/>
                  </a:lnTo>
                  <a:lnTo>
                    <a:pt x="271783" y="0"/>
                  </a:lnTo>
                  <a:lnTo>
                    <a:pt x="407675" y="95687"/>
                  </a:lnTo>
                  <a:lnTo>
                    <a:pt x="543566" y="95687"/>
                  </a:lnTo>
                  <a:lnTo>
                    <a:pt x="679458" y="95687"/>
                  </a:lnTo>
                  <a:lnTo>
                    <a:pt x="815350" y="191374"/>
                  </a:lnTo>
                  <a:lnTo>
                    <a:pt x="951242" y="95687"/>
                  </a:lnTo>
                  <a:lnTo>
                    <a:pt x="1087133" y="0"/>
                  </a:lnTo>
                  <a:lnTo>
                    <a:pt x="1223025" y="95687"/>
                  </a:lnTo>
                  <a:lnTo>
                    <a:pt x="1358917" y="0"/>
                  </a:lnTo>
                  <a:lnTo>
                    <a:pt x="1494809" y="47843"/>
                  </a:lnTo>
                  <a:lnTo>
                    <a:pt x="1630700" y="95687"/>
                  </a:lnTo>
                  <a:lnTo>
                    <a:pt x="1766592" y="95687"/>
                  </a:lnTo>
                  <a:lnTo>
                    <a:pt x="1902484" y="239217"/>
                  </a:lnTo>
                  <a:lnTo>
                    <a:pt x="2038375" y="430592"/>
                  </a:lnTo>
                  <a:lnTo>
                    <a:pt x="2174267" y="765497"/>
                  </a:lnTo>
                  <a:lnTo>
                    <a:pt x="2310159" y="717653"/>
                  </a:lnTo>
                  <a:lnTo>
                    <a:pt x="2446051" y="1100402"/>
                  </a:lnTo>
                  <a:lnTo>
                    <a:pt x="2581942" y="1100402"/>
                  </a:lnTo>
                  <a:lnTo>
                    <a:pt x="2717834" y="1674525"/>
                  </a:lnTo>
                  <a:lnTo>
                    <a:pt x="2853726" y="1339620"/>
                  </a:lnTo>
                  <a:lnTo>
                    <a:pt x="2989618" y="1291776"/>
                  </a:lnTo>
                  <a:lnTo>
                    <a:pt x="3125509" y="1196089"/>
                  </a:lnTo>
                  <a:lnTo>
                    <a:pt x="3261401" y="1196089"/>
                  </a:lnTo>
                  <a:lnTo>
                    <a:pt x="3397293" y="1674525"/>
                  </a:lnTo>
                </a:path>
              </a:pathLst>
            </a:custGeom>
            <a:ln w="27101" cap="flat">
              <a:solidFill>
                <a:srgbClr val="0058AB">
                  <a:alpha val="100000"/>
                </a:srgbClr>
              </a:solidFill>
              <a:prstDash val="solid"/>
              <a:round/>
            </a:ln>
          </p:spPr>
          <p:txBody>
            <a:bodyPr/>
            <a:lstStyle/>
            <a:p/>
          </p:txBody>
        </p:sp>
        <p:sp>
          <p:nvSpPr>
            <p:cNvPr id="82" name="pl82"/>
            <p:cNvSpPr/>
            <p:nvPr/>
          </p:nvSpPr>
          <p:spPr>
            <a:xfrm>
              <a:off x="5437664" y="3342041"/>
              <a:ext cx="3397293" cy="717653"/>
            </a:xfrm>
            <a:custGeom>
              <a:avLst/>
              <a:pathLst>
                <a:path w="3397293" h="717653">
                  <a:moveTo>
                    <a:pt x="0" y="717653"/>
                  </a:moveTo>
                  <a:lnTo>
                    <a:pt x="135891" y="669810"/>
                  </a:lnTo>
                  <a:lnTo>
                    <a:pt x="271783" y="669810"/>
                  </a:lnTo>
                  <a:lnTo>
                    <a:pt x="407675" y="621966"/>
                  </a:lnTo>
                  <a:lnTo>
                    <a:pt x="543566" y="526279"/>
                  </a:lnTo>
                  <a:lnTo>
                    <a:pt x="679458" y="430592"/>
                  </a:lnTo>
                  <a:lnTo>
                    <a:pt x="815350" y="334905"/>
                  </a:lnTo>
                  <a:lnTo>
                    <a:pt x="951242" y="334905"/>
                  </a:lnTo>
                  <a:lnTo>
                    <a:pt x="1087133" y="239217"/>
                  </a:lnTo>
                  <a:lnTo>
                    <a:pt x="1223025" y="143530"/>
                  </a:lnTo>
                  <a:lnTo>
                    <a:pt x="1358917" y="95687"/>
                  </a:lnTo>
                  <a:lnTo>
                    <a:pt x="1494809" y="95687"/>
                  </a:lnTo>
                  <a:lnTo>
                    <a:pt x="1630700" y="95687"/>
                  </a:lnTo>
                  <a:lnTo>
                    <a:pt x="1766592" y="95687"/>
                  </a:lnTo>
                  <a:lnTo>
                    <a:pt x="1902484" y="95687"/>
                  </a:lnTo>
                  <a:lnTo>
                    <a:pt x="2038375" y="95687"/>
                  </a:lnTo>
                  <a:lnTo>
                    <a:pt x="2174267" y="47843"/>
                  </a:lnTo>
                  <a:lnTo>
                    <a:pt x="2310159" y="47843"/>
                  </a:lnTo>
                  <a:lnTo>
                    <a:pt x="2446051" y="0"/>
                  </a:lnTo>
                  <a:lnTo>
                    <a:pt x="2581942" y="0"/>
                  </a:lnTo>
                  <a:lnTo>
                    <a:pt x="2717834" y="143530"/>
                  </a:lnTo>
                  <a:lnTo>
                    <a:pt x="2853726" y="239217"/>
                  </a:lnTo>
                  <a:lnTo>
                    <a:pt x="2989618" y="143530"/>
                  </a:lnTo>
                  <a:lnTo>
                    <a:pt x="3125509" y="143530"/>
                  </a:lnTo>
                  <a:lnTo>
                    <a:pt x="3261401" y="95687"/>
                  </a:lnTo>
                  <a:lnTo>
                    <a:pt x="3397293" y="95687"/>
                  </a:lnTo>
                </a:path>
              </a:pathLst>
            </a:custGeom>
            <a:ln w="27101" cap="flat">
              <a:solidFill>
                <a:srgbClr val="80BD41">
                  <a:alpha val="100000"/>
                </a:srgbClr>
              </a:solidFill>
              <a:prstDash val="solid"/>
              <a:round/>
            </a:ln>
          </p:spPr>
          <p:txBody>
            <a:bodyPr/>
            <a:lstStyle/>
            <a:p/>
          </p:txBody>
        </p:sp>
        <p:sp>
          <p:nvSpPr>
            <p:cNvPr id="83" name="pl83"/>
            <p:cNvSpPr/>
            <p:nvPr/>
          </p:nvSpPr>
          <p:spPr>
            <a:xfrm>
              <a:off x="5437664" y="3198510"/>
              <a:ext cx="3397293" cy="382748"/>
            </a:xfrm>
            <a:custGeom>
              <a:avLst/>
              <a:pathLst>
                <a:path w="3397293" h="382748">
                  <a:moveTo>
                    <a:pt x="0" y="191374"/>
                  </a:moveTo>
                  <a:lnTo>
                    <a:pt x="135891" y="143530"/>
                  </a:lnTo>
                  <a:lnTo>
                    <a:pt x="271783" y="287061"/>
                  </a:lnTo>
                  <a:lnTo>
                    <a:pt x="407675" y="382748"/>
                  </a:lnTo>
                  <a:lnTo>
                    <a:pt x="543566" y="287061"/>
                  </a:lnTo>
                  <a:lnTo>
                    <a:pt x="679458" y="95687"/>
                  </a:lnTo>
                  <a:lnTo>
                    <a:pt x="815350" y="47843"/>
                  </a:lnTo>
                  <a:lnTo>
                    <a:pt x="951242" y="0"/>
                  </a:lnTo>
                  <a:lnTo>
                    <a:pt x="1087133" y="0"/>
                  </a:lnTo>
                  <a:lnTo>
                    <a:pt x="1223025" y="143530"/>
                  </a:lnTo>
                  <a:lnTo>
                    <a:pt x="1358917" y="191374"/>
                  </a:lnTo>
                  <a:lnTo>
                    <a:pt x="1494809" y="143530"/>
                  </a:lnTo>
                  <a:lnTo>
                    <a:pt x="1630700" y="95687"/>
                  </a:lnTo>
                  <a:lnTo>
                    <a:pt x="1766592" y="95687"/>
                  </a:lnTo>
                  <a:lnTo>
                    <a:pt x="1902484" y="239217"/>
                  </a:lnTo>
                  <a:lnTo>
                    <a:pt x="2038375" y="239217"/>
                  </a:lnTo>
                  <a:lnTo>
                    <a:pt x="2174267" y="334905"/>
                  </a:lnTo>
                  <a:lnTo>
                    <a:pt x="2310159" y="143530"/>
                  </a:lnTo>
                  <a:lnTo>
                    <a:pt x="2446051" y="191374"/>
                  </a:lnTo>
                  <a:lnTo>
                    <a:pt x="2581942" y="143530"/>
                  </a:lnTo>
                  <a:lnTo>
                    <a:pt x="2717834" y="334905"/>
                  </a:lnTo>
                  <a:lnTo>
                    <a:pt x="2853726" y="287061"/>
                  </a:lnTo>
                  <a:lnTo>
                    <a:pt x="2989618" y="334905"/>
                  </a:lnTo>
                  <a:lnTo>
                    <a:pt x="3125509" y="287061"/>
                  </a:lnTo>
                  <a:lnTo>
                    <a:pt x="3261401" y="382748"/>
                  </a:lnTo>
                  <a:lnTo>
                    <a:pt x="3397293" y="382748"/>
                  </a:lnTo>
                </a:path>
              </a:pathLst>
            </a:custGeom>
            <a:ln w="27101" cap="flat">
              <a:solidFill>
                <a:srgbClr val="961A49">
                  <a:alpha val="100000"/>
                </a:srgbClr>
              </a:solidFill>
              <a:prstDash val="solid"/>
              <a:round/>
            </a:ln>
          </p:spPr>
          <p:txBody>
            <a:bodyPr/>
            <a:lstStyle/>
            <a:p/>
          </p:txBody>
        </p:sp>
        <p:sp>
          <p:nvSpPr>
            <p:cNvPr id="84" name="pl84"/>
            <p:cNvSpPr/>
            <p:nvPr/>
          </p:nvSpPr>
          <p:spPr>
            <a:xfrm>
              <a:off x="5437664" y="334204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41638"/>
              <a:ext cx="3397293" cy="1674525"/>
            </a:xfrm>
            <a:custGeom>
              <a:avLst/>
              <a:pathLst>
                <a:path w="3397293" h="1674525">
                  <a:moveTo>
                    <a:pt x="0" y="47843"/>
                  </a:moveTo>
                  <a:lnTo>
                    <a:pt x="135891" y="287061"/>
                  </a:lnTo>
                  <a:lnTo>
                    <a:pt x="271783" y="0"/>
                  </a:lnTo>
                  <a:lnTo>
                    <a:pt x="407675" y="95687"/>
                  </a:lnTo>
                  <a:lnTo>
                    <a:pt x="543566" y="95687"/>
                  </a:lnTo>
                  <a:lnTo>
                    <a:pt x="679458" y="95687"/>
                  </a:lnTo>
                  <a:lnTo>
                    <a:pt x="815350" y="191374"/>
                  </a:lnTo>
                  <a:lnTo>
                    <a:pt x="951242" y="95687"/>
                  </a:lnTo>
                  <a:lnTo>
                    <a:pt x="1087133" y="0"/>
                  </a:lnTo>
                  <a:lnTo>
                    <a:pt x="1223025" y="95687"/>
                  </a:lnTo>
                  <a:lnTo>
                    <a:pt x="1358917" y="0"/>
                  </a:lnTo>
                  <a:lnTo>
                    <a:pt x="1494809" y="47843"/>
                  </a:lnTo>
                  <a:lnTo>
                    <a:pt x="1630700" y="95687"/>
                  </a:lnTo>
                  <a:lnTo>
                    <a:pt x="1766592" y="95687"/>
                  </a:lnTo>
                  <a:lnTo>
                    <a:pt x="1902484" y="239217"/>
                  </a:lnTo>
                  <a:lnTo>
                    <a:pt x="2038375" y="430592"/>
                  </a:lnTo>
                  <a:lnTo>
                    <a:pt x="2174267" y="765497"/>
                  </a:lnTo>
                  <a:lnTo>
                    <a:pt x="2310159" y="717653"/>
                  </a:lnTo>
                  <a:lnTo>
                    <a:pt x="2446051" y="1100402"/>
                  </a:lnTo>
                  <a:lnTo>
                    <a:pt x="2581942" y="1100402"/>
                  </a:lnTo>
                  <a:lnTo>
                    <a:pt x="2717834" y="1674525"/>
                  </a:lnTo>
                  <a:lnTo>
                    <a:pt x="2853726" y="1339620"/>
                  </a:lnTo>
                  <a:lnTo>
                    <a:pt x="2989618" y="1291776"/>
                  </a:lnTo>
                  <a:lnTo>
                    <a:pt x="3125509" y="1196089"/>
                  </a:lnTo>
                  <a:lnTo>
                    <a:pt x="3261401" y="1196089"/>
                  </a:lnTo>
                  <a:lnTo>
                    <a:pt x="3397293" y="1674525"/>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65089"/>
              <a:ext cx="0" cy="124393"/>
            </a:xfrm>
            <a:custGeom>
              <a:avLst/>
              <a:pathLst>
                <a:path w="0" h="124393">
                  <a:moveTo>
                    <a:pt x="0" y="1243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65089"/>
              <a:ext cx="0" cy="172236"/>
            </a:xfrm>
            <a:custGeom>
              <a:avLst/>
              <a:pathLst>
                <a:path w="0" h="172236">
                  <a:moveTo>
                    <a:pt x="0" y="1722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65089"/>
              <a:ext cx="0" cy="76549"/>
            </a:xfrm>
            <a:custGeom>
              <a:avLst/>
              <a:pathLst>
                <a:path w="0" h="76549">
                  <a:moveTo>
                    <a:pt x="0" y="765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65089"/>
              <a:ext cx="0" cy="507141"/>
            </a:xfrm>
            <a:custGeom>
              <a:avLst/>
              <a:pathLst>
                <a:path w="0" h="507141">
                  <a:moveTo>
                    <a:pt x="0" y="5071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65089"/>
              <a:ext cx="0" cy="1176952"/>
            </a:xfrm>
            <a:custGeom>
              <a:avLst/>
              <a:pathLst>
                <a:path w="0" h="1176952">
                  <a:moveTo>
                    <a:pt x="0" y="11769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65089"/>
              <a:ext cx="0" cy="1272639"/>
            </a:xfrm>
            <a:custGeom>
              <a:avLst/>
              <a:pathLst>
                <a:path w="0" h="1272639">
                  <a:moveTo>
                    <a:pt x="0" y="12726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65089"/>
              <a:ext cx="0" cy="1751074"/>
            </a:xfrm>
            <a:custGeom>
              <a:avLst/>
              <a:pathLst>
                <a:path w="0" h="1751074">
                  <a:moveTo>
                    <a:pt x="0" y="175107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41638"/>
              <a:ext cx="3397293" cy="1674525"/>
            </a:xfrm>
            <a:custGeom>
              <a:avLst/>
              <a:pathLst>
                <a:path w="3397293" h="1674525">
                  <a:moveTo>
                    <a:pt x="0" y="47843"/>
                  </a:moveTo>
                  <a:lnTo>
                    <a:pt x="135891" y="287061"/>
                  </a:lnTo>
                  <a:lnTo>
                    <a:pt x="271783" y="0"/>
                  </a:lnTo>
                  <a:lnTo>
                    <a:pt x="407675" y="95687"/>
                  </a:lnTo>
                  <a:lnTo>
                    <a:pt x="543566" y="95687"/>
                  </a:lnTo>
                  <a:lnTo>
                    <a:pt x="679458" y="95687"/>
                  </a:lnTo>
                  <a:lnTo>
                    <a:pt x="815350" y="191374"/>
                  </a:lnTo>
                  <a:lnTo>
                    <a:pt x="951242" y="95687"/>
                  </a:lnTo>
                  <a:lnTo>
                    <a:pt x="1087133" y="0"/>
                  </a:lnTo>
                  <a:lnTo>
                    <a:pt x="1223025" y="95687"/>
                  </a:lnTo>
                  <a:lnTo>
                    <a:pt x="1358917" y="0"/>
                  </a:lnTo>
                  <a:lnTo>
                    <a:pt x="1494809" y="47843"/>
                  </a:lnTo>
                  <a:lnTo>
                    <a:pt x="1630700" y="95687"/>
                  </a:lnTo>
                  <a:lnTo>
                    <a:pt x="1766592" y="95687"/>
                  </a:lnTo>
                  <a:lnTo>
                    <a:pt x="1902484" y="239217"/>
                  </a:lnTo>
                  <a:lnTo>
                    <a:pt x="2038375" y="430592"/>
                  </a:lnTo>
                  <a:lnTo>
                    <a:pt x="2174267" y="765497"/>
                  </a:lnTo>
                  <a:lnTo>
                    <a:pt x="2310159" y="717653"/>
                  </a:lnTo>
                  <a:lnTo>
                    <a:pt x="2446051" y="1100402"/>
                  </a:lnTo>
                  <a:lnTo>
                    <a:pt x="2581942" y="1100402"/>
                  </a:lnTo>
                  <a:lnTo>
                    <a:pt x="2717834" y="1674525"/>
                  </a:lnTo>
                  <a:lnTo>
                    <a:pt x="2853726" y="1339620"/>
                  </a:lnTo>
                  <a:lnTo>
                    <a:pt x="2989618" y="1291776"/>
                  </a:lnTo>
                  <a:lnTo>
                    <a:pt x="3125509" y="1196089"/>
                  </a:lnTo>
                  <a:lnTo>
                    <a:pt x="3261401" y="1196089"/>
                  </a:lnTo>
                  <a:lnTo>
                    <a:pt x="3397293" y="1674525"/>
                  </a:lnTo>
                </a:path>
              </a:pathLst>
            </a:custGeom>
            <a:ln w="27101" cap="flat">
              <a:solidFill>
                <a:srgbClr val="0058AB">
                  <a:alpha val="100000"/>
                </a:srgbClr>
              </a:solidFill>
              <a:prstDash val="solid"/>
              <a:round/>
            </a:ln>
          </p:spPr>
          <p:txBody>
            <a:bodyPr/>
            <a:lstStyle/>
            <a:p/>
          </p:txBody>
        </p:sp>
        <p:sp>
          <p:nvSpPr>
            <p:cNvPr id="94" name="tx94"/>
            <p:cNvSpPr/>
            <p:nvPr/>
          </p:nvSpPr>
          <p:spPr>
            <a:xfrm>
              <a:off x="5377374" y="2106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56833" y="2106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6" name="tx96"/>
            <p:cNvSpPr/>
            <p:nvPr/>
          </p:nvSpPr>
          <p:spPr>
            <a:xfrm>
              <a:off x="6736291" y="21054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7" name="tx97"/>
            <p:cNvSpPr/>
            <p:nvPr/>
          </p:nvSpPr>
          <p:spPr>
            <a:xfrm>
              <a:off x="7415750" y="2106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7989462" y="21055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1068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56617" y="21068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1" name="tx101"/>
            <p:cNvSpPr/>
            <p:nvPr/>
          </p:nvSpPr>
          <p:spPr>
            <a:xfrm>
              <a:off x="8902429" y="33986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54219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7683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2899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114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33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85455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7271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71496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9121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5994299" y="499074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21" name="tx121"/>
            <p:cNvSpPr/>
            <p:nvPr/>
          </p:nvSpPr>
          <p:spPr>
            <a:xfrm>
              <a:off x="74167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179235"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364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9749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134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556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1941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26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358361" cy="114824"/>
            </a:xfrm>
            <a:prstGeom prst="rect">
              <a:avLst/>
            </a:prstGeom>
            <a:solidFill>
              <a:srgbClr val="E2231A">
                <a:alpha val="80000"/>
              </a:srgbClr>
            </a:solidFill>
          </p:spPr>
          <p:txBody>
            <a:bodyPr/>
            <a:lstStyle/>
            <a:p/>
          </p:txBody>
        </p:sp>
        <p:sp>
          <p:nvSpPr>
            <p:cNvPr id="135" name="rc135"/>
            <p:cNvSpPr/>
            <p:nvPr/>
          </p:nvSpPr>
          <p:spPr>
            <a:xfrm>
              <a:off x="1317178" y="5743865"/>
              <a:ext cx="5431735"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0607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84456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2830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North Macedonia (63%) was 21 percentage points lower than the global average (84%) and 25 percentage points lower than the average across all ECAR countries (88%).
National MCV1 coverage was 12 percentage points lower than in 2019 (75%).
This equates to 6,000 unvaccinated children in 2025 compared to 5,000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MCV1 coverage was 63% - this is 12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North Macedonia ranked number 3 out of 21 countries for lowest MCV1 coverage (based on tied ranks).
North Macedonia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was among the countries with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40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60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7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9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0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1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3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5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40694"/>
              <a:ext cx="239888" cy="867327"/>
            </a:xfrm>
            <a:prstGeom prst="rect">
              <a:avLst/>
            </a:prstGeom>
            <a:solidFill>
              <a:srgbClr val="80BD41">
                <a:alpha val="100000"/>
              </a:srgbClr>
            </a:solidFill>
          </p:spPr>
          <p:txBody>
            <a:bodyPr/>
            <a:lstStyle/>
            <a:p/>
          </p:txBody>
        </p:sp>
        <p:sp>
          <p:nvSpPr>
            <p:cNvPr id="26" name="rc26"/>
            <p:cNvSpPr/>
            <p:nvPr/>
          </p:nvSpPr>
          <p:spPr>
            <a:xfrm>
              <a:off x="1296273" y="3413941"/>
              <a:ext cx="239888" cy="26752"/>
            </a:xfrm>
            <a:prstGeom prst="rect">
              <a:avLst/>
            </a:prstGeom>
            <a:solidFill>
              <a:srgbClr val="E2231A">
                <a:alpha val="100000"/>
              </a:srgbClr>
            </a:solidFill>
          </p:spPr>
          <p:txBody>
            <a:bodyPr/>
            <a:lstStyle/>
            <a:p/>
          </p:txBody>
        </p:sp>
        <p:sp>
          <p:nvSpPr>
            <p:cNvPr id="27" name="rc27"/>
            <p:cNvSpPr/>
            <p:nvPr/>
          </p:nvSpPr>
          <p:spPr>
            <a:xfrm>
              <a:off x="1562816" y="3543143"/>
              <a:ext cx="239888" cy="764877"/>
            </a:xfrm>
            <a:prstGeom prst="rect">
              <a:avLst/>
            </a:prstGeom>
            <a:solidFill>
              <a:srgbClr val="80BD41">
                <a:alpha val="100000"/>
              </a:srgbClr>
            </a:solidFill>
          </p:spPr>
          <p:txBody>
            <a:bodyPr/>
            <a:lstStyle/>
            <a:p/>
          </p:txBody>
        </p:sp>
        <p:sp>
          <p:nvSpPr>
            <p:cNvPr id="28" name="rc28"/>
            <p:cNvSpPr/>
            <p:nvPr/>
          </p:nvSpPr>
          <p:spPr>
            <a:xfrm>
              <a:off x="1562816" y="3476566"/>
              <a:ext cx="239888" cy="66577"/>
            </a:xfrm>
            <a:prstGeom prst="rect">
              <a:avLst/>
            </a:prstGeom>
            <a:solidFill>
              <a:srgbClr val="E2231A">
                <a:alpha val="100000"/>
              </a:srgbClr>
            </a:solidFill>
          </p:spPr>
          <p:txBody>
            <a:bodyPr/>
            <a:lstStyle/>
            <a:p/>
          </p:txBody>
        </p:sp>
        <p:sp>
          <p:nvSpPr>
            <p:cNvPr id="29" name="rc29"/>
            <p:cNvSpPr/>
            <p:nvPr/>
          </p:nvSpPr>
          <p:spPr>
            <a:xfrm>
              <a:off x="1829360" y="3465014"/>
              <a:ext cx="239888" cy="843007"/>
            </a:xfrm>
            <a:prstGeom prst="rect">
              <a:avLst/>
            </a:prstGeom>
            <a:solidFill>
              <a:srgbClr val="80BD41">
                <a:alpha val="100000"/>
              </a:srgbClr>
            </a:solidFill>
          </p:spPr>
          <p:txBody>
            <a:bodyPr/>
            <a:lstStyle/>
            <a:p/>
          </p:txBody>
        </p:sp>
        <p:sp>
          <p:nvSpPr>
            <p:cNvPr id="30" name="rc30"/>
            <p:cNvSpPr/>
            <p:nvPr/>
          </p:nvSpPr>
          <p:spPr>
            <a:xfrm>
              <a:off x="1829360" y="3447686"/>
              <a:ext cx="239888" cy="17328"/>
            </a:xfrm>
            <a:prstGeom prst="rect">
              <a:avLst/>
            </a:prstGeom>
            <a:solidFill>
              <a:srgbClr val="E2231A">
                <a:alpha val="100000"/>
              </a:srgbClr>
            </a:solidFill>
          </p:spPr>
          <p:txBody>
            <a:bodyPr/>
            <a:lstStyle/>
            <a:p/>
          </p:txBody>
        </p:sp>
        <p:sp>
          <p:nvSpPr>
            <p:cNvPr id="31" name="rc31"/>
            <p:cNvSpPr/>
            <p:nvPr/>
          </p:nvSpPr>
          <p:spPr>
            <a:xfrm>
              <a:off x="2095903" y="3499975"/>
              <a:ext cx="239888" cy="808046"/>
            </a:xfrm>
            <a:prstGeom prst="rect">
              <a:avLst/>
            </a:prstGeom>
            <a:solidFill>
              <a:srgbClr val="80BD41">
                <a:alpha val="100000"/>
              </a:srgbClr>
            </a:solidFill>
          </p:spPr>
          <p:txBody>
            <a:bodyPr/>
            <a:lstStyle/>
            <a:p/>
          </p:txBody>
        </p:sp>
        <p:sp>
          <p:nvSpPr>
            <p:cNvPr id="32" name="rc32"/>
            <p:cNvSpPr/>
            <p:nvPr/>
          </p:nvSpPr>
          <p:spPr>
            <a:xfrm>
              <a:off x="2095903" y="3466230"/>
              <a:ext cx="239888" cy="33744"/>
            </a:xfrm>
            <a:prstGeom prst="rect">
              <a:avLst/>
            </a:prstGeom>
            <a:solidFill>
              <a:srgbClr val="E2231A">
                <a:alpha val="100000"/>
              </a:srgbClr>
            </a:solidFill>
          </p:spPr>
          <p:txBody>
            <a:bodyPr/>
            <a:lstStyle/>
            <a:p/>
          </p:txBody>
        </p:sp>
        <p:sp>
          <p:nvSpPr>
            <p:cNvPr id="33" name="rc33"/>
            <p:cNvSpPr/>
            <p:nvPr/>
          </p:nvSpPr>
          <p:spPr>
            <a:xfrm>
              <a:off x="2362446" y="3601209"/>
              <a:ext cx="239888" cy="706812"/>
            </a:xfrm>
            <a:prstGeom prst="rect">
              <a:avLst/>
            </a:prstGeom>
            <a:solidFill>
              <a:srgbClr val="80BD41">
                <a:alpha val="100000"/>
              </a:srgbClr>
            </a:solidFill>
          </p:spPr>
          <p:txBody>
            <a:bodyPr/>
            <a:lstStyle/>
            <a:p/>
          </p:txBody>
        </p:sp>
        <p:sp>
          <p:nvSpPr>
            <p:cNvPr id="34" name="rc34"/>
            <p:cNvSpPr/>
            <p:nvPr/>
          </p:nvSpPr>
          <p:spPr>
            <a:xfrm>
              <a:off x="2362446" y="3571720"/>
              <a:ext cx="239888" cy="29488"/>
            </a:xfrm>
            <a:prstGeom prst="rect">
              <a:avLst/>
            </a:prstGeom>
            <a:solidFill>
              <a:srgbClr val="E2231A">
                <a:alpha val="100000"/>
              </a:srgbClr>
            </a:solidFill>
          </p:spPr>
          <p:txBody>
            <a:bodyPr/>
            <a:lstStyle/>
            <a:p/>
          </p:txBody>
        </p:sp>
        <p:sp>
          <p:nvSpPr>
            <p:cNvPr id="35" name="rc35"/>
            <p:cNvSpPr/>
            <p:nvPr/>
          </p:nvSpPr>
          <p:spPr>
            <a:xfrm>
              <a:off x="2628989" y="3625529"/>
              <a:ext cx="239888" cy="682492"/>
            </a:xfrm>
            <a:prstGeom prst="rect">
              <a:avLst/>
            </a:prstGeom>
            <a:solidFill>
              <a:srgbClr val="80BD41">
                <a:alpha val="100000"/>
              </a:srgbClr>
            </a:solidFill>
          </p:spPr>
          <p:txBody>
            <a:bodyPr/>
            <a:lstStyle/>
            <a:p/>
          </p:txBody>
        </p:sp>
        <p:sp>
          <p:nvSpPr>
            <p:cNvPr id="36" name="rc36"/>
            <p:cNvSpPr/>
            <p:nvPr/>
          </p:nvSpPr>
          <p:spPr>
            <a:xfrm>
              <a:off x="2628989" y="3596952"/>
              <a:ext cx="239888" cy="28576"/>
            </a:xfrm>
            <a:prstGeom prst="rect">
              <a:avLst/>
            </a:prstGeom>
            <a:solidFill>
              <a:srgbClr val="E2231A">
                <a:alpha val="100000"/>
              </a:srgbClr>
            </a:solidFill>
          </p:spPr>
          <p:txBody>
            <a:bodyPr/>
            <a:lstStyle/>
            <a:p/>
          </p:txBody>
        </p:sp>
        <p:sp>
          <p:nvSpPr>
            <p:cNvPr id="37" name="rc37"/>
            <p:cNvSpPr/>
            <p:nvPr/>
          </p:nvSpPr>
          <p:spPr>
            <a:xfrm>
              <a:off x="2895532" y="3617321"/>
              <a:ext cx="239888" cy="690700"/>
            </a:xfrm>
            <a:prstGeom prst="rect">
              <a:avLst/>
            </a:prstGeom>
            <a:solidFill>
              <a:srgbClr val="80BD41">
                <a:alpha val="100000"/>
              </a:srgbClr>
            </a:solidFill>
          </p:spPr>
          <p:txBody>
            <a:bodyPr/>
            <a:lstStyle/>
            <a:p/>
          </p:txBody>
        </p:sp>
        <p:sp>
          <p:nvSpPr>
            <p:cNvPr id="38" name="rc38"/>
            <p:cNvSpPr/>
            <p:nvPr/>
          </p:nvSpPr>
          <p:spPr>
            <a:xfrm>
              <a:off x="2895532" y="3573240"/>
              <a:ext cx="239888" cy="44080"/>
            </a:xfrm>
            <a:prstGeom prst="rect">
              <a:avLst/>
            </a:prstGeom>
            <a:solidFill>
              <a:srgbClr val="E2231A">
                <a:alpha val="100000"/>
              </a:srgbClr>
            </a:solidFill>
          </p:spPr>
          <p:txBody>
            <a:bodyPr/>
            <a:lstStyle/>
            <a:p/>
          </p:txBody>
        </p:sp>
        <p:sp>
          <p:nvSpPr>
            <p:cNvPr id="39" name="rc39"/>
            <p:cNvSpPr/>
            <p:nvPr/>
          </p:nvSpPr>
          <p:spPr>
            <a:xfrm>
              <a:off x="3162075" y="3597864"/>
              <a:ext cx="239888" cy="710156"/>
            </a:xfrm>
            <a:prstGeom prst="rect">
              <a:avLst/>
            </a:prstGeom>
            <a:solidFill>
              <a:srgbClr val="80BD41">
                <a:alpha val="100000"/>
              </a:srgbClr>
            </a:solidFill>
          </p:spPr>
          <p:txBody>
            <a:bodyPr/>
            <a:lstStyle/>
            <a:p/>
          </p:txBody>
        </p:sp>
        <p:sp>
          <p:nvSpPr>
            <p:cNvPr id="40" name="rc40"/>
            <p:cNvSpPr/>
            <p:nvPr/>
          </p:nvSpPr>
          <p:spPr>
            <a:xfrm>
              <a:off x="3162075" y="3568376"/>
              <a:ext cx="239888" cy="29488"/>
            </a:xfrm>
            <a:prstGeom prst="rect">
              <a:avLst/>
            </a:prstGeom>
            <a:solidFill>
              <a:srgbClr val="E2231A">
                <a:alpha val="100000"/>
              </a:srgbClr>
            </a:solidFill>
          </p:spPr>
          <p:txBody>
            <a:bodyPr/>
            <a:lstStyle/>
            <a:p/>
          </p:txBody>
        </p:sp>
        <p:sp>
          <p:nvSpPr>
            <p:cNvPr id="41" name="rc41"/>
            <p:cNvSpPr/>
            <p:nvPr/>
          </p:nvSpPr>
          <p:spPr>
            <a:xfrm>
              <a:off x="3428618" y="3578104"/>
              <a:ext cx="239888" cy="729917"/>
            </a:xfrm>
            <a:prstGeom prst="rect">
              <a:avLst/>
            </a:prstGeom>
            <a:solidFill>
              <a:srgbClr val="80BD41">
                <a:alpha val="100000"/>
              </a:srgbClr>
            </a:solidFill>
          </p:spPr>
          <p:txBody>
            <a:bodyPr/>
            <a:lstStyle/>
            <a:p/>
          </p:txBody>
        </p:sp>
        <p:sp>
          <p:nvSpPr>
            <p:cNvPr id="42" name="rc42"/>
            <p:cNvSpPr/>
            <p:nvPr/>
          </p:nvSpPr>
          <p:spPr>
            <a:xfrm>
              <a:off x="3428618" y="3563208"/>
              <a:ext cx="239888" cy="14896"/>
            </a:xfrm>
            <a:prstGeom prst="rect">
              <a:avLst/>
            </a:prstGeom>
            <a:solidFill>
              <a:srgbClr val="E2231A">
                <a:alpha val="100000"/>
              </a:srgbClr>
            </a:solidFill>
          </p:spPr>
          <p:txBody>
            <a:bodyPr/>
            <a:lstStyle/>
            <a:p/>
          </p:txBody>
        </p:sp>
        <p:sp>
          <p:nvSpPr>
            <p:cNvPr id="43" name="rc43"/>
            <p:cNvSpPr/>
            <p:nvPr/>
          </p:nvSpPr>
          <p:spPr>
            <a:xfrm>
              <a:off x="3695161" y="3574760"/>
              <a:ext cx="239888" cy="733261"/>
            </a:xfrm>
            <a:prstGeom prst="rect">
              <a:avLst/>
            </a:prstGeom>
            <a:solidFill>
              <a:srgbClr val="80BD41">
                <a:alpha val="100000"/>
              </a:srgbClr>
            </a:solidFill>
          </p:spPr>
          <p:txBody>
            <a:bodyPr/>
            <a:lstStyle/>
            <a:p/>
          </p:txBody>
        </p:sp>
        <p:sp>
          <p:nvSpPr>
            <p:cNvPr id="44" name="rc44"/>
            <p:cNvSpPr/>
            <p:nvPr/>
          </p:nvSpPr>
          <p:spPr>
            <a:xfrm>
              <a:off x="3695161" y="3544360"/>
              <a:ext cx="239888" cy="30400"/>
            </a:xfrm>
            <a:prstGeom prst="rect">
              <a:avLst/>
            </a:prstGeom>
            <a:solidFill>
              <a:srgbClr val="E2231A">
                <a:alpha val="100000"/>
              </a:srgbClr>
            </a:solidFill>
          </p:spPr>
          <p:txBody>
            <a:bodyPr/>
            <a:lstStyle/>
            <a:p/>
          </p:txBody>
        </p:sp>
        <p:sp>
          <p:nvSpPr>
            <p:cNvPr id="45" name="rc45"/>
            <p:cNvSpPr/>
            <p:nvPr/>
          </p:nvSpPr>
          <p:spPr>
            <a:xfrm>
              <a:off x="3961705" y="3536759"/>
              <a:ext cx="239888" cy="771261"/>
            </a:xfrm>
            <a:prstGeom prst="rect">
              <a:avLst/>
            </a:prstGeom>
            <a:solidFill>
              <a:srgbClr val="80BD41">
                <a:alpha val="100000"/>
              </a:srgbClr>
            </a:solidFill>
          </p:spPr>
          <p:txBody>
            <a:bodyPr/>
            <a:lstStyle/>
            <a:p/>
          </p:txBody>
        </p:sp>
        <p:sp>
          <p:nvSpPr>
            <p:cNvPr id="46" name="rc46"/>
            <p:cNvSpPr/>
            <p:nvPr/>
          </p:nvSpPr>
          <p:spPr>
            <a:xfrm>
              <a:off x="3961705" y="3520951"/>
              <a:ext cx="239888" cy="15808"/>
            </a:xfrm>
            <a:prstGeom prst="rect">
              <a:avLst/>
            </a:prstGeom>
            <a:solidFill>
              <a:srgbClr val="E2231A">
                <a:alpha val="100000"/>
              </a:srgbClr>
            </a:solidFill>
          </p:spPr>
          <p:txBody>
            <a:bodyPr/>
            <a:lstStyle/>
            <a:p/>
          </p:txBody>
        </p:sp>
        <p:sp>
          <p:nvSpPr>
            <p:cNvPr id="47" name="rc47"/>
            <p:cNvSpPr/>
            <p:nvPr/>
          </p:nvSpPr>
          <p:spPr>
            <a:xfrm>
              <a:off x="4228248" y="3593304"/>
              <a:ext cx="239888" cy="714716"/>
            </a:xfrm>
            <a:prstGeom prst="rect">
              <a:avLst/>
            </a:prstGeom>
            <a:solidFill>
              <a:srgbClr val="80BD41">
                <a:alpha val="100000"/>
              </a:srgbClr>
            </a:solidFill>
          </p:spPr>
          <p:txBody>
            <a:bodyPr/>
            <a:lstStyle/>
            <a:p/>
          </p:txBody>
        </p:sp>
        <p:sp>
          <p:nvSpPr>
            <p:cNvPr id="48" name="rc48"/>
            <p:cNvSpPr/>
            <p:nvPr/>
          </p:nvSpPr>
          <p:spPr>
            <a:xfrm>
              <a:off x="4228248" y="3571112"/>
              <a:ext cx="239888" cy="22192"/>
            </a:xfrm>
            <a:prstGeom prst="rect">
              <a:avLst/>
            </a:prstGeom>
            <a:solidFill>
              <a:srgbClr val="E2231A">
                <a:alpha val="100000"/>
              </a:srgbClr>
            </a:solidFill>
          </p:spPr>
          <p:txBody>
            <a:bodyPr/>
            <a:lstStyle/>
            <a:p/>
          </p:txBody>
        </p:sp>
        <p:sp>
          <p:nvSpPr>
            <p:cNvPr id="49" name="rc49"/>
            <p:cNvSpPr/>
            <p:nvPr/>
          </p:nvSpPr>
          <p:spPr>
            <a:xfrm>
              <a:off x="4494791" y="3580536"/>
              <a:ext cx="239888" cy="727484"/>
            </a:xfrm>
            <a:prstGeom prst="rect">
              <a:avLst/>
            </a:prstGeom>
            <a:solidFill>
              <a:srgbClr val="80BD41">
                <a:alpha val="100000"/>
              </a:srgbClr>
            </a:solidFill>
          </p:spPr>
          <p:txBody>
            <a:bodyPr/>
            <a:lstStyle/>
            <a:p/>
          </p:txBody>
        </p:sp>
        <p:sp>
          <p:nvSpPr>
            <p:cNvPr id="50" name="rc50"/>
            <p:cNvSpPr/>
            <p:nvPr/>
          </p:nvSpPr>
          <p:spPr>
            <a:xfrm>
              <a:off x="4494791" y="3550136"/>
              <a:ext cx="239888" cy="30400"/>
            </a:xfrm>
            <a:prstGeom prst="rect">
              <a:avLst/>
            </a:prstGeom>
            <a:solidFill>
              <a:srgbClr val="E2231A">
                <a:alpha val="100000"/>
              </a:srgbClr>
            </a:solidFill>
          </p:spPr>
          <p:txBody>
            <a:bodyPr/>
            <a:lstStyle/>
            <a:p/>
          </p:txBody>
        </p:sp>
        <p:sp>
          <p:nvSpPr>
            <p:cNvPr id="51" name="rc51"/>
            <p:cNvSpPr/>
            <p:nvPr/>
          </p:nvSpPr>
          <p:spPr>
            <a:xfrm>
              <a:off x="4761334" y="3598472"/>
              <a:ext cx="239888" cy="709548"/>
            </a:xfrm>
            <a:prstGeom prst="rect">
              <a:avLst/>
            </a:prstGeom>
            <a:solidFill>
              <a:srgbClr val="80BD41">
                <a:alpha val="100000"/>
              </a:srgbClr>
            </a:solidFill>
          </p:spPr>
          <p:txBody>
            <a:bodyPr/>
            <a:lstStyle/>
            <a:p/>
          </p:txBody>
        </p:sp>
        <p:sp>
          <p:nvSpPr>
            <p:cNvPr id="52" name="rc52"/>
            <p:cNvSpPr/>
            <p:nvPr/>
          </p:nvSpPr>
          <p:spPr>
            <a:xfrm>
              <a:off x="4761334" y="3568984"/>
              <a:ext cx="239888" cy="29488"/>
            </a:xfrm>
            <a:prstGeom prst="rect">
              <a:avLst/>
            </a:prstGeom>
            <a:solidFill>
              <a:srgbClr val="E2231A">
                <a:alpha val="100000"/>
              </a:srgbClr>
            </a:solidFill>
          </p:spPr>
          <p:txBody>
            <a:bodyPr/>
            <a:lstStyle/>
            <a:p/>
          </p:txBody>
        </p:sp>
        <p:sp>
          <p:nvSpPr>
            <p:cNvPr id="53" name="rc53"/>
            <p:cNvSpPr/>
            <p:nvPr/>
          </p:nvSpPr>
          <p:spPr>
            <a:xfrm>
              <a:off x="5027877" y="3612761"/>
              <a:ext cx="239888" cy="695260"/>
            </a:xfrm>
            <a:prstGeom prst="rect">
              <a:avLst/>
            </a:prstGeom>
            <a:solidFill>
              <a:srgbClr val="80BD41">
                <a:alpha val="100000"/>
              </a:srgbClr>
            </a:solidFill>
          </p:spPr>
          <p:txBody>
            <a:bodyPr/>
            <a:lstStyle/>
            <a:p/>
          </p:txBody>
        </p:sp>
        <p:sp>
          <p:nvSpPr>
            <p:cNvPr id="54" name="rc54"/>
            <p:cNvSpPr/>
            <p:nvPr/>
          </p:nvSpPr>
          <p:spPr>
            <a:xfrm>
              <a:off x="5027877" y="3560472"/>
              <a:ext cx="239888" cy="52288"/>
            </a:xfrm>
            <a:prstGeom prst="rect">
              <a:avLst/>
            </a:prstGeom>
            <a:solidFill>
              <a:srgbClr val="E2231A">
                <a:alpha val="100000"/>
              </a:srgbClr>
            </a:solidFill>
          </p:spPr>
          <p:txBody>
            <a:bodyPr/>
            <a:lstStyle/>
            <a:p/>
          </p:txBody>
        </p:sp>
        <p:sp>
          <p:nvSpPr>
            <p:cNvPr id="55" name="rc55"/>
            <p:cNvSpPr/>
            <p:nvPr/>
          </p:nvSpPr>
          <p:spPr>
            <a:xfrm>
              <a:off x="5294420" y="3655626"/>
              <a:ext cx="239888" cy="652395"/>
            </a:xfrm>
            <a:prstGeom prst="rect">
              <a:avLst/>
            </a:prstGeom>
            <a:solidFill>
              <a:srgbClr val="80BD41">
                <a:alpha val="100000"/>
              </a:srgbClr>
            </a:solidFill>
          </p:spPr>
          <p:txBody>
            <a:bodyPr/>
            <a:lstStyle/>
            <a:p/>
          </p:txBody>
        </p:sp>
        <p:sp>
          <p:nvSpPr>
            <p:cNvPr id="56" name="rc56"/>
            <p:cNvSpPr/>
            <p:nvPr/>
          </p:nvSpPr>
          <p:spPr>
            <a:xfrm>
              <a:off x="5294420" y="3575064"/>
              <a:ext cx="239888" cy="80561"/>
            </a:xfrm>
            <a:prstGeom prst="rect">
              <a:avLst/>
            </a:prstGeom>
            <a:solidFill>
              <a:srgbClr val="E2231A">
                <a:alpha val="100000"/>
              </a:srgbClr>
            </a:solidFill>
          </p:spPr>
          <p:txBody>
            <a:bodyPr/>
            <a:lstStyle/>
            <a:p/>
          </p:txBody>
        </p:sp>
        <p:sp>
          <p:nvSpPr>
            <p:cNvPr id="57" name="rc57"/>
            <p:cNvSpPr/>
            <p:nvPr/>
          </p:nvSpPr>
          <p:spPr>
            <a:xfrm>
              <a:off x="5560963" y="3709434"/>
              <a:ext cx="239888" cy="598586"/>
            </a:xfrm>
            <a:prstGeom prst="rect">
              <a:avLst/>
            </a:prstGeom>
            <a:solidFill>
              <a:srgbClr val="80BD41">
                <a:alpha val="100000"/>
              </a:srgbClr>
            </a:solidFill>
          </p:spPr>
          <p:txBody>
            <a:bodyPr/>
            <a:lstStyle/>
            <a:p/>
          </p:txBody>
        </p:sp>
        <p:sp>
          <p:nvSpPr>
            <p:cNvPr id="58" name="rc58"/>
            <p:cNvSpPr/>
            <p:nvPr/>
          </p:nvSpPr>
          <p:spPr>
            <a:xfrm>
              <a:off x="5560963" y="3578104"/>
              <a:ext cx="239888" cy="131330"/>
            </a:xfrm>
            <a:prstGeom prst="rect">
              <a:avLst/>
            </a:prstGeom>
            <a:solidFill>
              <a:srgbClr val="E2231A">
                <a:alpha val="100000"/>
              </a:srgbClr>
            </a:solidFill>
          </p:spPr>
          <p:txBody>
            <a:bodyPr/>
            <a:lstStyle/>
            <a:p/>
          </p:txBody>
        </p:sp>
        <p:sp>
          <p:nvSpPr>
            <p:cNvPr id="59" name="rc59"/>
            <p:cNvSpPr/>
            <p:nvPr/>
          </p:nvSpPr>
          <p:spPr>
            <a:xfrm>
              <a:off x="5827506" y="3732843"/>
              <a:ext cx="239888" cy="575178"/>
            </a:xfrm>
            <a:prstGeom prst="rect">
              <a:avLst/>
            </a:prstGeom>
            <a:solidFill>
              <a:srgbClr val="80BD41">
                <a:alpha val="100000"/>
              </a:srgbClr>
            </a:solidFill>
          </p:spPr>
          <p:txBody>
            <a:bodyPr/>
            <a:lstStyle/>
            <a:p/>
          </p:txBody>
        </p:sp>
        <p:sp>
          <p:nvSpPr>
            <p:cNvPr id="60" name="rc60"/>
            <p:cNvSpPr/>
            <p:nvPr/>
          </p:nvSpPr>
          <p:spPr>
            <a:xfrm>
              <a:off x="5827506" y="3614889"/>
              <a:ext cx="239888" cy="117954"/>
            </a:xfrm>
            <a:prstGeom prst="rect">
              <a:avLst/>
            </a:prstGeom>
            <a:solidFill>
              <a:srgbClr val="E2231A">
                <a:alpha val="100000"/>
              </a:srgbClr>
            </a:solidFill>
          </p:spPr>
          <p:txBody>
            <a:bodyPr/>
            <a:lstStyle/>
            <a:p/>
          </p:txBody>
        </p:sp>
        <p:sp>
          <p:nvSpPr>
            <p:cNvPr id="61" name="rc61"/>
            <p:cNvSpPr/>
            <p:nvPr/>
          </p:nvSpPr>
          <p:spPr>
            <a:xfrm>
              <a:off x="6094049" y="3796684"/>
              <a:ext cx="239888" cy="511337"/>
            </a:xfrm>
            <a:prstGeom prst="rect">
              <a:avLst/>
            </a:prstGeom>
            <a:solidFill>
              <a:srgbClr val="80BD41">
                <a:alpha val="100000"/>
              </a:srgbClr>
            </a:solidFill>
          </p:spPr>
          <p:txBody>
            <a:bodyPr/>
            <a:lstStyle/>
            <a:p/>
          </p:txBody>
        </p:sp>
        <p:sp>
          <p:nvSpPr>
            <p:cNvPr id="62" name="rc62"/>
            <p:cNvSpPr/>
            <p:nvPr/>
          </p:nvSpPr>
          <p:spPr>
            <a:xfrm>
              <a:off x="6094049" y="3626137"/>
              <a:ext cx="239888" cy="170547"/>
            </a:xfrm>
            <a:prstGeom prst="rect">
              <a:avLst/>
            </a:prstGeom>
            <a:solidFill>
              <a:srgbClr val="E2231A">
                <a:alpha val="100000"/>
              </a:srgbClr>
            </a:solidFill>
          </p:spPr>
          <p:txBody>
            <a:bodyPr/>
            <a:lstStyle/>
            <a:p/>
          </p:txBody>
        </p:sp>
        <p:sp>
          <p:nvSpPr>
            <p:cNvPr id="63" name="rc63"/>
            <p:cNvSpPr/>
            <p:nvPr/>
          </p:nvSpPr>
          <p:spPr>
            <a:xfrm>
              <a:off x="6360593" y="3832557"/>
              <a:ext cx="239888" cy="475464"/>
            </a:xfrm>
            <a:prstGeom prst="rect">
              <a:avLst/>
            </a:prstGeom>
            <a:solidFill>
              <a:srgbClr val="80BD41">
                <a:alpha val="100000"/>
              </a:srgbClr>
            </a:solidFill>
          </p:spPr>
          <p:txBody>
            <a:bodyPr/>
            <a:lstStyle/>
            <a:p/>
          </p:txBody>
        </p:sp>
        <p:sp>
          <p:nvSpPr>
            <p:cNvPr id="64" name="rc64"/>
            <p:cNvSpPr/>
            <p:nvPr/>
          </p:nvSpPr>
          <p:spPr>
            <a:xfrm>
              <a:off x="6360593" y="3673866"/>
              <a:ext cx="239888" cy="158690"/>
            </a:xfrm>
            <a:prstGeom prst="rect">
              <a:avLst/>
            </a:prstGeom>
            <a:solidFill>
              <a:srgbClr val="E2231A">
                <a:alpha val="100000"/>
              </a:srgbClr>
            </a:solidFill>
          </p:spPr>
          <p:txBody>
            <a:bodyPr/>
            <a:lstStyle/>
            <a:p/>
          </p:txBody>
        </p:sp>
        <p:sp>
          <p:nvSpPr>
            <p:cNvPr id="65" name="rc65"/>
            <p:cNvSpPr/>
            <p:nvPr/>
          </p:nvSpPr>
          <p:spPr>
            <a:xfrm>
              <a:off x="6627136" y="3925886"/>
              <a:ext cx="239888" cy="382134"/>
            </a:xfrm>
            <a:prstGeom prst="rect">
              <a:avLst/>
            </a:prstGeom>
            <a:solidFill>
              <a:srgbClr val="80BD41">
                <a:alpha val="100000"/>
              </a:srgbClr>
            </a:solidFill>
          </p:spPr>
          <p:txBody>
            <a:bodyPr/>
            <a:lstStyle/>
            <a:p/>
          </p:txBody>
        </p:sp>
        <p:sp>
          <p:nvSpPr>
            <p:cNvPr id="66" name="rc66"/>
            <p:cNvSpPr/>
            <p:nvPr/>
          </p:nvSpPr>
          <p:spPr>
            <a:xfrm>
              <a:off x="6627136" y="3701530"/>
              <a:ext cx="239888" cy="224356"/>
            </a:xfrm>
            <a:prstGeom prst="rect">
              <a:avLst/>
            </a:prstGeom>
            <a:solidFill>
              <a:srgbClr val="E2231A">
                <a:alpha val="100000"/>
              </a:srgbClr>
            </a:solidFill>
          </p:spPr>
          <p:txBody>
            <a:bodyPr/>
            <a:lstStyle/>
            <a:p/>
          </p:txBody>
        </p:sp>
        <p:sp>
          <p:nvSpPr>
            <p:cNvPr id="67" name="rc67"/>
            <p:cNvSpPr/>
            <p:nvPr/>
          </p:nvSpPr>
          <p:spPr>
            <a:xfrm>
              <a:off x="6893679" y="3897310"/>
              <a:ext cx="239888" cy="410711"/>
            </a:xfrm>
            <a:prstGeom prst="rect">
              <a:avLst/>
            </a:prstGeom>
            <a:solidFill>
              <a:srgbClr val="80BD41">
                <a:alpha val="100000"/>
              </a:srgbClr>
            </a:solidFill>
          </p:spPr>
          <p:txBody>
            <a:bodyPr/>
            <a:lstStyle/>
            <a:p/>
          </p:txBody>
        </p:sp>
        <p:sp>
          <p:nvSpPr>
            <p:cNvPr id="68" name="rc68"/>
            <p:cNvSpPr/>
            <p:nvPr/>
          </p:nvSpPr>
          <p:spPr>
            <a:xfrm>
              <a:off x="6893679" y="3721291"/>
              <a:ext cx="239888" cy="176019"/>
            </a:xfrm>
            <a:prstGeom prst="rect">
              <a:avLst/>
            </a:prstGeom>
            <a:solidFill>
              <a:srgbClr val="E2231A">
                <a:alpha val="100000"/>
              </a:srgbClr>
            </a:solidFill>
          </p:spPr>
          <p:txBody>
            <a:bodyPr/>
            <a:lstStyle/>
            <a:p/>
          </p:txBody>
        </p:sp>
        <p:sp>
          <p:nvSpPr>
            <p:cNvPr id="69" name="rc69"/>
            <p:cNvSpPr/>
            <p:nvPr/>
          </p:nvSpPr>
          <p:spPr>
            <a:xfrm>
              <a:off x="7160222" y="3906734"/>
              <a:ext cx="239888" cy="401287"/>
            </a:xfrm>
            <a:prstGeom prst="rect">
              <a:avLst/>
            </a:prstGeom>
            <a:solidFill>
              <a:srgbClr val="80BD41">
                <a:alpha val="100000"/>
              </a:srgbClr>
            </a:solidFill>
          </p:spPr>
          <p:txBody>
            <a:bodyPr/>
            <a:lstStyle/>
            <a:p/>
          </p:txBody>
        </p:sp>
        <p:sp>
          <p:nvSpPr>
            <p:cNvPr id="70" name="rc70"/>
            <p:cNvSpPr/>
            <p:nvPr/>
          </p:nvSpPr>
          <p:spPr>
            <a:xfrm>
              <a:off x="7160222" y="3742875"/>
              <a:ext cx="239888" cy="163858"/>
            </a:xfrm>
            <a:prstGeom prst="rect">
              <a:avLst/>
            </a:prstGeom>
            <a:solidFill>
              <a:srgbClr val="E2231A">
                <a:alpha val="100000"/>
              </a:srgbClr>
            </a:solidFill>
          </p:spPr>
          <p:txBody>
            <a:bodyPr/>
            <a:lstStyle/>
            <a:p/>
          </p:txBody>
        </p:sp>
        <p:sp>
          <p:nvSpPr>
            <p:cNvPr id="71" name="rc71"/>
            <p:cNvSpPr/>
            <p:nvPr/>
          </p:nvSpPr>
          <p:spPr>
            <a:xfrm>
              <a:off x="7426765" y="3935007"/>
              <a:ext cx="239888" cy="373014"/>
            </a:xfrm>
            <a:prstGeom prst="rect">
              <a:avLst/>
            </a:prstGeom>
            <a:solidFill>
              <a:srgbClr val="80BD41">
                <a:alpha val="100000"/>
              </a:srgbClr>
            </a:solidFill>
          </p:spPr>
          <p:txBody>
            <a:bodyPr/>
            <a:lstStyle/>
            <a:p/>
          </p:txBody>
        </p:sp>
        <p:sp>
          <p:nvSpPr>
            <p:cNvPr id="72" name="rc72"/>
            <p:cNvSpPr/>
            <p:nvPr/>
          </p:nvSpPr>
          <p:spPr>
            <a:xfrm>
              <a:off x="7426765" y="3796988"/>
              <a:ext cx="239888" cy="138018"/>
            </a:xfrm>
            <a:prstGeom prst="rect">
              <a:avLst/>
            </a:prstGeom>
            <a:solidFill>
              <a:srgbClr val="E2231A">
                <a:alpha val="100000"/>
              </a:srgbClr>
            </a:solidFill>
          </p:spPr>
          <p:txBody>
            <a:bodyPr/>
            <a:lstStyle/>
            <a:p/>
          </p:txBody>
        </p:sp>
        <p:sp>
          <p:nvSpPr>
            <p:cNvPr id="73" name="rc73"/>
            <p:cNvSpPr/>
            <p:nvPr/>
          </p:nvSpPr>
          <p:spPr>
            <a:xfrm>
              <a:off x="7693308" y="3941999"/>
              <a:ext cx="239888" cy="366022"/>
            </a:xfrm>
            <a:prstGeom prst="rect">
              <a:avLst/>
            </a:prstGeom>
            <a:solidFill>
              <a:srgbClr val="80BD41">
                <a:alpha val="100000"/>
              </a:srgbClr>
            </a:solidFill>
          </p:spPr>
          <p:txBody>
            <a:bodyPr/>
            <a:lstStyle/>
            <a:p/>
          </p:txBody>
        </p:sp>
        <p:sp>
          <p:nvSpPr>
            <p:cNvPr id="74" name="rc74"/>
            <p:cNvSpPr/>
            <p:nvPr/>
          </p:nvSpPr>
          <p:spPr>
            <a:xfrm>
              <a:off x="7693308" y="3806412"/>
              <a:ext cx="239888" cy="135586"/>
            </a:xfrm>
            <a:prstGeom prst="rect">
              <a:avLst/>
            </a:prstGeom>
            <a:solidFill>
              <a:srgbClr val="E2231A">
                <a:alpha val="100000"/>
              </a:srgbClr>
            </a:solidFill>
          </p:spPr>
          <p:txBody>
            <a:bodyPr/>
            <a:lstStyle/>
            <a:p/>
          </p:txBody>
        </p:sp>
        <p:sp>
          <p:nvSpPr>
            <p:cNvPr id="75" name="rc75"/>
            <p:cNvSpPr/>
            <p:nvPr/>
          </p:nvSpPr>
          <p:spPr>
            <a:xfrm>
              <a:off x="7959851" y="3997328"/>
              <a:ext cx="239888" cy="310693"/>
            </a:xfrm>
            <a:prstGeom prst="rect">
              <a:avLst/>
            </a:prstGeom>
            <a:solidFill>
              <a:srgbClr val="80BD41">
                <a:alpha val="100000"/>
              </a:srgbClr>
            </a:solidFill>
          </p:spPr>
          <p:txBody>
            <a:bodyPr/>
            <a:lstStyle/>
            <a:p/>
          </p:txBody>
        </p:sp>
        <p:sp>
          <p:nvSpPr>
            <p:cNvPr id="76" name="rc76"/>
            <p:cNvSpPr/>
            <p:nvPr/>
          </p:nvSpPr>
          <p:spPr>
            <a:xfrm>
              <a:off x="7959851" y="3814924"/>
              <a:ext cx="239888" cy="182403"/>
            </a:xfrm>
            <a:prstGeom prst="rect">
              <a:avLst/>
            </a:prstGeom>
            <a:solidFill>
              <a:srgbClr val="E2231A">
                <a:alpha val="100000"/>
              </a:srgbClr>
            </a:solidFill>
          </p:spPr>
          <p:txBody>
            <a:bodyPr/>
            <a:lstStyle/>
            <a:p/>
          </p:txBody>
        </p:sp>
        <p:sp>
          <p:nvSpPr>
            <p:cNvPr id="77" name="pl77"/>
            <p:cNvSpPr/>
            <p:nvPr/>
          </p:nvSpPr>
          <p:spPr>
            <a:xfrm>
              <a:off x="1416218" y="2117376"/>
              <a:ext cx="6663577" cy="782373"/>
            </a:xfrm>
            <a:custGeom>
              <a:avLst/>
              <a:pathLst>
                <a:path w="6663577" h="782373">
                  <a:moveTo>
                    <a:pt x="0" y="22353"/>
                  </a:moveTo>
                  <a:lnTo>
                    <a:pt x="266543" y="134121"/>
                  </a:lnTo>
                  <a:lnTo>
                    <a:pt x="533086" y="0"/>
                  </a:lnTo>
                  <a:lnTo>
                    <a:pt x="799629" y="44707"/>
                  </a:lnTo>
                  <a:lnTo>
                    <a:pt x="1066172" y="44707"/>
                  </a:lnTo>
                  <a:lnTo>
                    <a:pt x="1332715" y="44707"/>
                  </a:lnTo>
                  <a:lnTo>
                    <a:pt x="1599258" y="89414"/>
                  </a:lnTo>
                  <a:lnTo>
                    <a:pt x="1865801" y="44707"/>
                  </a:lnTo>
                  <a:lnTo>
                    <a:pt x="2132344" y="0"/>
                  </a:lnTo>
                  <a:lnTo>
                    <a:pt x="2398888" y="44707"/>
                  </a:lnTo>
                  <a:lnTo>
                    <a:pt x="2665431" y="0"/>
                  </a:lnTo>
                  <a:lnTo>
                    <a:pt x="2931974" y="22353"/>
                  </a:lnTo>
                  <a:lnTo>
                    <a:pt x="3198517" y="44707"/>
                  </a:lnTo>
                  <a:lnTo>
                    <a:pt x="3465060" y="44707"/>
                  </a:lnTo>
                  <a:lnTo>
                    <a:pt x="3731603" y="111767"/>
                  </a:lnTo>
                  <a:lnTo>
                    <a:pt x="3998146" y="201181"/>
                  </a:lnTo>
                  <a:lnTo>
                    <a:pt x="4264689" y="357656"/>
                  </a:lnTo>
                  <a:lnTo>
                    <a:pt x="4531233" y="335302"/>
                  </a:lnTo>
                  <a:lnTo>
                    <a:pt x="4797776" y="514130"/>
                  </a:lnTo>
                  <a:lnTo>
                    <a:pt x="5064319" y="514130"/>
                  </a:lnTo>
                  <a:lnTo>
                    <a:pt x="5330862" y="782373"/>
                  </a:lnTo>
                  <a:lnTo>
                    <a:pt x="5597405" y="625898"/>
                  </a:lnTo>
                  <a:lnTo>
                    <a:pt x="5863948" y="603545"/>
                  </a:lnTo>
                  <a:lnTo>
                    <a:pt x="6130491" y="558837"/>
                  </a:lnTo>
                  <a:lnTo>
                    <a:pt x="6397034" y="558837"/>
                  </a:lnTo>
                  <a:lnTo>
                    <a:pt x="6663577" y="78237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8" name="tx88"/>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9" name="tx89"/>
            <p:cNvSpPr/>
            <p:nvPr/>
          </p:nvSpPr>
          <p:spPr>
            <a:xfrm>
              <a:off x="1324790" y="3278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90" name="tx90"/>
            <p:cNvSpPr/>
            <p:nvPr/>
          </p:nvSpPr>
          <p:spPr>
            <a:xfrm>
              <a:off x="2657505" y="3461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1" name="tx91"/>
            <p:cNvSpPr/>
            <p:nvPr/>
          </p:nvSpPr>
          <p:spPr>
            <a:xfrm>
              <a:off x="3990221" y="3385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2" name="tx92"/>
            <p:cNvSpPr/>
            <p:nvPr/>
          </p:nvSpPr>
          <p:spPr>
            <a:xfrm>
              <a:off x="5322937" y="34399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3" name="tx93"/>
            <p:cNvSpPr/>
            <p:nvPr/>
          </p:nvSpPr>
          <p:spPr>
            <a:xfrm>
              <a:off x="6389109" y="3537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4" name="tx94"/>
            <p:cNvSpPr/>
            <p:nvPr/>
          </p:nvSpPr>
          <p:spPr>
            <a:xfrm>
              <a:off x="6694829" y="35656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5" name="tx95"/>
            <p:cNvSpPr/>
            <p:nvPr/>
          </p:nvSpPr>
          <p:spPr>
            <a:xfrm>
              <a:off x="6922195" y="35850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6" name="tx96"/>
            <p:cNvSpPr/>
            <p:nvPr/>
          </p:nvSpPr>
          <p:spPr>
            <a:xfrm>
              <a:off x="7188738" y="3606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7" name="tx97"/>
            <p:cNvSpPr/>
            <p:nvPr/>
          </p:nvSpPr>
          <p:spPr>
            <a:xfrm>
              <a:off x="7455282" y="3661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8" name="tx98"/>
            <p:cNvSpPr/>
            <p:nvPr/>
          </p:nvSpPr>
          <p:spPr>
            <a:xfrm>
              <a:off x="7721825" y="3670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9" name="tx99"/>
            <p:cNvSpPr/>
            <p:nvPr/>
          </p:nvSpPr>
          <p:spPr>
            <a:xfrm>
              <a:off x="7988368" y="3678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39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2" name="tx112"/>
            <p:cNvSpPr/>
            <p:nvPr/>
          </p:nvSpPr>
          <p:spPr>
            <a:xfrm>
              <a:off x="1362659" y="33934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9328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4" name="tx114"/>
            <p:cNvSpPr/>
            <p:nvPr/>
          </p:nvSpPr>
          <p:spPr>
            <a:xfrm>
              <a:off x="2695375" y="35773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90221" y="3887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6" name="tx116"/>
            <p:cNvSpPr/>
            <p:nvPr/>
          </p:nvSpPr>
          <p:spPr>
            <a:xfrm>
              <a:off x="4028090" y="34949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946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8" name="tx118"/>
            <p:cNvSpPr/>
            <p:nvPr/>
          </p:nvSpPr>
          <p:spPr>
            <a:xfrm>
              <a:off x="5349062" y="35802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9" name="tx119"/>
            <p:cNvSpPr/>
            <p:nvPr/>
          </p:nvSpPr>
          <p:spPr>
            <a:xfrm>
              <a:off x="6389109" y="4035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0" name="tx120"/>
            <p:cNvSpPr/>
            <p:nvPr/>
          </p:nvSpPr>
          <p:spPr>
            <a:xfrm>
              <a:off x="6415235" y="37181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1" name="tx121"/>
            <p:cNvSpPr/>
            <p:nvPr/>
          </p:nvSpPr>
          <p:spPr>
            <a:xfrm>
              <a:off x="6655652" y="4081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2" name="tx122"/>
            <p:cNvSpPr/>
            <p:nvPr/>
          </p:nvSpPr>
          <p:spPr>
            <a:xfrm>
              <a:off x="6681778" y="378008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3" name="tx123"/>
            <p:cNvSpPr/>
            <p:nvPr/>
          </p:nvSpPr>
          <p:spPr>
            <a:xfrm>
              <a:off x="6922195" y="4067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4" name="tx124"/>
            <p:cNvSpPr/>
            <p:nvPr/>
          </p:nvSpPr>
          <p:spPr>
            <a:xfrm>
              <a:off x="6948321" y="3774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5" name="tx125"/>
            <p:cNvSpPr/>
            <p:nvPr/>
          </p:nvSpPr>
          <p:spPr>
            <a:xfrm>
              <a:off x="7188738" y="40722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6" name="tx126"/>
            <p:cNvSpPr/>
            <p:nvPr/>
          </p:nvSpPr>
          <p:spPr>
            <a:xfrm>
              <a:off x="7214864" y="379003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7" name="tx127"/>
            <p:cNvSpPr/>
            <p:nvPr/>
          </p:nvSpPr>
          <p:spPr>
            <a:xfrm>
              <a:off x="7455282" y="4086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8" name="tx128"/>
            <p:cNvSpPr/>
            <p:nvPr/>
          </p:nvSpPr>
          <p:spPr>
            <a:xfrm>
              <a:off x="7481407" y="383122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9" name="tx129"/>
            <p:cNvSpPr/>
            <p:nvPr/>
          </p:nvSpPr>
          <p:spPr>
            <a:xfrm>
              <a:off x="7761002" y="409110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0" name="tx130"/>
            <p:cNvSpPr/>
            <p:nvPr/>
          </p:nvSpPr>
          <p:spPr>
            <a:xfrm>
              <a:off x="7747950" y="383943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31" name="tx131"/>
            <p:cNvSpPr/>
            <p:nvPr/>
          </p:nvSpPr>
          <p:spPr>
            <a:xfrm>
              <a:off x="7988368" y="4117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32" name="tx132"/>
            <p:cNvSpPr/>
            <p:nvPr/>
          </p:nvSpPr>
          <p:spPr>
            <a:xfrm>
              <a:off x="8053670" y="387107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7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398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318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23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164" name="pl164"/>
            <p:cNvSpPr/>
            <p:nvPr/>
          </p:nvSpPr>
          <p:spPr>
            <a:xfrm>
              <a:off x="20842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6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360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119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79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721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4811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240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999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4929471" cy="129091"/>
            </a:xfrm>
            <a:prstGeom prst="rect">
              <a:avLst/>
            </a:prstGeom>
            <a:solidFill>
              <a:srgbClr val="80BD41">
                <a:alpha val="100000"/>
              </a:srgbClr>
            </a:solidFill>
          </p:spPr>
          <p:txBody>
            <a:bodyPr/>
            <a:lstStyle/>
            <a:p/>
          </p:txBody>
        </p:sp>
        <p:sp>
          <p:nvSpPr>
            <p:cNvPr id="178" name="rc178"/>
            <p:cNvSpPr/>
            <p:nvPr/>
          </p:nvSpPr>
          <p:spPr>
            <a:xfrm>
              <a:off x="6225745" y="5954972"/>
              <a:ext cx="1645258" cy="129091"/>
            </a:xfrm>
            <a:prstGeom prst="rect">
              <a:avLst/>
            </a:prstGeom>
            <a:solidFill>
              <a:srgbClr val="E2231A">
                <a:alpha val="100000"/>
              </a:srgbClr>
            </a:solidFill>
          </p:spPr>
          <p:txBody>
            <a:bodyPr/>
            <a:lstStyle/>
            <a:p/>
          </p:txBody>
        </p:sp>
        <p:sp>
          <p:nvSpPr>
            <p:cNvPr id="179" name="rc179"/>
            <p:cNvSpPr/>
            <p:nvPr/>
          </p:nvSpPr>
          <p:spPr>
            <a:xfrm>
              <a:off x="1296273" y="5793607"/>
              <a:ext cx="3794810" cy="129091"/>
            </a:xfrm>
            <a:prstGeom prst="rect">
              <a:avLst/>
            </a:prstGeom>
            <a:solidFill>
              <a:srgbClr val="80BD41">
                <a:alpha val="100000"/>
              </a:srgbClr>
            </a:solidFill>
          </p:spPr>
          <p:txBody>
            <a:bodyPr/>
            <a:lstStyle/>
            <a:p/>
          </p:txBody>
        </p:sp>
        <p:sp>
          <p:nvSpPr>
            <p:cNvPr id="180" name="rc180"/>
            <p:cNvSpPr/>
            <p:nvPr/>
          </p:nvSpPr>
          <p:spPr>
            <a:xfrm>
              <a:off x="5091084" y="5793607"/>
              <a:ext cx="1405718" cy="129091"/>
            </a:xfrm>
            <a:prstGeom prst="rect">
              <a:avLst/>
            </a:prstGeom>
            <a:solidFill>
              <a:srgbClr val="E2231A">
                <a:alpha val="100000"/>
              </a:srgbClr>
            </a:solidFill>
          </p:spPr>
          <p:txBody>
            <a:bodyPr/>
            <a:lstStyle/>
            <a:p/>
          </p:txBody>
        </p:sp>
        <p:sp>
          <p:nvSpPr>
            <p:cNvPr id="181" name="rc181"/>
            <p:cNvSpPr/>
            <p:nvPr/>
          </p:nvSpPr>
          <p:spPr>
            <a:xfrm>
              <a:off x="1296273" y="5632243"/>
              <a:ext cx="3221176" cy="129091"/>
            </a:xfrm>
            <a:prstGeom prst="rect">
              <a:avLst/>
            </a:prstGeom>
            <a:solidFill>
              <a:srgbClr val="80BD41">
                <a:alpha val="100000"/>
              </a:srgbClr>
            </a:solidFill>
          </p:spPr>
          <p:txBody>
            <a:bodyPr/>
            <a:lstStyle/>
            <a:p/>
          </p:txBody>
        </p:sp>
        <p:sp>
          <p:nvSpPr>
            <p:cNvPr id="182" name="rc182"/>
            <p:cNvSpPr/>
            <p:nvPr/>
          </p:nvSpPr>
          <p:spPr>
            <a:xfrm>
              <a:off x="4517450" y="5632243"/>
              <a:ext cx="1891101" cy="129091"/>
            </a:xfrm>
            <a:prstGeom prst="rect">
              <a:avLst/>
            </a:prstGeom>
            <a:solidFill>
              <a:srgbClr val="E2231A">
                <a:alpha val="100000"/>
              </a:srgbClr>
            </a:solidFill>
          </p:spPr>
          <p:txBody>
            <a:bodyPr/>
            <a:lstStyle/>
            <a:p/>
          </p:txBody>
        </p:sp>
        <p:sp>
          <p:nvSpPr>
            <p:cNvPr id="183" name="tx183"/>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84" name="tx184"/>
            <p:cNvSpPr/>
            <p:nvPr/>
          </p:nvSpPr>
          <p:spPr>
            <a:xfrm>
              <a:off x="664430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85" name="tx185"/>
            <p:cNvSpPr/>
            <p:nvPr/>
          </p:nvSpPr>
          <p:spPr>
            <a:xfrm>
              <a:off x="6554948"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6" name="tx186"/>
            <p:cNvSpPr/>
            <p:nvPr/>
          </p:nvSpPr>
          <p:spPr>
            <a:xfrm>
              <a:off x="365551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87" name="tx187"/>
            <p:cNvSpPr/>
            <p:nvPr/>
          </p:nvSpPr>
          <p:spPr>
            <a:xfrm>
              <a:off x="6973025"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88" name="tx188"/>
            <p:cNvSpPr/>
            <p:nvPr/>
          </p:nvSpPr>
          <p:spPr>
            <a:xfrm>
              <a:off x="3133389"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9" name="tx189"/>
            <p:cNvSpPr/>
            <p:nvPr/>
          </p:nvSpPr>
          <p:spPr>
            <a:xfrm>
              <a:off x="5718595" y="581803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90" name="tx190"/>
            <p:cNvSpPr/>
            <p:nvPr/>
          </p:nvSpPr>
          <p:spPr>
            <a:xfrm>
              <a:off x="280136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91" name="tx191"/>
            <p:cNvSpPr/>
            <p:nvPr/>
          </p:nvSpPr>
          <p:spPr>
            <a:xfrm>
              <a:off x="5432856"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33344"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7" name="tx197"/>
            <p:cNvSpPr/>
            <p:nvPr/>
          </p:nvSpPr>
          <p:spPr>
            <a:xfrm>
              <a:off x="43704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594633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752225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(63%) was lower than in 2019 (75%).
The number of children vaccinated with MCV1 decreased 35%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981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954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9928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90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994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968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3941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591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116543"/>
              <a:ext cx="3520101" cy="882871"/>
            </a:xfrm>
            <a:custGeom>
              <a:avLst/>
              <a:pathLst>
                <a:path w="3520101" h="882871">
                  <a:moveTo>
                    <a:pt x="0" y="642088"/>
                  </a:moveTo>
                  <a:lnTo>
                    <a:pt x="140804" y="561827"/>
                  </a:lnTo>
                  <a:lnTo>
                    <a:pt x="281608" y="642088"/>
                  </a:lnTo>
                  <a:lnTo>
                    <a:pt x="422412" y="642088"/>
                  </a:lnTo>
                  <a:lnTo>
                    <a:pt x="563216" y="722349"/>
                  </a:lnTo>
                  <a:lnTo>
                    <a:pt x="704020" y="722349"/>
                  </a:lnTo>
                  <a:lnTo>
                    <a:pt x="844824" y="722349"/>
                  </a:lnTo>
                  <a:lnTo>
                    <a:pt x="985628" y="882871"/>
                  </a:lnTo>
                  <a:lnTo>
                    <a:pt x="1126432" y="802610"/>
                  </a:lnTo>
                  <a:lnTo>
                    <a:pt x="1267236" y="882871"/>
                  </a:lnTo>
                  <a:lnTo>
                    <a:pt x="1408040" y="722349"/>
                  </a:lnTo>
                  <a:lnTo>
                    <a:pt x="1548844" y="802610"/>
                  </a:lnTo>
                  <a:lnTo>
                    <a:pt x="1689648" y="642088"/>
                  </a:lnTo>
                  <a:lnTo>
                    <a:pt x="1830452" y="802610"/>
                  </a:lnTo>
                  <a:lnTo>
                    <a:pt x="1971256" y="642088"/>
                  </a:lnTo>
                  <a:lnTo>
                    <a:pt x="2112061" y="321044"/>
                  </a:lnTo>
                  <a:lnTo>
                    <a:pt x="2252865" y="722349"/>
                  </a:lnTo>
                  <a:lnTo>
                    <a:pt x="2393669" y="401305"/>
                  </a:lnTo>
                  <a:lnTo>
                    <a:pt x="2534473" y="481566"/>
                  </a:lnTo>
                  <a:lnTo>
                    <a:pt x="2675277" y="481566"/>
                  </a:lnTo>
                  <a:lnTo>
                    <a:pt x="2816081" y="80261"/>
                  </a:lnTo>
                  <a:lnTo>
                    <a:pt x="2956885" y="160522"/>
                  </a:lnTo>
                  <a:lnTo>
                    <a:pt x="3097689" y="160522"/>
                  </a:lnTo>
                  <a:lnTo>
                    <a:pt x="3238493" y="321044"/>
                  </a:lnTo>
                  <a:lnTo>
                    <a:pt x="3379297" y="561827"/>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956021"/>
              <a:ext cx="3520101" cy="722349"/>
            </a:xfrm>
            <a:custGeom>
              <a:avLst/>
              <a:pathLst>
                <a:path w="3520101" h="722349">
                  <a:moveTo>
                    <a:pt x="0" y="0"/>
                  </a:moveTo>
                  <a:lnTo>
                    <a:pt x="140804" y="80261"/>
                  </a:lnTo>
                  <a:lnTo>
                    <a:pt x="281608" y="0"/>
                  </a:lnTo>
                  <a:lnTo>
                    <a:pt x="422412" y="160522"/>
                  </a:lnTo>
                  <a:lnTo>
                    <a:pt x="563216" y="240783"/>
                  </a:lnTo>
                  <a:lnTo>
                    <a:pt x="704020" y="160522"/>
                  </a:lnTo>
                  <a:lnTo>
                    <a:pt x="844824" y="240783"/>
                  </a:lnTo>
                  <a:lnTo>
                    <a:pt x="985628" y="240783"/>
                  </a:lnTo>
                  <a:lnTo>
                    <a:pt x="1126432" y="401305"/>
                  </a:lnTo>
                  <a:lnTo>
                    <a:pt x="1267236" y="481566"/>
                  </a:lnTo>
                  <a:lnTo>
                    <a:pt x="1408040" y="561827"/>
                  </a:lnTo>
                  <a:lnTo>
                    <a:pt x="1548844" y="561827"/>
                  </a:lnTo>
                  <a:lnTo>
                    <a:pt x="1689648" y="561827"/>
                  </a:lnTo>
                  <a:lnTo>
                    <a:pt x="1830452" y="561827"/>
                  </a:lnTo>
                  <a:lnTo>
                    <a:pt x="1971256" y="642088"/>
                  </a:lnTo>
                  <a:lnTo>
                    <a:pt x="2112061" y="642088"/>
                  </a:lnTo>
                  <a:lnTo>
                    <a:pt x="2252865" y="642088"/>
                  </a:lnTo>
                  <a:lnTo>
                    <a:pt x="2393669" y="642088"/>
                  </a:lnTo>
                  <a:lnTo>
                    <a:pt x="2534473" y="722349"/>
                  </a:lnTo>
                  <a:lnTo>
                    <a:pt x="2675277" y="722349"/>
                  </a:lnTo>
                  <a:lnTo>
                    <a:pt x="2816081" y="642088"/>
                  </a:lnTo>
                  <a:lnTo>
                    <a:pt x="2956885" y="561827"/>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22" name="pl22"/>
            <p:cNvSpPr/>
            <p:nvPr/>
          </p:nvSpPr>
          <p:spPr>
            <a:xfrm>
              <a:off x="943464" y="4517848"/>
              <a:ext cx="3520101" cy="401305"/>
            </a:xfrm>
            <a:custGeom>
              <a:avLst/>
              <a:pathLst>
                <a:path w="3520101" h="401305">
                  <a:moveTo>
                    <a:pt x="0" y="160522"/>
                  </a:moveTo>
                  <a:lnTo>
                    <a:pt x="140804" y="240783"/>
                  </a:lnTo>
                  <a:lnTo>
                    <a:pt x="281608" y="240783"/>
                  </a:lnTo>
                  <a:lnTo>
                    <a:pt x="422412" y="0"/>
                  </a:lnTo>
                  <a:lnTo>
                    <a:pt x="563216" y="321044"/>
                  </a:lnTo>
                  <a:lnTo>
                    <a:pt x="704020" y="321044"/>
                  </a:lnTo>
                  <a:lnTo>
                    <a:pt x="844824" y="321044"/>
                  </a:lnTo>
                  <a:lnTo>
                    <a:pt x="985628" y="321044"/>
                  </a:lnTo>
                  <a:lnTo>
                    <a:pt x="1126432" y="321044"/>
                  </a:lnTo>
                  <a:lnTo>
                    <a:pt x="1267236" y="321044"/>
                  </a:lnTo>
                  <a:lnTo>
                    <a:pt x="1408040" y="321044"/>
                  </a:lnTo>
                  <a:lnTo>
                    <a:pt x="1548844" y="321044"/>
                  </a:lnTo>
                  <a:lnTo>
                    <a:pt x="1689648" y="401305"/>
                  </a:lnTo>
                  <a:lnTo>
                    <a:pt x="1830452" y="321044"/>
                  </a:lnTo>
                  <a:lnTo>
                    <a:pt x="1971256" y="0"/>
                  </a:lnTo>
                  <a:lnTo>
                    <a:pt x="2112061" y="80261"/>
                  </a:lnTo>
                  <a:lnTo>
                    <a:pt x="2252865" y="80261"/>
                  </a:lnTo>
                  <a:lnTo>
                    <a:pt x="2393669" y="160522"/>
                  </a:lnTo>
                  <a:lnTo>
                    <a:pt x="2534473" y="160522"/>
                  </a:lnTo>
                  <a:lnTo>
                    <a:pt x="2675277" y="321044"/>
                  </a:lnTo>
                  <a:lnTo>
                    <a:pt x="2816081" y="160522"/>
                  </a:lnTo>
                  <a:lnTo>
                    <a:pt x="2956885" y="160522"/>
                  </a:lnTo>
                  <a:lnTo>
                    <a:pt x="3097689" y="240783"/>
                  </a:lnTo>
                  <a:lnTo>
                    <a:pt x="3238493" y="160522"/>
                  </a:lnTo>
                  <a:lnTo>
                    <a:pt x="3379297" y="160522"/>
                  </a:lnTo>
                  <a:lnTo>
                    <a:pt x="3520101" y="160522"/>
                  </a:lnTo>
                </a:path>
              </a:pathLst>
            </a:custGeom>
            <a:ln w="27101" cap="flat">
              <a:solidFill>
                <a:srgbClr val="00833D">
                  <a:alpha val="80000"/>
                </a:srgbClr>
              </a:solidFill>
              <a:prstDash val="solid"/>
              <a:round/>
            </a:ln>
          </p:spPr>
          <p:txBody>
            <a:bodyPr/>
            <a:lstStyle/>
            <a:p/>
          </p:txBody>
        </p:sp>
        <p:sp>
          <p:nvSpPr>
            <p:cNvPr id="23" name="pl23"/>
            <p:cNvSpPr/>
            <p:nvPr/>
          </p:nvSpPr>
          <p:spPr>
            <a:xfrm>
              <a:off x="943464" y="4116543"/>
              <a:ext cx="3520101" cy="882871"/>
            </a:xfrm>
            <a:custGeom>
              <a:avLst/>
              <a:pathLst>
                <a:path w="3520101" h="882871">
                  <a:moveTo>
                    <a:pt x="0" y="642088"/>
                  </a:moveTo>
                  <a:lnTo>
                    <a:pt x="140804" y="561827"/>
                  </a:lnTo>
                  <a:lnTo>
                    <a:pt x="281608" y="642088"/>
                  </a:lnTo>
                  <a:lnTo>
                    <a:pt x="422412" y="642088"/>
                  </a:lnTo>
                  <a:lnTo>
                    <a:pt x="563216" y="722349"/>
                  </a:lnTo>
                  <a:lnTo>
                    <a:pt x="704020" y="722349"/>
                  </a:lnTo>
                  <a:lnTo>
                    <a:pt x="844824" y="722349"/>
                  </a:lnTo>
                  <a:lnTo>
                    <a:pt x="985628" y="882871"/>
                  </a:lnTo>
                  <a:lnTo>
                    <a:pt x="1126432" y="802610"/>
                  </a:lnTo>
                  <a:lnTo>
                    <a:pt x="1267236" y="882871"/>
                  </a:lnTo>
                  <a:lnTo>
                    <a:pt x="1408040" y="722349"/>
                  </a:lnTo>
                  <a:lnTo>
                    <a:pt x="1548844" y="802610"/>
                  </a:lnTo>
                  <a:lnTo>
                    <a:pt x="1689648" y="642088"/>
                  </a:lnTo>
                  <a:lnTo>
                    <a:pt x="1830452" y="802610"/>
                  </a:lnTo>
                  <a:lnTo>
                    <a:pt x="1971256" y="642088"/>
                  </a:lnTo>
                  <a:lnTo>
                    <a:pt x="2112061" y="321044"/>
                  </a:lnTo>
                  <a:lnTo>
                    <a:pt x="2252865" y="722349"/>
                  </a:lnTo>
                  <a:lnTo>
                    <a:pt x="2393669" y="401305"/>
                  </a:lnTo>
                  <a:lnTo>
                    <a:pt x="2534473" y="481566"/>
                  </a:lnTo>
                  <a:lnTo>
                    <a:pt x="2675277" y="481566"/>
                  </a:lnTo>
                  <a:lnTo>
                    <a:pt x="2816081" y="80261"/>
                  </a:lnTo>
                  <a:lnTo>
                    <a:pt x="2956885" y="160522"/>
                  </a:lnTo>
                  <a:lnTo>
                    <a:pt x="3097689" y="160522"/>
                  </a:lnTo>
                  <a:lnTo>
                    <a:pt x="3238493" y="321044"/>
                  </a:lnTo>
                  <a:lnTo>
                    <a:pt x="3379297" y="561827"/>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116543"/>
              <a:ext cx="3520101" cy="882871"/>
            </a:xfrm>
            <a:custGeom>
              <a:avLst/>
              <a:pathLst>
                <a:path w="3520101" h="882871">
                  <a:moveTo>
                    <a:pt x="0" y="642088"/>
                  </a:moveTo>
                  <a:lnTo>
                    <a:pt x="140804" y="561827"/>
                  </a:lnTo>
                  <a:lnTo>
                    <a:pt x="281608" y="642088"/>
                  </a:lnTo>
                  <a:lnTo>
                    <a:pt x="422412" y="642088"/>
                  </a:lnTo>
                  <a:lnTo>
                    <a:pt x="563216" y="722349"/>
                  </a:lnTo>
                  <a:lnTo>
                    <a:pt x="704020" y="722349"/>
                  </a:lnTo>
                  <a:lnTo>
                    <a:pt x="844824" y="722349"/>
                  </a:lnTo>
                  <a:lnTo>
                    <a:pt x="985628" y="882871"/>
                  </a:lnTo>
                  <a:lnTo>
                    <a:pt x="1126432" y="802610"/>
                  </a:lnTo>
                  <a:lnTo>
                    <a:pt x="1267236" y="882871"/>
                  </a:lnTo>
                  <a:lnTo>
                    <a:pt x="1408040" y="722349"/>
                  </a:lnTo>
                  <a:lnTo>
                    <a:pt x="1548844" y="802610"/>
                  </a:lnTo>
                  <a:lnTo>
                    <a:pt x="1689648" y="642088"/>
                  </a:lnTo>
                  <a:lnTo>
                    <a:pt x="1830452" y="802610"/>
                  </a:lnTo>
                  <a:lnTo>
                    <a:pt x="1971256" y="642088"/>
                  </a:lnTo>
                  <a:lnTo>
                    <a:pt x="2112061" y="321044"/>
                  </a:lnTo>
                  <a:lnTo>
                    <a:pt x="2252865" y="722349"/>
                  </a:lnTo>
                  <a:lnTo>
                    <a:pt x="2393669" y="401305"/>
                  </a:lnTo>
                  <a:lnTo>
                    <a:pt x="2534473" y="481566"/>
                  </a:lnTo>
                  <a:lnTo>
                    <a:pt x="2675277" y="481566"/>
                  </a:lnTo>
                  <a:lnTo>
                    <a:pt x="2816081" y="80261"/>
                  </a:lnTo>
                  <a:lnTo>
                    <a:pt x="2956885" y="160522"/>
                  </a:lnTo>
                  <a:lnTo>
                    <a:pt x="3097689" y="160522"/>
                  </a:lnTo>
                  <a:lnTo>
                    <a:pt x="3238493" y="321044"/>
                  </a:lnTo>
                  <a:lnTo>
                    <a:pt x="3379297" y="561827"/>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49994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9810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9810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19680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5732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43758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87576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8005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531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5616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531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56160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1302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16153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560252" y="42907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32086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64273"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40137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376942" y="38091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83925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7" name="tx47"/>
            <p:cNvSpPr/>
            <p:nvPr/>
          </p:nvSpPr>
          <p:spPr>
            <a:xfrm>
              <a:off x="4523855" y="45590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395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641260" y="49567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541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3515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548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440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440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1688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47934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1503" y="6120905"/>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6" name="tx66"/>
            <p:cNvSpPr/>
            <p:nvPr/>
          </p:nvSpPr>
          <p:spPr>
            <a:xfrm>
              <a:off x="298398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746440"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981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954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9928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1902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994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1968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3941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591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31061"/>
              <a:ext cx="3520101" cy="2728874"/>
            </a:xfrm>
            <a:custGeom>
              <a:avLst/>
              <a:pathLst>
                <a:path w="3520101" h="2728874">
                  <a:moveTo>
                    <a:pt x="0" y="2488091"/>
                  </a:moveTo>
                  <a:lnTo>
                    <a:pt x="140804" y="2327569"/>
                  </a:lnTo>
                  <a:lnTo>
                    <a:pt x="281608" y="2488091"/>
                  </a:lnTo>
                  <a:lnTo>
                    <a:pt x="422412" y="2327569"/>
                  </a:lnTo>
                  <a:lnTo>
                    <a:pt x="563216" y="2568352"/>
                  </a:lnTo>
                  <a:lnTo>
                    <a:pt x="704020" y="2327569"/>
                  </a:lnTo>
                  <a:lnTo>
                    <a:pt x="844824" y="2488091"/>
                  </a:lnTo>
                  <a:lnTo>
                    <a:pt x="985628" y="2648613"/>
                  </a:lnTo>
                  <a:lnTo>
                    <a:pt x="1126432" y="2728874"/>
                  </a:lnTo>
                  <a:lnTo>
                    <a:pt x="1267236" y="2568352"/>
                  </a:lnTo>
                  <a:lnTo>
                    <a:pt x="1408040" y="2648613"/>
                  </a:lnTo>
                  <a:lnTo>
                    <a:pt x="1548844" y="2568352"/>
                  </a:lnTo>
                  <a:lnTo>
                    <a:pt x="1689648" y="2407830"/>
                  </a:lnTo>
                  <a:lnTo>
                    <a:pt x="1830452" y="2327569"/>
                  </a:lnTo>
                  <a:lnTo>
                    <a:pt x="1971256" y="2167047"/>
                  </a:lnTo>
                  <a:lnTo>
                    <a:pt x="2112061" y="1846003"/>
                  </a:lnTo>
                  <a:lnTo>
                    <a:pt x="2252865" y="1364437"/>
                  </a:lnTo>
                  <a:lnTo>
                    <a:pt x="2393669" y="1444698"/>
                  </a:lnTo>
                  <a:lnTo>
                    <a:pt x="2534473" y="722349"/>
                  </a:lnTo>
                  <a:lnTo>
                    <a:pt x="2675277" y="802610"/>
                  </a:lnTo>
                  <a:lnTo>
                    <a:pt x="2816081" y="0"/>
                  </a:lnTo>
                  <a:lnTo>
                    <a:pt x="2956885" y="882871"/>
                  </a:lnTo>
                  <a:lnTo>
                    <a:pt x="3097689" y="722349"/>
                  </a:lnTo>
                  <a:lnTo>
                    <a:pt x="3238493" y="882871"/>
                  </a:lnTo>
                  <a:lnTo>
                    <a:pt x="3379297" y="802610"/>
                  </a:lnTo>
                  <a:lnTo>
                    <a:pt x="3520101" y="240783"/>
                  </a:lnTo>
                </a:path>
              </a:pathLst>
            </a:custGeom>
            <a:ln w="27101" cap="flat">
              <a:solidFill>
                <a:srgbClr val="0058AB">
                  <a:alpha val="80000"/>
                </a:srgbClr>
              </a:solidFill>
              <a:prstDash val="solid"/>
              <a:round/>
            </a:ln>
          </p:spPr>
          <p:txBody>
            <a:bodyPr/>
            <a:lstStyle/>
            <a:p/>
          </p:txBody>
        </p:sp>
        <p:sp>
          <p:nvSpPr>
            <p:cNvPr id="85" name="pl85"/>
            <p:cNvSpPr/>
            <p:nvPr/>
          </p:nvSpPr>
          <p:spPr>
            <a:xfrm>
              <a:off x="5308715" y="3875760"/>
              <a:ext cx="3520101" cy="722349"/>
            </a:xfrm>
            <a:custGeom>
              <a:avLst/>
              <a:pathLst>
                <a:path w="3520101" h="722349">
                  <a:moveTo>
                    <a:pt x="0" y="0"/>
                  </a:moveTo>
                  <a:lnTo>
                    <a:pt x="140804" y="80261"/>
                  </a:lnTo>
                  <a:lnTo>
                    <a:pt x="281608" y="80261"/>
                  </a:lnTo>
                  <a:lnTo>
                    <a:pt x="422412" y="160522"/>
                  </a:lnTo>
                  <a:lnTo>
                    <a:pt x="563216" y="240783"/>
                  </a:lnTo>
                  <a:lnTo>
                    <a:pt x="704020" y="240783"/>
                  </a:lnTo>
                  <a:lnTo>
                    <a:pt x="844824" y="321044"/>
                  </a:lnTo>
                  <a:lnTo>
                    <a:pt x="985628" y="401305"/>
                  </a:lnTo>
                  <a:lnTo>
                    <a:pt x="1126432" y="481566"/>
                  </a:lnTo>
                  <a:lnTo>
                    <a:pt x="1267236" y="561827"/>
                  </a:lnTo>
                  <a:lnTo>
                    <a:pt x="1408040" y="642088"/>
                  </a:lnTo>
                  <a:lnTo>
                    <a:pt x="1548844" y="642088"/>
                  </a:lnTo>
                  <a:lnTo>
                    <a:pt x="1689648" y="642088"/>
                  </a:lnTo>
                  <a:lnTo>
                    <a:pt x="1830452" y="642088"/>
                  </a:lnTo>
                  <a:lnTo>
                    <a:pt x="1971256" y="642088"/>
                  </a:lnTo>
                  <a:lnTo>
                    <a:pt x="2112061" y="722349"/>
                  </a:lnTo>
                  <a:lnTo>
                    <a:pt x="2252865" y="642088"/>
                  </a:lnTo>
                  <a:lnTo>
                    <a:pt x="2393669" y="642088"/>
                  </a:lnTo>
                  <a:lnTo>
                    <a:pt x="2534473" y="722349"/>
                  </a:lnTo>
                  <a:lnTo>
                    <a:pt x="2675277" y="722349"/>
                  </a:lnTo>
                  <a:lnTo>
                    <a:pt x="2816081" y="722349"/>
                  </a:lnTo>
                  <a:lnTo>
                    <a:pt x="2956885" y="642088"/>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86" name="pl86"/>
            <p:cNvSpPr/>
            <p:nvPr/>
          </p:nvSpPr>
          <p:spPr>
            <a:xfrm>
              <a:off x="5308715" y="4678370"/>
              <a:ext cx="3520101" cy="401305"/>
            </a:xfrm>
            <a:custGeom>
              <a:avLst/>
              <a:pathLst>
                <a:path w="3520101" h="401305">
                  <a:moveTo>
                    <a:pt x="0" y="0"/>
                  </a:moveTo>
                  <a:lnTo>
                    <a:pt x="140804" y="80261"/>
                  </a:lnTo>
                  <a:lnTo>
                    <a:pt x="281608" y="160522"/>
                  </a:lnTo>
                  <a:lnTo>
                    <a:pt x="422412" y="240783"/>
                  </a:lnTo>
                  <a:lnTo>
                    <a:pt x="563216" y="160522"/>
                  </a:lnTo>
                  <a:lnTo>
                    <a:pt x="704020" y="160522"/>
                  </a:lnTo>
                  <a:lnTo>
                    <a:pt x="844824" y="321044"/>
                  </a:lnTo>
                  <a:lnTo>
                    <a:pt x="985628" y="240783"/>
                  </a:lnTo>
                  <a:lnTo>
                    <a:pt x="1126432" y="240783"/>
                  </a:lnTo>
                  <a:lnTo>
                    <a:pt x="1267236" y="240783"/>
                  </a:lnTo>
                  <a:lnTo>
                    <a:pt x="1408040" y="240783"/>
                  </a:lnTo>
                  <a:lnTo>
                    <a:pt x="1548844" y="401305"/>
                  </a:lnTo>
                  <a:lnTo>
                    <a:pt x="1689648" y="240783"/>
                  </a:lnTo>
                  <a:lnTo>
                    <a:pt x="1830452" y="240783"/>
                  </a:lnTo>
                  <a:lnTo>
                    <a:pt x="1971256" y="160522"/>
                  </a:lnTo>
                  <a:lnTo>
                    <a:pt x="2112061" y="160522"/>
                  </a:lnTo>
                  <a:lnTo>
                    <a:pt x="2252865" y="160522"/>
                  </a:lnTo>
                  <a:lnTo>
                    <a:pt x="2393669" y="321044"/>
                  </a:lnTo>
                  <a:lnTo>
                    <a:pt x="2534473" y="160522"/>
                  </a:lnTo>
                  <a:lnTo>
                    <a:pt x="2675277" y="240783"/>
                  </a:lnTo>
                  <a:lnTo>
                    <a:pt x="2816081" y="80261"/>
                  </a:lnTo>
                  <a:lnTo>
                    <a:pt x="2956885" y="160522"/>
                  </a:lnTo>
                  <a:lnTo>
                    <a:pt x="3097689" y="80261"/>
                  </a:lnTo>
                  <a:lnTo>
                    <a:pt x="3238493" y="80261"/>
                  </a:lnTo>
                  <a:lnTo>
                    <a:pt x="3379297" y="240783"/>
                  </a:lnTo>
                  <a:lnTo>
                    <a:pt x="3520101" y="80261"/>
                  </a:lnTo>
                </a:path>
              </a:pathLst>
            </a:custGeom>
            <a:ln w="27101" cap="flat">
              <a:solidFill>
                <a:srgbClr val="00833D">
                  <a:alpha val="80000"/>
                </a:srgbClr>
              </a:solidFill>
              <a:prstDash val="solid"/>
              <a:round/>
            </a:ln>
          </p:spPr>
          <p:txBody>
            <a:bodyPr/>
            <a:lstStyle/>
            <a:p/>
          </p:txBody>
        </p:sp>
        <p:sp>
          <p:nvSpPr>
            <p:cNvPr id="87" name="pl87"/>
            <p:cNvSpPr/>
            <p:nvPr/>
          </p:nvSpPr>
          <p:spPr>
            <a:xfrm>
              <a:off x="5308715" y="2431061"/>
              <a:ext cx="3520101" cy="2728874"/>
            </a:xfrm>
            <a:custGeom>
              <a:avLst/>
              <a:pathLst>
                <a:path w="3520101" h="2728874">
                  <a:moveTo>
                    <a:pt x="0" y="2488091"/>
                  </a:moveTo>
                  <a:lnTo>
                    <a:pt x="140804" y="2327569"/>
                  </a:lnTo>
                  <a:lnTo>
                    <a:pt x="281608" y="2488091"/>
                  </a:lnTo>
                  <a:lnTo>
                    <a:pt x="422412" y="2327569"/>
                  </a:lnTo>
                  <a:lnTo>
                    <a:pt x="563216" y="2568352"/>
                  </a:lnTo>
                  <a:lnTo>
                    <a:pt x="704020" y="2327569"/>
                  </a:lnTo>
                  <a:lnTo>
                    <a:pt x="844824" y="2488091"/>
                  </a:lnTo>
                  <a:lnTo>
                    <a:pt x="985628" y="2648613"/>
                  </a:lnTo>
                  <a:lnTo>
                    <a:pt x="1126432" y="2728874"/>
                  </a:lnTo>
                  <a:lnTo>
                    <a:pt x="1267236" y="2568352"/>
                  </a:lnTo>
                  <a:lnTo>
                    <a:pt x="1408040" y="2648613"/>
                  </a:lnTo>
                  <a:lnTo>
                    <a:pt x="1548844" y="2568352"/>
                  </a:lnTo>
                  <a:lnTo>
                    <a:pt x="1689648" y="2407830"/>
                  </a:lnTo>
                  <a:lnTo>
                    <a:pt x="1830452" y="2327569"/>
                  </a:lnTo>
                  <a:lnTo>
                    <a:pt x="1971256" y="2167047"/>
                  </a:lnTo>
                  <a:lnTo>
                    <a:pt x="2112061" y="1846003"/>
                  </a:lnTo>
                  <a:lnTo>
                    <a:pt x="2252865" y="1364437"/>
                  </a:lnTo>
                  <a:lnTo>
                    <a:pt x="2393669" y="1444698"/>
                  </a:lnTo>
                  <a:lnTo>
                    <a:pt x="2534473" y="722349"/>
                  </a:lnTo>
                  <a:lnTo>
                    <a:pt x="2675277" y="802610"/>
                  </a:lnTo>
                  <a:lnTo>
                    <a:pt x="2816081" y="0"/>
                  </a:lnTo>
                  <a:lnTo>
                    <a:pt x="2956885" y="882871"/>
                  </a:lnTo>
                  <a:lnTo>
                    <a:pt x="3097689" y="722349"/>
                  </a:lnTo>
                  <a:lnTo>
                    <a:pt x="3238493" y="882871"/>
                  </a:lnTo>
                  <a:lnTo>
                    <a:pt x="3379297" y="802610"/>
                  </a:lnTo>
                  <a:lnTo>
                    <a:pt x="3520101" y="240783"/>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31061"/>
              <a:ext cx="3520101" cy="2728874"/>
            </a:xfrm>
            <a:custGeom>
              <a:avLst/>
              <a:pathLst>
                <a:path w="3520101" h="2728874">
                  <a:moveTo>
                    <a:pt x="0" y="2488091"/>
                  </a:moveTo>
                  <a:lnTo>
                    <a:pt x="140804" y="2327569"/>
                  </a:lnTo>
                  <a:lnTo>
                    <a:pt x="281608" y="2488091"/>
                  </a:lnTo>
                  <a:lnTo>
                    <a:pt x="422412" y="2327569"/>
                  </a:lnTo>
                  <a:lnTo>
                    <a:pt x="563216" y="2568352"/>
                  </a:lnTo>
                  <a:lnTo>
                    <a:pt x="704020" y="2327569"/>
                  </a:lnTo>
                  <a:lnTo>
                    <a:pt x="844824" y="2488091"/>
                  </a:lnTo>
                  <a:lnTo>
                    <a:pt x="985628" y="2648613"/>
                  </a:lnTo>
                  <a:lnTo>
                    <a:pt x="1126432" y="2728874"/>
                  </a:lnTo>
                  <a:lnTo>
                    <a:pt x="1267236" y="2568352"/>
                  </a:lnTo>
                  <a:lnTo>
                    <a:pt x="1408040" y="2648613"/>
                  </a:lnTo>
                  <a:lnTo>
                    <a:pt x="1548844" y="2568352"/>
                  </a:lnTo>
                  <a:lnTo>
                    <a:pt x="1689648" y="2407830"/>
                  </a:lnTo>
                  <a:lnTo>
                    <a:pt x="1830452" y="2327569"/>
                  </a:lnTo>
                  <a:lnTo>
                    <a:pt x="1971256" y="2167047"/>
                  </a:lnTo>
                  <a:lnTo>
                    <a:pt x="2112061" y="1846003"/>
                  </a:lnTo>
                  <a:lnTo>
                    <a:pt x="2252865" y="1364437"/>
                  </a:lnTo>
                  <a:lnTo>
                    <a:pt x="2393669" y="1444698"/>
                  </a:lnTo>
                  <a:lnTo>
                    <a:pt x="2534473" y="722349"/>
                  </a:lnTo>
                  <a:lnTo>
                    <a:pt x="2675277" y="802610"/>
                  </a:lnTo>
                  <a:lnTo>
                    <a:pt x="2816081" y="0"/>
                  </a:lnTo>
                  <a:lnTo>
                    <a:pt x="2956885" y="882871"/>
                  </a:lnTo>
                  <a:lnTo>
                    <a:pt x="3097689" y="722349"/>
                  </a:lnTo>
                  <a:lnTo>
                    <a:pt x="3238493" y="882871"/>
                  </a:lnTo>
                  <a:lnTo>
                    <a:pt x="3379297" y="802610"/>
                  </a:lnTo>
                  <a:lnTo>
                    <a:pt x="3520101" y="24078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9941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67837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83889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03628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299288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299288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43106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6118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6418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54246"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8005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641420" y="477232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71774" y="480238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39697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39985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7897368" y="2926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29563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7" name="pg107"/>
            <p:cNvSpPr/>
            <p:nvPr/>
          </p:nvSpPr>
          <p:spPr>
            <a:xfrm>
              <a:off x="8601388" y="2926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29563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9" name="pg109"/>
            <p:cNvSpPr/>
            <p:nvPr/>
          </p:nvSpPr>
          <p:spPr>
            <a:xfrm>
              <a:off x="8742193" y="23644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3933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11" name="tx111"/>
            <p:cNvSpPr/>
            <p:nvPr/>
          </p:nvSpPr>
          <p:spPr>
            <a:xfrm>
              <a:off x="8889106" y="44774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7181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495677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541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3515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548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965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965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08213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84459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26754" y="6120905"/>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30" name="tx130"/>
            <p:cNvSpPr/>
            <p:nvPr/>
          </p:nvSpPr>
          <p:spPr>
            <a:xfrm>
              <a:off x="734923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1169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11% of children who received DTP1 did not receive DTP3 (left), and 29%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North Macedonia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North Macedonia, indicating poor retention of children in immunization programmes, and the need for stronger follow-up of those initially reached.</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7878"/>
            </a:xfrm>
            <a:custGeom>
              <a:avLst/>
              <a:pathLst>
                <a:path w="2135265" h="67878">
                  <a:moveTo>
                    <a:pt x="0" y="16969"/>
                  </a:moveTo>
                  <a:lnTo>
                    <a:pt x="85410" y="16969"/>
                  </a:lnTo>
                  <a:lnTo>
                    <a:pt x="170821" y="67878"/>
                  </a:lnTo>
                  <a:lnTo>
                    <a:pt x="256231" y="33939"/>
                  </a:lnTo>
                  <a:lnTo>
                    <a:pt x="341642" y="42424"/>
                  </a:lnTo>
                  <a:lnTo>
                    <a:pt x="427053" y="0"/>
                  </a:lnTo>
                  <a:lnTo>
                    <a:pt x="512463" y="59393"/>
                  </a:lnTo>
                  <a:lnTo>
                    <a:pt x="597874" y="33939"/>
                  </a:lnTo>
                  <a:lnTo>
                    <a:pt x="683284" y="42424"/>
                  </a:lnTo>
                  <a:lnTo>
                    <a:pt x="768695" y="8484"/>
                  </a:lnTo>
                  <a:lnTo>
                    <a:pt x="854106" y="25454"/>
                  </a:lnTo>
                  <a:lnTo>
                    <a:pt x="939516" y="42424"/>
                  </a:lnTo>
                  <a:lnTo>
                    <a:pt x="1024927" y="33939"/>
                  </a:lnTo>
                  <a:lnTo>
                    <a:pt x="1110337" y="16969"/>
                  </a:lnTo>
                  <a:lnTo>
                    <a:pt x="1195748" y="0"/>
                  </a:lnTo>
                  <a:lnTo>
                    <a:pt x="1281159" y="42424"/>
                  </a:lnTo>
                  <a:lnTo>
                    <a:pt x="1366569" y="0"/>
                  </a:lnTo>
                  <a:lnTo>
                    <a:pt x="1451980" y="16969"/>
                  </a:lnTo>
                  <a:lnTo>
                    <a:pt x="1537390" y="50909"/>
                  </a:lnTo>
                  <a:lnTo>
                    <a:pt x="1622801" y="50909"/>
                  </a:lnTo>
                  <a:lnTo>
                    <a:pt x="1708212" y="50909"/>
                  </a:lnTo>
                  <a:lnTo>
                    <a:pt x="1793622" y="5090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76363"/>
            </a:xfrm>
            <a:custGeom>
              <a:avLst/>
              <a:pathLst>
                <a:path w="854106" h="76363">
                  <a:moveTo>
                    <a:pt x="0" y="0"/>
                  </a:moveTo>
                  <a:lnTo>
                    <a:pt x="85410" y="8484"/>
                  </a:lnTo>
                  <a:lnTo>
                    <a:pt x="170821" y="8484"/>
                  </a:lnTo>
                  <a:lnTo>
                    <a:pt x="256231" y="0"/>
                  </a:lnTo>
                  <a:lnTo>
                    <a:pt x="341642" y="16969"/>
                  </a:lnTo>
                  <a:lnTo>
                    <a:pt x="427053" y="42424"/>
                  </a:lnTo>
                  <a:lnTo>
                    <a:pt x="512463" y="76363"/>
                  </a:lnTo>
                  <a:lnTo>
                    <a:pt x="597874" y="50909"/>
                  </a:lnTo>
                  <a:lnTo>
                    <a:pt x="683284" y="50909"/>
                  </a:lnTo>
                  <a:lnTo>
                    <a:pt x="768695" y="42424"/>
                  </a:lnTo>
                  <a:lnTo>
                    <a:pt x="854106" y="7636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764316" y="4807576"/>
              <a:ext cx="427053" cy="84848"/>
            </a:xfrm>
            <a:custGeom>
              <a:avLst/>
              <a:pathLst>
                <a:path w="427053" h="84848">
                  <a:moveTo>
                    <a:pt x="0" y="84848"/>
                  </a:moveTo>
                  <a:lnTo>
                    <a:pt x="85410" y="50909"/>
                  </a:lnTo>
                  <a:lnTo>
                    <a:pt x="170821" y="33939"/>
                  </a:lnTo>
                  <a:lnTo>
                    <a:pt x="256231" y="25454"/>
                  </a:lnTo>
                  <a:lnTo>
                    <a:pt x="341642" y="0"/>
                  </a:lnTo>
                  <a:lnTo>
                    <a:pt x="427053" y="59393"/>
                  </a:lnTo>
                </a:path>
              </a:pathLst>
            </a:custGeom>
            <a:ln w="27101" cap="flat">
              <a:solidFill>
                <a:srgbClr val="1CABE2">
                  <a:alpha val="100000"/>
                </a:srgbClr>
              </a:solidFill>
              <a:prstDash val="solid"/>
              <a:round/>
            </a:ln>
          </p:spPr>
          <p:txBody>
            <a:bodyPr/>
            <a:lstStyle/>
            <a:p/>
          </p:txBody>
        </p:sp>
        <p:sp>
          <p:nvSpPr>
            <p:cNvPr id="109" name="pt109"/>
            <p:cNvSpPr/>
            <p:nvPr/>
          </p:nvSpPr>
          <p:spPr>
            <a:xfrm>
              <a:off x="2746266"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831676"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917087"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02498"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87908"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173319"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tx115"/>
            <p:cNvSpPr/>
            <p:nvPr/>
          </p:nvSpPr>
          <p:spPr>
            <a:xfrm>
              <a:off x="2612386"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6" name="tx116"/>
            <p:cNvSpPr/>
            <p:nvPr/>
          </p:nvSpPr>
          <p:spPr>
            <a:xfrm>
              <a:off x="3223926" y="4774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17" name="tx117"/>
            <p:cNvSpPr/>
            <p:nvPr/>
          </p:nvSpPr>
          <p:spPr>
            <a:xfrm>
              <a:off x="3051698"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8" name="pl11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947768"/>
              <a:ext cx="2135265" cy="84848"/>
            </a:xfrm>
            <a:custGeom>
              <a:avLst/>
              <a:pathLst>
                <a:path w="2135265" h="84848">
                  <a:moveTo>
                    <a:pt x="0" y="8484"/>
                  </a:moveTo>
                  <a:lnTo>
                    <a:pt x="85410" y="33939"/>
                  </a:lnTo>
                  <a:lnTo>
                    <a:pt x="170821" y="0"/>
                  </a:lnTo>
                  <a:lnTo>
                    <a:pt x="256231" y="0"/>
                  </a:lnTo>
                  <a:lnTo>
                    <a:pt x="341642" y="25454"/>
                  </a:lnTo>
                  <a:lnTo>
                    <a:pt x="427053" y="0"/>
                  </a:lnTo>
                  <a:lnTo>
                    <a:pt x="512463" y="33939"/>
                  </a:lnTo>
                  <a:lnTo>
                    <a:pt x="597874" y="33939"/>
                  </a:lnTo>
                  <a:lnTo>
                    <a:pt x="683284" y="25454"/>
                  </a:lnTo>
                  <a:lnTo>
                    <a:pt x="768695" y="25454"/>
                  </a:lnTo>
                  <a:lnTo>
                    <a:pt x="854106" y="16969"/>
                  </a:lnTo>
                  <a:lnTo>
                    <a:pt x="939516" y="16969"/>
                  </a:lnTo>
                  <a:lnTo>
                    <a:pt x="1024927" y="8484"/>
                  </a:lnTo>
                  <a:lnTo>
                    <a:pt x="1110337" y="0"/>
                  </a:lnTo>
                  <a:lnTo>
                    <a:pt x="1195748" y="8484"/>
                  </a:lnTo>
                  <a:lnTo>
                    <a:pt x="1281159" y="8484"/>
                  </a:lnTo>
                  <a:lnTo>
                    <a:pt x="1366569" y="16969"/>
                  </a:lnTo>
                  <a:lnTo>
                    <a:pt x="1451980" y="16969"/>
                  </a:lnTo>
                  <a:lnTo>
                    <a:pt x="1537390" y="8484"/>
                  </a:lnTo>
                  <a:lnTo>
                    <a:pt x="1622801" y="25454"/>
                  </a:lnTo>
                  <a:lnTo>
                    <a:pt x="1708212" y="50909"/>
                  </a:lnTo>
                  <a:lnTo>
                    <a:pt x="1793622" y="84848"/>
                  </a:lnTo>
                  <a:lnTo>
                    <a:pt x="1879033" y="59393"/>
                  </a:lnTo>
                  <a:lnTo>
                    <a:pt x="1964443" y="59393"/>
                  </a:lnTo>
                  <a:lnTo>
                    <a:pt x="2049854" y="50909"/>
                  </a:lnTo>
                  <a:lnTo>
                    <a:pt x="2135265" y="84848"/>
                  </a:lnTo>
                </a:path>
              </a:pathLst>
            </a:custGeom>
            <a:ln w="27101" cap="flat">
              <a:solidFill>
                <a:srgbClr val="1CABE2">
                  <a:alpha val="100000"/>
                </a:srgbClr>
              </a:solidFill>
              <a:prstDash val="solid"/>
              <a:round/>
            </a:ln>
          </p:spPr>
          <p:txBody>
            <a:bodyPr/>
            <a:lstStyle/>
            <a:p/>
          </p:txBody>
        </p:sp>
        <p:sp>
          <p:nvSpPr>
            <p:cNvPr id="138" name="pt138"/>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43011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0093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6258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88209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tx164"/>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5" name="tx165"/>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6" name="tx166"/>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7" name="tx167"/>
            <p:cNvSpPr/>
            <p:nvPr/>
          </p:nvSpPr>
          <p:spPr>
            <a:xfrm>
              <a:off x="584588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8" name="pl16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267369"/>
              <a:ext cx="2135265" cy="296969"/>
            </a:xfrm>
            <a:custGeom>
              <a:avLst/>
              <a:pathLst>
                <a:path w="2135265" h="296969">
                  <a:moveTo>
                    <a:pt x="0" y="8484"/>
                  </a:moveTo>
                  <a:lnTo>
                    <a:pt x="85410" y="50909"/>
                  </a:lnTo>
                  <a:lnTo>
                    <a:pt x="170821" y="0"/>
                  </a:lnTo>
                  <a:lnTo>
                    <a:pt x="256231" y="16969"/>
                  </a:lnTo>
                  <a:lnTo>
                    <a:pt x="341642" y="16969"/>
                  </a:lnTo>
                  <a:lnTo>
                    <a:pt x="427053" y="16969"/>
                  </a:lnTo>
                  <a:lnTo>
                    <a:pt x="512463" y="33939"/>
                  </a:lnTo>
                  <a:lnTo>
                    <a:pt x="597874" y="16969"/>
                  </a:lnTo>
                  <a:lnTo>
                    <a:pt x="683284" y="0"/>
                  </a:lnTo>
                  <a:lnTo>
                    <a:pt x="768695" y="16969"/>
                  </a:lnTo>
                  <a:lnTo>
                    <a:pt x="854106" y="0"/>
                  </a:lnTo>
                  <a:lnTo>
                    <a:pt x="939516" y="8484"/>
                  </a:lnTo>
                  <a:lnTo>
                    <a:pt x="1024927" y="16969"/>
                  </a:lnTo>
                  <a:lnTo>
                    <a:pt x="1110337" y="16969"/>
                  </a:lnTo>
                  <a:lnTo>
                    <a:pt x="1195748" y="42424"/>
                  </a:lnTo>
                  <a:lnTo>
                    <a:pt x="1281159" y="76363"/>
                  </a:lnTo>
                  <a:lnTo>
                    <a:pt x="1366569" y="135757"/>
                  </a:lnTo>
                  <a:lnTo>
                    <a:pt x="1451980" y="127272"/>
                  </a:lnTo>
                  <a:lnTo>
                    <a:pt x="1537390" y="195151"/>
                  </a:lnTo>
                  <a:lnTo>
                    <a:pt x="1622801" y="195151"/>
                  </a:lnTo>
                  <a:lnTo>
                    <a:pt x="1708212" y="296969"/>
                  </a:lnTo>
                  <a:lnTo>
                    <a:pt x="1793622" y="237575"/>
                  </a:lnTo>
                  <a:lnTo>
                    <a:pt x="1879033" y="229090"/>
                  </a:lnTo>
                  <a:lnTo>
                    <a:pt x="1964443" y="212120"/>
                  </a:lnTo>
                  <a:lnTo>
                    <a:pt x="2049854" y="212120"/>
                  </a:lnTo>
                  <a:lnTo>
                    <a:pt x="2135265" y="296969"/>
                  </a:lnTo>
                </a:path>
              </a:pathLst>
            </a:custGeom>
            <a:ln w="27101" cap="flat">
              <a:solidFill>
                <a:srgbClr val="1CABE2">
                  <a:alpha val="100000"/>
                </a:srgbClr>
              </a:solidFill>
              <a:prstDash val="solid"/>
              <a:round/>
            </a:ln>
          </p:spPr>
          <p:txBody>
            <a:bodyPr/>
            <a:lstStyle/>
            <a:p/>
          </p:txBody>
        </p:sp>
        <p:sp>
          <p:nvSpPr>
            <p:cNvPr id="188" name="pt188"/>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391765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34470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94257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1340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19881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45504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54045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625864"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1127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79668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88209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96750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tx214"/>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5" name="tx215"/>
            <p:cNvSpPr/>
            <p:nvPr/>
          </p:nvSpPr>
          <p:spPr>
            <a:xfrm>
              <a:off x="6018113"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16" name="tx216"/>
            <p:cNvSpPr/>
            <p:nvPr/>
          </p:nvSpPr>
          <p:spPr>
            <a:xfrm>
              <a:off x="5418832"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7" name="tx217"/>
            <p:cNvSpPr/>
            <p:nvPr/>
          </p:nvSpPr>
          <p:spPr>
            <a:xfrm>
              <a:off x="5845885"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18" name="pl21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956252"/>
              <a:ext cx="2135265" cy="161211"/>
            </a:xfrm>
            <a:custGeom>
              <a:avLst/>
              <a:pathLst>
                <a:path w="2135265" h="161211">
                  <a:moveTo>
                    <a:pt x="0" y="25454"/>
                  </a:moveTo>
                  <a:lnTo>
                    <a:pt x="85410" y="59393"/>
                  </a:lnTo>
                  <a:lnTo>
                    <a:pt x="170821" y="16969"/>
                  </a:lnTo>
                  <a:lnTo>
                    <a:pt x="256231" y="16969"/>
                  </a:lnTo>
                  <a:lnTo>
                    <a:pt x="341642" y="33939"/>
                  </a:lnTo>
                  <a:lnTo>
                    <a:pt x="427053" y="8484"/>
                  </a:lnTo>
                  <a:lnTo>
                    <a:pt x="512463" y="42424"/>
                  </a:lnTo>
                  <a:lnTo>
                    <a:pt x="597874" y="25454"/>
                  </a:lnTo>
                  <a:lnTo>
                    <a:pt x="683284" y="25454"/>
                  </a:lnTo>
                  <a:lnTo>
                    <a:pt x="768695" y="16969"/>
                  </a:lnTo>
                  <a:lnTo>
                    <a:pt x="854106" y="25454"/>
                  </a:lnTo>
                  <a:lnTo>
                    <a:pt x="939516" y="16969"/>
                  </a:lnTo>
                  <a:lnTo>
                    <a:pt x="1024927" y="25454"/>
                  </a:lnTo>
                  <a:lnTo>
                    <a:pt x="1110337" y="0"/>
                  </a:lnTo>
                  <a:lnTo>
                    <a:pt x="1195748" y="25454"/>
                  </a:lnTo>
                  <a:lnTo>
                    <a:pt x="1281159" y="59393"/>
                  </a:lnTo>
                  <a:lnTo>
                    <a:pt x="1366569" y="25454"/>
                  </a:lnTo>
                  <a:lnTo>
                    <a:pt x="1451980" y="59393"/>
                  </a:lnTo>
                  <a:lnTo>
                    <a:pt x="1537390" y="42424"/>
                  </a:lnTo>
                  <a:lnTo>
                    <a:pt x="1622801" y="59393"/>
                  </a:lnTo>
                  <a:lnTo>
                    <a:pt x="1708212" y="118787"/>
                  </a:lnTo>
                  <a:lnTo>
                    <a:pt x="1793622" y="144242"/>
                  </a:lnTo>
                  <a:lnTo>
                    <a:pt x="1879033" y="118787"/>
                  </a:lnTo>
                  <a:lnTo>
                    <a:pt x="1964443" y="101818"/>
                  </a:lnTo>
                  <a:lnTo>
                    <a:pt x="2049854" y="76363"/>
                  </a:lnTo>
                  <a:lnTo>
                    <a:pt x="2135265" y="161211"/>
                  </a:lnTo>
                </a:path>
              </a:pathLst>
            </a:custGeom>
            <a:ln w="27101" cap="flat">
              <a:solidFill>
                <a:srgbClr val="1CABE2">
                  <a:alpha val="100000"/>
                </a:srgbClr>
              </a:solidFill>
              <a:prstDash val="solid"/>
              <a:round/>
            </a:ln>
          </p:spPr>
          <p:txBody>
            <a:bodyPr/>
            <a:lstStyle/>
            <a:p/>
          </p:txBody>
        </p:sp>
        <p:sp>
          <p:nvSpPr>
            <p:cNvPr id="238" name="pt238"/>
            <p:cNvSpPr/>
            <p:nvPr/>
          </p:nvSpPr>
          <p:spPr>
            <a:xfrm>
              <a:off x="66264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1183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7972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0534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13889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097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39512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65135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42005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6492549"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5" name="tx265"/>
            <p:cNvSpPr/>
            <p:nvPr/>
          </p:nvSpPr>
          <p:spPr>
            <a:xfrm>
              <a:off x="8812300"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6" name="tx266"/>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7" name="tx267"/>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8" name="pl26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258884"/>
              <a:ext cx="2135265" cy="263029"/>
            </a:xfrm>
            <a:custGeom>
              <a:avLst/>
              <a:pathLst>
                <a:path w="2135265" h="263029">
                  <a:moveTo>
                    <a:pt x="0" y="33939"/>
                  </a:moveTo>
                  <a:lnTo>
                    <a:pt x="85410" y="42424"/>
                  </a:lnTo>
                  <a:lnTo>
                    <a:pt x="170821" y="33939"/>
                  </a:lnTo>
                  <a:lnTo>
                    <a:pt x="256231" y="16969"/>
                  </a:lnTo>
                  <a:lnTo>
                    <a:pt x="341642" y="33939"/>
                  </a:lnTo>
                  <a:lnTo>
                    <a:pt x="427053" y="33939"/>
                  </a:lnTo>
                  <a:lnTo>
                    <a:pt x="512463" y="25454"/>
                  </a:lnTo>
                  <a:lnTo>
                    <a:pt x="597874" y="33939"/>
                  </a:lnTo>
                  <a:lnTo>
                    <a:pt x="683284" y="33939"/>
                  </a:lnTo>
                  <a:lnTo>
                    <a:pt x="768695" y="16969"/>
                  </a:lnTo>
                  <a:lnTo>
                    <a:pt x="854106" y="0"/>
                  </a:lnTo>
                  <a:lnTo>
                    <a:pt x="939516" y="8484"/>
                  </a:lnTo>
                  <a:lnTo>
                    <a:pt x="1024927" y="25454"/>
                  </a:lnTo>
                  <a:lnTo>
                    <a:pt x="1110337" y="25454"/>
                  </a:lnTo>
                  <a:lnTo>
                    <a:pt x="1195748" y="25454"/>
                  </a:lnTo>
                  <a:lnTo>
                    <a:pt x="1281159" y="50909"/>
                  </a:lnTo>
                  <a:lnTo>
                    <a:pt x="1366569" y="50909"/>
                  </a:lnTo>
                  <a:lnTo>
                    <a:pt x="1451980" y="16969"/>
                  </a:lnTo>
                  <a:lnTo>
                    <a:pt x="1537390" y="42424"/>
                  </a:lnTo>
                  <a:lnTo>
                    <a:pt x="1622801" y="50909"/>
                  </a:lnTo>
                  <a:lnTo>
                    <a:pt x="1708212" y="263029"/>
                  </a:lnTo>
                  <a:lnTo>
                    <a:pt x="1793622" y="161211"/>
                  </a:lnTo>
                  <a:lnTo>
                    <a:pt x="1879033" y="84848"/>
                  </a:lnTo>
                  <a:lnTo>
                    <a:pt x="1964443" y="93333"/>
                  </a:lnTo>
                  <a:lnTo>
                    <a:pt x="2049854" y="169696"/>
                  </a:lnTo>
                  <a:lnTo>
                    <a:pt x="2135265" y="118787"/>
                  </a:lnTo>
                </a:path>
              </a:pathLst>
            </a:custGeom>
            <a:ln w="27101" cap="flat">
              <a:solidFill>
                <a:srgbClr val="1CABE2">
                  <a:alpha val="100000"/>
                </a:srgbClr>
              </a:solidFill>
              <a:prstDash val="solid"/>
              <a:round/>
            </a:ln>
          </p:spPr>
          <p:txBody>
            <a:bodyPr/>
            <a:lstStyle/>
            <a:p/>
          </p:txBody>
        </p:sp>
        <p:sp>
          <p:nvSpPr>
            <p:cNvPr id="288" name="pt288"/>
            <p:cNvSpPr/>
            <p:nvPr/>
          </p:nvSpPr>
          <p:spPr>
            <a:xfrm>
              <a:off x="662642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1183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79724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88266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96807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05348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13889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30971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39512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56594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6513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73676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9075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9929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334640"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42005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50546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59087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76169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tx314"/>
            <p:cNvSpPr/>
            <p:nvPr/>
          </p:nvSpPr>
          <p:spPr>
            <a:xfrm>
              <a:off x="6492549"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5" name="tx315"/>
            <p:cNvSpPr/>
            <p:nvPr/>
          </p:nvSpPr>
          <p:spPr>
            <a:xfrm>
              <a:off x="8812300"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6" name="tx316"/>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7" name="tx317"/>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8" name="tx31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9" name="tx31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0" name="tx32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1" name="tx32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2" name="tx32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3" name="tx32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4" name="tx32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5" name="tx32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9" name="tx35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0" name="tx36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1" name="tx36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2" name="tx36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3" name="tx36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4" name="tx36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5" name="pt36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7" name="tx36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8" name="tx36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9" name="tx369"/>
            <p:cNvSpPr/>
            <p:nvPr/>
          </p:nvSpPr>
          <p:spPr>
            <a:xfrm>
              <a:off x="2038371" y="1330710"/>
              <a:ext cx="57591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North Macedonia, 2000-2025</a:t>
              </a:r>
            </a:p>
          </p:txBody>
        </p:sp>
        <p:sp>
          <p:nvSpPr>
            <p:cNvPr id="370" name="tx37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1" name="tx37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(63%), followed by ROTAC (64%).
Compared to 2019, coverage of one vaccine remained constant (BCG) and 5 vaccines decreased (DTP1, DTP3, IPV1, MCV1 and MCV2).
Compared to 2024, coverage of one vaccine remained constant (BCG), 5 vaccines decreased (DTP1, DTP3, IPV1, MCV1 and ROTAC), and one vaccine increased (MCV2).</a:t>
            </a:r>
          </a:p>
        </p:txBody>
      </p:sp>
      <p:sp>
        <p:nvSpPr>
          <p:cNvPr id="3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North Macedonia had its lowest coverage in MCV1 (63%), while most other routine vaccines clustered around 64-93%; 5 antigens decreased since 2019, and 5 antigens decreased since 2024.</a:t>
            </a:r>
          </a:p>
        </p:txBody>
      </p:sp>
      <p:grpSp xmlns:pic="http://schemas.openxmlformats.org/drawingml/2006/picture">
        <p:nvGrpSpPr>
          <p:cNvPr id="374" name=""/>
          <p:cNvGrpSpPr/>
          <p:nvPr/>
        </p:nvGrpSpPr>
        <p:grpSpPr>
          <a:xfrm>
            <a:off x="292608" y="1097280"/>
            <a:ext cx="8595360" cy="28575"/>
            <a:chOff x="292608" y="1097280"/>
            <a:chExt cx="8595360" cy="28575"/>
          </a:xfrm>
        </p:grpSpPr>
        <p:sp>
          <p:nvSpPr>
            <p:cNvPr id="3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901542"/>
            </a:xfrm>
            <a:custGeom>
              <a:avLst/>
              <a:pathLst>
                <a:path w="6518190" h="901542">
                  <a:moveTo>
                    <a:pt x="0" y="142348"/>
                  </a:moveTo>
                  <a:lnTo>
                    <a:pt x="260727" y="332147"/>
                  </a:lnTo>
                  <a:lnTo>
                    <a:pt x="521455" y="94899"/>
                  </a:lnTo>
                  <a:lnTo>
                    <a:pt x="782182" y="94899"/>
                  </a:lnTo>
                  <a:lnTo>
                    <a:pt x="1042910" y="189798"/>
                  </a:lnTo>
                  <a:lnTo>
                    <a:pt x="1303638" y="47449"/>
                  </a:lnTo>
                  <a:lnTo>
                    <a:pt x="1564365" y="237248"/>
                  </a:lnTo>
                  <a:lnTo>
                    <a:pt x="1825093" y="142348"/>
                  </a:lnTo>
                  <a:lnTo>
                    <a:pt x="2085820" y="142348"/>
                  </a:lnTo>
                  <a:lnTo>
                    <a:pt x="2346548" y="94899"/>
                  </a:lnTo>
                  <a:lnTo>
                    <a:pt x="2607276" y="142348"/>
                  </a:lnTo>
                  <a:lnTo>
                    <a:pt x="2868003" y="94899"/>
                  </a:lnTo>
                  <a:lnTo>
                    <a:pt x="3128731" y="142348"/>
                  </a:lnTo>
                  <a:lnTo>
                    <a:pt x="3389458" y="0"/>
                  </a:lnTo>
                  <a:lnTo>
                    <a:pt x="3650186" y="142348"/>
                  </a:lnTo>
                  <a:lnTo>
                    <a:pt x="3910914" y="332147"/>
                  </a:lnTo>
                  <a:lnTo>
                    <a:pt x="4171641" y="142348"/>
                  </a:lnTo>
                  <a:lnTo>
                    <a:pt x="4432369" y="332147"/>
                  </a:lnTo>
                  <a:lnTo>
                    <a:pt x="4693096" y="237248"/>
                  </a:lnTo>
                  <a:lnTo>
                    <a:pt x="4953824" y="332147"/>
                  </a:lnTo>
                  <a:lnTo>
                    <a:pt x="5214552" y="664294"/>
                  </a:lnTo>
                  <a:lnTo>
                    <a:pt x="5475279" y="806643"/>
                  </a:lnTo>
                  <a:lnTo>
                    <a:pt x="5736007" y="664294"/>
                  </a:lnTo>
                  <a:lnTo>
                    <a:pt x="5996734" y="569395"/>
                  </a:lnTo>
                  <a:lnTo>
                    <a:pt x="6257462" y="427046"/>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2438893" y="978248"/>
              <a:ext cx="5214552" cy="2135232"/>
            </a:xfrm>
            <a:custGeom>
              <a:avLst/>
              <a:pathLst>
                <a:path w="5214552" h="2135232">
                  <a:moveTo>
                    <a:pt x="0" y="2135232"/>
                  </a:moveTo>
                  <a:lnTo>
                    <a:pt x="260727" y="427046"/>
                  </a:lnTo>
                  <a:lnTo>
                    <a:pt x="521455" y="94899"/>
                  </a:lnTo>
                  <a:lnTo>
                    <a:pt x="782182" y="47449"/>
                  </a:lnTo>
                  <a:lnTo>
                    <a:pt x="1042910" y="142348"/>
                  </a:lnTo>
                  <a:lnTo>
                    <a:pt x="1303638" y="379596"/>
                  </a:lnTo>
                  <a:lnTo>
                    <a:pt x="1564365" y="94899"/>
                  </a:lnTo>
                  <a:lnTo>
                    <a:pt x="1825093" y="0"/>
                  </a:lnTo>
                  <a:lnTo>
                    <a:pt x="2085820" y="47449"/>
                  </a:lnTo>
                  <a:lnTo>
                    <a:pt x="2346548" y="47449"/>
                  </a:lnTo>
                  <a:lnTo>
                    <a:pt x="2607276" y="284697"/>
                  </a:lnTo>
                  <a:lnTo>
                    <a:pt x="2868003" y="189798"/>
                  </a:lnTo>
                  <a:lnTo>
                    <a:pt x="3128731" y="332147"/>
                  </a:lnTo>
                  <a:lnTo>
                    <a:pt x="3389458" y="284697"/>
                  </a:lnTo>
                  <a:lnTo>
                    <a:pt x="3650186" y="332147"/>
                  </a:lnTo>
                  <a:lnTo>
                    <a:pt x="3910914" y="664294"/>
                  </a:lnTo>
                  <a:lnTo>
                    <a:pt x="4171641" y="901542"/>
                  </a:lnTo>
                  <a:lnTo>
                    <a:pt x="4432369" y="664294"/>
                  </a:lnTo>
                  <a:lnTo>
                    <a:pt x="4693096" y="569395"/>
                  </a:lnTo>
                  <a:lnTo>
                    <a:pt x="4953824" y="332147"/>
                  </a:lnTo>
                  <a:lnTo>
                    <a:pt x="5214552" y="996441"/>
                  </a:lnTo>
                </a:path>
              </a:pathLst>
            </a:custGeom>
            <a:ln w="27101" cap="flat">
              <a:solidFill>
                <a:srgbClr val="80BD41">
                  <a:alpha val="100000"/>
                </a:srgbClr>
              </a:solidFill>
              <a:prstDash val="solid"/>
              <a:round/>
            </a:ln>
          </p:spPr>
          <p:txBody>
            <a:bodyPr/>
            <a:lstStyle/>
            <a:p/>
          </p:txBody>
        </p:sp>
        <p:sp>
          <p:nvSpPr>
            <p:cNvPr id="40" name="pl40"/>
            <p:cNvSpPr/>
            <p:nvPr/>
          </p:nvSpPr>
          <p:spPr>
            <a:xfrm>
              <a:off x="3221076" y="1025698"/>
              <a:ext cx="4432369" cy="3985767"/>
            </a:xfrm>
            <a:custGeom>
              <a:avLst/>
              <a:pathLst>
                <a:path w="4432369" h="3985767">
                  <a:moveTo>
                    <a:pt x="0" y="3985767"/>
                  </a:moveTo>
                  <a:lnTo>
                    <a:pt x="260727" y="711744"/>
                  </a:lnTo>
                  <a:lnTo>
                    <a:pt x="521455" y="379596"/>
                  </a:lnTo>
                  <a:lnTo>
                    <a:pt x="782182" y="47449"/>
                  </a:lnTo>
                  <a:lnTo>
                    <a:pt x="1042910" y="94899"/>
                  </a:lnTo>
                  <a:lnTo>
                    <a:pt x="1303638" y="0"/>
                  </a:lnTo>
                  <a:lnTo>
                    <a:pt x="1564365" y="142348"/>
                  </a:lnTo>
                  <a:lnTo>
                    <a:pt x="1825093" y="379596"/>
                  </a:lnTo>
                  <a:lnTo>
                    <a:pt x="2085820" y="142348"/>
                  </a:lnTo>
                  <a:lnTo>
                    <a:pt x="2346548" y="284697"/>
                  </a:lnTo>
                  <a:lnTo>
                    <a:pt x="2607276" y="189798"/>
                  </a:lnTo>
                  <a:lnTo>
                    <a:pt x="2868003" y="284697"/>
                  </a:lnTo>
                  <a:lnTo>
                    <a:pt x="3128731" y="616844"/>
                  </a:lnTo>
                  <a:lnTo>
                    <a:pt x="3389458" y="759193"/>
                  </a:lnTo>
                  <a:lnTo>
                    <a:pt x="3650186" y="616844"/>
                  </a:lnTo>
                  <a:lnTo>
                    <a:pt x="3910914" y="521945"/>
                  </a:lnTo>
                  <a:lnTo>
                    <a:pt x="4171641" y="284697"/>
                  </a:lnTo>
                  <a:lnTo>
                    <a:pt x="4432369" y="854093"/>
                  </a:lnTo>
                </a:path>
              </a:pathLst>
            </a:custGeom>
            <a:ln w="27101" cap="flat">
              <a:solidFill>
                <a:srgbClr val="EE00EE">
                  <a:alpha val="100000"/>
                </a:srgbClr>
              </a:solidFill>
              <a:prstDash val="solid"/>
              <a:round/>
            </a:ln>
          </p:spPr>
          <p:txBody>
            <a:bodyPr/>
            <a:lstStyle/>
            <a:p/>
          </p:txBody>
        </p:sp>
        <p:sp>
          <p:nvSpPr>
            <p:cNvPr id="41" name="pl41"/>
            <p:cNvSpPr/>
            <p:nvPr/>
          </p:nvSpPr>
          <p:spPr>
            <a:xfrm>
              <a:off x="3742531" y="3255830"/>
              <a:ext cx="3910914" cy="1376038"/>
            </a:xfrm>
            <a:custGeom>
              <a:avLst/>
              <a:pathLst>
                <a:path w="3910914" h="1376038">
                  <a:moveTo>
                    <a:pt x="0" y="901542"/>
                  </a:moveTo>
                  <a:lnTo>
                    <a:pt x="260727" y="237248"/>
                  </a:lnTo>
                  <a:lnTo>
                    <a:pt x="521455" y="996441"/>
                  </a:lnTo>
                  <a:lnTo>
                    <a:pt x="782182" y="854093"/>
                  </a:lnTo>
                  <a:lnTo>
                    <a:pt x="1042910" y="332147"/>
                  </a:lnTo>
                  <a:lnTo>
                    <a:pt x="1303638" y="996441"/>
                  </a:lnTo>
                  <a:lnTo>
                    <a:pt x="1564365" y="237248"/>
                  </a:lnTo>
                  <a:lnTo>
                    <a:pt x="1825093" y="427046"/>
                  </a:lnTo>
                  <a:lnTo>
                    <a:pt x="2085820" y="332147"/>
                  </a:lnTo>
                  <a:lnTo>
                    <a:pt x="2346548" y="616844"/>
                  </a:lnTo>
                  <a:lnTo>
                    <a:pt x="2607276" y="901542"/>
                  </a:lnTo>
                  <a:lnTo>
                    <a:pt x="2868003" y="1376038"/>
                  </a:lnTo>
                  <a:lnTo>
                    <a:pt x="3128731" y="0"/>
                  </a:lnTo>
                  <a:lnTo>
                    <a:pt x="3389458" y="379596"/>
                  </a:lnTo>
                  <a:lnTo>
                    <a:pt x="3650186" y="474496"/>
                  </a:lnTo>
                  <a:lnTo>
                    <a:pt x="3910914" y="4744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27046"/>
            </a:xfrm>
            <a:custGeom>
              <a:avLst/>
              <a:pathLst>
                <a:path w="2607276" h="427046">
                  <a:moveTo>
                    <a:pt x="0" y="0"/>
                  </a:moveTo>
                  <a:lnTo>
                    <a:pt x="260727" y="47449"/>
                  </a:lnTo>
                  <a:lnTo>
                    <a:pt x="521455" y="47449"/>
                  </a:lnTo>
                  <a:lnTo>
                    <a:pt x="782182" y="0"/>
                  </a:lnTo>
                  <a:lnTo>
                    <a:pt x="1042910" y="94899"/>
                  </a:lnTo>
                  <a:lnTo>
                    <a:pt x="1303638" y="237248"/>
                  </a:lnTo>
                  <a:lnTo>
                    <a:pt x="1564365" y="427046"/>
                  </a:lnTo>
                  <a:lnTo>
                    <a:pt x="1825093" y="284697"/>
                  </a:lnTo>
                  <a:lnTo>
                    <a:pt x="2085820" y="284697"/>
                  </a:lnTo>
                  <a:lnTo>
                    <a:pt x="2346548" y="237248"/>
                  </a:lnTo>
                  <a:lnTo>
                    <a:pt x="2607276" y="42704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474496"/>
            </a:xfrm>
            <a:custGeom>
              <a:avLst/>
              <a:pathLst>
                <a:path w="1042910" h="474496">
                  <a:moveTo>
                    <a:pt x="0" y="379596"/>
                  </a:moveTo>
                  <a:lnTo>
                    <a:pt x="260727" y="237248"/>
                  </a:lnTo>
                  <a:lnTo>
                    <a:pt x="521455" y="142348"/>
                  </a:lnTo>
                  <a:lnTo>
                    <a:pt x="782182" y="0"/>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1660736"/>
            </a:xfrm>
            <a:custGeom>
              <a:avLst/>
              <a:pathLst>
                <a:path w="6518190" h="1660736">
                  <a:moveTo>
                    <a:pt x="0" y="47449"/>
                  </a:moveTo>
                  <a:lnTo>
                    <a:pt x="260727" y="284697"/>
                  </a:lnTo>
                  <a:lnTo>
                    <a:pt x="521455" y="0"/>
                  </a:lnTo>
                  <a:lnTo>
                    <a:pt x="782182" y="94899"/>
                  </a:lnTo>
                  <a:lnTo>
                    <a:pt x="1042910" y="94899"/>
                  </a:lnTo>
                  <a:lnTo>
                    <a:pt x="1303638" y="94899"/>
                  </a:lnTo>
                  <a:lnTo>
                    <a:pt x="1564365" y="189798"/>
                  </a:lnTo>
                  <a:lnTo>
                    <a:pt x="1825093" y="94899"/>
                  </a:lnTo>
                  <a:lnTo>
                    <a:pt x="2085820" y="0"/>
                  </a:lnTo>
                  <a:lnTo>
                    <a:pt x="2346548" y="94899"/>
                  </a:lnTo>
                  <a:lnTo>
                    <a:pt x="2607276" y="0"/>
                  </a:lnTo>
                  <a:lnTo>
                    <a:pt x="2868003" y="47449"/>
                  </a:lnTo>
                  <a:lnTo>
                    <a:pt x="3128731" y="94899"/>
                  </a:lnTo>
                  <a:lnTo>
                    <a:pt x="3389458" y="94899"/>
                  </a:lnTo>
                  <a:lnTo>
                    <a:pt x="3650186" y="237248"/>
                  </a:lnTo>
                  <a:lnTo>
                    <a:pt x="3910914" y="427046"/>
                  </a:lnTo>
                  <a:lnTo>
                    <a:pt x="4171641" y="759193"/>
                  </a:lnTo>
                  <a:lnTo>
                    <a:pt x="4432369" y="711744"/>
                  </a:lnTo>
                  <a:lnTo>
                    <a:pt x="4693096" y="1091341"/>
                  </a:lnTo>
                  <a:lnTo>
                    <a:pt x="4953824" y="1091341"/>
                  </a:lnTo>
                  <a:lnTo>
                    <a:pt x="5214552" y="1660736"/>
                  </a:lnTo>
                  <a:lnTo>
                    <a:pt x="5475279" y="1328589"/>
                  </a:lnTo>
                  <a:lnTo>
                    <a:pt x="5736007" y="1281139"/>
                  </a:lnTo>
                  <a:lnTo>
                    <a:pt x="5996734" y="1186240"/>
                  </a:lnTo>
                  <a:lnTo>
                    <a:pt x="6257462" y="1186240"/>
                  </a:lnTo>
                  <a:lnTo>
                    <a:pt x="6518190" y="1660736"/>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1470937"/>
            </a:xfrm>
            <a:custGeom>
              <a:avLst/>
              <a:pathLst>
                <a:path w="6518190" h="1470937">
                  <a:moveTo>
                    <a:pt x="0" y="189798"/>
                  </a:moveTo>
                  <a:lnTo>
                    <a:pt x="260727" y="237248"/>
                  </a:lnTo>
                  <a:lnTo>
                    <a:pt x="521455" y="189798"/>
                  </a:lnTo>
                  <a:lnTo>
                    <a:pt x="782182" y="94899"/>
                  </a:lnTo>
                  <a:lnTo>
                    <a:pt x="1042910" y="189798"/>
                  </a:lnTo>
                  <a:lnTo>
                    <a:pt x="1303638" y="189798"/>
                  </a:lnTo>
                  <a:lnTo>
                    <a:pt x="1564365" y="142348"/>
                  </a:lnTo>
                  <a:lnTo>
                    <a:pt x="1825093" y="189798"/>
                  </a:lnTo>
                  <a:lnTo>
                    <a:pt x="2085820" y="189798"/>
                  </a:lnTo>
                  <a:lnTo>
                    <a:pt x="2346548" y="94899"/>
                  </a:lnTo>
                  <a:lnTo>
                    <a:pt x="2607276" y="0"/>
                  </a:lnTo>
                  <a:lnTo>
                    <a:pt x="2868003" y="47449"/>
                  </a:lnTo>
                  <a:lnTo>
                    <a:pt x="3128731" y="142348"/>
                  </a:lnTo>
                  <a:lnTo>
                    <a:pt x="3389458" y="142348"/>
                  </a:lnTo>
                  <a:lnTo>
                    <a:pt x="3650186" y="142348"/>
                  </a:lnTo>
                  <a:lnTo>
                    <a:pt x="3910914" y="284697"/>
                  </a:lnTo>
                  <a:lnTo>
                    <a:pt x="4171641" y="284697"/>
                  </a:lnTo>
                  <a:lnTo>
                    <a:pt x="4432369" y="94899"/>
                  </a:lnTo>
                  <a:lnTo>
                    <a:pt x="4693096" y="237248"/>
                  </a:lnTo>
                  <a:lnTo>
                    <a:pt x="4953824" y="284697"/>
                  </a:lnTo>
                  <a:lnTo>
                    <a:pt x="5214552" y="1470937"/>
                  </a:lnTo>
                  <a:lnTo>
                    <a:pt x="5475279" y="901542"/>
                  </a:lnTo>
                  <a:lnTo>
                    <a:pt x="5736007" y="474496"/>
                  </a:lnTo>
                  <a:lnTo>
                    <a:pt x="5996734" y="521945"/>
                  </a:lnTo>
                  <a:lnTo>
                    <a:pt x="6257462" y="948992"/>
                  </a:lnTo>
                  <a:lnTo>
                    <a:pt x="6518190" y="664294"/>
                  </a:lnTo>
                </a:path>
              </a:pathLst>
            </a:custGeom>
            <a:ln w="27101" cap="flat">
              <a:solidFill>
                <a:srgbClr val="008B00">
                  <a:alpha val="100000"/>
                </a:srgbClr>
              </a:solidFill>
              <a:prstDash val="solid"/>
              <a:round/>
            </a:ln>
          </p:spPr>
          <p:txBody>
            <a:bodyPr/>
            <a:lstStyle/>
            <a:p/>
          </p:txBody>
        </p:sp>
        <p:sp>
          <p:nvSpPr>
            <p:cNvPr id="46" name="pl46"/>
            <p:cNvSpPr/>
            <p:nvPr/>
          </p:nvSpPr>
          <p:spPr>
            <a:xfrm>
              <a:off x="6349807" y="2211938"/>
              <a:ext cx="1303638" cy="1992883"/>
            </a:xfrm>
            <a:custGeom>
              <a:avLst/>
              <a:pathLst>
                <a:path w="1303638" h="1992883">
                  <a:moveTo>
                    <a:pt x="0" y="1992883"/>
                  </a:moveTo>
                  <a:lnTo>
                    <a:pt x="260727" y="901542"/>
                  </a:lnTo>
                  <a:lnTo>
                    <a:pt x="521455" y="759193"/>
                  </a:lnTo>
                  <a:lnTo>
                    <a:pt x="782182" y="759193"/>
                  </a:lnTo>
                  <a:lnTo>
                    <a:pt x="1042910" y="0"/>
                  </a:lnTo>
                  <a:lnTo>
                    <a:pt x="1303638" y="569395"/>
                  </a:lnTo>
                </a:path>
              </a:pathLst>
            </a:custGeom>
            <a:ln w="27101" cap="flat">
              <a:solidFill>
                <a:srgbClr val="9A32CD">
                  <a:alpha val="100000"/>
                </a:srgbClr>
              </a:solidFill>
              <a:prstDash val="solid"/>
              <a:round/>
            </a:ln>
          </p:spPr>
          <p:txBody>
            <a:bodyPr/>
            <a:lstStyle/>
            <a:p/>
          </p:txBody>
        </p:sp>
        <p:sp>
          <p:nvSpPr>
            <p:cNvPr id="47" name="pl47"/>
            <p:cNvSpPr/>
            <p:nvPr/>
          </p:nvSpPr>
          <p:spPr>
            <a:xfrm>
              <a:off x="6349807" y="2259388"/>
              <a:ext cx="1303638" cy="474496"/>
            </a:xfrm>
            <a:custGeom>
              <a:avLst/>
              <a:pathLst>
                <a:path w="1303638" h="474496">
                  <a:moveTo>
                    <a:pt x="0" y="474496"/>
                  </a:moveTo>
                  <a:lnTo>
                    <a:pt x="260727" y="284697"/>
                  </a:lnTo>
                  <a:lnTo>
                    <a:pt x="521455" y="189798"/>
                  </a:lnTo>
                  <a:lnTo>
                    <a:pt x="782182" y="142348"/>
                  </a:lnTo>
                  <a:lnTo>
                    <a:pt x="1042910" y="0"/>
                  </a:lnTo>
                  <a:lnTo>
                    <a:pt x="1303638" y="332147"/>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1660736"/>
            </a:xfrm>
            <a:custGeom>
              <a:avLst/>
              <a:pathLst>
                <a:path w="6518190" h="1660736">
                  <a:moveTo>
                    <a:pt x="0" y="47449"/>
                  </a:moveTo>
                  <a:lnTo>
                    <a:pt x="260727" y="284697"/>
                  </a:lnTo>
                  <a:lnTo>
                    <a:pt x="521455" y="0"/>
                  </a:lnTo>
                  <a:lnTo>
                    <a:pt x="782182" y="94899"/>
                  </a:lnTo>
                  <a:lnTo>
                    <a:pt x="1042910" y="94899"/>
                  </a:lnTo>
                  <a:lnTo>
                    <a:pt x="1303638" y="94899"/>
                  </a:lnTo>
                  <a:lnTo>
                    <a:pt x="1564365" y="189798"/>
                  </a:lnTo>
                  <a:lnTo>
                    <a:pt x="1825093" y="94899"/>
                  </a:lnTo>
                  <a:lnTo>
                    <a:pt x="2085820" y="0"/>
                  </a:lnTo>
                  <a:lnTo>
                    <a:pt x="2346548" y="94899"/>
                  </a:lnTo>
                  <a:lnTo>
                    <a:pt x="2607276" y="0"/>
                  </a:lnTo>
                  <a:lnTo>
                    <a:pt x="2868003" y="47449"/>
                  </a:lnTo>
                  <a:lnTo>
                    <a:pt x="3128731" y="94899"/>
                  </a:lnTo>
                  <a:lnTo>
                    <a:pt x="3389458" y="94899"/>
                  </a:lnTo>
                  <a:lnTo>
                    <a:pt x="3650186" y="237248"/>
                  </a:lnTo>
                  <a:lnTo>
                    <a:pt x="3910914" y="427046"/>
                  </a:lnTo>
                  <a:lnTo>
                    <a:pt x="4171641" y="759193"/>
                  </a:lnTo>
                  <a:lnTo>
                    <a:pt x="4432369" y="711744"/>
                  </a:lnTo>
                  <a:lnTo>
                    <a:pt x="4693096" y="1091341"/>
                  </a:lnTo>
                  <a:lnTo>
                    <a:pt x="4953824" y="1091341"/>
                  </a:lnTo>
                  <a:lnTo>
                    <a:pt x="5214552" y="1660736"/>
                  </a:lnTo>
                  <a:lnTo>
                    <a:pt x="5475279" y="1328589"/>
                  </a:lnTo>
                  <a:lnTo>
                    <a:pt x="5736007" y="1281139"/>
                  </a:lnTo>
                  <a:lnTo>
                    <a:pt x="5996734" y="1186240"/>
                  </a:lnTo>
                  <a:lnTo>
                    <a:pt x="6257462" y="1186240"/>
                  </a:lnTo>
                  <a:lnTo>
                    <a:pt x="6518190" y="1660736"/>
                  </a:lnTo>
                </a:path>
              </a:pathLst>
            </a:custGeom>
            <a:ln w="27101" cap="flat">
              <a:solidFill>
                <a:srgbClr val="FB9A99">
                  <a:alpha val="100000"/>
                </a:srgbClr>
              </a:solidFill>
              <a:prstDash val="solid"/>
              <a:round/>
            </a:ln>
          </p:spPr>
          <p:txBody>
            <a:bodyPr/>
            <a:lstStyle/>
            <a:p/>
          </p:txBody>
        </p:sp>
        <p:sp>
          <p:nvSpPr>
            <p:cNvPr id="49" name="pl49"/>
            <p:cNvSpPr/>
            <p:nvPr/>
          </p:nvSpPr>
          <p:spPr>
            <a:xfrm>
              <a:off x="7666893" y="966908"/>
              <a:ext cx="758133" cy="430745"/>
            </a:xfrm>
            <a:custGeom>
              <a:avLst/>
              <a:pathLst>
                <a:path w="758133" h="430745">
                  <a:moveTo>
                    <a:pt x="758133" y="0"/>
                  </a:moveTo>
                  <a:lnTo>
                    <a:pt x="0" y="430745"/>
                  </a:lnTo>
                </a:path>
              </a:pathLst>
            </a:custGeom>
          </p:spPr>
          <p:txBody>
            <a:bodyPr/>
            <a:lstStyle/>
            <a:p/>
          </p:txBody>
        </p:sp>
        <p:sp>
          <p:nvSpPr>
            <p:cNvPr id="50" name="pl50"/>
            <p:cNvSpPr/>
            <p:nvPr/>
          </p:nvSpPr>
          <p:spPr>
            <a:xfrm>
              <a:off x="7667438" y="1229870"/>
              <a:ext cx="691423" cy="357978"/>
            </a:xfrm>
            <a:custGeom>
              <a:avLst/>
              <a:pathLst>
                <a:path w="691423" h="357978">
                  <a:moveTo>
                    <a:pt x="691423" y="0"/>
                  </a:moveTo>
                  <a:lnTo>
                    <a:pt x="0" y="357978"/>
                  </a:lnTo>
                </a:path>
              </a:pathLst>
            </a:custGeom>
          </p:spPr>
          <p:txBody>
            <a:bodyPr/>
            <a:lstStyle/>
            <a:p/>
          </p:txBody>
        </p:sp>
        <p:sp>
          <p:nvSpPr>
            <p:cNvPr id="51" name="pl51"/>
            <p:cNvSpPr/>
            <p:nvPr/>
          </p:nvSpPr>
          <p:spPr>
            <a:xfrm>
              <a:off x="7670901" y="1882888"/>
              <a:ext cx="712043" cy="126324"/>
            </a:xfrm>
            <a:custGeom>
              <a:avLst/>
              <a:pathLst>
                <a:path w="712043" h="126324">
                  <a:moveTo>
                    <a:pt x="712043" y="126324"/>
                  </a:moveTo>
                  <a:lnTo>
                    <a:pt x="0" y="0"/>
                  </a:lnTo>
                </a:path>
              </a:pathLst>
            </a:custGeom>
          </p:spPr>
          <p:txBody>
            <a:bodyPr/>
            <a:lstStyle/>
            <a:p/>
          </p:txBody>
        </p:sp>
        <p:sp>
          <p:nvSpPr>
            <p:cNvPr id="52" name="pl52"/>
            <p:cNvSpPr/>
            <p:nvPr/>
          </p:nvSpPr>
          <p:spPr>
            <a:xfrm>
              <a:off x="7667732" y="1495003"/>
              <a:ext cx="769362" cy="377773"/>
            </a:xfrm>
            <a:custGeom>
              <a:avLst/>
              <a:pathLst>
                <a:path w="769362" h="377773">
                  <a:moveTo>
                    <a:pt x="769362" y="0"/>
                  </a:moveTo>
                  <a:lnTo>
                    <a:pt x="0" y="377773"/>
                  </a:lnTo>
                </a:path>
              </a:pathLst>
            </a:custGeom>
          </p:spPr>
          <p:txBody>
            <a:bodyPr/>
            <a:lstStyle/>
            <a:p/>
          </p:txBody>
        </p:sp>
        <p:sp>
          <p:nvSpPr>
            <p:cNvPr id="53" name="pl53"/>
            <p:cNvSpPr/>
            <p:nvPr/>
          </p:nvSpPr>
          <p:spPr>
            <a:xfrm>
              <a:off x="7670965" y="1752820"/>
              <a:ext cx="736064" cy="124019"/>
            </a:xfrm>
            <a:custGeom>
              <a:avLst/>
              <a:pathLst>
                <a:path w="736064" h="124019">
                  <a:moveTo>
                    <a:pt x="736064" y="0"/>
                  </a:moveTo>
                  <a:lnTo>
                    <a:pt x="0" y="124019"/>
                  </a:lnTo>
                </a:path>
              </a:pathLst>
            </a:custGeom>
          </p:spPr>
          <p:txBody>
            <a:bodyPr/>
            <a:lstStyle/>
            <a:p/>
          </p:txBody>
        </p:sp>
        <p:sp>
          <p:nvSpPr>
            <p:cNvPr id="54" name="pl54"/>
            <p:cNvSpPr/>
            <p:nvPr/>
          </p:nvSpPr>
          <p:spPr>
            <a:xfrm>
              <a:off x="7668397" y="1981137"/>
              <a:ext cx="660187" cy="284641"/>
            </a:xfrm>
            <a:custGeom>
              <a:avLst/>
              <a:pathLst>
                <a:path w="660187" h="284641">
                  <a:moveTo>
                    <a:pt x="660187" y="284641"/>
                  </a:moveTo>
                  <a:lnTo>
                    <a:pt x="0" y="0"/>
                  </a:lnTo>
                </a:path>
              </a:pathLst>
            </a:custGeom>
          </p:spPr>
          <p:txBody>
            <a:bodyPr/>
            <a:lstStyle/>
            <a:p/>
          </p:txBody>
        </p:sp>
        <p:sp>
          <p:nvSpPr>
            <p:cNvPr id="55" name="pl55"/>
            <p:cNvSpPr/>
            <p:nvPr/>
          </p:nvSpPr>
          <p:spPr>
            <a:xfrm>
              <a:off x="7671455" y="2538574"/>
              <a:ext cx="681319" cy="51597"/>
            </a:xfrm>
            <a:custGeom>
              <a:avLst/>
              <a:pathLst>
                <a:path w="681319" h="51597">
                  <a:moveTo>
                    <a:pt x="681319" y="0"/>
                  </a:moveTo>
                  <a:lnTo>
                    <a:pt x="0" y="51597"/>
                  </a:lnTo>
                </a:path>
              </a:pathLst>
            </a:custGeom>
          </p:spPr>
          <p:txBody>
            <a:bodyPr/>
            <a:lstStyle/>
            <a:p/>
          </p:txBody>
        </p:sp>
        <p:sp>
          <p:nvSpPr>
            <p:cNvPr id="56" name="pl56"/>
            <p:cNvSpPr/>
            <p:nvPr/>
          </p:nvSpPr>
          <p:spPr>
            <a:xfrm>
              <a:off x="7670562" y="2642755"/>
              <a:ext cx="688299" cy="151602"/>
            </a:xfrm>
            <a:custGeom>
              <a:avLst/>
              <a:pathLst>
                <a:path w="688299" h="151602">
                  <a:moveTo>
                    <a:pt x="688299" y="151602"/>
                  </a:moveTo>
                  <a:lnTo>
                    <a:pt x="0" y="0"/>
                  </a:lnTo>
                </a:path>
              </a:pathLst>
            </a:custGeom>
          </p:spPr>
          <p:txBody>
            <a:bodyPr/>
            <a:lstStyle/>
            <a:p/>
          </p:txBody>
        </p:sp>
        <p:sp>
          <p:nvSpPr>
            <p:cNvPr id="57" name="pl57"/>
            <p:cNvSpPr/>
            <p:nvPr/>
          </p:nvSpPr>
          <p:spPr>
            <a:xfrm>
              <a:off x="7666105" y="2647138"/>
              <a:ext cx="626326" cy="403354"/>
            </a:xfrm>
            <a:custGeom>
              <a:avLst/>
              <a:pathLst>
                <a:path w="626326" h="403354">
                  <a:moveTo>
                    <a:pt x="626326" y="403354"/>
                  </a:moveTo>
                  <a:lnTo>
                    <a:pt x="0" y="0"/>
                  </a:lnTo>
                </a:path>
              </a:pathLst>
            </a:custGeom>
          </p:spPr>
          <p:txBody>
            <a:bodyPr/>
            <a:lstStyle/>
            <a:p/>
          </p:txBody>
        </p:sp>
        <p:sp>
          <p:nvSpPr>
            <p:cNvPr id="58" name="pl58"/>
            <p:cNvSpPr/>
            <p:nvPr/>
          </p:nvSpPr>
          <p:spPr>
            <a:xfrm>
              <a:off x="7665300" y="2789950"/>
              <a:ext cx="717645" cy="521634"/>
            </a:xfrm>
            <a:custGeom>
              <a:avLst/>
              <a:pathLst>
                <a:path w="717645" h="521634">
                  <a:moveTo>
                    <a:pt x="717645" y="521634"/>
                  </a:moveTo>
                  <a:lnTo>
                    <a:pt x="0" y="0"/>
                  </a:lnTo>
                </a:path>
              </a:pathLst>
            </a:custGeom>
          </p:spPr>
          <p:txBody>
            <a:bodyPr/>
            <a:lstStyle/>
            <a:p/>
          </p:txBody>
        </p:sp>
        <p:sp>
          <p:nvSpPr>
            <p:cNvPr id="59" name="pl59"/>
            <p:cNvSpPr/>
            <p:nvPr/>
          </p:nvSpPr>
          <p:spPr>
            <a:xfrm>
              <a:off x="7671585" y="3730319"/>
              <a:ext cx="711359" cy="6"/>
            </a:xfrm>
            <a:custGeom>
              <a:avLst/>
              <a:pathLst>
                <a:path w="711359" h="6">
                  <a:moveTo>
                    <a:pt x="711359" y="0"/>
                  </a:moveTo>
                  <a:lnTo>
                    <a:pt x="0" y="6"/>
                  </a:lnTo>
                </a:path>
              </a:pathLst>
            </a:custGeom>
          </p:spPr>
          <p:txBody>
            <a:bodyPr/>
            <a:lstStyle/>
            <a:p/>
          </p:txBody>
        </p:sp>
        <p:sp>
          <p:nvSpPr>
            <p:cNvPr id="60" name="pg60"/>
            <p:cNvSpPr/>
            <p:nvPr/>
          </p:nvSpPr>
          <p:spPr>
            <a:xfrm>
              <a:off x="8356446" y="8754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91699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2" name="pg62"/>
            <p:cNvSpPr/>
            <p:nvPr/>
          </p:nvSpPr>
          <p:spPr>
            <a:xfrm>
              <a:off x="8290281" y="11379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13141" y="11795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64" name="pg64"/>
            <p:cNvSpPr/>
            <p:nvPr/>
          </p:nvSpPr>
          <p:spPr>
            <a:xfrm>
              <a:off x="8314365" y="19275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9691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79%</a:t>
              </a:r>
            </a:p>
          </p:txBody>
        </p:sp>
        <p:sp>
          <p:nvSpPr>
            <p:cNvPr id="66" name="pg66"/>
            <p:cNvSpPr/>
            <p:nvPr/>
          </p:nvSpPr>
          <p:spPr>
            <a:xfrm>
              <a:off x="8368515" y="140391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44545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79%</a:t>
              </a:r>
            </a:p>
          </p:txBody>
        </p:sp>
        <p:sp>
          <p:nvSpPr>
            <p:cNvPr id="68" name="pg68"/>
            <p:cNvSpPr/>
            <p:nvPr/>
          </p:nvSpPr>
          <p:spPr>
            <a:xfrm>
              <a:off x="8338449" y="166566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70720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79%</a:t>
              </a:r>
            </a:p>
          </p:txBody>
        </p:sp>
        <p:sp>
          <p:nvSpPr>
            <p:cNvPr id="70" name="pg70"/>
            <p:cNvSpPr/>
            <p:nvPr/>
          </p:nvSpPr>
          <p:spPr>
            <a:xfrm>
              <a:off x="8260004" y="218836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21122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72" name="pg72"/>
            <p:cNvSpPr/>
            <p:nvPr/>
          </p:nvSpPr>
          <p:spPr>
            <a:xfrm>
              <a:off x="8284194" y="245366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249520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64%</a:t>
              </a:r>
            </a:p>
          </p:txBody>
        </p:sp>
        <p:sp>
          <p:nvSpPr>
            <p:cNvPr id="74" name="pg74"/>
            <p:cNvSpPr/>
            <p:nvPr/>
          </p:nvSpPr>
          <p:spPr>
            <a:xfrm>
              <a:off x="8290281" y="27137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7552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63%</a:t>
              </a:r>
            </a:p>
          </p:txBody>
        </p:sp>
        <p:sp>
          <p:nvSpPr>
            <p:cNvPr id="76" name="pg76"/>
            <p:cNvSpPr/>
            <p:nvPr/>
          </p:nvSpPr>
          <p:spPr>
            <a:xfrm>
              <a:off x="8223851" y="29743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301593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63%</a:t>
              </a:r>
            </a:p>
          </p:txBody>
        </p:sp>
        <p:sp>
          <p:nvSpPr>
            <p:cNvPr id="78" name="pg78"/>
            <p:cNvSpPr/>
            <p:nvPr/>
          </p:nvSpPr>
          <p:spPr>
            <a:xfrm>
              <a:off x="8314365" y="32344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32760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60%</a:t>
              </a:r>
            </a:p>
          </p:txBody>
        </p:sp>
        <p:sp>
          <p:nvSpPr>
            <p:cNvPr id="80" name="pg80"/>
            <p:cNvSpPr/>
            <p:nvPr/>
          </p:nvSpPr>
          <p:spPr>
            <a:xfrm>
              <a:off x="8314365" y="36458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68733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141030" y="401416"/>
              <a:ext cx="35495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North Macedonia,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(40%), followed by MCV1 and Rubella (63%).
Coverage of 7 vaccines decreased (DTP3, HEPB3, HIB3, IPV1, MCV1, MCV2 and RUBELLA) and 1 vaccine increased (HPVC) compared to respective coverage in 2019.
Coverage of 8 vaccines decreased (DTP3, HEPB3, HIB3, IPV1, IPVC, MCV1, ROTAC and RUBELLA), 1 vaccine was the same (HPVC), and 1 vaccine increased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7814"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505514" cy="0"/>
            </a:xfrm>
            <a:custGeom>
              <a:avLst/>
              <a:pathLst>
                <a:path w="505514" h="0">
                  <a:moveTo>
                    <a:pt x="0" y="0"/>
                  </a:moveTo>
                  <a:lnTo>
                    <a:pt x="0" y="0"/>
                  </a:ln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7196784" y="1838878"/>
              <a:ext cx="866596" cy="0"/>
            </a:xfrm>
            <a:custGeom>
              <a:avLst/>
              <a:pathLst>
                <a:path w="866596" h="0">
                  <a:moveTo>
                    <a:pt x="0" y="0"/>
                  </a:moveTo>
                  <a:lnTo>
                    <a:pt x="144432" y="0"/>
                  </a:lnTo>
                  <a:lnTo>
                    <a:pt x="361082" y="0"/>
                  </a:lnTo>
                  <a:lnTo>
                    <a:pt x="361082" y="0"/>
                  </a:lnTo>
                  <a:lnTo>
                    <a:pt x="505514" y="0"/>
                  </a:lnTo>
                  <a:lnTo>
                    <a:pt x="722164"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2292210"/>
              <a:ext cx="1011029" cy="0"/>
            </a:xfrm>
            <a:custGeom>
              <a:avLst/>
              <a:pathLst>
                <a:path w="1011029" h="0">
                  <a:moveTo>
                    <a:pt x="0" y="0"/>
                  </a:moveTo>
                  <a:lnTo>
                    <a:pt x="144432" y="0"/>
                  </a:lnTo>
                  <a:lnTo>
                    <a:pt x="505514" y="0"/>
                  </a:lnTo>
                  <a:lnTo>
                    <a:pt x="505514" y="0"/>
                  </a:lnTo>
                  <a:lnTo>
                    <a:pt x="649947" y="0"/>
                  </a:lnTo>
                  <a:lnTo>
                    <a:pt x="1011029"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745541"/>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3198872"/>
              <a:ext cx="866596" cy="0"/>
            </a:xfrm>
            <a:custGeom>
              <a:avLst/>
              <a:pathLst>
                <a:path w="866596" h="0">
                  <a:moveTo>
                    <a:pt x="0" y="0"/>
                  </a:moveTo>
                  <a:lnTo>
                    <a:pt x="144432" y="0"/>
                  </a:lnTo>
                  <a:lnTo>
                    <a:pt x="361082" y="0"/>
                  </a:lnTo>
                  <a:lnTo>
                    <a:pt x="361082" y="0"/>
                  </a:lnTo>
                  <a:lnTo>
                    <a:pt x="505514" y="0"/>
                  </a:lnTo>
                  <a:lnTo>
                    <a:pt x="866596"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3652203"/>
              <a:ext cx="505514" cy="0"/>
            </a:xfrm>
            <a:custGeom>
              <a:avLst/>
              <a:pathLst>
                <a:path w="505514" h="0">
                  <a:moveTo>
                    <a:pt x="0" y="0"/>
                  </a:moveTo>
                  <a:lnTo>
                    <a:pt x="0" y="0"/>
                  </a:ln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6041321" y="4105534"/>
              <a:ext cx="866596" cy="0"/>
            </a:xfrm>
            <a:custGeom>
              <a:avLst/>
              <a:pathLst>
                <a:path w="866596" h="0">
                  <a:moveTo>
                    <a:pt x="0" y="0"/>
                  </a:moveTo>
                  <a:lnTo>
                    <a:pt x="0" y="0"/>
                  </a:lnTo>
                  <a:lnTo>
                    <a:pt x="505514" y="0"/>
                  </a:lnTo>
                  <a:lnTo>
                    <a:pt x="577731"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4558865"/>
              <a:ext cx="1805410" cy="0"/>
            </a:xfrm>
            <a:custGeom>
              <a:avLst/>
              <a:pathLst>
                <a:path w="1805410" h="0">
                  <a:moveTo>
                    <a:pt x="0" y="0"/>
                  </a:moveTo>
                  <a:lnTo>
                    <a:pt x="794380" y="0"/>
                  </a:lnTo>
                  <a:lnTo>
                    <a:pt x="866596" y="0"/>
                  </a:lnTo>
                  <a:lnTo>
                    <a:pt x="1227678" y="0"/>
                  </a:lnTo>
                  <a:lnTo>
                    <a:pt x="1444328" y="0"/>
                  </a:lnTo>
                  <a:lnTo>
                    <a:pt x="1516544" y="0"/>
                  </a:lnTo>
                  <a:lnTo>
                    <a:pt x="1805410"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5012197"/>
              <a:ext cx="866596" cy="0"/>
            </a:xfrm>
            <a:custGeom>
              <a:avLst/>
              <a:pathLst>
                <a:path w="866596" h="0">
                  <a:moveTo>
                    <a:pt x="0" y="0"/>
                  </a:moveTo>
                  <a:lnTo>
                    <a:pt x="0" y="0"/>
                  </a:lnTo>
                  <a:lnTo>
                    <a:pt x="505514" y="0"/>
                  </a:lnTo>
                  <a:lnTo>
                    <a:pt x="577731"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671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0368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1455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7589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589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368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645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368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5898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5898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0368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145046"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145046"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0061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134016"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0061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00613"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89583"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00613"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13401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845151"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0071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97855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13401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0071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97855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904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North Macedonia,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(93%). DTP1 coverage declined in 2025 (89%) compared to 2024, and was lower than in 2019. In 2019-2025, DTP1 coverage was at it's lowest level in 2021 and 2025 (89%).
In 2024, 7 vaccines had lower coverage than in 2019.
In 2025, 9 vaccines had lower coverage than in 2019.
In 2025, 7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419373"/>
              <a:ext cx="3307869" cy="710842"/>
            </a:xfrm>
            <a:custGeom>
              <a:avLst/>
              <a:pathLst>
                <a:path w="3307869" h="710842">
                  <a:moveTo>
                    <a:pt x="0" y="410101"/>
                  </a:moveTo>
                  <a:lnTo>
                    <a:pt x="220524" y="246060"/>
                  </a:lnTo>
                  <a:lnTo>
                    <a:pt x="441049" y="492121"/>
                  </a:lnTo>
                  <a:lnTo>
                    <a:pt x="661573" y="273400"/>
                  </a:lnTo>
                  <a:lnTo>
                    <a:pt x="882098" y="546801"/>
                  </a:lnTo>
                  <a:lnTo>
                    <a:pt x="1102623" y="328081"/>
                  </a:lnTo>
                  <a:lnTo>
                    <a:pt x="1323147" y="382761"/>
                  </a:lnTo>
                  <a:lnTo>
                    <a:pt x="1543672" y="300740"/>
                  </a:lnTo>
                  <a:lnTo>
                    <a:pt x="1764197" y="246060"/>
                  </a:lnTo>
                  <a:lnTo>
                    <a:pt x="1984721" y="300740"/>
                  </a:lnTo>
                  <a:lnTo>
                    <a:pt x="2205246" y="328081"/>
                  </a:lnTo>
                  <a:lnTo>
                    <a:pt x="2425771" y="710842"/>
                  </a:lnTo>
                  <a:lnTo>
                    <a:pt x="2646295" y="300740"/>
                  </a:lnTo>
                  <a:lnTo>
                    <a:pt x="2866820" y="273400"/>
                  </a:lnTo>
                  <a:lnTo>
                    <a:pt x="3087344" y="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638093"/>
              <a:ext cx="3307869" cy="792862"/>
            </a:xfrm>
            <a:custGeom>
              <a:avLst/>
              <a:pathLst>
                <a:path w="3307869" h="792862">
                  <a:moveTo>
                    <a:pt x="0" y="519461"/>
                  </a:moveTo>
                  <a:lnTo>
                    <a:pt x="220524" y="136700"/>
                  </a:lnTo>
                  <a:lnTo>
                    <a:pt x="441049" y="574141"/>
                  </a:lnTo>
                  <a:lnTo>
                    <a:pt x="661573" y="492121"/>
                  </a:lnTo>
                  <a:lnTo>
                    <a:pt x="882098" y="191380"/>
                  </a:lnTo>
                  <a:lnTo>
                    <a:pt x="1102623" y="574141"/>
                  </a:lnTo>
                  <a:lnTo>
                    <a:pt x="1323147" y="136700"/>
                  </a:lnTo>
                  <a:lnTo>
                    <a:pt x="1543672" y="246060"/>
                  </a:lnTo>
                  <a:lnTo>
                    <a:pt x="1764197" y="191380"/>
                  </a:lnTo>
                  <a:lnTo>
                    <a:pt x="1984721" y="355421"/>
                  </a:lnTo>
                  <a:lnTo>
                    <a:pt x="2205246" y="519461"/>
                  </a:lnTo>
                  <a:lnTo>
                    <a:pt x="2425771" y="792862"/>
                  </a:lnTo>
                  <a:lnTo>
                    <a:pt x="2646295" y="0"/>
                  </a:lnTo>
                  <a:lnTo>
                    <a:pt x="2866820" y="218720"/>
                  </a:lnTo>
                  <a:lnTo>
                    <a:pt x="3087344" y="273400"/>
                  </a:lnTo>
                  <a:lnTo>
                    <a:pt x="3307869" y="27340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7226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68" name="tx68"/>
            <p:cNvSpPr/>
            <p:nvPr/>
          </p:nvSpPr>
          <p:spPr>
            <a:xfrm>
              <a:off x="138569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9" name="tx69"/>
            <p:cNvSpPr/>
            <p:nvPr/>
          </p:nvSpPr>
          <p:spPr>
            <a:xfrm>
              <a:off x="1606220"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0" name="tx70"/>
            <p:cNvSpPr/>
            <p:nvPr/>
          </p:nvSpPr>
          <p:spPr>
            <a:xfrm>
              <a:off x="1826744"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1" name="tx71"/>
            <p:cNvSpPr/>
            <p:nvPr/>
          </p:nvSpPr>
          <p:spPr>
            <a:xfrm>
              <a:off x="2047269"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2" name="tx72"/>
            <p:cNvSpPr/>
            <p:nvPr/>
          </p:nvSpPr>
          <p:spPr>
            <a:xfrm>
              <a:off x="2267794"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3" name="tx73"/>
            <p:cNvSpPr/>
            <p:nvPr/>
          </p:nvSpPr>
          <p:spPr>
            <a:xfrm>
              <a:off x="2488318"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4" name="tx74"/>
            <p:cNvSpPr/>
            <p:nvPr/>
          </p:nvSpPr>
          <p:spPr>
            <a:xfrm>
              <a:off x="2708843"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75" name="tx75"/>
            <p:cNvSpPr/>
            <p:nvPr/>
          </p:nvSpPr>
          <p:spPr>
            <a:xfrm>
              <a:off x="292936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6" name="tx76"/>
            <p:cNvSpPr/>
            <p:nvPr/>
          </p:nvSpPr>
          <p:spPr>
            <a:xfrm>
              <a:off x="3149892"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77" name="tx77"/>
            <p:cNvSpPr/>
            <p:nvPr/>
          </p:nvSpPr>
          <p:spPr>
            <a:xfrm>
              <a:off x="3370417"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78" name="tx78"/>
            <p:cNvSpPr/>
            <p:nvPr/>
          </p:nvSpPr>
          <p:spPr>
            <a:xfrm>
              <a:off x="3590941"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9" name="tx79"/>
            <p:cNvSpPr/>
            <p:nvPr/>
          </p:nvSpPr>
          <p:spPr>
            <a:xfrm>
              <a:off x="3811466"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80" name="tx80"/>
            <p:cNvSpPr/>
            <p:nvPr/>
          </p:nvSpPr>
          <p:spPr>
            <a:xfrm>
              <a:off x="4031991"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81" name="tx81"/>
            <p:cNvSpPr/>
            <p:nvPr/>
          </p:nvSpPr>
          <p:spPr>
            <a:xfrm>
              <a:off x="4252515"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82" name="tx82"/>
            <p:cNvSpPr/>
            <p:nvPr/>
          </p:nvSpPr>
          <p:spPr>
            <a:xfrm>
              <a:off x="4473040"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83" name="tx83"/>
            <p:cNvSpPr/>
            <p:nvPr/>
          </p:nvSpPr>
          <p:spPr>
            <a:xfrm>
              <a:off x="1165170"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4" name="tx84"/>
            <p:cNvSpPr/>
            <p:nvPr/>
          </p:nvSpPr>
          <p:spPr>
            <a:xfrm>
              <a:off x="1385695"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5" name="tx85"/>
            <p:cNvSpPr/>
            <p:nvPr/>
          </p:nvSpPr>
          <p:spPr>
            <a:xfrm>
              <a:off x="1606220"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6" name="tx86"/>
            <p:cNvSpPr/>
            <p:nvPr/>
          </p:nvSpPr>
          <p:spPr>
            <a:xfrm>
              <a:off x="1826744"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7" name="tx87"/>
            <p:cNvSpPr/>
            <p:nvPr/>
          </p:nvSpPr>
          <p:spPr>
            <a:xfrm>
              <a:off x="2047269"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8" name="tx88"/>
            <p:cNvSpPr/>
            <p:nvPr/>
          </p:nvSpPr>
          <p:spPr>
            <a:xfrm>
              <a:off x="2267794"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89" name="tx89"/>
            <p:cNvSpPr/>
            <p:nvPr/>
          </p:nvSpPr>
          <p:spPr>
            <a:xfrm>
              <a:off x="2488318"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90" name="tx90"/>
            <p:cNvSpPr/>
            <p:nvPr/>
          </p:nvSpPr>
          <p:spPr>
            <a:xfrm>
              <a:off x="2708843"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91" name="tx91"/>
            <p:cNvSpPr/>
            <p:nvPr/>
          </p:nvSpPr>
          <p:spPr>
            <a:xfrm>
              <a:off x="2929368"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92" name="tx92"/>
            <p:cNvSpPr/>
            <p:nvPr/>
          </p:nvSpPr>
          <p:spPr>
            <a:xfrm>
              <a:off x="3149892"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93" name="tx93"/>
            <p:cNvSpPr/>
            <p:nvPr/>
          </p:nvSpPr>
          <p:spPr>
            <a:xfrm>
              <a:off x="3370417" y="3575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94" name="tx94"/>
            <p:cNvSpPr/>
            <p:nvPr/>
          </p:nvSpPr>
          <p:spPr>
            <a:xfrm>
              <a:off x="3590941"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95" name="tx95"/>
            <p:cNvSpPr/>
            <p:nvPr/>
          </p:nvSpPr>
          <p:spPr>
            <a:xfrm>
              <a:off x="3811466"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96" name="tx96"/>
            <p:cNvSpPr/>
            <p:nvPr/>
          </p:nvSpPr>
          <p:spPr>
            <a:xfrm>
              <a:off x="4031991"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7" name="tx97"/>
            <p:cNvSpPr/>
            <p:nvPr/>
          </p:nvSpPr>
          <p:spPr>
            <a:xfrm>
              <a:off x="425251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8" name="tx98"/>
            <p:cNvSpPr/>
            <p:nvPr/>
          </p:nvSpPr>
          <p:spPr>
            <a:xfrm>
              <a:off x="4473040"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5915" y="3419373"/>
              <a:ext cx="220524" cy="1175623"/>
            </a:xfrm>
            <a:custGeom>
              <a:avLst/>
              <a:pathLst>
                <a:path w="220524" h="1175623">
                  <a:moveTo>
                    <a:pt x="0" y="1175623"/>
                  </a:moveTo>
                  <a:lnTo>
                    <a:pt x="220524" y="0"/>
                  </a:lnTo>
                </a:path>
              </a:pathLst>
            </a:custGeom>
            <a:ln w="29811" cap="flat">
              <a:solidFill>
                <a:srgbClr val="FF0000">
                  <a:alpha val="100000"/>
                </a:srgbClr>
              </a:solidFill>
              <a:prstDash val="solid"/>
              <a:round/>
            </a:ln>
          </p:spPr>
          <p:txBody>
            <a:bodyPr/>
            <a:lstStyle/>
            <a:p/>
          </p:txBody>
        </p:sp>
        <p:sp>
          <p:nvSpPr>
            <p:cNvPr id="131" name="pt131"/>
            <p:cNvSpPr/>
            <p:nvPr/>
          </p:nvSpPr>
          <p:spPr>
            <a:xfrm>
              <a:off x="8421089"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41614"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641614"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tx134"/>
            <p:cNvSpPr/>
            <p:nvPr/>
          </p:nvSpPr>
          <p:spPr>
            <a:xfrm>
              <a:off x="8666440"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135" name="tx135"/>
            <p:cNvSpPr/>
            <p:nvPr/>
          </p:nvSpPr>
          <p:spPr>
            <a:xfrm>
              <a:off x="8445915"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36" name="tx136"/>
            <p:cNvSpPr/>
            <p:nvPr/>
          </p:nvSpPr>
          <p:spPr>
            <a:xfrm>
              <a:off x="8666440"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37" name="pl137"/>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8" name="rc138"/>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9" name="tx139"/>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0" name="tx140"/>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1" name="tx141"/>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2" name="tx142"/>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3" name="tx143"/>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4" name="tx144"/>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5" name="tx145"/>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6" name="tx146"/>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8" name="tx148"/>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9" name="tx149"/>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0" name="tx150"/>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7" name="tx157"/>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8" name="tx158"/>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9" name="tx159"/>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0" name="tx160"/>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1" name="tx161"/>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2" name="tx162"/>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3" name="tx163"/>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4" name="tx164"/>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5" name="tx165"/>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6" name="tx166"/>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7" name="tx167"/>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8" name="tx168"/>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9" name="tx169"/>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0" name="tx170"/>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1" name="tx171"/>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2" name="tx172"/>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3" name="tx173"/>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4" name="tx174"/>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5" name="tx175"/>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6" name="tx176"/>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7" name="tx177"/>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8" name="tx178"/>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9" name="tx179"/>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0" name="pl180"/>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1" name="pl181"/>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2" name="tx182"/>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3" name="tx183"/>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4" name="tx184"/>
            <p:cNvSpPr/>
            <p:nvPr/>
          </p:nvSpPr>
          <p:spPr>
            <a:xfrm>
              <a:off x="757200" y="1330710"/>
              <a:ext cx="60844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North Macedonia, 2010-2025</a:t>
              </a:r>
            </a:p>
          </p:txBody>
        </p:sp>
        <p:sp>
          <p:nvSpPr>
            <p:cNvPr id="185" name="tx185"/>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North Macedonia was 2010.
In 2025, first dose (HPV1) programme coverage among girls was 58%. In 2025, last dose (HPVc) programme coverage among girls was 40%.</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40% and coverage among boys stood at 40%.</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571783"/>
            </a:xfrm>
            <a:custGeom>
              <a:avLst/>
              <a:pathLst>
                <a:path w="6481656" h="571783">
                  <a:moveTo>
                    <a:pt x="0" y="90281"/>
                  </a:moveTo>
                  <a:lnTo>
                    <a:pt x="259266" y="210657"/>
                  </a:lnTo>
                  <a:lnTo>
                    <a:pt x="518532" y="60187"/>
                  </a:lnTo>
                  <a:lnTo>
                    <a:pt x="777798" y="60187"/>
                  </a:lnTo>
                  <a:lnTo>
                    <a:pt x="1037065" y="120375"/>
                  </a:lnTo>
                  <a:lnTo>
                    <a:pt x="1296331" y="30093"/>
                  </a:lnTo>
                  <a:lnTo>
                    <a:pt x="1555597" y="150469"/>
                  </a:lnTo>
                  <a:lnTo>
                    <a:pt x="1814863" y="90281"/>
                  </a:lnTo>
                  <a:lnTo>
                    <a:pt x="2074130" y="90281"/>
                  </a:lnTo>
                  <a:lnTo>
                    <a:pt x="2333396" y="60187"/>
                  </a:lnTo>
                  <a:lnTo>
                    <a:pt x="2592662" y="90281"/>
                  </a:lnTo>
                  <a:lnTo>
                    <a:pt x="2851928" y="60187"/>
                  </a:lnTo>
                  <a:lnTo>
                    <a:pt x="3111195" y="90281"/>
                  </a:lnTo>
                  <a:lnTo>
                    <a:pt x="3370461" y="0"/>
                  </a:lnTo>
                  <a:lnTo>
                    <a:pt x="3629727" y="90281"/>
                  </a:lnTo>
                  <a:lnTo>
                    <a:pt x="3888994" y="210657"/>
                  </a:lnTo>
                  <a:lnTo>
                    <a:pt x="4148260" y="90281"/>
                  </a:lnTo>
                  <a:lnTo>
                    <a:pt x="4407526" y="210657"/>
                  </a:lnTo>
                  <a:lnTo>
                    <a:pt x="4666792" y="150469"/>
                  </a:lnTo>
                  <a:lnTo>
                    <a:pt x="4926059" y="210657"/>
                  </a:lnTo>
                  <a:lnTo>
                    <a:pt x="5185325" y="421314"/>
                  </a:lnTo>
                  <a:lnTo>
                    <a:pt x="5444591" y="511595"/>
                  </a:lnTo>
                  <a:lnTo>
                    <a:pt x="5703857" y="421314"/>
                  </a:lnTo>
                  <a:lnTo>
                    <a:pt x="5963124" y="361126"/>
                  </a:lnTo>
                  <a:lnTo>
                    <a:pt x="6222390" y="270844"/>
                  </a:lnTo>
                  <a:lnTo>
                    <a:pt x="6481656" y="57178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932909"/>
            </a:xfrm>
            <a:custGeom>
              <a:avLst/>
              <a:pathLst>
                <a:path w="6481656" h="932909">
                  <a:moveTo>
                    <a:pt x="0" y="120375"/>
                  </a:moveTo>
                  <a:lnTo>
                    <a:pt x="259266" y="150469"/>
                  </a:lnTo>
                  <a:lnTo>
                    <a:pt x="518532" y="120375"/>
                  </a:lnTo>
                  <a:lnTo>
                    <a:pt x="777798" y="60187"/>
                  </a:lnTo>
                  <a:lnTo>
                    <a:pt x="1037065" y="120375"/>
                  </a:lnTo>
                  <a:lnTo>
                    <a:pt x="1296331" y="120375"/>
                  </a:lnTo>
                  <a:lnTo>
                    <a:pt x="1555597" y="90281"/>
                  </a:lnTo>
                  <a:lnTo>
                    <a:pt x="1814863" y="120375"/>
                  </a:lnTo>
                  <a:lnTo>
                    <a:pt x="2074130" y="120375"/>
                  </a:lnTo>
                  <a:lnTo>
                    <a:pt x="2333396" y="60187"/>
                  </a:lnTo>
                  <a:lnTo>
                    <a:pt x="2592662" y="0"/>
                  </a:lnTo>
                  <a:lnTo>
                    <a:pt x="2851928" y="30093"/>
                  </a:lnTo>
                  <a:lnTo>
                    <a:pt x="3111195" y="90281"/>
                  </a:lnTo>
                  <a:lnTo>
                    <a:pt x="3370461" y="90281"/>
                  </a:lnTo>
                  <a:lnTo>
                    <a:pt x="3629727" y="90281"/>
                  </a:lnTo>
                  <a:lnTo>
                    <a:pt x="3888994" y="180563"/>
                  </a:lnTo>
                  <a:lnTo>
                    <a:pt x="4148260" y="180563"/>
                  </a:lnTo>
                  <a:lnTo>
                    <a:pt x="4407526" y="60187"/>
                  </a:lnTo>
                  <a:lnTo>
                    <a:pt x="4666792" y="150469"/>
                  </a:lnTo>
                  <a:lnTo>
                    <a:pt x="4926059" y="180563"/>
                  </a:lnTo>
                  <a:lnTo>
                    <a:pt x="5185325" y="932909"/>
                  </a:lnTo>
                  <a:lnTo>
                    <a:pt x="5444591" y="571783"/>
                  </a:lnTo>
                  <a:lnTo>
                    <a:pt x="5703857" y="300938"/>
                  </a:lnTo>
                  <a:lnTo>
                    <a:pt x="5963124" y="331032"/>
                  </a:lnTo>
                  <a:lnTo>
                    <a:pt x="6222390" y="601877"/>
                  </a:lnTo>
                  <a:lnTo>
                    <a:pt x="6481656" y="421314"/>
                  </a:lnTo>
                </a:path>
              </a:pathLst>
            </a:custGeom>
            <a:ln w="27101" cap="flat">
              <a:solidFill>
                <a:srgbClr val="7CAE00">
                  <a:alpha val="100000"/>
                </a:srgbClr>
              </a:solidFill>
              <a:prstDash val="solid"/>
              <a:round/>
            </a:ln>
          </p:spPr>
          <p:txBody>
            <a:bodyPr/>
            <a:lstStyle/>
            <a:p/>
          </p:txBody>
        </p:sp>
        <p:sp>
          <p:nvSpPr>
            <p:cNvPr id="29" name="pl29"/>
            <p:cNvSpPr/>
            <p:nvPr/>
          </p:nvSpPr>
          <p:spPr>
            <a:xfrm>
              <a:off x="6624344" y="2948105"/>
              <a:ext cx="1296331" cy="1263942"/>
            </a:xfrm>
            <a:custGeom>
              <a:avLst/>
              <a:pathLst>
                <a:path w="1296331" h="1263942">
                  <a:moveTo>
                    <a:pt x="0" y="1263942"/>
                  </a:moveTo>
                  <a:lnTo>
                    <a:pt x="259266" y="571783"/>
                  </a:lnTo>
                  <a:lnTo>
                    <a:pt x="518532" y="481501"/>
                  </a:lnTo>
                  <a:lnTo>
                    <a:pt x="777798" y="481501"/>
                  </a:lnTo>
                  <a:lnTo>
                    <a:pt x="1037065" y="0"/>
                  </a:lnTo>
                  <a:lnTo>
                    <a:pt x="1296331" y="361126"/>
                  </a:lnTo>
                </a:path>
              </a:pathLst>
            </a:custGeom>
            <a:ln w="27101" cap="flat">
              <a:solidFill>
                <a:srgbClr val="00BFC4">
                  <a:alpha val="100000"/>
                </a:srgbClr>
              </a:solidFill>
              <a:prstDash val="solid"/>
              <a:round/>
            </a:ln>
          </p:spPr>
          <p:txBody>
            <a:bodyPr/>
            <a:lstStyle/>
            <a:p/>
          </p:txBody>
        </p:sp>
        <p:sp>
          <p:nvSpPr>
            <p:cNvPr id="30" name="pl30"/>
            <p:cNvSpPr/>
            <p:nvPr/>
          </p:nvSpPr>
          <p:spPr>
            <a:xfrm>
              <a:off x="4031682" y="3610171"/>
              <a:ext cx="3888994" cy="872722"/>
            </a:xfrm>
            <a:custGeom>
              <a:avLst/>
              <a:pathLst>
                <a:path w="3888994" h="872722">
                  <a:moveTo>
                    <a:pt x="0" y="571783"/>
                  </a:moveTo>
                  <a:lnTo>
                    <a:pt x="259266" y="150469"/>
                  </a:lnTo>
                  <a:lnTo>
                    <a:pt x="518532" y="631971"/>
                  </a:lnTo>
                  <a:lnTo>
                    <a:pt x="777798" y="541689"/>
                  </a:lnTo>
                  <a:lnTo>
                    <a:pt x="1037065" y="210657"/>
                  </a:lnTo>
                  <a:lnTo>
                    <a:pt x="1296331" y="631971"/>
                  </a:lnTo>
                  <a:lnTo>
                    <a:pt x="1555597" y="150469"/>
                  </a:lnTo>
                  <a:lnTo>
                    <a:pt x="1814863" y="270844"/>
                  </a:lnTo>
                  <a:lnTo>
                    <a:pt x="2074130" y="210657"/>
                  </a:lnTo>
                  <a:lnTo>
                    <a:pt x="2333396" y="391220"/>
                  </a:lnTo>
                  <a:lnTo>
                    <a:pt x="2592662" y="571783"/>
                  </a:lnTo>
                  <a:lnTo>
                    <a:pt x="2851928" y="872722"/>
                  </a:lnTo>
                  <a:lnTo>
                    <a:pt x="3111195" y="0"/>
                  </a:lnTo>
                  <a:lnTo>
                    <a:pt x="3370461" y="240750"/>
                  </a:lnTo>
                  <a:lnTo>
                    <a:pt x="3629727" y="300938"/>
                  </a:lnTo>
                  <a:lnTo>
                    <a:pt x="3888994" y="30093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99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2708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8727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585968" y="41736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1435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583" y="2514437"/>
              <a:ext cx="241358" cy="39515"/>
            </a:xfrm>
            <a:custGeom>
              <a:avLst/>
              <a:pathLst>
                <a:path w="241358" h="39515">
                  <a:moveTo>
                    <a:pt x="241358" y="0"/>
                  </a:moveTo>
                  <a:lnTo>
                    <a:pt x="0" y="39515"/>
                  </a:lnTo>
                </a:path>
              </a:pathLst>
            </a:custGeom>
          </p:spPr>
          <p:txBody>
            <a:bodyPr/>
            <a:lstStyle/>
            <a:p/>
          </p:txBody>
        </p:sp>
        <p:sp>
          <p:nvSpPr>
            <p:cNvPr id="41" name="pl41"/>
            <p:cNvSpPr/>
            <p:nvPr/>
          </p:nvSpPr>
          <p:spPr>
            <a:xfrm>
              <a:off x="7938596" y="2740367"/>
              <a:ext cx="241345" cy="39310"/>
            </a:xfrm>
            <a:custGeom>
              <a:avLst/>
              <a:pathLst>
                <a:path w="241345" h="39310">
                  <a:moveTo>
                    <a:pt x="241345" y="39310"/>
                  </a:moveTo>
                  <a:lnTo>
                    <a:pt x="0" y="0"/>
                  </a:lnTo>
                </a:path>
              </a:pathLst>
            </a:custGeom>
          </p:spPr>
          <p:txBody>
            <a:bodyPr/>
            <a:lstStyle/>
            <a:p/>
          </p:txBody>
        </p:sp>
        <p:sp>
          <p:nvSpPr>
            <p:cNvPr id="42" name="pl42"/>
            <p:cNvSpPr/>
            <p:nvPr/>
          </p:nvSpPr>
          <p:spPr>
            <a:xfrm>
              <a:off x="7940023" y="3309232"/>
              <a:ext cx="239918" cy="3"/>
            </a:xfrm>
            <a:custGeom>
              <a:avLst/>
              <a:pathLst>
                <a:path w="239918" h="3">
                  <a:moveTo>
                    <a:pt x="239918" y="3"/>
                  </a:moveTo>
                  <a:lnTo>
                    <a:pt x="0" y="0"/>
                  </a:lnTo>
                </a:path>
              </a:pathLst>
            </a:custGeom>
          </p:spPr>
          <p:txBody>
            <a:bodyPr/>
            <a:lstStyle/>
            <a:p/>
          </p:txBody>
        </p:sp>
        <p:sp>
          <p:nvSpPr>
            <p:cNvPr id="43" name="pl43"/>
            <p:cNvSpPr/>
            <p:nvPr/>
          </p:nvSpPr>
          <p:spPr>
            <a:xfrm>
              <a:off x="7940023" y="3911107"/>
              <a:ext cx="239918" cy="1"/>
            </a:xfrm>
            <a:custGeom>
              <a:avLst/>
              <a:pathLst>
                <a:path w="239918" h="1">
                  <a:moveTo>
                    <a:pt x="239918" y="0"/>
                  </a:moveTo>
                  <a:lnTo>
                    <a:pt x="0" y="1"/>
                  </a:lnTo>
                </a:path>
              </a:pathLst>
            </a:custGeom>
          </p:spPr>
          <p:txBody>
            <a:bodyPr/>
            <a:lstStyle/>
            <a:p/>
          </p:txBody>
        </p:sp>
        <p:sp>
          <p:nvSpPr>
            <p:cNvPr id="44" name="pg44"/>
            <p:cNvSpPr/>
            <p:nvPr/>
          </p:nvSpPr>
          <p:spPr>
            <a:xfrm>
              <a:off x="8111362" y="24193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4602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6" name="pg46"/>
            <p:cNvSpPr/>
            <p:nvPr/>
          </p:nvSpPr>
          <p:spPr>
            <a:xfrm>
              <a:off x="8111362" y="26926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7335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79%</a:t>
              </a:r>
            </a:p>
          </p:txBody>
        </p:sp>
        <p:sp>
          <p:nvSpPr>
            <p:cNvPr id="48" name="pg48"/>
            <p:cNvSpPr/>
            <p:nvPr/>
          </p:nvSpPr>
          <p:spPr>
            <a:xfrm>
              <a:off x="8111362" y="32182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2590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60%</a:t>
              </a:r>
            </a:p>
          </p:txBody>
        </p:sp>
        <p:sp>
          <p:nvSpPr>
            <p:cNvPr id="50" name="pg50"/>
            <p:cNvSpPr/>
            <p:nvPr/>
          </p:nvSpPr>
          <p:spPr>
            <a:xfrm>
              <a:off x="8111362" y="38201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8609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2" name="pg52"/>
            <p:cNvSpPr/>
            <p:nvPr/>
          </p:nvSpPr>
          <p:spPr>
            <a:xfrm>
              <a:off x="1141533" y="22379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253" y="22817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1502409" y="20925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8129" y="21363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6326628" y="41932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372348" y="423696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30</a:t>
              </a:r>
            </a:p>
          </p:txBody>
        </p:sp>
        <p:sp>
          <p:nvSpPr>
            <p:cNvPr id="58" name="pg58"/>
            <p:cNvSpPr/>
            <p:nvPr/>
          </p:nvSpPr>
          <p:spPr>
            <a:xfrm>
              <a:off x="4095479" y="40189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1199" y="406271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853383" y="1705910"/>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North Macedonia has all 4 of the  SDG vaccines.
In 2025, North Macedonia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93% in 2024 to 89% in 2025.
• DTP3 coverage declined 10 percentage points from 89% in 2024 to 79% in 2025.
• There were there were &lt;1,000 more zero-dose children in 2025. This leaves 2,000 children without vaccination, vulnerable to vaccine-preventable diseases and a further 2,000 with incomplete protection.
• North Macedonia accounted for 0.5% of zero-dose children in Europe and Central Asia (ECAR) and &lt;0.1% of zero-dose children globally.
• MCV1 coverage declined 10 percentage points from 73% in 2024 to 63% in 2025. There were 6,000 children who missed out on the first measles vaccination.
• MCV2 coverage increased 6 percentage points from 79% in 2024 to 85% in 2025.
• Last dose coverage of HPV vaccination (HPVc) among girls remained constant at 40%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North Macedonia,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North Macedonia.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P7TF5XRZ5TZD-1674051314-8124</_dlc_DocId>
    <_dlc_DocIdUrl xmlns="5ce71423-0d49-4a04-8822-86064e799dcd">
      <Url>https://unicef.sharepoint.com/teams/DAPM-DataComm/_layouts/15/DocIdRedir.aspx?ID=P7TF5XRZ5TZD-1674051314-8124</Url>
      <Description>P7TF5XRZ5TZD-1674051314-8124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9403428-EDFC-4F58-8538-0216ECA435B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7508242d-fbe1-4a7e-abb3-bf2d95a0e764</vt:lpwstr>
  </property>
</Properties>
</file>