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3d2535fb3d14a6414182c8c89d12a6ff8c8743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5fd25637ad077d550200f5abd4d8f0a9dd2a941.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12d671cb01d5b28558acb960af78edd7bad542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955945" y="2993459"/>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5" name="rc135"/>
            <p:cNvSpPr/>
            <p:nvPr/>
          </p:nvSpPr>
          <p:spPr>
            <a:xfrm>
              <a:off x="1266997" y="2993459"/>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6" name="rc136"/>
            <p:cNvSpPr/>
            <p:nvPr/>
          </p:nvSpPr>
          <p:spPr>
            <a:xfrm>
              <a:off x="1578050"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7" name="rc137"/>
            <p:cNvSpPr/>
            <p:nvPr/>
          </p:nvSpPr>
          <p:spPr>
            <a:xfrm>
              <a:off x="1889102" y="299345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8" name="rc138"/>
            <p:cNvSpPr/>
            <p:nvPr/>
          </p:nvSpPr>
          <p:spPr>
            <a:xfrm>
              <a:off x="2200154" y="2993459"/>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9" name="rc139"/>
            <p:cNvSpPr/>
            <p:nvPr/>
          </p:nvSpPr>
          <p:spPr>
            <a:xfrm>
              <a:off x="2511207" y="2993459"/>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0" name="rc140"/>
            <p:cNvSpPr/>
            <p:nvPr/>
          </p:nvSpPr>
          <p:spPr>
            <a:xfrm>
              <a:off x="2822259" y="2993459"/>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1" name="rc141"/>
            <p:cNvSpPr/>
            <p:nvPr/>
          </p:nvSpPr>
          <p:spPr>
            <a:xfrm>
              <a:off x="3133311"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2" name="rc142"/>
            <p:cNvSpPr/>
            <p:nvPr/>
          </p:nvSpPr>
          <p:spPr>
            <a:xfrm>
              <a:off x="3444364"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3755416"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066468"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4377521"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6" name="rc146"/>
            <p:cNvSpPr/>
            <p:nvPr/>
          </p:nvSpPr>
          <p:spPr>
            <a:xfrm>
              <a:off x="4688573" y="2993459"/>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2993459"/>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77" y="2993459"/>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299345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2993459"/>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2993459"/>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299345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299345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299345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299345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2993459"/>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299345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299345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299345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29859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29859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29859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29859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955945"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1266997" y="4559618"/>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8" name="rc178"/>
            <p:cNvSpPr/>
            <p:nvPr/>
          </p:nvSpPr>
          <p:spPr>
            <a:xfrm>
              <a:off x="1578050"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9" name="rc179"/>
            <p:cNvSpPr/>
            <p:nvPr/>
          </p:nvSpPr>
          <p:spPr>
            <a:xfrm>
              <a:off x="1889102"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2200154" y="4559618"/>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1" name="rc181"/>
            <p:cNvSpPr/>
            <p:nvPr/>
          </p:nvSpPr>
          <p:spPr>
            <a:xfrm>
              <a:off x="2511207"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2" name="rc182"/>
            <p:cNvSpPr/>
            <p:nvPr/>
          </p:nvSpPr>
          <p:spPr>
            <a:xfrm>
              <a:off x="282225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3133311"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3444364"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5" name="rc185"/>
            <p:cNvSpPr/>
            <p:nvPr/>
          </p:nvSpPr>
          <p:spPr>
            <a:xfrm>
              <a:off x="3755416" y="4559618"/>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6" name="rc186"/>
            <p:cNvSpPr/>
            <p:nvPr/>
          </p:nvSpPr>
          <p:spPr>
            <a:xfrm>
              <a:off x="4066468"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7" name="rc187"/>
            <p:cNvSpPr/>
            <p:nvPr/>
          </p:nvSpPr>
          <p:spPr>
            <a:xfrm>
              <a:off x="4377521"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4688573" y="4559618"/>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9" name="rc189"/>
            <p:cNvSpPr/>
            <p:nvPr/>
          </p:nvSpPr>
          <p:spPr>
            <a:xfrm>
              <a:off x="4999625"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0" name="rc190"/>
            <p:cNvSpPr/>
            <p:nvPr/>
          </p:nvSpPr>
          <p:spPr>
            <a:xfrm>
              <a:off x="5310677"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1" name="rc191"/>
            <p:cNvSpPr/>
            <p:nvPr/>
          </p:nvSpPr>
          <p:spPr>
            <a:xfrm>
              <a:off x="5621730" y="455961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82" y="455961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3" name="rc193"/>
            <p:cNvSpPr/>
            <p:nvPr/>
          </p:nvSpPr>
          <p:spPr>
            <a:xfrm>
              <a:off x="6243834"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87"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2" name="rc202"/>
            <p:cNvSpPr/>
            <p:nvPr/>
          </p:nvSpPr>
          <p:spPr>
            <a:xfrm>
              <a:off x="955945" y="5081671"/>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3" name="rc203"/>
            <p:cNvSpPr/>
            <p:nvPr/>
          </p:nvSpPr>
          <p:spPr>
            <a:xfrm>
              <a:off x="1266997" y="5081671"/>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4" name="rc204"/>
            <p:cNvSpPr/>
            <p:nvPr/>
          </p:nvSpPr>
          <p:spPr>
            <a:xfrm>
              <a:off x="1578050" y="5081671"/>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5" name="rc205"/>
            <p:cNvSpPr/>
            <p:nvPr/>
          </p:nvSpPr>
          <p:spPr>
            <a:xfrm>
              <a:off x="1889102"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6" name="rc206"/>
            <p:cNvSpPr/>
            <p:nvPr/>
          </p:nvSpPr>
          <p:spPr>
            <a:xfrm>
              <a:off x="2200154"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7" name="rc207"/>
            <p:cNvSpPr/>
            <p:nvPr/>
          </p:nvSpPr>
          <p:spPr>
            <a:xfrm>
              <a:off x="2511207"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8" name="rc208"/>
            <p:cNvSpPr/>
            <p:nvPr/>
          </p:nvSpPr>
          <p:spPr>
            <a:xfrm>
              <a:off x="2822259" y="5081671"/>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9" name="rc209"/>
            <p:cNvSpPr/>
            <p:nvPr/>
          </p:nvSpPr>
          <p:spPr>
            <a:xfrm>
              <a:off x="3133311"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0" name="rc210"/>
            <p:cNvSpPr/>
            <p:nvPr/>
          </p:nvSpPr>
          <p:spPr>
            <a:xfrm>
              <a:off x="3444364"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1" name="rc211"/>
            <p:cNvSpPr/>
            <p:nvPr/>
          </p:nvSpPr>
          <p:spPr>
            <a:xfrm>
              <a:off x="3755416" y="5081671"/>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2" name="rc212"/>
            <p:cNvSpPr/>
            <p:nvPr/>
          </p:nvSpPr>
          <p:spPr>
            <a:xfrm>
              <a:off x="4066468"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4377521" y="5081671"/>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4" name="rc214"/>
            <p:cNvSpPr/>
            <p:nvPr/>
          </p:nvSpPr>
          <p:spPr>
            <a:xfrm>
              <a:off x="4688573" y="5081671"/>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15" name="rc215"/>
            <p:cNvSpPr/>
            <p:nvPr/>
          </p:nvSpPr>
          <p:spPr>
            <a:xfrm>
              <a:off x="4999625" y="5081671"/>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6" name="rc216"/>
            <p:cNvSpPr/>
            <p:nvPr/>
          </p:nvSpPr>
          <p:spPr>
            <a:xfrm>
              <a:off x="5310677" y="5081671"/>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5081671"/>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5081671"/>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5081671"/>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5081671"/>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5081671"/>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5081671"/>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5081671"/>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5081671"/>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5081671"/>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5081671"/>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5081671"/>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8" name="rc228"/>
            <p:cNvSpPr/>
            <p:nvPr/>
          </p:nvSpPr>
          <p:spPr>
            <a:xfrm>
              <a:off x="3755416" y="3515512"/>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29" name="rc229"/>
            <p:cNvSpPr/>
            <p:nvPr/>
          </p:nvSpPr>
          <p:spPr>
            <a:xfrm>
              <a:off x="4066468" y="3515512"/>
              <a:ext cx="311052" cy="26102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30" name="rc230"/>
            <p:cNvSpPr/>
            <p:nvPr/>
          </p:nvSpPr>
          <p:spPr>
            <a:xfrm>
              <a:off x="4377521" y="3515512"/>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31" name="rc231"/>
            <p:cNvSpPr/>
            <p:nvPr/>
          </p:nvSpPr>
          <p:spPr>
            <a:xfrm>
              <a:off x="4688573" y="3515512"/>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32" name="rc232"/>
            <p:cNvSpPr/>
            <p:nvPr/>
          </p:nvSpPr>
          <p:spPr>
            <a:xfrm>
              <a:off x="4999625" y="3515512"/>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33" name="rc233"/>
            <p:cNvSpPr/>
            <p:nvPr/>
          </p:nvSpPr>
          <p:spPr>
            <a:xfrm>
              <a:off x="5310677" y="3515512"/>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34" name="rc234"/>
            <p:cNvSpPr/>
            <p:nvPr/>
          </p:nvSpPr>
          <p:spPr>
            <a:xfrm>
              <a:off x="5621730" y="351551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5" name="rc235"/>
            <p:cNvSpPr/>
            <p:nvPr/>
          </p:nvSpPr>
          <p:spPr>
            <a:xfrm>
              <a:off x="5932782" y="3515512"/>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6" name="rc236"/>
            <p:cNvSpPr/>
            <p:nvPr/>
          </p:nvSpPr>
          <p:spPr>
            <a:xfrm>
              <a:off x="6243834" y="351551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7" name="rc237"/>
            <p:cNvSpPr/>
            <p:nvPr/>
          </p:nvSpPr>
          <p:spPr>
            <a:xfrm>
              <a:off x="6554887" y="3515512"/>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39" y="3515512"/>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9" name="rc239"/>
            <p:cNvSpPr/>
            <p:nvPr/>
          </p:nvSpPr>
          <p:spPr>
            <a:xfrm>
              <a:off x="7176991" y="3515512"/>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40" name="rc240"/>
            <p:cNvSpPr/>
            <p:nvPr/>
          </p:nvSpPr>
          <p:spPr>
            <a:xfrm>
              <a:off x="7488044" y="3515512"/>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1" name="rc241"/>
            <p:cNvSpPr/>
            <p:nvPr/>
          </p:nvSpPr>
          <p:spPr>
            <a:xfrm>
              <a:off x="7799096" y="3515512"/>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42" name="rc242"/>
            <p:cNvSpPr/>
            <p:nvPr/>
          </p:nvSpPr>
          <p:spPr>
            <a:xfrm>
              <a:off x="8110148" y="3515512"/>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3" name="rc243"/>
            <p:cNvSpPr/>
            <p:nvPr/>
          </p:nvSpPr>
          <p:spPr>
            <a:xfrm>
              <a:off x="8421201" y="3515512"/>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4" name="rc244"/>
            <p:cNvSpPr/>
            <p:nvPr/>
          </p:nvSpPr>
          <p:spPr>
            <a:xfrm>
              <a:off x="8732253" y="3515512"/>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5" name="rc245"/>
            <p:cNvSpPr/>
            <p:nvPr/>
          </p:nvSpPr>
          <p:spPr>
            <a:xfrm>
              <a:off x="955945"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6" name="rc246"/>
            <p:cNvSpPr/>
            <p:nvPr/>
          </p:nvSpPr>
          <p:spPr>
            <a:xfrm>
              <a:off x="1266997" y="4820645"/>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7" name="rc247"/>
            <p:cNvSpPr/>
            <p:nvPr/>
          </p:nvSpPr>
          <p:spPr>
            <a:xfrm>
              <a:off x="1578050"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8" name="rc248"/>
            <p:cNvSpPr/>
            <p:nvPr/>
          </p:nvSpPr>
          <p:spPr>
            <a:xfrm>
              <a:off x="1889102"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9" name="rc249"/>
            <p:cNvSpPr/>
            <p:nvPr/>
          </p:nvSpPr>
          <p:spPr>
            <a:xfrm>
              <a:off x="2200154" y="4820645"/>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0" name="rc250"/>
            <p:cNvSpPr/>
            <p:nvPr/>
          </p:nvSpPr>
          <p:spPr>
            <a:xfrm>
              <a:off x="2511207"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1" name="rc251"/>
            <p:cNvSpPr/>
            <p:nvPr/>
          </p:nvSpPr>
          <p:spPr>
            <a:xfrm>
              <a:off x="282225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2" name="rc252"/>
            <p:cNvSpPr/>
            <p:nvPr/>
          </p:nvSpPr>
          <p:spPr>
            <a:xfrm>
              <a:off x="3133311"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3" name="rc253"/>
            <p:cNvSpPr/>
            <p:nvPr/>
          </p:nvSpPr>
          <p:spPr>
            <a:xfrm>
              <a:off x="3444364"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4" name="rc254"/>
            <p:cNvSpPr/>
            <p:nvPr/>
          </p:nvSpPr>
          <p:spPr>
            <a:xfrm>
              <a:off x="3755416" y="482064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5" name="rc255"/>
            <p:cNvSpPr/>
            <p:nvPr/>
          </p:nvSpPr>
          <p:spPr>
            <a:xfrm>
              <a:off x="4066468"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6" name="rc256"/>
            <p:cNvSpPr/>
            <p:nvPr/>
          </p:nvSpPr>
          <p:spPr>
            <a:xfrm>
              <a:off x="4377521"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7" name="rc257"/>
            <p:cNvSpPr/>
            <p:nvPr/>
          </p:nvSpPr>
          <p:spPr>
            <a:xfrm>
              <a:off x="4688573" y="482064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8" name="rc258"/>
            <p:cNvSpPr/>
            <p:nvPr/>
          </p:nvSpPr>
          <p:spPr>
            <a:xfrm>
              <a:off x="4999625"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9" name="rc259"/>
            <p:cNvSpPr/>
            <p:nvPr/>
          </p:nvSpPr>
          <p:spPr>
            <a:xfrm>
              <a:off x="5310677"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0" name="rc260"/>
            <p:cNvSpPr/>
            <p:nvPr/>
          </p:nvSpPr>
          <p:spPr>
            <a:xfrm>
              <a:off x="5621730" y="482064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1" name="rc261"/>
            <p:cNvSpPr/>
            <p:nvPr/>
          </p:nvSpPr>
          <p:spPr>
            <a:xfrm>
              <a:off x="5932782" y="482064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2" name="rc262"/>
            <p:cNvSpPr/>
            <p:nvPr/>
          </p:nvSpPr>
          <p:spPr>
            <a:xfrm>
              <a:off x="6243834"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3" name="rc263"/>
            <p:cNvSpPr/>
            <p:nvPr/>
          </p:nvSpPr>
          <p:spPr>
            <a:xfrm>
              <a:off x="6554887"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4" name="rc264"/>
            <p:cNvSpPr/>
            <p:nvPr/>
          </p:nvSpPr>
          <p:spPr>
            <a:xfrm>
              <a:off x="6865939"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5" name="rc265"/>
            <p:cNvSpPr/>
            <p:nvPr/>
          </p:nvSpPr>
          <p:spPr>
            <a:xfrm>
              <a:off x="7176991"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44"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7" name="rc267"/>
            <p:cNvSpPr/>
            <p:nvPr/>
          </p:nvSpPr>
          <p:spPr>
            <a:xfrm>
              <a:off x="7799096"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8" name="rc268"/>
            <p:cNvSpPr/>
            <p:nvPr/>
          </p:nvSpPr>
          <p:spPr>
            <a:xfrm>
              <a:off x="8110148"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9" name="rc269"/>
            <p:cNvSpPr/>
            <p:nvPr/>
          </p:nvSpPr>
          <p:spPr>
            <a:xfrm>
              <a:off x="8421201"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0" name="rc270"/>
            <p:cNvSpPr/>
            <p:nvPr/>
          </p:nvSpPr>
          <p:spPr>
            <a:xfrm>
              <a:off x="8732253"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1" name="rc271"/>
            <p:cNvSpPr/>
            <p:nvPr/>
          </p:nvSpPr>
          <p:spPr>
            <a:xfrm>
              <a:off x="3755416" y="377653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2" name="rc272"/>
            <p:cNvSpPr/>
            <p:nvPr/>
          </p:nvSpPr>
          <p:spPr>
            <a:xfrm>
              <a:off x="4066468" y="3776538"/>
              <a:ext cx="311052"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73" name="rc273"/>
            <p:cNvSpPr/>
            <p:nvPr/>
          </p:nvSpPr>
          <p:spPr>
            <a:xfrm>
              <a:off x="4377521" y="3776538"/>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74" name="rc274"/>
            <p:cNvSpPr/>
            <p:nvPr/>
          </p:nvSpPr>
          <p:spPr>
            <a:xfrm>
              <a:off x="4688573" y="3776538"/>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5" name="rc275"/>
            <p:cNvSpPr/>
            <p:nvPr/>
          </p:nvSpPr>
          <p:spPr>
            <a:xfrm>
              <a:off x="4999625" y="377653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6" name="rc276"/>
            <p:cNvSpPr/>
            <p:nvPr/>
          </p:nvSpPr>
          <p:spPr>
            <a:xfrm>
              <a:off x="5310677" y="3776538"/>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77" name="rc277"/>
            <p:cNvSpPr/>
            <p:nvPr/>
          </p:nvSpPr>
          <p:spPr>
            <a:xfrm>
              <a:off x="5621730" y="3776538"/>
              <a:ext cx="311052"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8" name="rc278"/>
            <p:cNvSpPr/>
            <p:nvPr/>
          </p:nvSpPr>
          <p:spPr>
            <a:xfrm>
              <a:off x="5932782" y="3776538"/>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79" name="rc279"/>
            <p:cNvSpPr/>
            <p:nvPr/>
          </p:nvSpPr>
          <p:spPr>
            <a:xfrm>
              <a:off x="6243834" y="3776538"/>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80" name="rc280"/>
            <p:cNvSpPr/>
            <p:nvPr/>
          </p:nvSpPr>
          <p:spPr>
            <a:xfrm>
              <a:off x="6554887" y="3776538"/>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81" name="rc281"/>
            <p:cNvSpPr/>
            <p:nvPr/>
          </p:nvSpPr>
          <p:spPr>
            <a:xfrm>
              <a:off x="6865939" y="3776538"/>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2" name="rc282"/>
            <p:cNvSpPr/>
            <p:nvPr/>
          </p:nvSpPr>
          <p:spPr>
            <a:xfrm>
              <a:off x="7176991" y="3776538"/>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83" name="rc283"/>
            <p:cNvSpPr/>
            <p:nvPr/>
          </p:nvSpPr>
          <p:spPr>
            <a:xfrm>
              <a:off x="7488044" y="377653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84" name="rc284"/>
            <p:cNvSpPr/>
            <p:nvPr/>
          </p:nvSpPr>
          <p:spPr>
            <a:xfrm>
              <a:off x="7799096" y="3776538"/>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48" y="3776538"/>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86" name="rc286"/>
            <p:cNvSpPr/>
            <p:nvPr/>
          </p:nvSpPr>
          <p:spPr>
            <a:xfrm>
              <a:off x="8421201" y="3776538"/>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87" name="rc287"/>
            <p:cNvSpPr/>
            <p:nvPr/>
          </p:nvSpPr>
          <p:spPr>
            <a:xfrm>
              <a:off x="8732253" y="3776538"/>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88" name="rc288"/>
            <p:cNvSpPr/>
            <p:nvPr/>
          </p:nvSpPr>
          <p:spPr>
            <a:xfrm>
              <a:off x="4066468" y="5342698"/>
              <a:ext cx="311052"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89" name="rc289"/>
            <p:cNvSpPr/>
            <p:nvPr/>
          </p:nvSpPr>
          <p:spPr>
            <a:xfrm>
              <a:off x="4688573" y="5342698"/>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90" name="rc290"/>
            <p:cNvSpPr/>
            <p:nvPr/>
          </p:nvSpPr>
          <p:spPr>
            <a:xfrm>
              <a:off x="4999625" y="5342698"/>
              <a:ext cx="311052" cy="26102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91" name="rc291"/>
            <p:cNvSpPr/>
            <p:nvPr/>
          </p:nvSpPr>
          <p:spPr>
            <a:xfrm>
              <a:off x="5310677" y="5342698"/>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92" name="rc292"/>
            <p:cNvSpPr/>
            <p:nvPr/>
          </p:nvSpPr>
          <p:spPr>
            <a:xfrm>
              <a:off x="5621730" y="5342698"/>
              <a:ext cx="311052"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93" name="rc293"/>
            <p:cNvSpPr/>
            <p:nvPr/>
          </p:nvSpPr>
          <p:spPr>
            <a:xfrm>
              <a:off x="5932782" y="5342698"/>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94" name="rc294"/>
            <p:cNvSpPr/>
            <p:nvPr/>
          </p:nvSpPr>
          <p:spPr>
            <a:xfrm>
              <a:off x="6243834" y="5342698"/>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95" name="rc295"/>
            <p:cNvSpPr/>
            <p:nvPr/>
          </p:nvSpPr>
          <p:spPr>
            <a:xfrm>
              <a:off x="6554887" y="5342698"/>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96" name="rc296"/>
            <p:cNvSpPr/>
            <p:nvPr/>
          </p:nvSpPr>
          <p:spPr>
            <a:xfrm>
              <a:off x="6865939" y="534269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7" name="rc297"/>
            <p:cNvSpPr/>
            <p:nvPr/>
          </p:nvSpPr>
          <p:spPr>
            <a:xfrm>
              <a:off x="7176991" y="5342698"/>
              <a:ext cx="311052" cy="26102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98" name="rc298"/>
            <p:cNvSpPr/>
            <p:nvPr/>
          </p:nvSpPr>
          <p:spPr>
            <a:xfrm>
              <a:off x="7488044" y="5342698"/>
              <a:ext cx="311052"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99" name="rc299"/>
            <p:cNvSpPr/>
            <p:nvPr/>
          </p:nvSpPr>
          <p:spPr>
            <a:xfrm>
              <a:off x="7799096" y="5342698"/>
              <a:ext cx="311052"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300" name="rc300"/>
            <p:cNvSpPr/>
            <p:nvPr/>
          </p:nvSpPr>
          <p:spPr>
            <a:xfrm>
              <a:off x="8110148" y="5342698"/>
              <a:ext cx="311052" cy="26102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01"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2" name="rc302"/>
            <p:cNvSpPr/>
            <p:nvPr/>
          </p:nvSpPr>
          <p:spPr>
            <a:xfrm>
              <a:off x="8732253"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3" name="tx303"/>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4" name="tx304"/>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6" name="tx306"/>
            <p:cNvSpPr/>
            <p:nvPr/>
          </p:nvSpPr>
          <p:spPr>
            <a:xfrm>
              <a:off x="198433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8" name="tx308"/>
            <p:cNvSpPr/>
            <p:nvPr/>
          </p:nvSpPr>
          <p:spPr>
            <a:xfrm>
              <a:off x="2606443"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9" name="tx309"/>
            <p:cNvSpPr/>
            <p:nvPr/>
          </p:nvSpPr>
          <p:spPr>
            <a:xfrm>
              <a:off x="289640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0" name="tx310"/>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1" name="tx311"/>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2" name="tx312"/>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5" name="tx315"/>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509486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8" name="tx318"/>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1" name="tx321"/>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3" name="tx323"/>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4" name="tx324"/>
            <p:cNvSpPr/>
            <p:nvPr/>
          </p:nvSpPr>
          <p:spPr>
            <a:xfrm>
              <a:off x="7583280"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5" name="tx325"/>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849534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8" name="tx328"/>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9" name="tx329"/>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30" name="tx330"/>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2" name="tx332"/>
            <p:cNvSpPr/>
            <p:nvPr/>
          </p:nvSpPr>
          <p:spPr>
            <a:xfrm>
              <a:off x="196324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3" name="tx333"/>
            <p:cNvSpPr/>
            <p:nvPr/>
          </p:nvSpPr>
          <p:spPr>
            <a:xfrm>
              <a:off x="2274297" y="256179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4" name="tx334"/>
            <p:cNvSpPr/>
            <p:nvPr/>
          </p:nvSpPr>
          <p:spPr>
            <a:xfrm>
              <a:off x="258535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5" name="tx335"/>
            <p:cNvSpPr/>
            <p:nvPr/>
          </p:nvSpPr>
          <p:spPr>
            <a:xfrm>
              <a:off x="289640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6" name="tx336"/>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2" name="tx342"/>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5695873"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6" name="tx346"/>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7" name="tx347"/>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196324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7" name="tx357"/>
            <p:cNvSpPr/>
            <p:nvPr/>
          </p:nvSpPr>
          <p:spPr>
            <a:xfrm>
              <a:off x="227429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58" name="tx358"/>
            <p:cNvSpPr/>
            <p:nvPr/>
          </p:nvSpPr>
          <p:spPr>
            <a:xfrm>
              <a:off x="2585350"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9" name="tx359"/>
            <p:cNvSpPr/>
            <p:nvPr/>
          </p:nvSpPr>
          <p:spPr>
            <a:xfrm>
              <a:off x="2896402"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0" name="tx360"/>
            <p:cNvSpPr/>
            <p:nvPr/>
          </p:nvSpPr>
          <p:spPr>
            <a:xfrm>
              <a:off x="3228548"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1" name="tx361"/>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2" name="tx362"/>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5" name="tx365"/>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6" name="tx366"/>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7" name="tx367"/>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8" name="tx368"/>
            <p:cNvSpPr/>
            <p:nvPr/>
          </p:nvSpPr>
          <p:spPr>
            <a:xfrm>
              <a:off x="5695873"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9" name="tx369"/>
            <p:cNvSpPr/>
            <p:nvPr/>
          </p:nvSpPr>
          <p:spPr>
            <a:xfrm>
              <a:off x="6028019"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0" name="tx370"/>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1" name="tx371"/>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2" name="tx372"/>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3" name="tx373"/>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4" name="tx374"/>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5" name="tx375"/>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6" name="tx376"/>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7" name="tx377"/>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9" name="tx379"/>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0" name="tx380"/>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1" name="tx381"/>
            <p:cNvSpPr/>
            <p:nvPr/>
          </p:nvSpPr>
          <p:spPr>
            <a:xfrm>
              <a:off x="1963245" y="334487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2" name="tx382"/>
            <p:cNvSpPr/>
            <p:nvPr/>
          </p:nvSpPr>
          <p:spPr>
            <a:xfrm>
              <a:off x="2274297" y="334487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3" name="tx383"/>
            <p:cNvSpPr/>
            <p:nvPr/>
          </p:nvSpPr>
          <p:spPr>
            <a:xfrm>
              <a:off x="258535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4" name="tx384"/>
            <p:cNvSpPr/>
            <p:nvPr/>
          </p:nvSpPr>
          <p:spPr>
            <a:xfrm>
              <a:off x="289640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5" name="tx385"/>
            <p:cNvSpPr/>
            <p:nvPr/>
          </p:nvSpPr>
          <p:spPr>
            <a:xfrm>
              <a:off x="3228548"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6" name="tx386"/>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9" name="tx389"/>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0" name="tx390"/>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1" name="tx391"/>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2" name="tx392"/>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3" name="tx393"/>
            <p:cNvSpPr/>
            <p:nvPr/>
          </p:nvSpPr>
          <p:spPr>
            <a:xfrm>
              <a:off x="5695873"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4" name="tx394"/>
            <p:cNvSpPr/>
            <p:nvPr/>
          </p:nvSpPr>
          <p:spPr>
            <a:xfrm>
              <a:off x="6028019"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5" name="tx395"/>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6" name="tx396"/>
            <p:cNvSpPr/>
            <p:nvPr/>
          </p:nvSpPr>
          <p:spPr>
            <a:xfrm>
              <a:off x="662903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7" name="tx397"/>
            <p:cNvSpPr/>
            <p:nvPr/>
          </p:nvSpPr>
          <p:spPr>
            <a:xfrm>
              <a:off x="694008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8" name="tx398"/>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9" name="tx399"/>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0" name="tx400"/>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1" name="tx401"/>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2" name="tx402"/>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3" name="tx403"/>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4" name="tx404"/>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2585350"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9" name="tx419"/>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6629030"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3" name="tx423"/>
            <p:cNvSpPr/>
            <p:nvPr/>
          </p:nvSpPr>
          <p:spPr>
            <a:xfrm>
              <a:off x="694008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5" name="tx425"/>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1" name="tx431"/>
            <p:cNvSpPr/>
            <p:nvPr/>
          </p:nvSpPr>
          <p:spPr>
            <a:xfrm>
              <a:off x="196324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2" name="tx432"/>
            <p:cNvSpPr/>
            <p:nvPr/>
          </p:nvSpPr>
          <p:spPr>
            <a:xfrm>
              <a:off x="258535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3" name="tx433"/>
            <p:cNvSpPr/>
            <p:nvPr/>
          </p:nvSpPr>
          <p:spPr>
            <a:xfrm>
              <a:off x="289640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34" name="tx434"/>
            <p:cNvSpPr/>
            <p:nvPr/>
          </p:nvSpPr>
          <p:spPr>
            <a:xfrm>
              <a:off x="3228548"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5" name="tx435"/>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414061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8" name="tx438"/>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9" name="tx439"/>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40" name="tx440"/>
            <p:cNvSpPr/>
            <p:nvPr/>
          </p:nvSpPr>
          <p:spPr>
            <a:xfrm>
              <a:off x="5073768"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41" name="tx441"/>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42" name="tx442"/>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3" name="tx443"/>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44" name="tx444"/>
            <p:cNvSpPr/>
            <p:nvPr/>
          </p:nvSpPr>
          <p:spPr>
            <a:xfrm>
              <a:off x="6650123"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45" name="tx445"/>
            <p:cNvSpPr/>
            <p:nvPr/>
          </p:nvSpPr>
          <p:spPr>
            <a:xfrm>
              <a:off x="6961175"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46" name="tx446"/>
            <p:cNvSpPr/>
            <p:nvPr/>
          </p:nvSpPr>
          <p:spPr>
            <a:xfrm>
              <a:off x="7272228"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7" name="tx447"/>
            <p:cNvSpPr/>
            <p:nvPr/>
          </p:nvSpPr>
          <p:spPr>
            <a:xfrm>
              <a:off x="7583280"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48" name="tx448"/>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9" name="tx449"/>
            <p:cNvSpPr/>
            <p:nvPr/>
          </p:nvSpPr>
          <p:spPr>
            <a:xfrm>
              <a:off x="8205385"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0" name="tx450"/>
            <p:cNvSpPr/>
            <p:nvPr/>
          </p:nvSpPr>
          <p:spPr>
            <a:xfrm>
              <a:off x="8516437"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1" name="tx451"/>
            <p:cNvSpPr/>
            <p:nvPr/>
          </p:nvSpPr>
          <p:spPr>
            <a:xfrm>
              <a:off x="8827489"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2" name="tx452"/>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3" name="tx453"/>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5" name="tx455"/>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6" name="tx456"/>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8" name="tx458"/>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9" name="tx459"/>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1" name="tx461"/>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2" name="tx462"/>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3" name="tx463"/>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4" name="tx464"/>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5" name="tx465"/>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6" name="tx466"/>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7" name="tx467"/>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8" name="tx468"/>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9" name="tx469"/>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70" name="tx470"/>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1" name="tx471"/>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2" name="tx472"/>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73" name="tx473"/>
            <p:cNvSpPr/>
            <p:nvPr/>
          </p:nvSpPr>
          <p:spPr>
            <a:xfrm>
              <a:off x="258535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4" name="tx474"/>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5" name="tx475"/>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6" name="tx476"/>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7" name="tx477"/>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78" name="tx478"/>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9" name="tx479"/>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0" name="tx480"/>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1" name="tx481"/>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82" name="tx482"/>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83" name="tx483"/>
            <p:cNvSpPr/>
            <p:nvPr/>
          </p:nvSpPr>
          <p:spPr>
            <a:xfrm>
              <a:off x="5716966"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4" name="tx484"/>
            <p:cNvSpPr/>
            <p:nvPr/>
          </p:nvSpPr>
          <p:spPr>
            <a:xfrm>
              <a:off x="6028019"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5" name="tx485"/>
            <p:cNvSpPr/>
            <p:nvPr/>
          </p:nvSpPr>
          <p:spPr>
            <a:xfrm>
              <a:off x="6339071"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6" name="tx486"/>
            <p:cNvSpPr/>
            <p:nvPr/>
          </p:nvSpPr>
          <p:spPr>
            <a:xfrm>
              <a:off x="6650123"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7" name="tx487"/>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8" name="tx488"/>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9" name="tx489"/>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0" name="tx490"/>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1" name="tx491"/>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2" name="tx492"/>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3" name="tx493"/>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4" name="tx494"/>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95" name="tx495"/>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6" name="tx496"/>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7" name="tx497"/>
            <p:cNvSpPr/>
            <p:nvPr/>
          </p:nvSpPr>
          <p:spPr>
            <a:xfrm>
              <a:off x="2585350"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98" name="tx498"/>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99" name="tx499"/>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0" name="tx500"/>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01" name="tx501"/>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02" name="tx502"/>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3" name="tx503"/>
            <p:cNvSpPr/>
            <p:nvPr/>
          </p:nvSpPr>
          <p:spPr>
            <a:xfrm>
              <a:off x="4472757"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04" name="tx504"/>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05" name="tx505"/>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06" name="tx506"/>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07" name="tx507"/>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08" name="tx508"/>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09" name="tx509"/>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10" name="tx510"/>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11" name="tx511"/>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12" name="tx512"/>
            <p:cNvSpPr/>
            <p:nvPr/>
          </p:nvSpPr>
          <p:spPr>
            <a:xfrm>
              <a:off x="5716966"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13" name="tx513"/>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14" name="tx514"/>
            <p:cNvSpPr/>
            <p:nvPr/>
          </p:nvSpPr>
          <p:spPr>
            <a:xfrm>
              <a:off x="6339071"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15" name="tx515"/>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16" name="tx516"/>
            <p:cNvSpPr/>
            <p:nvPr/>
          </p:nvSpPr>
          <p:spPr>
            <a:xfrm>
              <a:off x="6961175"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17" name="tx517"/>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18" name="tx518"/>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19" name="tx519"/>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20" name="tx520"/>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21" name="tx521"/>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2" name="tx522"/>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23" name="tx523"/>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4" name="tx524"/>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5" name="tx525"/>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26" name="tx526"/>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27" name="tx527"/>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8" name="tx528"/>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9" name="tx529"/>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0" name="tx530"/>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31" name="tx531"/>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2" name="tx532"/>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3" name="tx533"/>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34" name="tx534"/>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35" name="tx535"/>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36" name="tx536"/>
            <p:cNvSpPr/>
            <p:nvPr/>
          </p:nvSpPr>
          <p:spPr>
            <a:xfrm>
              <a:off x="5716966"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37" name="tx537"/>
            <p:cNvSpPr/>
            <p:nvPr/>
          </p:nvSpPr>
          <p:spPr>
            <a:xfrm>
              <a:off x="6028019"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38" name="tx538"/>
            <p:cNvSpPr/>
            <p:nvPr/>
          </p:nvSpPr>
          <p:spPr>
            <a:xfrm>
              <a:off x="6339071"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9" name="tx539"/>
            <p:cNvSpPr/>
            <p:nvPr/>
          </p:nvSpPr>
          <p:spPr>
            <a:xfrm>
              <a:off x="6650123"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40" name="tx540"/>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1" name="tx541"/>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2" name="tx542"/>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3" name="tx543"/>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44" name="tx544"/>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45" name="tx545"/>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46" name="tx546"/>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47" name="tx547"/>
            <p:cNvSpPr/>
            <p:nvPr/>
          </p:nvSpPr>
          <p:spPr>
            <a:xfrm>
              <a:off x="3850652"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48" name="tx548"/>
            <p:cNvSpPr/>
            <p:nvPr/>
          </p:nvSpPr>
          <p:spPr>
            <a:xfrm>
              <a:off x="478380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49" name="tx549"/>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50" name="tx550"/>
            <p:cNvSpPr/>
            <p:nvPr/>
          </p:nvSpPr>
          <p:spPr>
            <a:xfrm>
              <a:off x="105118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51" name="tx551"/>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52" name="tx552"/>
            <p:cNvSpPr/>
            <p:nvPr/>
          </p:nvSpPr>
          <p:spPr>
            <a:xfrm>
              <a:off x="105118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53" name="tx553"/>
            <p:cNvSpPr/>
            <p:nvPr/>
          </p:nvSpPr>
          <p:spPr>
            <a:xfrm>
              <a:off x="1051182" y="30838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54" name="tx554"/>
            <p:cNvSpPr/>
            <p:nvPr/>
          </p:nvSpPr>
          <p:spPr>
            <a:xfrm>
              <a:off x="1362234" y="30838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55" name="tx555"/>
            <p:cNvSpPr/>
            <p:nvPr/>
          </p:nvSpPr>
          <p:spPr>
            <a:xfrm>
              <a:off x="227429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56" name="tx556"/>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57" name="tx557"/>
            <p:cNvSpPr/>
            <p:nvPr/>
          </p:nvSpPr>
          <p:spPr>
            <a:xfrm>
              <a:off x="1081326" y="51717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58" name="tx558"/>
            <p:cNvSpPr/>
            <p:nvPr/>
          </p:nvSpPr>
          <p:spPr>
            <a:xfrm>
              <a:off x="1392379" y="51717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59" name="tx559"/>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60" name="tx560"/>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61" name="tx561"/>
            <p:cNvSpPr/>
            <p:nvPr/>
          </p:nvSpPr>
          <p:spPr>
            <a:xfrm>
              <a:off x="5405914"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62" name="tx562"/>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63" name="tx563"/>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64" name="tx564"/>
            <p:cNvSpPr/>
            <p:nvPr/>
          </p:nvSpPr>
          <p:spPr>
            <a:xfrm>
              <a:off x="7894332" y="51720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65" name="tx565"/>
            <p:cNvSpPr/>
            <p:nvPr/>
          </p:nvSpPr>
          <p:spPr>
            <a:xfrm>
              <a:off x="385065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66" name="tx566"/>
            <p:cNvSpPr/>
            <p:nvPr/>
          </p:nvSpPr>
          <p:spPr>
            <a:xfrm>
              <a:off x="4161705"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67" name="tx567"/>
            <p:cNvSpPr/>
            <p:nvPr/>
          </p:nvSpPr>
          <p:spPr>
            <a:xfrm>
              <a:off x="4472757"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68" name="tx568"/>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69" name="tx569"/>
            <p:cNvSpPr/>
            <p:nvPr/>
          </p:nvSpPr>
          <p:spPr>
            <a:xfrm>
              <a:off x="5094862"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70" name="tx570"/>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571" name="tx571"/>
            <p:cNvSpPr/>
            <p:nvPr/>
          </p:nvSpPr>
          <p:spPr>
            <a:xfrm>
              <a:off x="7272228"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72" name="tx572"/>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573" name="tx573"/>
            <p:cNvSpPr/>
            <p:nvPr/>
          </p:nvSpPr>
          <p:spPr>
            <a:xfrm>
              <a:off x="41617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574" name="tx574"/>
            <p:cNvSpPr/>
            <p:nvPr/>
          </p:nvSpPr>
          <p:spPr>
            <a:xfrm>
              <a:off x="4472757"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75" name="tx575"/>
            <p:cNvSpPr/>
            <p:nvPr/>
          </p:nvSpPr>
          <p:spPr>
            <a:xfrm>
              <a:off x="5073768"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76" name="tx576"/>
            <p:cNvSpPr/>
            <p:nvPr/>
          </p:nvSpPr>
          <p:spPr>
            <a:xfrm>
              <a:off x="5405914" y="38682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77" name="tx577"/>
            <p:cNvSpPr/>
            <p:nvPr/>
          </p:nvSpPr>
          <p:spPr>
            <a:xfrm>
              <a:off x="5716966"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78" name="tx578"/>
            <p:cNvSpPr/>
            <p:nvPr/>
          </p:nvSpPr>
          <p:spPr>
            <a:xfrm>
              <a:off x="6028019"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79" name="tx579"/>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80" name="tx580"/>
            <p:cNvSpPr/>
            <p:nvPr/>
          </p:nvSpPr>
          <p:spPr>
            <a:xfrm>
              <a:off x="6650123"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81" name="tx581"/>
            <p:cNvSpPr/>
            <p:nvPr/>
          </p:nvSpPr>
          <p:spPr>
            <a:xfrm>
              <a:off x="7272228"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82" name="tx582"/>
            <p:cNvSpPr/>
            <p:nvPr/>
          </p:nvSpPr>
          <p:spPr>
            <a:xfrm>
              <a:off x="7583280"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83" name="tx583"/>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84" name="tx584"/>
            <p:cNvSpPr/>
            <p:nvPr/>
          </p:nvSpPr>
          <p:spPr>
            <a:xfrm>
              <a:off x="8205385" y="38682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85" name="tx585"/>
            <p:cNvSpPr/>
            <p:nvPr/>
          </p:nvSpPr>
          <p:spPr>
            <a:xfrm>
              <a:off x="8516437" y="38682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86" name="tx586"/>
            <p:cNvSpPr/>
            <p:nvPr/>
          </p:nvSpPr>
          <p:spPr>
            <a:xfrm>
              <a:off x="8827489" y="38682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87" name="tx587"/>
            <p:cNvSpPr/>
            <p:nvPr/>
          </p:nvSpPr>
          <p:spPr>
            <a:xfrm>
              <a:off x="416170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588" name="tx588"/>
            <p:cNvSpPr/>
            <p:nvPr/>
          </p:nvSpPr>
          <p:spPr>
            <a:xfrm>
              <a:off x="4813954" y="54344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89" name="tx589"/>
            <p:cNvSpPr/>
            <p:nvPr/>
          </p:nvSpPr>
          <p:spPr>
            <a:xfrm>
              <a:off x="5094862"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90" name="tx590"/>
            <p:cNvSpPr/>
            <p:nvPr/>
          </p:nvSpPr>
          <p:spPr>
            <a:xfrm>
              <a:off x="5405914"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591" name="tx591"/>
            <p:cNvSpPr/>
            <p:nvPr/>
          </p:nvSpPr>
          <p:spPr>
            <a:xfrm>
              <a:off x="5716966"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592" name="tx592"/>
            <p:cNvSpPr/>
            <p:nvPr/>
          </p:nvSpPr>
          <p:spPr>
            <a:xfrm>
              <a:off x="602801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93" name="tx593"/>
            <p:cNvSpPr/>
            <p:nvPr/>
          </p:nvSpPr>
          <p:spPr>
            <a:xfrm>
              <a:off x="6339071"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94" name="tx594"/>
            <p:cNvSpPr/>
            <p:nvPr/>
          </p:nvSpPr>
          <p:spPr>
            <a:xfrm>
              <a:off x="6650123"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95" name="tx595"/>
            <p:cNvSpPr/>
            <p:nvPr/>
          </p:nvSpPr>
          <p:spPr>
            <a:xfrm>
              <a:off x="696117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96" name="tx596"/>
            <p:cNvSpPr/>
            <p:nvPr/>
          </p:nvSpPr>
          <p:spPr>
            <a:xfrm>
              <a:off x="7272228"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597" name="tx597"/>
            <p:cNvSpPr/>
            <p:nvPr/>
          </p:nvSpPr>
          <p:spPr>
            <a:xfrm>
              <a:off x="75832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598" name="tx598"/>
            <p:cNvSpPr/>
            <p:nvPr/>
          </p:nvSpPr>
          <p:spPr>
            <a:xfrm>
              <a:off x="789433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599" name="tx599"/>
            <p:cNvSpPr/>
            <p:nvPr/>
          </p:nvSpPr>
          <p:spPr>
            <a:xfrm>
              <a:off x="820538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600" name="tx600"/>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601" name="tx601"/>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602" name="tx60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03" name="tx60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04" name="tx60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05" name="tx60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06" name="tx60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07" name="tx60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08" name="tx60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09" name="tx60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10" name="tx61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11" name="tx61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12" name="tx61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13" name="tx61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14" name="tx61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15" name="tx61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16" name="tx61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17" name="tx61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18" name="tx61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19" name="tx61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20" name="tx62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21" name="tx62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22" name="tx62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23" name="tx62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24" name="tx62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25" name="tx62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26" name="tx62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27" name="tx62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28" name="tx62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29" name="tx62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30" name="tx63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31" name="tx63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32" name="tx63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33" name="tx63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34" name="tx63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35" name="tx63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36" name="tx63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37" name="tx63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38" name="tx63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39" name="tx63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40" name="tx64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41" name="tx64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42" name="tx64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43" name="pic643"/>
            <p:cNvPicPr/>
            <p:nvPr/>
          </p:nvPicPr>
          <p:blipFill>
            <a:blip r:embed="rId2" cstate="print"/>
            <a:stretch>
              <a:fillRect/>
            </a:stretch>
          </p:blipFill>
          <p:spPr>
            <a:xfrm>
              <a:off x="4653227" y="5838594"/>
              <a:ext cx="2160000" cy="219455"/>
            </a:xfrm>
            <a:prstGeom prst="rect">
              <a:avLst/>
            </a:prstGeom>
          </p:spPr>
        </p:pic>
        <p:sp>
          <p:nvSpPr>
            <p:cNvPr id="644" name="pl64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5" name="pl64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6" name="pl64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7" name="pl64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8" name="pl64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9" name="pl64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0" name="pl65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1" name="pl65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2" name="pl65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3" name="pl65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4" name="pl65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5" name="pl65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6" name="tx65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57" name="tx65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58" name="tx65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59" name="tx65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60" name="tx66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61" name="tx66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62" name="tx662"/>
            <p:cNvSpPr/>
            <p:nvPr/>
          </p:nvSpPr>
          <p:spPr>
            <a:xfrm>
              <a:off x="924840" y="1332266"/>
              <a:ext cx="353181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Marshall Islands, 2000-2025</a:t>
              </a:r>
            </a:p>
          </p:txBody>
        </p:sp>
        <p:sp>
          <p:nvSpPr>
            <p:cNvPr id="663" name="tx66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64" name="tx66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65" name="tx66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3 out of 14 (21%) vaccines in the schedule achieved coverage of 90% or more. Vaccine coverage ranged from 44% to 99%.
Since 2009, estimates have been made for 5 new vaccines. IPVC is the newest vaccine reported (2021), which achieved 84% coverage in 2025.
In 2025, Marshall Islands did not report any stockouts of vaccines or supplies.</a:t>
            </a:r>
          </a:p>
        </p:txBody>
      </p:sp>
      <p:sp>
        <p:nvSpPr>
          <p:cNvPr id="6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remained unchanged since 2024 for all antigens, with three achieving at least 90% coverage, indicating good reach of at least some antigens.</a:t>
            </a:r>
          </a:p>
        </p:txBody>
      </p:sp>
      <p:grpSp xmlns:pic="http://schemas.openxmlformats.org/drawingml/2006/picture">
        <p:nvGrpSpPr>
          <p:cNvPr id="668" name=""/>
          <p:cNvGrpSpPr/>
          <p:nvPr/>
        </p:nvGrpSpPr>
        <p:grpSpPr>
          <a:xfrm>
            <a:off x="292608" y="1005840"/>
            <a:ext cx="8595360" cy="28575"/>
            <a:chOff x="292608" y="1005840"/>
            <a:chExt cx="8595360" cy="28575"/>
          </a:xfrm>
        </p:grpSpPr>
        <p:sp>
          <p:nvSpPr>
            <p:cNvPr id="66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7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396595"/>
            </a:xfrm>
            <a:custGeom>
              <a:avLst/>
              <a:pathLst>
                <a:path w="6481656" h="1396595">
                  <a:moveTo>
                    <a:pt x="0" y="1396595"/>
                  </a:moveTo>
                  <a:lnTo>
                    <a:pt x="259266" y="0"/>
                  </a:lnTo>
                  <a:lnTo>
                    <a:pt x="518532" y="359124"/>
                  </a:lnTo>
                  <a:lnTo>
                    <a:pt x="777798" y="359124"/>
                  </a:lnTo>
                  <a:lnTo>
                    <a:pt x="1037065" y="1117276"/>
                  </a:lnTo>
                  <a:lnTo>
                    <a:pt x="1296331" y="399027"/>
                  </a:lnTo>
                  <a:lnTo>
                    <a:pt x="1555597" y="359124"/>
                  </a:lnTo>
                  <a:lnTo>
                    <a:pt x="1814863" y="0"/>
                  </a:lnTo>
                  <a:lnTo>
                    <a:pt x="2074130" y="0"/>
                  </a:lnTo>
                  <a:lnTo>
                    <a:pt x="2333396" y="0"/>
                  </a:lnTo>
                  <a:lnTo>
                    <a:pt x="2592662" y="0"/>
                  </a:lnTo>
                  <a:lnTo>
                    <a:pt x="2851928" y="0"/>
                  </a:lnTo>
                  <a:lnTo>
                    <a:pt x="3111195" y="79805"/>
                  </a:lnTo>
                  <a:lnTo>
                    <a:pt x="3370461" y="79805"/>
                  </a:lnTo>
                  <a:lnTo>
                    <a:pt x="3629727" y="79805"/>
                  </a:lnTo>
                  <a:lnTo>
                    <a:pt x="3888994" y="159610"/>
                  </a:lnTo>
                  <a:lnTo>
                    <a:pt x="4148260" y="478832"/>
                  </a:lnTo>
                  <a:lnTo>
                    <a:pt x="4407526" y="79805"/>
                  </a:lnTo>
                  <a:lnTo>
                    <a:pt x="4666792" y="79805"/>
                  </a:lnTo>
                  <a:lnTo>
                    <a:pt x="4926059" y="119708"/>
                  </a:lnTo>
                  <a:lnTo>
                    <a:pt x="5185325" y="79805"/>
                  </a:lnTo>
                  <a:lnTo>
                    <a:pt x="5444591" y="79805"/>
                  </a:lnTo>
                  <a:lnTo>
                    <a:pt x="5703857" y="119708"/>
                  </a:lnTo>
                  <a:lnTo>
                    <a:pt x="5963124" y="39902"/>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2274455"/>
            </a:xfrm>
            <a:custGeom>
              <a:avLst/>
              <a:pathLst>
                <a:path w="6481656" h="2274455">
                  <a:moveTo>
                    <a:pt x="0" y="2274455"/>
                  </a:moveTo>
                  <a:lnTo>
                    <a:pt x="259266" y="1915330"/>
                  </a:lnTo>
                  <a:lnTo>
                    <a:pt x="518532" y="638443"/>
                  </a:lnTo>
                  <a:lnTo>
                    <a:pt x="777798" y="1117276"/>
                  </a:lnTo>
                  <a:lnTo>
                    <a:pt x="1037065" y="1276887"/>
                  </a:lnTo>
                  <a:lnTo>
                    <a:pt x="1296331" y="758151"/>
                  </a:lnTo>
                  <a:lnTo>
                    <a:pt x="1555597" y="877859"/>
                  </a:lnTo>
                  <a:lnTo>
                    <a:pt x="1814863" y="119708"/>
                  </a:lnTo>
                  <a:lnTo>
                    <a:pt x="2074130" y="39902"/>
                  </a:lnTo>
                  <a:lnTo>
                    <a:pt x="2333396" y="0"/>
                  </a:lnTo>
                  <a:lnTo>
                    <a:pt x="2592662" y="79805"/>
                  </a:lnTo>
                  <a:lnTo>
                    <a:pt x="2851928" y="359124"/>
                  </a:lnTo>
                  <a:lnTo>
                    <a:pt x="3111195" y="638443"/>
                  </a:lnTo>
                  <a:lnTo>
                    <a:pt x="3370461" y="678346"/>
                  </a:lnTo>
                  <a:lnTo>
                    <a:pt x="3629727" y="718249"/>
                  </a:lnTo>
                  <a:lnTo>
                    <a:pt x="3888994" y="438929"/>
                  </a:lnTo>
                  <a:lnTo>
                    <a:pt x="4148260" y="997568"/>
                  </a:lnTo>
                  <a:lnTo>
                    <a:pt x="4407526" y="638443"/>
                  </a:lnTo>
                  <a:lnTo>
                    <a:pt x="4666792" y="598540"/>
                  </a:lnTo>
                  <a:lnTo>
                    <a:pt x="4926059" y="678346"/>
                  </a:lnTo>
                  <a:lnTo>
                    <a:pt x="5185325" y="558638"/>
                  </a:lnTo>
                  <a:lnTo>
                    <a:pt x="5444591" y="399027"/>
                  </a:lnTo>
                  <a:lnTo>
                    <a:pt x="5703857" y="399027"/>
                  </a:lnTo>
                  <a:lnTo>
                    <a:pt x="5963124" y="438929"/>
                  </a:lnTo>
                  <a:lnTo>
                    <a:pt x="6222390" y="438929"/>
                  </a:lnTo>
                  <a:lnTo>
                    <a:pt x="6481656" y="43892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1316789"/>
            </a:xfrm>
            <a:custGeom>
              <a:avLst/>
              <a:pathLst>
                <a:path w="6481656" h="1316789">
                  <a:moveTo>
                    <a:pt x="0" y="119708"/>
                  </a:moveTo>
                  <a:lnTo>
                    <a:pt x="259266" y="1316789"/>
                  </a:lnTo>
                  <a:lnTo>
                    <a:pt x="518532" y="678346"/>
                  </a:lnTo>
                  <a:lnTo>
                    <a:pt x="777798" y="279319"/>
                  </a:lnTo>
                  <a:lnTo>
                    <a:pt x="1037065" y="1077373"/>
                  </a:lnTo>
                  <a:lnTo>
                    <a:pt x="1296331" y="438929"/>
                  </a:lnTo>
                  <a:lnTo>
                    <a:pt x="1555597" y="39902"/>
                  </a:lnTo>
                  <a:lnTo>
                    <a:pt x="1814863" y="119708"/>
                  </a:lnTo>
                  <a:lnTo>
                    <a:pt x="2074130" y="438929"/>
                  </a:lnTo>
                  <a:lnTo>
                    <a:pt x="2333396" y="758151"/>
                  </a:lnTo>
                  <a:lnTo>
                    <a:pt x="2592662" y="0"/>
                  </a:lnTo>
                  <a:lnTo>
                    <a:pt x="2851928" y="359124"/>
                  </a:lnTo>
                  <a:lnTo>
                    <a:pt x="3111195" y="758151"/>
                  </a:lnTo>
                  <a:lnTo>
                    <a:pt x="3370461" y="718249"/>
                  </a:lnTo>
                  <a:lnTo>
                    <a:pt x="3629727" y="718249"/>
                  </a:lnTo>
                  <a:lnTo>
                    <a:pt x="3888994" y="877859"/>
                  </a:lnTo>
                  <a:lnTo>
                    <a:pt x="4148260" y="877859"/>
                  </a:lnTo>
                  <a:lnTo>
                    <a:pt x="4407526" y="558638"/>
                  </a:lnTo>
                  <a:lnTo>
                    <a:pt x="4666792" y="558638"/>
                  </a:lnTo>
                  <a:lnTo>
                    <a:pt x="4926059" y="478832"/>
                  </a:lnTo>
                  <a:lnTo>
                    <a:pt x="5185325" y="319221"/>
                  </a:lnTo>
                  <a:lnTo>
                    <a:pt x="5444591" y="478832"/>
                  </a:lnTo>
                  <a:lnTo>
                    <a:pt x="5703857" y="638443"/>
                  </a:lnTo>
                  <a:lnTo>
                    <a:pt x="5963124" y="359124"/>
                  </a:lnTo>
                  <a:lnTo>
                    <a:pt x="6222390" y="359124"/>
                  </a:lnTo>
                  <a:lnTo>
                    <a:pt x="6481656" y="359124"/>
                  </a:lnTo>
                </a:path>
              </a:pathLst>
            </a:custGeom>
            <a:ln w="27101" cap="flat">
              <a:solidFill>
                <a:srgbClr val="00BFC4">
                  <a:alpha val="100000"/>
                </a:srgbClr>
              </a:solidFill>
              <a:prstDash val="solid"/>
              <a:round/>
            </a:ln>
          </p:spPr>
          <p:txBody>
            <a:bodyPr/>
            <a:lstStyle/>
            <a:p/>
          </p:txBody>
        </p:sp>
        <p:sp>
          <p:nvSpPr>
            <p:cNvPr id="31" name="pl31"/>
            <p:cNvSpPr/>
            <p:nvPr/>
          </p:nvSpPr>
          <p:spPr>
            <a:xfrm>
              <a:off x="1439019" y="1597931"/>
              <a:ext cx="6481656" cy="3431634"/>
            </a:xfrm>
            <a:custGeom>
              <a:avLst/>
              <a:pathLst>
                <a:path w="6481656" h="3431634">
                  <a:moveTo>
                    <a:pt x="0" y="3431634"/>
                  </a:moveTo>
                  <a:lnTo>
                    <a:pt x="259266" y="3431634"/>
                  </a:lnTo>
                  <a:lnTo>
                    <a:pt x="518532" y="877859"/>
                  </a:lnTo>
                  <a:lnTo>
                    <a:pt x="777798" y="79805"/>
                  </a:lnTo>
                  <a:lnTo>
                    <a:pt x="1037065" y="0"/>
                  </a:lnTo>
                  <a:lnTo>
                    <a:pt x="1296331" y="837957"/>
                  </a:lnTo>
                  <a:lnTo>
                    <a:pt x="1555597" y="1276887"/>
                  </a:lnTo>
                  <a:lnTo>
                    <a:pt x="1814863" y="39902"/>
                  </a:lnTo>
                  <a:lnTo>
                    <a:pt x="2074130" y="518735"/>
                  </a:lnTo>
                  <a:lnTo>
                    <a:pt x="2333396" y="1037470"/>
                  </a:lnTo>
                  <a:lnTo>
                    <a:pt x="2592662" y="79805"/>
                  </a:lnTo>
                  <a:lnTo>
                    <a:pt x="2851928" y="718249"/>
                  </a:lnTo>
                  <a:lnTo>
                    <a:pt x="3111195" y="1356692"/>
                  </a:lnTo>
                  <a:lnTo>
                    <a:pt x="3370461" y="1436498"/>
                  </a:lnTo>
                  <a:lnTo>
                    <a:pt x="3629727" y="1556206"/>
                  </a:lnTo>
                  <a:lnTo>
                    <a:pt x="3888994" y="877859"/>
                  </a:lnTo>
                  <a:lnTo>
                    <a:pt x="4148260" y="1715817"/>
                  </a:lnTo>
                  <a:lnTo>
                    <a:pt x="4407526" y="1197081"/>
                  </a:lnTo>
                  <a:lnTo>
                    <a:pt x="4666792" y="1236984"/>
                  </a:lnTo>
                  <a:lnTo>
                    <a:pt x="4926059" y="1117276"/>
                  </a:lnTo>
                  <a:lnTo>
                    <a:pt x="5185325" y="957665"/>
                  </a:lnTo>
                  <a:lnTo>
                    <a:pt x="5444591" y="1316789"/>
                  </a:lnTo>
                  <a:lnTo>
                    <a:pt x="5703857" y="1516303"/>
                  </a:lnTo>
                  <a:lnTo>
                    <a:pt x="5963124" y="1236984"/>
                  </a:lnTo>
                  <a:lnTo>
                    <a:pt x="6222390" y="1236984"/>
                  </a:lnTo>
                  <a:lnTo>
                    <a:pt x="6481656" y="123698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7965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67683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67439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499118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358516"/>
              <a:ext cx="240778" cy="6"/>
            </a:xfrm>
            <a:custGeom>
              <a:avLst/>
              <a:pathLst>
                <a:path w="240778" h="6">
                  <a:moveTo>
                    <a:pt x="240778" y="6"/>
                  </a:moveTo>
                  <a:lnTo>
                    <a:pt x="0" y="0"/>
                  </a:lnTo>
                </a:path>
              </a:pathLst>
            </a:custGeom>
          </p:spPr>
          <p:txBody>
            <a:bodyPr/>
            <a:lstStyle/>
            <a:p/>
          </p:txBody>
        </p:sp>
        <p:sp>
          <p:nvSpPr>
            <p:cNvPr id="42" name="pl42"/>
            <p:cNvSpPr/>
            <p:nvPr/>
          </p:nvSpPr>
          <p:spPr>
            <a:xfrm>
              <a:off x="7937334" y="1684694"/>
              <a:ext cx="242607" cy="68167"/>
            </a:xfrm>
            <a:custGeom>
              <a:avLst/>
              <a:pathLst>
                <a:path w="242607" h="68167">
                  <a:moveTo>
                    <a:pt x="242607" y="0"/>
                  </a:moveTo>
                  <a:lnTo>
                    <a:pt x="0" y="68167"/>
                  </a:lnTo>
                </a:path>
              </a:pathLst>
            </a:custGeom>
          </p:spPr>
          <p:txBody>
            <a:bodyPr/>
            <a:lstStyle/>
            <a:p/>
          </p:txBody>
        </p:sp>
        <p:sp>
          <p:nvSpPr>
            <p:cNvPr id="43" name="pl43"/>
            <p:cNvSpPr/>
            <p:nvPr/>
          </p:nvSpPr>
          <p:spPr>
            <a:xfrm>
              <a:off x="7937723" y="1881427"/>
              <a:ext cx="242218" cy="59334"/>
            </a:xfrm>
            <a:custGeom>
              <a:avLst/>
              <a:pathLst>
                <a:path w="242218" h="59334">
                  <a:moveTo>
                    <a:pt x="242218" y="59334"/>
                  </a:moveTo>
                  <a:lnTo>
                    <a:pt x="0" y="0"/>
                  </a:lnTo>
                </a:path>
              </a:pathLst>
            </a:custGeom>
          </p:spPr>
          <p:txBody>
            <a:bodyPr/>
            <a:lstStyle/>
            <a:p/>
          </p:txBody>
        </p:sp>
        <p:sp>
          <p:nvSpPr>
            <p:cNvPr id="44" name="pl44"/>
            <p:cNvSpPr/>
            <p:nvPr/>
          </p:nvSpPr>
          <p:spPr>
            <a:xfrm>
              <a:off x="7939163" y="2834916"/>
              <a:ext cx="240778" cy="0"/>
            </a:xfrm>
            <a:custGeom>
              <a:avLst/>
              <a:pathLst>
                <a:path w="240778" h="0">
                  <a:moveTo>
                    <a:pt x="240778" y="0"/>
                  </a:moveTo>
                  <a:lnTo>
                    <a:pt x="0" y="0"/>
                  </a:lnTo>
                </a:path>
              </a:pathLst>
            </a:custGeom>
          </p:spPr>
          <p:txBody>
            <a:bodyPr/>
            <a:lstStyle/>
            <a:p/>
          </p:txBody>
        </p:sp>
        <p:sp>
          <p:nvSpPr>
            <p:cNvPr id="45" name="pg45"/>
            <p:cNvSpPr/>
            <p:nvPr/>
          </p:nvSpPr>
          <p:spPr>
            <a:xfrm>
              <a:off x="8111362" y="126753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0837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58344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62429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49" name="pg49"/>
            <p:cNvSpPr/>
            <p:nvPr/>
          </p:nvSpPr>
          <p:spPr>
            <a:xfrm>
              <a:off x="8111362" y="185623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89707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85%</a:t>
              </a:r>
            </a:p>
          </p:txBody>
        </p:sp>
        <p:sp>
          <p:nvSpPr>
            <p:cNvPr id="51" name="pg51"/>
            <p:cNvSpPr/>
            <p:nvPr/>
          </p:nvSpPr>
          <p:spPr>
            <a:xfrm>
              <a:off x="8111362" y="274393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78477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1902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Marshall Islands,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88%.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60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50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41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931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145969"/>
              <a:ext cx="1379037" cy="162934"/>
            </a:xfrm>
            <a:prstGeom prst="rect">
              <a:avLst/>
            </a:prstGeom>
            <a:solidFill>
              <a:srgbClr val="D9D9D9">
                <a:alpha val="60000"/>
              </a:srgbClr>
            </a:solidFill>
          </p:spPr>
          <p:txBody>
            <a:bodyPr/>
            <a:lstStyle/>
            <a:p/>
          </p:txBody>
        </p:sp>
        <p:sp>
          <p:nvSpPr>
            <p:cNvPr id="10" name="pl10"/>
            <p:cNvSpPr/>
            <p:nvPr/>
          </p:nvSpPr>
          <p:spPr>
            <a:xfrm>
              <a:off x="15313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10748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3361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219898"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250800"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9715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89863"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20766"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5166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82571"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44377"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44377"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44377"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544377"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44377"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59828"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5280"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75280"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7528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7528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7528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073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6183"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60618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60618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618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6183"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06183"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0618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9596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345932"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376835"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423189"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224476"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215630"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277392"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303831"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405502"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343628"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348092"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343667"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378990"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372355"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374569"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414279"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361333"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378994"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387806"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394407"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409858"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405433"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414245"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405433"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383424"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418709"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401047"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1146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237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732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417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792535" y="3449445"/>
              <a:ext cx="1379037" cy="162934"/>
            </a:xfrm>
            <a:prstGeom prst="rect">
              <a:avLst/>
            </a:prstGeom>
            <a:solidFill>
              <a:srgbClr val="D9D9D9">
                <a:alpha val="60000"/>
              </a:srgbClr>
            </a:solidFill>
          </p:spPr>
          <p:txBody>
            <a:bodyPr/>
            <a:lstStyle/>
            <a:p/>
          </p:txBody>
        </p:sp>
        <p:sp>
          <p:nvSpPr>
            <p:cNvPr id="73" name="pl73"/>
            <p:cNvSpPr/>
            <p:nvPr/>
          </p:nvSpPr>
          <p:spPr>
            <a:xfrm>
              <a:off x="29490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5252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18953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544913"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560364"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622170"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622170"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653073"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2714878"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2776684"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792135"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07587"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23038"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83848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869392"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2869392"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2946649"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77552"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977552"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993003"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2993003"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2993003"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008455"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00845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023906"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023906"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054809"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054809"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05480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31556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670947"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686398"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2748204"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2748204"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2779107"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2840912"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571548"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626748"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633310"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600280"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642165"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2708391"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2690652"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2759175"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2838677"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2781267"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2792254"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2792254"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2827616"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2794508"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2807706"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2823196"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281877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2858485"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2862871"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286733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633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723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1813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490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241161" y="1657166"/>
              <a:ext cx="1379037" cy="162934"/>
            </a:xfrm>
            <a:prstGeom prst="rect">
              <a:avLst/>
            </a:prstGeom>
            <a:solidFill>
              <a:srgbClr val="D9D9D9">
                <a:alpha val="60000"/>
              </a:srgbClr>
            </a:solidFill>
          </p:spPr>
          <p:txBody>
            <a:bodyPr/>
            <a:lstStyle/>
            <a:p/>
          </p:txBody>
        </p:sp>
        <p:sp>
          <p:nvSpPr>
            <p:cNvPr id="136" name="pl136"/>
            <p:cNvSpPr/>
            <p:nvPr/>
          </p:nvSpPr>
          <p:spPr>
            <a:xfrm>
              <a:off x="4397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397383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368451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3962636"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3993539"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086248"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10169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163504"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20985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225310"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225310"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240761"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271664"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271664"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395275"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41072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4426178"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4426178"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444163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444163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444163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4441630"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445708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4487984"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448798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4503435"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4503435"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4503435"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450343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381054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088670"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119573"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212282"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227733"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289539"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035583"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020175"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059923"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079761"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048906"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092924"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207802"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205591"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287303"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229893"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240880"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245344"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227683"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276243"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256332"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287274"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291660"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307111"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311498"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302686"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31596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0119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3209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6300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390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4689788" y="3205044"/>
              <a:ext cx="1379037" cy="325869"/>
            </a:xfrm>
            <a:prstGeom prst="rect">
              <a:avLst/>
            </a:prstGeom>
            <a:solidFill>
              <a:srgbClr val="D9D9D9">
                <a:alpha val="60000"/>
              </a:srgbClr>
            </a:solidFill>
          </p:spPr>
          <p:txBody>
            <a:bodyPr/>
            <a:lstStyle/>
            <a:p/>
          </p:txBody>
        </p:sp>
        <p:sp>
          <p:nvSpPr>
            <p:cNvPr id="199" name="pl199"/>
            <p:cNvSpPr/>
            <p:nvPr/>
          </p:nvSpPr>
          <p:spPr>
            <a:xfrm>
              <a:off x="56300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5206143"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040429"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522584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5318554" y="42968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5550325"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5596679"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572029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5751193"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5890256"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890256"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905707"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921159"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93661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95206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478017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5166463"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5351880" y="46410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5444588"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5676359" y="3989323"/>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5722714" y="36653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5523967" y="3339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5546058"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5689507"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5724869" y="2360948"/>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5704958" y="203604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5733685"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5735900" y="1382370"/>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5755738"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64605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7696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786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387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6138414" y="3123576"/>
              <a:ext cx="1379037" cy="162934"/>
            </a:xfrm>
            <a:prstGeom prst="rect">
              <a:avLst/>
            </a:prstGeom>
            <a:solidFill>
              <a:srgbClr val="D9D9D9">
                <a:alpha val="60000"/>
              </a:srgbClr>
            </a:solidFill>
          </p:spPr>
          <p:txBody>
            <a:bodyPr/>
            <a:lstStyle/>
            <a:p/>
          </p:txBody>
        </p:sp>
        <p:sp>
          <p:nvSpPr>
            <p:cNvPr id="236" name="pl236"/>
            <p:cNvSpPr/>
            <p:nvPr/>
          </p:nvSpPr>
          <p:spPr>
            <a:xfrm>
              <a:off x="729495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687108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656631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6767181"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6813535"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6968049"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696804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6983500"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7014403"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7045306"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7076209"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7122563"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168917"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184368"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721527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723072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7277077"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307980"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323431"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7338882"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338882"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338882"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35433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36978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369785"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385237"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400688"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400688"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40068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6923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6893215"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6939569"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7094083"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7094083"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7109534"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7140437"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7171340"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7202243"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6926278"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7007916"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7018981"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7010136"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703439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7138202"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7120506"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7122682"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7138172"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7138133"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7142597"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7153585"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7155838"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7182311"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718010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720436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7208750"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723530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9092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21823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5272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8362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7587040" y="4101184"/>
              <a:ext cx="1379037" cy="162934"/>
            </a:xfrm>
            <a:prstGeom prst="rect">
              <a:avLst/>
            </a:prstGeom>
            <a:solidFill>
              <a:srgbClr val="D9D9D9">
                <a:alpha val="60000"/>
              </a:srgbClr>
            </a:solidFill>
          </p:spPr>
          <p:txBody>
            <a:bodyPr/>
            <a:lstStyle/>
            <a:p/>
          </p:txBody>
        </p:sp>
        <p:sp>
          <p:nvSpPr>
            <p:cNvPr id="299" name="pl299"/>
            <p:cNvSpPr/>
            <p:nvPr/>
          </p:nvSpPr>
          <p:spPr>
            <a:xfrm>
              <a:off x="86817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82579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77522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7937682"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8045842"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8107647"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820035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215807"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8246710"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262161"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8339418"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8354870"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8370321"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8447578"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8478481"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8493932"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8524835"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8524835"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8617543"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8663898"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8772057"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878750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878750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878750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883386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883386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884931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8849314"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88493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7878299"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8063716"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8171876"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8233681"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8326390"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8341841"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8372744"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8388195"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8465452"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8480904"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8496355"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8573612"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8604515"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8619966"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8650869"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8650869"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8416794"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8476424"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8571347"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8573562"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8600035"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8582373"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8633114"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8637578"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8652990"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8657377"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8683927"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93578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96668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99758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02849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rc361"/>
            <p:cNvSpPr/>
            <p:nvPr/>
          </p:nvSpPr>
          <p:spPr>
            <a:xfrm>
              <a:off x="9035667" y="4617143"/>
              <a:ext cx="1379037" cy="201728"/>
            </a:xfrm>
            <a:prstGeom prst="rect">
              <a:avLst/>
            </a:prstGeom>
            <a:solidFill>
              <a:srgbClr val="D9D9D9">
                <a:alpha val="60000"/>
              </a:srgbClr>
            </a:solidFill>
          </p:spPr>
          <p:txBody>
            <a:bodyPr/>
            <a:lstStyle/>
            <a:p/>
          </p:txBody>
        </p:sp>
        <p:sp>
          <p:nvSpPr>
            <p:cNvPr id="362" name="pl362"/>
            <p:cNvSpPr/>
            <p:nvPr/>
          </p:nvSpPr>
          <p:spPr>
            <a:xfrm>
              <a:off x="92805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3" name="tx363"/>
            <p:cNvSpPr/>
            <p:nvPr/>
          </p:nvSpPr>
          <p:spPr>
            <a:xfrm>
              <a:off x="88567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64" name="pt364"/>
            <p:cNvSpPr/>
            <p:nvPr/>
          </p:nvSpPr>
          <p:spPr>
            <a:xfrm>
              <a:off x="94481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5" name="pt365"/>
            <p:cNvSpPr/>
            <p:nvPr/>
          </p:nvSpPr>
          <p:spPr>
            <a:xfrm>
              <a:off x="9679885"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9726239"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9726239"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8" name="pt368"/>
            <p:cNvSpPr/>
            <p:nvPr/>
          </p:nvSpPr>
          <p:spPr>
            <a:xfrm>
              <a:off x="9788045"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9" name="pt369"/>
            <p:cNvSpPr/>
            <p:nvPr/>
          </p:nvSpPr>
          <p:spPr>
            <a:xfrm>
              <a:off x="9834399"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9834399"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1" name="pt371"/>
            <p:cNvSpPr/>
            <p:nvPr/>
          </p:nvSpPr>
          <p:spPr>
            <a:xfrm>
              <a:off x="9865302"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9942559"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0004364" y="345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0035267"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0112524"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10127975"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0143427"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0189781"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10205232" y="22484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10220684" y="2046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10236135"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10236135"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10251587"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0267038"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102979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tx386"/>
            <p:cNvSpPr/>
            <p:nvPr/>
          </p:nvSpPr>
          <p:spPr>
            <a:xfrm>
              <a:off x="957414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87" name="tx387"/>
            <p:cNvSpPr/>
            <p:nvPr/>
          </p:nvSpPr>
          <p:spPr>
            <a:xfrm>
              <a:off x="9805919" y="50930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88" name="tx388"/>
            <p:cNvSpPr/>
            <p:nvPr/>
          </p:nvSpPr>
          <p:spPr>
            <a:xfrm>
              <a:off x="9852273" y="488930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89" name="tx389"/>
            <p:cNvSpPr/>
            <p:nvPr/>
          </p:nvSpPr>
          <p:spPr>
            <a:xfrm>
              <a:off x="9852273" y="468955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90" name="tx390"/>
            <p:cNvSpPr/>
            <p:nvPr/>
          </p:nvSpPr>
          <p:spPr>
            <a:xfrm>
              <a:off x="9914079" y="44868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91" name="tx391"/>
            <p:cNvSpPr/>
            <p:nvPr/>
          </p:nvSpPr>
          <p:spPr>
            <a:xfrm>
              <a:off x="9960433" y="42860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92" name="tx392"/>
            <p:cNvSpPr/>
            <p:nvPr/>
          </p:nvSpPr>
          <p:spPr>
            <a:xfrm>
              <a:off x="9960433" y="408242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3" name="tx393"/>
            <p:cNvSpPr/>
            <p:nvPr/>
          </p:nvSpPr>
          <p:spPr>
            <a:xfrm>
              <a:off x="9991336" y="3882640"/>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94" name="tx394"/>
            <p:cNvSpPr/>
            <p:nvPr/>
          </p:nvSpPr>
          <p:spPr>
            <a:xfrm>
              <a:off x="10068593" y="367994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95" name="tx395"/>
            <p:cNvSpPr/>
            <p:nvPr/>
          </p:nvSpPr>
          <p:spPr>
            <a:xfrm>
              <a:off x="9799229" y="34791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96" name="tx396"/>
            <p:cNvSpPr/>
            <p:nvPr/>
          </p:nvSpPr>
          <p:spPr>
            <a:xfrm>
              <a:off x="9860991" y="327551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7" name="tx397"/>
            <p:cNvSpPr/>
            <p:nvPr/>
          </p:nvSpPr>
          <p:spPr>
            <a:xfrm>
              <a:off x="9951523" y="307572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98" name="tx398"/>
            <p:cNvSpPr/>
            <p:nvPr/>
          </p:nvSpPr>
          <p:spPr>
            <a:xfrm>
              <a:off x="9949235" y="28720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99" name="tx399"/>
            <p:cNvSpPr/>
            <p:nvPr/>
          </p:nvSpPr>
          <p:spPr>
            <a:xfrm>
              <a:off x="9920668" y="267032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0" name="tx400"/>
            <p:cNvSpPr/>
            <p:nvPr/>
          </p:nvSpPr>
          <p:spPr>
            <a:xfrm>
              <a:off x="10050906" y="246957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01" name="tx401"/>
            <p:cNvSpPr/>
            <p:nvPr/>
          </p:nvSpPr>
          <p:spPr>
            <a:xfrm>
              <a:off x="10004483" y="22668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02" name="tx402"/>
            <p:cNvSpPr/>
            <p:nvPr/>
          </p:nvSpPr>
          <p:spPr>
            <a:xfrm>
              <a:off x="10024399" y="20651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3" name="tx403"/>
            <p:cNvSpPr/>
            <p:nvPr/>
          </p:nvSpPr>
          <p:spPr>
            <a:xfrm>
              <a:off x="10070748" y="186438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04" name="tx404"/>
            <p:cNvSpPr/>
            <p:nvPr/>
          </p:nvSpPr>
          <p:spPr>
            <a:xfrm>
              <a:off x="10035386" y="166362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5" name="tx405"/>
            <p:cNvSpPr/>
            <p:nvPr/>
          </p:nvSpPr>
          <p:spPr>
            <a:xfrm>
              <a:off x="10037640" y="145995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406" name="tx406"/>
            <p:cNvSpPr/>
            <p:nvPr/>
          </p:nvSpPr>
          <p:spPr>
            <a:xfrm>
              <a:off x="10079564"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07" name="tx407"/>
            <p:cNvSpPr/>
            <p:nvPr/>
          </p:nvSpPr>
          <p:spPr>
            <a:xfrm>
              <a:off x="10097192"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08" name="rc408"/>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409" name="pl409"/>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0" name="pl410"/>
            <p:cNvSpPr/>
            <p:nvPr/>
          </p:nvSpPr>
          <p:spPr>
            <a:xfrm>
              <a:off x="108064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1" name="pl411"/>
            <p:cNvSpPr/>
            <p:nvPr/>
          </p:nvSpPr>
          <p:spPr>
            <a:xfrm>
              <a:off x="111154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2" name="pl412"/>
            <p:cNvSpPr/>
            <p:nvPr/>
          </p:nvSpPr>
          <p:spPr>
            <a:xfrm>
              <a:off x="1142451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3" name="pl413"/>
            <p:cNvSpPr/>
            <p:nvPr/>
          </p:nvSpPr>
          <p:spPr>
            <a:xfrm>
              <a:off x="117335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4" name="rc414"/>
            <p:cNvSpPr/>
            <p:nvPr/>
          </p:nvSpPr>
          <p:spPr>
            <a:xfrm>
              <a:off x="10484293" y="4661271"/>
              <a:ext cx="1379037" cy="264768"/>
            </a:xfrm>
            <a:prstGeom prst="rect">
              <a:avLst/>
            </a:prstGeom>
            <a:solidFill>
              <a:srgbClr val="D9D9D9">
                <a:alpha val="60000"/>
              </a:srgbClr>
            </a:solidFill>
          </p:spPr>
          <p:txBody>
            <a:bodyPr/>
            <a:lstStyle/>
            <a:p/>
          </p:txBody>
        </p:sp>
        <p:sp>
          <p:nvSpPr>
            <p:cNvPr id="415" name="pl415"/>
            <p:cNvSpPr/>
            <p:nvPr/>
          </p:nvSpPr>
          <p:spPr>
            <a:xfrm>
              <a:off x="1060558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16" name="tx416"/>
            <p:cNvSpPr/>
            <p:nvPr/>
          </p:nvSpPr>
          <p:spPr>
            <a:xfrm>
              <a:off x="1018172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417" name="pt417"/>
            <p:cNvSpPr/>
            <p:nvPr/>
          </p:nvSpPr>
          <p:spPr>
            <a:xfrm>
              <a:off x="106340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8" name="pt418"/>
            <p:cNvSpPr/>
            <p:nvPr/>
          </p:nvSpPr>
          <p:spPr>
            <a:xfrm>
              <a:off x="10664969"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9" name="pt419"/>
            <p:cNvSpPr/>
            <p:nvPr/>
          </p:nvSpPr>
          <p:spPr>
            <a:xfrm>
              <a:off x="10896740" y="474487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0" name="pt420"/>
            <p:cNvSpPr/>
            <p:nvPr/>
          </p:nvSpPr>
          <p:spPr>
            <a:xfrm>
              <a:off x="11221220" y="44801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1" name="pt421"/>
            <p:cNvSpPr/>
            <p:nvPr/>
          </p:nvSpPr>
          <p:spPr>
            <a:xfrm>
              <a:off x="11252122"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2" name="pt422"/>
            <p:cNvSpPr/>
            <p:nvPr/>
          </p:nvSpPr>
          <p:spPr>
            <a:xfrm>
              <a:off x="11313928" y="39505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3" name="pt423"/>
            <p:cNvSpPr/>
            <p:nvPr/>
          </p:nvSpPr>
          <p:spPr>
            <a:xfrm>
              <a:off x="11375734" y="36858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4" name="pt424"/>
            <p:cNvSpPr/>
            <p:nvPr/>
          </p:nvSpPr>
          <p:spPr>
            <a:xfrm>
              <a:off x="11437539" y="34210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5" name="pt425"/>
            <p:cNvSpPr/>
            <p:nvPr/>
          </p:nvSpPr>
          <p:spPr>
            <a:xfrm>
              <a:off x="11437539"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6" name="pt426"/>
            <p:cNvSpPr/>
            <p:nvPr/>
          </p:nvSpPr>
          <p:spPr>
            <a:xfrm>
              <a:off x="11452991" y="28914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7" name="pt427"/>
            <p:cNvSpPr/>
            <p:nvPr/>
          </p:nvSpPr>
          <p:spPr>
            <a:xfrm>
              <a:off x="11530248" y="26267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8" name="pt428"/>
            <p:cNvSpPr/>
            <p:nvPr/>
          </p:nvSpPr>
          <p:spPr>
            <a:xfrm>
              <a:off x="11561150" y="23619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9" name="pt429"/>
            <p:cNvSpPr/>
            <p:nvPr/>
          </p:nvSpPr>
          <p:spPr>
            <a:xfrm>
              <a:off x="1162295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0" name="pt430"/>
            <p:cNvSpPr/>
            <p:nvPr/>
          </p:nvSpPr>
          <p:spPr>
            <a:xfrm>
              <a:off x="11638407" y="183242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1" name="pt431"/>
            <p:cNvSpPr/>
            <p:nvPr/>
          </p:nvSpPr>
          <p:spPr>
            <a:xfrm>
              <a:off x="11669310" y="15676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2" name="pt432"/>
            <p:cNvSpPr/>
            <p:nvPr/>
          </p:nvSpPr>
          <p:spPr>
            <a:xfrm>
              <a:off x="11684762"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3" name="pt433"/>
            <p:cNvSpPr/>
            <p:nvPr/>
          </p:nvSpPr>
          <p:spPr>
            <a:xfrm>
              <a:off x="1174656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4" name="tx434"/>
            <p:cNvSpPr/>
            <p:nvPr/>
          </p:nvSpPr>
          <p:spPr>
            <a:xfrm>
              <a:off x="10760101" y="529279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35" name="tx435"/>
            <p:cNvSpPr/>
            <p:nvPr/>
          </p:nvSpPr>
          <p:spPr>
            <a:xfrm>
              <a:off x="10791003" y="5028030"/>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436" name="tx436"/>
            <p:cNvSpPr/>
            <p:nvPr/>
          </p:nvSpPr>
          <p:spPr>
            <a:xfrm>
              <a:off x="11022774" y="476520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37" name="tx437"/>
            <p:cNvSpPr/>
            <p:nvPr/>
          </p:nvSpPr>
          <p:spPr>
            <a:xfrm>
              <a:off x="11347254" y="4499463"/>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38" name="tx438"/>
            <p:cNvSpPr/>
            <p:nvPr/>
          </p:nvSpPr>
          <p:spPr>
            <a:xfrm>
              <a:off x="11378157" y="423566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39" name="tx439"/>
            <p:cNvSpPr/>
            <p:nvPr/>
          </p:nvSpPr>
          <p:spPr>
            <a:xfrm>
              <a:off x="11439962" y="39708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0" name="tx440"/>
            <p:cNvSpPr/>
            <p:nvPr/>
          </p:nvSpPr>
          <p:spPr>
            <a:xfrm>
              <a:off x="11501768"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41" name="tx441"/>
            <p:cNvSpPr/>
            <p:nvPr/>
          </p:nvSpPr>
          <p:spPr>
            <a:xfrm>
              <a:off x="11563573" y="343941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42" name="tx442"/>
            <p:cNvSpPr/>
            <p:nvPr/>
          </p:nvSpPr>
          <p:spPr>
            <a:xfrm>
              <a:off x="11563573"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43" name="tx443"/>
            <p:cNvSpPr/>
            <p:nvPr/>
          </p:nvSpPr>
          <p:spPr>
            <a:xfrm>
              <a:off x="11265517"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44" name="tx444"/>
            <p:cNvSpPr/>
            <p:nvPr/>
          </p:nvSpPr>
          <p:spPr>
            <a:xfrm>
              <a:off x="11329498" y="264705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45" name="tx445"/>
            <p:cNvSpPr/>
            <p:nvPr/>
          </p:nvSpPr>
          <p:spPr>
            <a:xfrm>
              <a:off x="11364865" y="23803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46" name="tx446"/>
            <p:cNvSpPr/>
            <p:nvPr/>
          </p:nvSpPr>
          <p:spPr>
            <a:xfrm>
              <a:off x="11461955" y="211751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47" name="tx447"/>
            <p:cNvSpPr/>
            <p:nvPr/>
          </p:nvSpPr>
          <p:spPr>
            <a:xfrm>
              <a:off x="11437658" y="185076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48" name="tx448"/>
            <p:cNvSpPr/>
            <p:nvPr/>
          </p:nvSpPr>
          <p:spPr>
            <a:xfrm>
              <a:off x="11530435" y="158700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49" name="tx449"/>
            <p:cNvSpPr/>
            <p:nvPr/>
          </p:nvSpPr>
          <p:spPr>
            <a:xfrm>
              <a:off x="11519375" y="1322240"/>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50" name="tx450"/>
            <p:cNvSpPr/>
            <p:nvPr/>
          </p:nvSpPr>
          <p:spPr>
            <a:xfrm>
              <a:off x="115590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51" name="rc45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52" name="rc45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454" name="rc45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(85%)</a:t>
              </a:r>
            </a:p>
          </p:txBody>
        </p:sp>
        <p:sp>
          <p:nvSpPr>
            <p:cNvPr id="456" name="rc45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458" name="rc45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9" name="tx45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(84%)</a:t>
              </a:r>
            </a:p>
          </p:txBody>
        </p:sp>
        <p:sp>
          <p:nvSpPr>
            <p:cNvPr id="460" name="rc46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1" name="tx46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(88%)</a:t>
              </a:r>
            </a:p>
          </p:txBody>
        </p:sp>
        <p:sp>
          <p:nvSpPr>
            <p:cNvPr id="462" name="rc46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3" name="tx46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(61%)</a:t>
              </a:r>
            </a:p>
          </p:txBody>
        </p:sp>
        <p:sp>
          <p:nvSpPr>
            <p:cNvPr id="464" name="rc46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5" name="tx46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(62%)</a:t>
              </a:r>
            </a:p>
          </p:txBody>
        </p:sp>
        <p:sp>
          <p:nvSpPr>
            <p:cNvPr id="466" name="rc46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(44%)</a:t>
              </a:r>
            </a:p>
          </p:txBody>
        </p:sp>
        <p:sp>
          <p:nvSpPr>
            <p:cNvPr id="468" name="pl46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660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750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12841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5931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75" name="tx475"/>
            <p:cNvSpPr/>
            <p:nvPr/>
          </p:nvSpPr>
          <p:spPr>
            <a:xfrm rot="-5400000">
              <a:off x="60304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6" name="tx476"/>
            <p:cNvSpPr/>
            <p:nvPr/>
          </p:nvSpPr>
          <p:spPr>
            <a:xfrm rot="-5400000">
              <a:off x="91280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7" name="tx477"/>
            <p:cNvSpPr/>
            <p:nvPr/>
          </p:nvSpPr>
          <p:spPr>
            <a:xfrm rot="-5400000">
              <a:off x="122180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8" name="tx478"/>
            <p:cNvSpPr/>
            <p:nvPr/>
          </p:nvSpPr>
          <p:spPr>
            <a:xfrm rot="-5400000">
              <a:off x="153015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9" name="pl47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21146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24237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2732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30417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86" name="tx486"/>
            <p:cNvSpPr/>
            <p:nvPr/>
          </p:nvSpPr>
          <p:spPr>
            <a:xfrm rot="-5400000">
              <a:off x="205166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7" name="tx487"/>
            <p:cNvSpPr/>
            <p:nvPr/>
          </p:nvSpPr>
          <p:spPr>
            <a:xfrm rot="-5400000">
              <a:off x="236143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8" name="tx488"/>
            <p:cNvSpPr/>
            <p:nvPr/>
          </p:nvSpPr>
          <p:spPr>
            <a:xfrm rot="-5400000">
              <a:off x="267043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9" name="tx489"/>
            <p:cNvSpPr/>
            <p:nvPr/>
          </p:nvSpPr>
          <p:spPr>
            <a:xfrm rot="-5400000">
              <a:off x="29787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0" name="pl49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1" name="pl49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35633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38723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41813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4490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tx49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97" name="tx497"/>
            <p:cNvSpPr/>
            <p:nvPr/>
          </p:nvSpPr>
          <p:spPr>
            <a:xfrm rot="-5400000">
              <a:off x="350029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8" name="tx498"/>
            <p:cNvSpPr/>
            <p:nvPr/>
          </p:nvSpPr>
          <p:spPr>
            <a:xfrm rot="-5400000">
              <a:off x="38100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9" name="tx499"/>
            <p:cNvSpPr/>
            <p:nvPr/>
          </p:nvSpPr>
          <p:spPr>
            <a:xfrm rot="-5400000">
              <a:off x="41190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0" name="tx500"/>
            <p:cNvSpPr/>
            <p:nvPr/>
          </p:nvSpPr>
          <p:spPr>
            <a:xfrm rot="-5400000">
              <a:off x="44274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1" name="pl50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2" name="pl50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50119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53209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56300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59390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tx50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08" name="tx508"/>
            <p:cNvSpPr/>
            <p:nvPr/>
          </p:nvSpPr>
          <p:spPr>
            <a:xfrm rot="-5400000">
              <a:off x="49489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525868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556768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58760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pl51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3" name="pl51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64605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67696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70786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7387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tx51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19" name="tx519"/>
            <p:cNvSpPr/>
            <p:nvPr/>
          </p:nvSpPr>
          <p:spPr>
            <a:xfrm rot="-5400000">
              <a:off x="639754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20" name="tx520"/>
            <p:cNvSpPr/>
            <p:nvPr/>
          </p:nvSpPr>
          <p:spPr>
            <a:xfrm rot="-5400000">
              <a:off x="670731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21" name="tx521"/>
            <p:cNvSpPr/>
            <p:nvPr/>
          </p:nvSpPr>
          <p:spPr>
            <a:xfrm rot="-5400000">
              <a:off x="701631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22" name="tx522"/>
            <p:cNvSpPr/>
            <p:nvPr/>
          </p:nvSpPr>
          <p:spPr>
            <a:xfrm rot="-5400000">
              <a:off x="73246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23" name="pl52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4" name="pl52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79092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821823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85272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88362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tx52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30" name="tx530"/>
            <p:cNvSpPr/>
            <p:nvPr/>
          </p:nvSpPr>
          <p:spPr>
            <a:xfrm rot="-5400000">
              <a:off x="78461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31" name="tx531"/>
            <p:cNvSpPr/>
            <p:nvPr/>
          </p:nvSpPr>
          <p:spPr>
            <a:xfrm rot="-5400000">
              <a:off x="815593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32" name="tx532"/>
            <p:cNvSpPr/>
            <p:nvPr/>
          </p:nvSpPr>
          <p:spPr>
            <a:xfrm rot="-5400000">
              <a:off x="846493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33" name="tx533"/>
            <p:cNvSpPr/>
            <p:nvPr/>
          </p:nvSpPr>
          <p:spPr>
            <a:xfrm rot="-5400000">
              <a:off x="87732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34" name="pl53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35" name="pl53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93578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96668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99758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102849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tx54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41" name="tx541"/>
            <p:cNvSpPr/>
            <p:nvPr/>
          </p:nvSpPr>
          <p:spPr>
            <a:xfrm rot="-5400000">
              <a:off x="92948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42" name="tx542"/>
            <p:cNvSpPr/>
            <p:nvPr/>
          </p:nvSpPr>
          <p:spPr>
            <a:xfrm rot="-5400000">
              <a:off x="96045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43" name="tx543"/>
            <p:cNvSpPr/>
            <p:nvPr/>
          </p:nvSpPr>
          <p:spPr>
            <a:xfrm rot="-5400000">
              <a:off x="991356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44" name="tx544"/>
            <p:cNvSpPr/>
            <p:nvPr/>
          </p:nvSpPr>
          <p:spPr>
            <a:xfrm rot="-5400000">
              <a:off x="1022191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45" name="pl54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46" name="pl54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108064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111154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1142451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117335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tx55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52" name="tx552"/>
            <p:cNvSpPr/>
            <p:nvPr/>
          </p:nvSpPr>
          <p:spPr>
            <a:xfrm rot="-5400000">
              <a:off x="107434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53" name="tx553"/>
            <p:cNvSpPr/>
            <p:nvPr/>
          </p:nvSpPr>
          <p:spPr>
            <a:xfrm rot="-5400000">
              <a:off x="1105319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54" name="tx554"/>
            <p:cNvSpPr/>
            <p:nvPr/>
          </p:nvSpPr>
          <p:spPr>
            <a:xfrm rot="-5400000">
              <a:off x="1136219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55" name="tx555"/>
            <p:cNvSpPr/>
            <p:nvPr/>
          </p:nvSpPr>
          <p:spPr>
            <a:xfrm rot="-5400000">
              <a:off x="11670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56" name="tx55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7" name="tx55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8" name="pt55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0" name="pt56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1" name="pt56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4" name="tx56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65" name="tx56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66" name="tx56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67" name="tx56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68" name="tx56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69" name="tx56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70" name="tx57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71" name="tx57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72" name="tx572"/>
            <p:cNvSpPr/>
            <p:nvPr/>
          </p:nvSpPr>
          <p:spPr>
            <a:xfrm>
              <a:off x="5396039" y="6568512"/>
              <a:ext cx="646729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mhl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64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73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682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291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68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377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986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595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86048"/>
              <a:ext cx="239888" cy="729949"/>
            </a:xfrm>
            <a:prstGeom prst="rect">
              <a:avLst/>
            </a:prstGeom>
            <a:solidFill>
              <a:srgbClr val="1CABE2">
                <a:alpha val="85098"/>
              </a:srgbClr>
            </a:solidFill>
          </p:spPr>
          <p:txBody>
            <a:bodyPr/>
            <a:lstStyle/>
            <a:p/>
          </p:txBody>
        </p:sp>
        <p:sp>
          <p:nvSpPr>
            <p:cNvPr id="26" name="rc26"/>
            <p:cNvSpPr/>
            <p:nvPr/>
          </p:nvSpPr>
          <p:spPr>
            <a:xfrm>
              <a:off x="1562816" y="4095511"/>
              <a:ext cx="239888" cy="20486"/>
            </a:xfrm>
            <a:prstGeom prst="rect">
              <a:avLst/>
            </a:prstGeom>
            <a:solidFill>
              <a:srgbClr val="1CABE2">
                <a:alpha val="85098"/>
              </a:srgbClr>
            </a:solidFill>
          </p:spPr>
          <p:txBody>
            <a:bodyPr/>
            <a:lstStyle/>
            <a:p/>
          </p:txBody>
        </p:sp>
        <p:sp>
          <p:nvSpPr>
            <p:cNvPr id="27" name="rc27"/>
            <p:cNvSpPr/>
            <p:nvPr/>
          </p:nvSpPr>
          <p:spPr>
            <a:xfrm>
              <a:off x="1829360" y="3913293"/>
              <a:ext cx="239888" cy="202703"/>
            </a:xfrm>
            <a:prstGeom prst="rect">
              <a:avLst/>
            </a:prstGeom>
            <a:solidFill>
              <a:srgbClr val="1CABE2">
                <a:alpha val="85098"/>
              </a:srgbClr>
            </a:solidFill>
          </p:spPr>
          <p:txBody>
            <a:bodyPr/>
            <a:lstStyle/>
            <a:p/>
          </p:txBody>
        </p:sp>
        <p:sp>
          <p:nvSpPr>
            <p:cNvPr id="28" name="rc28"/>
            <p:cNvSpPr/>
            <p:nvPr/>
          </p:nvSpPr>
          <p:spPr>
            <a:xfrm>
              <a:off x="2095903" y="3912215"/>
              <a:ext cx="239888" cy="203781"/>
            </a:xfrm>
            <a:prstGeom prst="rect">
              <a:avLst/>
            </a:prstGeom>
            <a:solidFill>
              <a:srgbClr val="1CABE2">
                <a:alpha val="85098"/>
              </a:srgbClr>
            </a:solidFill>
          </p:spPr>
          <p:txBody>
            <a:bodyPr/>
            <a:lstStyle/>
            <a:p/>
          </p:txBody>
        </p:sp>
        <p:sp>
          <p:nvSpPr>
            <p:cNvPr id="29" name="rc29"/>
            <p:cNvSpPr/>
            <p:nvPr/>
          </p:nvSpPr>
          <p:spPr>
            <a:xfrm>
              <a:off x="2362446" y="3527294"/>
              <a:ext cx="239888" cy="588703"/>
            </a:xfrm>
            <a:prstGeom prst="rect">
              <a:avLst/>
            </a:prstGeom>
            <a:solidFill>
              <a:srgbClr val="1CABE2">
                <a:alpha val="85098"/>
              </a:srgbClr>
            </a:solidFill>
          </p:spPr>
          <p:txBody>
            <a:bodyPr/>
            <a:lstStyle/>
            <a:p/>
          </p:txBody>
        </p:sp>
        <p:sp>
          <p:nvSpPr>
            <p:cNvPr id="30" name="rc30"/>
            <p:cNvSpPr/>
            <p:nvPr/>
          </p:nvSpPr>
          <p:spPr>
            <a:xfrm>
              <a:off x="2628989" y="3893886"/>
              <a:ext cx="239888" cy="222111"/>
            </a:xfrm>
            <a:prstGeom prst="rect">
              <a:avLst/>
            </a:prstGeom>
            <a:solidFill>
              <a:srgbClr val="1CABE2">
                <a:alpha val="85098"/>
              </a:srgbClr>
            </a:solidFill>
          </p:spPr>
          <p:txBody>
            <a:bodyPr/>
            <a:lstStyle/>
            <a:p/>
          </p:txBody>
        </p:sp>
        <p:sp>
          <p:nvSpPr>
            <p:cNvPr id="31" name="rc31"/>
            <p:cNvSpPr/>
            <p:nvPr/>
          </p:nvSpPr>
          <p:spPr>
            <a:xfrm>
              <a:off x="2895532" y="3916528"/>
              <a:ext cx="239888" cy="199469"/>
            </a:xfrm>
            <a:prstGeom prst="rect">
              <a:avLst/>
            </a:prstGeom>
            <a:solidFill>
              <a:srgbClr val="1CABE2">
                <a:alpha val="85098"/>
              </a:srgbClr>
            </a:solidFill>
          </p:spPr>
          <p:txBody>
            <a:bodyPr/>
            <a:lstStyle/>
            <a:p/>
          </p:txBody>
        </p:sp>
        <p:sp>
          <p:nvSpPr>
            <p:cNvPr id="32" name="rc32"/>
            <p:cNvSpPr/>
            <p:nvPr/>
          </p:nvSpPr>
          <p:spPr>
            <a:xfrm>
              <a:off x="3162075" y="4096589"/>
              <a:ext cx="239888" cy="19407"/>
            </a:xfrm>
            <a:prstGeom prst="rect">
              <a:avLst/>
            </a:prstGeom>
            <a:solidFill>
              <a:srgbClr val="1CABE2">
                <a:alpha val="85098"/>
              </a:srgbClr>
            </a:solidFill>
          </p:spPr>
          <p:txBody>
            <a:bodyPr/>
            <a:lstStyle/>
            <a:p/>
          </p:txBody>
        </p:sp>
        <p:sp>
          <p:nvSpPr>
            <p:cNvPr id="33" name="rc33"/>
            <p:cNvSpPr/>
            <p:nvPr/>
          </p:nvSpPr>
          <p:spPr>
            <a:xfrm>
              <a:off x="3428618" y="4097668"/>
              <a:ext cx="239888" cy="18329"/>
            </a:xfrm>
            <a:prstGeom prst="rect">
              <a:avLst/>
            </a:prstGeom>
            <a:solidFill>
              <a:srgbClr val="1CABE2">
                <a:alpha val="85098"/>
              </a:srgbClr>
            </a:solidFill>
          </p:spPr>
          <p:txBody>
            <a:bodyPr/>
            <a:lstStyle/>
            <a:p/>
          </p:txBody>
        </p:sp>
        <p:sp>
          <p:nvSpPr>
            <p:cNvPr id="34" name="rc34"/>
            <p:cNvSpPr/>
            <p:nvPr/>
          </p:nvSpPr>
          <p:spPr>
            <a:xfrm>
              <a:off x="3695161" y="4097668"/>
              <a:ext cx="239888" cy="18329"/>
            </a:xfrm>
            <a:prstGeom prst="rect">
              <a:avLst/>
            </a:prstGeom>
            <a:solidFill>
              <a:srgbClr val="1CABE2">
                <a:alpha val="85098"/>
              </a:srgbClr>
            </a:solidFill>
          </p:spPr>
          <p:txBody>
            <a:bodyPr/>
            <a:lstStyle/>
            <a:p/>
          </p:txBody>
        </p:sp>
        <p:sp>
          <p:nvSpPr>
            <p:cNvPr id="35" name="rc35"/>
            <p:cNvSpPr/>
            <p:nvPr/>
          </p:nvSpPr>
          <p:spPr>
            <a:xfrm>
              <a:off x="3961705" y="4098746"/>
              <a:ext cx="239888" cy="17251"/>
            </a:xfrm>
            <a:prstGeom prst="rect">
              <a:avLst/>
            </a:prstGeom>
            <a:solidFill>
              <a:srgbClr val="1CABE2">
                <a:alpha val="85098"/>
              </a:srgbClr>
            </a:solidFill>
          </p:spPr>
          <p:txBody>
            <a:bodyPr/>
            <a:lstStyle/>
            <a:p/>
          </p:txBody>
        </p:sp>
        <p:sp>
          <p:nvSpPr>
            <p:cNvPr id="36" name="rc36"/>
            <p:cNvSpPr/>
            <p:nvPr/>
          </p:nvSpPr>
          <p:spPr>
            <a:xfrm>
              <a:off x="4228248" y="4099824"/>
              <a:ext cx="239888" cy="16173"/>
            </a:xfrm>
            <a:prstGeom prst="rect">
              <a:avLst/>
            </a:prstGeom>
            <a:solidFill>
              <a:srgbClr val="1CABE2">
                <a:alpha val="85098"/>
              </a:srgbClr>
            </a:solidFill>
          </p:spPr>
          <p:txBody>
            <a:bodyPr/>
            <a:lstStyle/>
            <a:p/>
          </p:txBody>
        </p:sp>
        <p:sp>
          <p:nvSpPr>
            <p:cNvPr id="37" name="rc37"/>
            <p:cNvSpPr/>
            <p:nvPr/>
          </p:nvSpPr>
          <p:spPr>
            <a:xfrm>
              <a:off x="4494791" y="4070712"/>
              <a:ext cx="239888" cy="45284"/>
            </a:xfrm>
            <a:prstGeom prst="rect">
              <a:avLst/>
            </a:prstGeom>
            <a:solidFill>
              <a:srgbClr val="1CABE2">
                <a:alpha val="85098"/>
              </a:srgbClr>
            </a:solidFill>
          </p:spPr>
          <p:txBody>
            <a:bodyPr/>
            <a:lstStyle/>
            <a:p/>
          </p:txBody>
        </p:sp>
        <p:sp>
          <p:nvSpPr>
            <p:cNvPr id="38" name="rc38"/>
            <p:cNvSpPr/>
            <p:nvPr/>
          </p:nvSpPr>
          <p:spPr>
            <a:xfrm>
              <a:off x="4761334" y="4073947"/>
              <a:ext cx="239888" cy="42050"/>
            </a:xfrm>
            <a:prstGeom prst="rect">
              <a:avLst/>
            </a:prstGeom>
            <a:solidFill>
              <a:srgbClr val="1CABE2">
                <a:alpha val="85098"/>
              </a:srgbClr>
            </a:solidFill>
          </p:spPr>
          <p:txBody>
            <a:bodyPr/>
            <a:lstStyle/>
            <a:p/>
          </p:txBody>
        </p:sp>
        <p:sp>
          <p:nvSpPr>
            <p:cNvPr id="39" name="rc39"/>
            <p:cNvSpPr/>
            <p:nvPr/>
          </p:nvSpPr>
          <p:spPr>
            <a:xfrm>
              <a:off x="5027877" y="4076103"/>
              <a:ext cx="239888" cy="39893"/>
            </a:xfrm>
            <a:prstGeom prst="rect">
              <a:avLst/>
            </a:prstGeom>
            <a:solidFill>
              <a:srgbClr val="1CABE2">
                <a:alpha val="85098"/>
              </a:srgbClr>
            </a:solidFill>
          </p:spPr>
          <p:txBody>
            <a:bodyPr/>
            <a:lstStyle/>
            <a:p/>
          </p:txBody>
        </p:sp>
        <p:sp>
          <p:nvSpPr>
            <p:cNvPr id="40" name="rc40"/>
            <p:cNvSpPr/>
            <p:nvPr/>
          </p:nvSpPr>
          <p:spPr>
            <a:xfrm>
              <a:off x="5294420" y="4051304"/>
              <a:ext cx="239888" cy="64692"/>
            </a:xfrm>
            <a:prstGeom prst="rect">
              <a:avLst/>
            </a:prstGeom>
            <a:solidFill>
              <a:srgbClr val="1CABE2">
                <a:alpha val="85098"/>
              </a:srgbClr>
            </a:solidFill>
          </p:spPr>
          <p:txBody>
            <a:bodyPr/>
            <a:lstStyle/>
            <a:p/>
          </p:txBody>
        </p:sp>
        <p:sp>
          <p:nvSpPr>
            <p:cNvPr id="41" name="rc41"/>
            <p:cNvSpPr/>
            <p:nvPr/>
          </p:nvSpPr>
          <p:spPr>
            <a:xfrm>
              <a:off x="5560963" y="3954265"/>
              <a:ext cx="239888" cy="161731"/>
            </a:xfrm>
            <a:prstGeom prst="rect">
              <a:avLst/>
            </a:prstGeom>
            <a:solidFill>
              <a:srgbClr val="1CABE2">
                <a:alpha val="85098"/>
              </a:srgbClr>
            </a:solidFill>
          </p:spPr>
          <p:txBody>
            <a:bodyPr/>
            <a:lstStyle/>
            <a:p/>
          </p:txBody>
        </p:sp>
        <p:sp>
          <p:nvSpPr>
            <p:cNvPr id="42" name="rc42"/>
            <p:cNvSpPr/>
            <p:nvPr/>
          </p:nvSpPr>
          <p:spPr>
            <a:xfrm>
              <a:off x="5827506" y="4080416"/>
              <a:ext cx="239888" cy="35580"/>
            </a:xfrm>
            <a:prstGeom prst="rect">
              <a:avLst/>
            </a:prstGeom>
            <a:solidFill>
              <a:srgbClr val="1CABE2">
                <a:alpha val="85098"/>
              </a:srgbClr>
            </a:solidFill>
          </p:spPr>
          <p:txBody>
            <a:bodyPr/>
            <a:lstStyle/>
            <a:p/>
          </p:txBody>
        </p:sp>
        <p:sp>
          <p:nvSpPr>
            <p:cNvPr id="43" name="rc43"/>
            <p:cNvSpPr/>
            <p:nvPr/>
          </p:nvSpPr>
          <p:spPr>
            <a:xfrm>
              <a:off x="6094049" y="4081494"/>
              <a:ext cx="239888" cy="34502"/>
            </a:xfrm>
            <a:prstGeom prst="rect">
              <a:avLst/>
            </a:prstGeom>
            <a:solidFill>
              <a:srgbClr val="1CABE2">
                <a:alpha val="85098"/>
              </a:srgbClr>
            </a:solidFill>
          </p:spPr>
          <p:txBody>
            <a:bodyPr/>
            <a:lstStyle/>
            <a:p/>
          </p:txBody>
        </p:sp>
        <p:sp>
          <p:nvSpPr>
            <p:cNvPr id="44" name="rc44"/>
            <p:cNvSpPr/>
            <p:nvPr/>
          </p:nvSpPr>
          <p:spPr>
            <a:xfrm>
              <a:off x="6360593" y="4071791"/>
              <a:ext cx="239888" cy="44206"/>
            </a:xfrm>
            <a:prstGeom prst="rect">
              <a:avLst/>
            </a:prstGeom>
            <a:solidFill>
              <a:srgbClr val="1CABE2">
                <a:alpha val="85098"/>
              </a:srgbClr>
            </a:solidFill>
          </p:spPr>
          <p:txBody>
            <a:bodyPr/>
            <a:lstStyle/>
            <a:p/>
          </p:txBody>
        </p:sp>
        <p:sp>
          <p:nvSpPr>
            <p:cNvPr id="45" name="rc45"/>
            <p:cNvSpPr/>
            <p:nvPr/>
          </p:nvSpPr>
          <p:spPr>
            <a:xfrm>
              <a:off x="6627136" y="4084729"/>
              <a:ext cx="239888" cy="31268"/>
            </a:xfrm>
            <a:prstGeom prst="rect">
              <a:avLst/>
            </a:prstGeom>
            <a:solidFill>
              <a:srgbClr val="1CABE2">
                <a:alpha val="85098"/>
              </a:srgbClr>
            </a:solidFill>
          </p:spPr>
          <p:txBody>
            <a:bodyPr/>
            <a:lstStyle/>
            <a:p/>
          </p:txBody>
        </p:sp>
        <p:sp>
          <p:nvSpPr>
            <p:cNvPr id="46" name="rc46"/>
            <p:cNvSpPr/>
            <p:nvPr/>
          </p:nvSpPr>
          <p:spPr>
            <a:xfrm>
              <a:off x="6893679" y="4085807"/>
              <a:ext cx="239888" cy="30189"/>
            </a:xfrm>
            <a:prstGeom prst="rect">
              <a:avLst/>
            </a:prstGeom>
            <a:solidFill>
              <a:srgbClr val="1CABE2">
                <a:alpha val="85098"/>
              </a:srgbClr>
            </a:solidFill>
          </p:spPr>
          <p:txBody>
            <a:bodyPr/>
            <a:lstStyle/>
            <a:p/>
          </p:txBody>
        </p:sp>
        <p:sp>
          <p:nvSpPr>
            <p:cNvPr id="47" name="rc47"/>
            <p:cNvSpPr/>
            <p:nvPr/>
          </p:nvSpPr>
          <p:spPr>
            <a:xfrm>
              <a:off x="7160222" y="4078260"/>
              <a:ext cx="239888" cy="37737"/>
            </a:xfrm>
            <a:prstGeom prst="rect">
              <a:avLst/>
            </a:prstGeom>
            <a:solidFill>
              <a:srgbClr val="1CABE2">
                <a:alpha val="85098"/>
              </a:srgbClr>
            </a:solidFill>
          </p:spPr>
          <p:txBody>
            <a:bodyPr/>
            <a:lstStyle/>
            <a:p/>
          </p:txBody>
        </p:sp>
        <p:sp>
          <p:nvSpPr>
            <p:cNvPr id="48" name="rc48"/>
            <p:cNvSpPr/>
            <p:nvPr/>
          </p:nvSpPr>
          <p:spPr>
            <a:xfrm>
              <a:off x="7426765" y="4098746"/>
              <a:ext cx="239888" cy="17251"/>
            </a:xfrm>
            <a:prstGeom prst="rect">
              <a:avLst/>
            </a:prstGeom>
            <a:solidFill>
              <a:srgbClr val="1CABE2">
                <a:alpha val="85098"/>
              </a:srgbClr>
            </a:solidFill>
          </p:spPr>
          <p:txBody>
            <a:bodyPr/>
            <a:lstStyle/>
            <a:p/>
          </p:txBody>
        </p:sp>
        <p:sp>
          <p:nvSpPr>
            <p:cNvPr id="49" name="rc49"/>
            <p:cNvSpPr/>
            <p:nvPr/>
          </p:nvSpPr>
          <p:spPr>
            <a:xfrm>
              <a:off x="7693308" y="4099824"/>
              <a:ext cx="239888" cy="16173"/>
            </a:xfrm>
            <a:prstGeom prst="rect">
              <a:avLst/>
            </a:prstGeom>
            <a:solidFill>
              <a:srgbClr val="1CABE2">
                <a:alpha val="85098"/>
              </a:srgbClr>
            </a:solidFill>
          </p:spPr>
          <p:txBody>
            <a:bodyPr/>
            <a:lstStyle/>
            <a:p/>
          </p:txBody>
        </p:sp>
        <p:sp>
          <p:nvSpPr>
            <p:cNvPr id="50" name="rc50"/>
            <p:cNvSpPr/>
            <p:nvPr/>
          </p:nvSpPr>
          <p:spPr>
            <a:xfrm>
              <a:off x="7959851" y="4100902"/>
              <a:ext cx="239888" cy="15094"/>
            </a:xfrm>
            <a:prstGeom prst="rect">
              <a:avLst/>
            </a:prstGeom>
            <a:solidFill>
              <a:srgbClr val="1CABE2">
                <a:alpha val="85098"/>
              </a:srgbClr>
            </a:solidFill>
          </p:spPr>
          <p:txBody>
            <a:bodyPr/>
            <a:lstStyle/>
            <a:p/>
          </p:txBody>
        </p:sp>
        <p:sp>
          <p:nvSpPr>
            <p:cNvPr id="51" name="rc51"/>
            <p:cNvSpPr/>
            <p:nvPr/>
          </p:nvSpPr>
          <p:spPr>
            <a:xfrm>
              <a:off x="1296273" y="2879289"/>
              <a:ext cx="239888" cy="506759"/>
            </a:xfrm>
            <a:prstGeom prst="rect">
              <a:avLst/>
            </a:prstGeom>
            <a:solidFill>
              <a:srgbClr val="B3B3B3">
                <a:alpha val="85098"/>
              </a:srgbClr>
            </a:solidFill>
          </p:spPr>
          <p:txBody>
            <a:bodyPr/>
            <a:lstStyle/>
            <a:p/>
          </p:txBody>
        </p:sp>
        <p:sp>
          <p:nvSpPr>
            <p:cNvPr id="52" name="rc52"/>
            <p:cNvSpPr/>
            <p:nvPr/>
          </p:nvSpPr>
          <p:spPr>
            <a:xfrm>
              <a:off x="1562816" y="3062585"/>
              <a:ext cx="239888" cy="1032926"/>
            </a:xfrm>
            <a:prstGeom prst="rect">
              <a:avLst/>
            </a:prstGeom>
            <a:solidFill>
              <a:srgbClr val="B3B3B3">
                <a:alpha val="85098"/>
              </a:srgbClr>
            </a:solidFill>
          </p:spPr>
          <p:txBody>
            <a:bodyPr/>
            <a:lstStyle/>
            <a:p/>
          </p:txBody>
        </p:sp>
        <p:sp>
          <p:nvSpPr>
            <p:cNvPr id="53" name="rc53"/>
            <p:cNvSpPr/>
            <p:nvPr/>
          </p:nvSpPr>
          <p:spPr>
            <a:xfrm>
              <a:off x="1829360" y="3710590"/>
              <a:ext cx="239888" cy="202703"/>
            </a:xfrm>
            <a:prstGeom prst="rect">
              <a:avLst/>
            </a:prstGeom>
            <a:solidFill>
              <a:srgbClr val="B3B3B3">
                <a:alpha val="85098"/>
              </a:srgbClr>
            </a:solidFill>
          </p:spPr>
          <p:txBody>
            <a:bodyPr/>
            <a:lstStyle/>
            <a:p/>
          </p:txBody>
        </p:sp>
        <p:sp>
          <p:nvSpPr>
            <p:cNvPr id="54" name="rc54"/>
            <p:cNvSpPr/>
            <p:nvPr/>
          </p:nvSpPr>
          <p:spPr>
            <a:xfrm>
              <a:off x="2095903" y="3464758"/>
              <a:ext cx="239888" cy="447457"/>
            </a:xfrm>
            <a:prstGeom prst="rect">
              <a:avLst/>
            </a:prstGeom>
            <a:solidFill>
              <a:srgbClr val="B3B3B3">
                <a:alpha val="85098"/>
              </a:srgbClr>
            </a:solidFill>
          </p:spPr>
          <p:txBody>
            <a:bodyPr/>
            <a:lstStyle/>
            <a:p/>
          </p:txBody>
        </p:sp>
        <p:sp>
          <p:nvSpPr>
            <p:cNvPr id="55" name="rc55"/>
            <p:cNvSpPr/>
            <p:nvPr/>
          </p:nvSpPr>
          <p:spPr>
            <a:xfrm>
              <a:off x="2362446" y="3384970"/>
              <a:ext cx="239888" cy="142323"/>
            </a:xfrm>
            <a:prstGeom prst="rect">
              <a:avLst/>
            </a:prstGeom>
            <a:solidFill>
              <a:srgbClr val="B3B3B3">
                <a:alpha val="85098"/>
              </a:srgbClr>
            </a:solidFill>
          </p:spPr>
          <p:txBody>
            <a:bodyPr/>
            <a:lstStyle/>
            <a:p/>
          </p:txBody>
        </p:sp>
        <p:sp>
          <p:nvSpPr>
            <p:cNvPr id="56" name="rc56"/>
            <p:cNvSpPr/>
            <p:nvPr/>
          </p:nvSpPr>
          <p:spPr>
            <a:xfrm>
              <a:off x="2628989" y="3651288"/>
              <a:ext cx="239888" cy="242597"/>
            </a:xfrm>
            <a:prstGeom prst="rect">
              <a:avLst/>
            </a:prstGeom>
            <a:solidFill>
              <a:srgbClr val="B3B3B3">
                <a:alpha val="85098"/>
              </a:srgbClr>
            </a:solidFill>
          </p:spPr>
          <p:txBody>
            <a:bodyPr/>
            <a:lstStyle/>
            <a:p/>
          </p:txBody>
        </p:sp>
        <p:sp>
          <p:nvSpPr>
            <p:cNvPr id="57" name="rc57"/>
            <p:cNvSpPr/>
            <p:nvPr/>
          </p:nvSpPr>
          <p:spPr>
            <a:xfrm>
              <a:off x="2895532" y="3598456"/>
              <a:ext cx="239888" cy="318072"/>
            </a:xfrm>
            <a:prstGeom prst="rect">
              <a:avLst/>
            </a:prstGeom>
            <a:solidFill>
              <a:srgbClr val="B3B3B3">
                <a:alpha val="85098"/>
              </a:srgbClr>
            </a:solidFill>
          </p:spPr>
          <p:txBody>
            <a:bodyPr/>
            <a:lstStyle/>
            <a:p/>
          </p:txBody>
        </p:sp>
        <p:sp>
          <p:nvSpPr>
            <p:cNvPr id="58" name="rc58"/>
            <p:cNvSpPr/>
            <p:nvPr/>
          </p:nvSpPr>
          <p:spPr>
            <a:xfrm>
              <a:off x="3162075" y="3980143"/>
              <a:ext cx="239888" cy="116446"/>
            </a:xfrm>
            <a:prstGeom prst="rect">
              <a:avLst/>
            </a:prstGeom>
            <a:solidFill>
              <a:srgbClr val="B3B3B3">
                <a:alpha val="85098"/>
              </a:srgbClr>
            </a:solidFill>
          </p:spPr>
          <p:txBody>
            <a:bodyPr/>
            <a:lstStyle/>
            <a:p/>
          </p:txBody>
        </p:sp>
        <p:sp>
          <p:nvSpPr>
            <p:cNvPr id="59" name="rc59"/>
            <p:cNvSpPr/>
            <p:nvPr/>
          </p:nvSpPr>
          <p:spPr>
            <a:xfrm>
              <a:off x="3428618" y="4022193"/>
              <a:ext cx="239888" cy="75474"/>
            </a:xfrm>
            <a:prstGeom prst="rect">
              <a:avLst/>
            </a:prstGeom>
            <a:solidFill>
              <a:srgbClr val="B3B3B3">
                <a:alpha val="85098"/>
              </a:srgbClr>
            </a:solidFill>
          </p:spPr>
          <p:txBody>
            <a:bodyPr/>
            <a:lstStyle/>
            <a:p/>
          </p:txBody>
        </p:sp>
        <p:sp>
          <p:nvSpPr>
            <p:cNvPr id="60" name="rc60"/>
            <p:cNvSpPr/>
            <p:nvPr/>
          </p:nvSpPr>
          <p:spPr>
            <a:xfrm>
              <a:off x="3695161" y="4044835"/>
              <a:ext cx="239888" cy="52832"/>
            </a:xfrm>
            <a:prstGeom prst="rect">
              <a:avLst/>
            </a:prstGeom>
            <a:solidFill>
              <a:srgbClr val="B3B3B3">
                <a:alpha val="85098"/>
              </a:srgbClr>
            </a:solidFill>
          </p:spPr>
          <p:txBody>
            <a:bodyPr/>
            <a:lstStyle/>
            <a:p/>
          </p:txBody>
        </p:sp>
        <p:sp>
          <p:nvSpPr>
            <p:cNvPr id="61" name="rc61"/>
            <p:cNvSpPr/>
            <p:nvPr/>
          </p:nvSpPr>
          <p:spPr>
            <a:xfrm>
              <a:off x="3961705" y="4014645"/>
              <a:ext cx="239888" cy="84100"/>
            </a:xfrm>
            <a:prstGeom prst="rect">
              <a:avLst/>
            </a:prstGeom>
            <a:solidFill>
              <a:srgbClr val="B3B3B3">
                <a:alpha val="85098"/>
              </a:srgbClr>
            </a:solidFill>
          </p:spPr>
          <p:txBody>
            <a:bodyPr/>
            <a:lstStyle/>
            <a:p/>
          </p:txBody>
        </p:sp>
        <p:sp>
          <p:nvSpPr>
            <p:cNvPr id="62" name="rc62"/>
            <p:cNvSpPr/>
            <p:nvPr/>
          </p:nvSpPr>
          <p:spPr>
            <a:xfrm>
              <a:off x="4228248" y="3908981"/>
              <a:ext cx="239888" cy="190843"/>
            </a:xfrm>
            <a:prstGeom prst="rect">
              <a:avLst/>
            </a:prstGeom>
            <a:solidFill>
              <a:srgbClr val="B3B3B3">
                <a:alpha val="85098"/>
              </a:srgbClr>
            </a:solidFill>
          </p:spPr>
          <p:txBody>
            <a:bodyPr/>
            <a:lstStyle/>
            <a:p/>
          </p:txBody>
        </p:sp>
        <p:sp>
          <p:nvSpPr>
            <p:cNvPr id="63" name="rc63"/>
            <p:cNvSpPr/>
            <p:nvPr/>
          </p:nvSpPr>
          <p:spPr>
            <a:xfrm>
              <a:off x="4494791" y="3816254"/>
              <a:ext cx="239888" cy="254457"/>
            </a:xfrm>
            <a:prstGeom prst="rect">
              <a:avLst/>
            </a:prstGeom>
            <a:solidFill>
              <a:srgbClr val="B3B3B3">
                <a:alpha val="85098"/>
              </a:srgbClr>
            </a:solidFill>
          </p:spPr>
          <p:txBody>
            <a:bodyPr/>
            <a:lstStyle/>
            <a:p/>
          </p:txBody>
        </p:sp>
        <p:sp>
          <p:nvSpPr>
            <p:cNvPr id="64" name="rc64"/>
            <p:cNvSpPr/>
            <p:nvPr/>
          </p:nvSpPr>
          <p:spPr>
            <a:xfrm>
              <a:off x="4761334" y="3820567"/>
              <a:ext cx="239888" cy="253379"/>
            </a:xfrm>
            <a:prstGeom prst="rect">
              <a:avLst/>
            </a:prstGeom>
            <a:solidFill>
              <a:srgbClr val="B3B3B3">
                <a:alpha val="85098"/>
              </a:srgbClr>
            </a:solidFill>
          </p:spPr>
          <p:txBody>
            <a:bodyPr/>
            <a:lstStyle/>
            <a:p/>
          </p:txBody>
        </p:sp>
        <p:sp>
          <p:nvSpPr>
            <p:cNvPr id="65" name="rc65"/>
            <p:cNvSpPr/>
            <p:nvPr/>
          </p:nvSpPr>
          <p:spPr>
            <a:xfrm>
              <a:off x="5027877" y="3820567"/>
              <a:ext cx="239888" cy="255536"/>
            </a:xfrm>
            <a:prstGeom prst="rect">
              <a:avLst/>
            </a:prstGeom>
            <a:solidFill>
              <a:srgbClr val="B3B3B3">
                <a:alpha val="85098"/>
              </a:srgbClr>
            </a:solidFill>
          </p:spPr>
          <p:txBody>
            <a:bodyPr/>
            <a:lstStyle/>
            <a:p/>
          </p:txBody>
        </p:sp>
        <p:sp>
          <p:nvSpPr>
            <p:cNvPr id="66" name="rc66"/>
            <p:cNvSpPr/>
            <p:nvPr/>
          </p:nvSpPr>
          <p:spPr>
            <a:xfrm>
              <a:off x="5294420" y="3921919"/>
              <a:ext cx="239888" cy="129385"/>
            </a:xfrm>
            <a:prstGeom prst="rect">
              <a:avLst/>
            </a:prstGeom>
            <a:solidFill>
              <a:srgbClr val="B3B3B3">
                <a:alpha val="85098"/>
              </a:srgbClr>
            </a:solidFill>
          </p:spPr>
          <p:txBody>
            <a:bodyPr/>
            <a:lstStyle/>
            <a:p/>
          </p:txBody>
        </p:sp>
        <p:sp>
          <p:nvSpPr>
            <p:cNvPr id="67" name="rc67"/>
            <p:cNvSpPr/>
            <p:nvPr/>
          </p:nvSpPr>
          <p:spPr>
            <a:xfrm>
              <a:off x="5560963" y="3755875"/>
              <a:ext cx="239888" cy="198390"/>
            </a:xfrm>
            <a:prstGeom prst="rect">
              <a:avLst/>
            </a:prstGeom>
            <a:solidFill>
              <a:srgbClr val="B3B3B3">
                <a:alpha val="85098"/>
              </a:srgbClr>
            </a:solidFill>
          </p:spPr>
          <p:txBody>
            <a:bodyPr/>
            <a:lstStyle/>
            <a:p/>
          </p:txBody>
        </p:sp>
        <p:sp>
          <p:nvSpPr>
            <p:cNvPr id="68" name="rc68"/>
            <p:cNvSpPr/>
            <p:nvPr/>
          </p:nvSpPr>
          <p:spPr>
            <a:xfrm>
              <a:off x="5827506" y="3876634"/>
              <a:ext cx="239888" cy="203781"/>
            </a:xfrm>
            <a:prstGeom prst="rect">
              <a:avLst/>
            </a:prstGeom>
            <a:solidFill>
              <a:srgbClr val="B3B3B3">
                <a:alpha val="85098"/>
              </a:srgbClr>
            </a:solidFill>
          </p:spPr>
          <p:txBody>
            <a:bodyPr/>
            <a:lstStyle/>
            <a:p/>
          </p:txBody>
        </p:sp>
        <p:sp>
          <p:nvSpPr>
            <p:cNvPr id="69" name="rc69"/>
            <p:cNvSpPr/>
            <p:nvPr/>
          </p:nvSpPr>
          <p:spPr>
            <a:xfrm>
              <a:off x="6094049" y="3898198"/>
              <a:ext cx="239888" cy="183295"/>
            </a:xfrm>
            <a:prstGeom prst="rect">
              <a:avLst/>
            </a:prstGeom>
            <a:solidFill>
              <a:srgbClr val="B3B3B3">
                <a:alpha val="85098"/>
              </a:srgbClr>
            </a:solidFill>
          </p:spPr>
          <p:txBody>
            <a:bodyPr/>
            <a:lstStyle/>
            <a:p/>
          </p:txBody>
        </p:sp>
        <p:sp>
          <p:nvSpPr>
            <p:cNvPr id="70" name="rc70"/>
            <p:cNvSpPr/>
            <p:nvPr/>
          </p:nvSpPr>
          <p:spPr>
            <a:xfrm>
              <a:off x="6360593" y="3884182"/>
              <a:ext cx="239888" cy="187608"/>
            </a:xfrm>
            <a:prstGeom prst="rect">
              <a:avLst/>
            </a:prstGeom>
            <a:solidFill>
              <a:srgbClr val="B3B3B3">
                <a:alpha val="85098"/>
              </a:srgbClr>
            </a:solidFill>
          </p:spPr>
          <p:txBody>
            <a:bodyPr/>
            <a:lstStyle/>
            <a:p/>
          </p:txBody>
        </p:sp>
        <p:sp>
          <p:nvSpPr>
            <p:cNvPr id="71" name="rc71"/>
            <p:cNvSpPr/>
            <p:nvPr/>
          </p:nvSpPr>
          <p:spPr>
            <a:xfrm>
              <a:off x="6627136" y="3926232"/>
              <a:ext cx="239888" cy="158497"/>
            </a:xfrm>
            <a:prstGeom prst="rect">
              <a:avLst/>
            </a:prstGeom>
            <a:solidFill>
              <a:srgbClr val="B3B3B3">
                <a:alpha val="85098"/>
              </a:srgbClr>
            </a:solidFill>
          </p:spPr>
          <p:txBody>
            <a:bodyPr/>
            <a:lstStyle/>
            <a:p/>
          </p:txBody>
        </p:sp>
        <p:sp>
          <p:nvSpPr>
            <p:cNvPr id="72" name="rc72"/>
            <p:cNvSpPr/>
            <p:nvPr/>
          </p:nvSpPr>
          <p:spPr>
            <a:xfrm>
              <a:off x="6893679" y="3974751"/>
              <a:ext cx="239888" cy="111055"/>
            </a:xfrm>
            <a:prstGeom prst="rect">
              <a:avLst/>
            </a:prstGeom>
            <a:solidFill>
              <a:srgbClr val="B3B3B3">
                <a:alpha val="85098"/>
              </a:srgbClr>
            </a:solidFill>
          </p:spPr>
          <p:txBody>
            <a:bodyPr/>
            <a:lstStyle/>
            <a:p/>
          </p:txBody>
        </p:sp>
        <p:sp>
          <p:nvSpPr>
            <p:cNvPr id="73" name="rc73"/>
            <p:cNvSpPr/>
            <p:nvPr/>
          </p:nvSpPr>
          <p:spPr>
            <a:xfrm>
              <a:off x="7160222" y="3985534"/>
              <a:ext cx="239888" cy="92726"/>
            </a:xfrm>
            <a:prstGeom prst="rect">
              <a:avLst/>
            </a:prstGeom>
            <a:solidFill>
              <a:srgbClr val="B3B3B3">
                <a:alpha val="85098"/>
              </a:srgbClr>
            </a:solidFill>
          </p:spPr>
          <p:txBody>
            <a:bodyPr/>
            <a:lstStyle/>
            <a:p/>
          </p:txBody>
        </p:sp>
        <p:sp>
          <p:nvSpPr>
            <p:cNvPr id="74" name="rc74"/>
            <p:cNvSpPr/>
            <p:nvPr/>
          </p:nvSpPr>
          <p:spPr>
            <a:xfrm>
              <a:off x="7426765" y="3985534"/>
              <a:ext cx="239888" cy="113212"/>
            </a:xfrm>
            <a:prstGeom prst="rect">
              <a:avLst/>
            </a:prstGeom>
            <a:solidFill>
              <a:srgbClr val="B3B3B3">
                <a:alpha val="85098"/>
              </a:srgbClr>
            </a:solidFill>
          </p:spPr>
          <p:txBody>
            <a:bodyPr/>
            <a:lstStyle/>
            <a:p/>
          </p:txBody>
        </p:sp>
        <p:sp>
          <p:nvSpPr>
            <p:cNvPr id="75" name="rc75"/>
            <p:cNvSpPr/>
            <p:nvPr/>
          </p:nvSpPr>
          <p:spPr>
            <a:xfrm>
              <a:off x="7693308" y="3996316"/>
              <a:ext cx="239888" cy="103508"/>
            </a:xfrm>
            <a:prstGeom prst="rect">
              <a:avLst/>
            </a:prstGeom>
            <a:solidFill>
              <a:srgbClr val="B3B3B3">
                <a:alpha val="85098"/>
              </a:srgbClr>
            </a:solidFill>
          </p:spPr>
          <p:txBody>
            <a:bodyPr/>
            <a:lstStyle/>
            <a:p/>
          </p:txBody>
        </p:sp>
        <p:sp>
          <p:nvSpPr>
            <p:cNvPr id="76" name="rc76"/>
            <p:cNvSpPr/>
            <p:nvPr/>
          </p:nvSpPr>
          <p:spPr>
            <a:xfrm>
              <a:off x="7959851" y="4002785"/>
              <a:ext cx="239888" cy="98117"/>
            </a:xfrm>
            <a:prstGeom prst="rect">
              <a:avLst/>
            </a:prstGeom>
            <a:solidFill>
              <a:srgbClr val="B3B3B3">
                <a:alpha val="85098"/>
              </a:srgbClr>
            </a:solidFill>
          </p:spPr>
          <p:txBody>
            <a:bodyPr/>
            <a:lstStyle/>
            <a:p/>
          </p:txBody>
        </p:sp>
        <p:sp>
          <p:nvSpPr>
            <p:cNvPr id="77" name="pl77"/>
            <p:cNvSpPr/>
            <p:nvPr/>
          </p:nvSpPr>
          <p:spPr>
            <a:xfrm>
              <a:off x="1416218" y="2075428"/>
              <a:ext cx="6663577" cy="721413"/>
            </a:xfrm>
            <a:custGeom>
              <a:avLst/>
              <a:pathLst>
                <a:path w="6663577" h="721413">
                  <a:moveTo>
                    <a:pt x="0" y="721413"/>
                  </a:moveTo>
                  <a:lnTo>
                    <a:pt x="266543" y="0"/>
                  </a:lnTo>
                  <a:lnTo>
                    <a:pt x="533086" y="185506"/>
                  </a:lnTo>
                  <a:lnTo>
                    <a:pt x="799629" y="185506"/>
                  </a:lnTo>
                  <a:lnTo>
                    <a:pt x="1066172" y="577130"/>
                  </a:lnTo>
                  <a:lnTo>
                    <a:pt x="1332715" y="206118"/>
                  </a:lnTo>
                  <a:lnTo>
                    <a:pt x="1599258" y="185506"/>
                  </a:lnTo>
                  <a:lnTo>
                    <a:pt x="1865801" y="0"/>
                  </a:lnTo>
                  <a:lnTo>
                    <a:pt x="2132344" y="0"/>
                  </a:lnTo>
                  <a:lnTo>
                    <a:pt x="2398888" y="0"/>
                  </a:lnTo>
                  <a:lnTo>
                    <a:pt x="2665431" y="0"/>
                  </a:lnTo>
                  <a:lnTo>
                    <a:pt x="2931974" y="0"/>
                  </a:lnTo>
                  <a:lnTo>
                    <a:pt x="3198517" y="41223"/>
                  </a:lnTo>
                  <a:lnTo>
                    <a:pt x="3465060" y="41223"/>
                  </a:lnTo>
                  <a:lnTo>
                    <a:pt x="3731603" y="41223"/>
                  </a:lnTo>
                  <a:lnTo>
                    <a:pt x="3998146" y="82447"/>
                  </a:lnTo>
                  <a:lnTo>
                    <a:pt x="4264689" y="247341"/>
                  </a:lnTo>
                  <a:lnTo>
                    <a:pt x="4531233" y="41223"/>
                  </a:lnTo>
                  <a:lnTo>
                    <a:pt x="4797776" y="41223"/>
                  </a:lnTo>
                  <a:lnTo>
                    <a:pt x="5064319" y="61835"/>
                  </a:lnTo>
                  <a:lnTo>
                    <a:pt x="5330862" y="41223"/>
                  </a:lnTo>
                  <a:lnTo>
                    <a:pt x="5597405" y="41223"/>
                  </a:lnTo>
                  <a:lnTo>
                    <a:pt x="5863948" y="61835"/>
                  </a:lnTo>
                  <a:lnTo>
                    <a:pt x="6130491" y="20611"/>
                  </a:lnTo>
                  <a:lnTo>
                    <a:pt x="6397034" y="20611"/>
                  </a:lnTo>
                  <a:lnTo>
                    <a:pt x="6663577" y="20611"/>
                  </a:lnTo>
                </a:path>
              </a:pathLst>
            </a:custGeom>
            <a:ln w="27101" cap="flat">
              <a:solidFill>
                <a:srgbClr val="0058AB">
                  <a:alpha val="100000"/>
                </a:srgbClr>
              </a:solidFill>
              <a:prstDash val="solid"/>
              <a:round/>
            </a:ln>
          </p:spPr>
          <p:txBody>
            <a:bodyPr/>
            <a:lstStyle/>
            <a:p/>
          </p:txBody>
        </p:sp>
        <p:sp>
          <p:nvSpPr>
            <p:cNvPr id="78" name="pl78"/>
            <p:cNvSpPr/>
            <p:nvPr/>
          </p:nvSpPr>
          <p:spPr>
            <a:xfrm>
              <a:off x="1416218" y="2137264"/>
              <a:ext cx="6663577" cy="1174872"/>
            </a:xfrm>
            <a:custGeom>
              <a:avLst/>
              <a:pathLst>
                <a:path w="6663577" h="1174872">
                  <a:moveTo>
                    <a:pt x="0" y="1174872"/>
                  </a:moveTo>
                  <a:lnTo>
                    <a:pt x="266543" y="989366"/>
                  </a:lnTo>
                  <a:lnTo>
                    <a:pt x="533086" y="329788"/>
                  </a:lnTo>
                  <a:lnTo>
                    <a:pt x="799629" y="577130"/>
                  </a:lnTo>
                  <a:lnTo>
                    <a:pt x="1066172" y="659577"/>
                  </a:lnTo>
                  <a:lnTo>
                    <a:pt x="1332715" y="391624"/>
                  </a:lnTo>
                  <a:lnTo>
                    <a:pt x="1599258" y="453459"/>
                  </a:lnTo>
                  <a:lnTo>
                    <a:pt x="1865801" y="61835"/>
                  </a:lnTo>
                  <a:lnTo>
                    <a:pt x="2132344" y="20611"/>
                  </a:lnTo>
                  <a:lnTo>
                    <a:pt x="2398888" y="0"/>
                  </a:lnTo>
                  <a:lnTo>
                    <a:pt x="2665431" y="41223"/>
                  </a:lnTo>
                  <a:lnTo>
                    <a:pt x="2931974" y="185506"/>
                  </a:lnTo>
                  <a:lnTo>
                    <a:pt x="3198517" y="329788"/>
                  </a:lnTo>
                  <a:lnTo>
                    <a:pt x="3465060" y="350400"/>
                  </a:lnTo>
                  <a:lnTo>
                    <a:pt x="3731603" y="371012"/>
                  </a:lnTo>
                  <a:lnTo>
                    <a:pt x="3998146" y="226729"/>
                  </a:lnTo>
                  <a:lnTo>
                    <a:pt x="4264689" y="515295"/>
                  </a:lnTo>
                  <a:lnTo>
                    <a:pt x="4531233" y="329788"/>
                  </a:lnTo>
                  <a:lnTo>
                    <a:pt x="4797776" y="309177"/>
                  </a:lnTo>
                  <a:lnTo>
                    <a:pt x="5064319" y="350400"/>
                  </a:lnTo>
                  <a:lnTo>
                    <a:pt x="5330862" y="288565"/>
                  </a:lnTo>
                  <a:lnTo>
                    <a:pt x="5597405" y="206118"/>
                  </a:lnTo>
                  <a:lnTo>
                    <a:pt x="5863948" y="206118"/>
                  </a:lnTo>
                  <a:lnTo>
                    <a:pt x="6130491" y="226729"/>
                  </a:lnTo>
                  <a:lnTo>
                    <a:pt x="6397034" y="226729"/>
                  </a:lnTo>
                  <a:lnTo>
                    <a:pt x="6663577" y="226729"/>
                  </a:lnTo>
                </a:path>
              </a:pathLst>
            </a:custGeom>
            <a:ln w="27101" cap="flat">
              <a:solidFill>
                <a:srgbClr val="F26A21">
                  <a:alpha val="100000"/>
                </a:srgbClr>
              </a:solidFill>
              <a:prstDash val="solid"/>
              <a:round/>
            </a:ln>
          </p:spPr>
          <p:txBody>
            <a:bodyPr/>
            <a:lstStyle/>
            <a:p/>
          </p:txBody>
        </p:sp>
        <p:sp>
          <p:nvSpPr>
            <p:cNvPr id="79" name="tx79"/>
            <p:cNvSpPr/>
            <p:nvPr/>
          </p:nvSpPr>
          <p:spPr>
            <a:xfrm>
              <a:off x="1355928"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0" name="tx80"/>
            <p:cNvSpPr/>
            <p:nvPr/>
          </p:nvSpPr>
          <p:spPr>
            <a:xfrm>
              <a:off x="2688644"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21987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355928" y="33647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39</a:t>
              </a:r>
            </a:p>
          </p:txBody>
        </p:sp>
        <p:sp>
          <p:nvSpPr>
            <p:cNvPr id="91" name="tx91"/>
            <p:cNvSpPr/>
            <p:nvPr/>
          </p:nvSpPr>
          <p:spPr>
            <a:xfrm>
              <a:off x="2688644"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2" name="tx92"/>
            <p:cNvSpPr/>
            <p:nvPr/>
          </p:nvSpPr>
          <p:spPr>
            <a:xfrm>
              <a:off x="4021359"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3" name="tx93"/>
            <p:cNvSpPr/>
            <p:nvPr/>
          </p:nvSpPr>
          <p:spPr>
            <a:xfrm>
              <a:off x="5354075"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4" name="tx94"/>
            <p:cNvSpPr/>
            <p:nvPr/>
          </p:nvSpPr>
          <p:spPr>
            <a:xfrm>
              <a:off x="6420247"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5" name="tx95"/>
            <p:cNvSpPr/>
            <p:nvPr/>
          </p:nvSpPr>
          <p:spPr>
            <a:xfrm>
              <a:off x="6686790"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6" name="tx96"/>
            <p:cNvSpPr/>
            <p:nvPr/>
          </p:nvSpPr>
          <p:spPr>
            <a:xfrm>
              <a:off x="6953334"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7" name="tx97"/>
            <p:cNvSpPr/>
            <p:nvPr/>
          </p:nvSpPr>
          <p:spPr>
            <a:xfrm>
              <a:off x="7219877"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8" name="tx98"/>
            <p:cNvSpPr/>
            <p:nvPr/>
          </p:nvSpPr>
          <p:spPr>
            <a:xfrm>
              <a:off x="7486420"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9" name="tx99"/>
            <p:cNvSpPr/>
            <p:nvPr/>
          </p:nvSpPr>
          <p:spPr>
            <a:xfrm>
              <a:off x="7752963"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100" name="tx100"/>
            <p:cNvSpPr/>
            <p:nvPr/>
          </p:nvSpPr>
          <p:spPr>
            <a:xfrm>
              <a:off x="8019506"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101" name="tx101"/>
            <p:cNvSpPr/>
            <p:nvPr/>
          </p:nvSpPr>
          <p:spPr>
            <a:xfrm>
              <a:off x="1340869" y="27625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2" name="tx102"/>
            <p:cNvSpPr/>
            <p:nvPr/>
          </p:nvSpPr>
          <p:spPr>
            <a:xfrm>
              <a:off x="2641931" y="353324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3" name="tx103"/>
            <p:cNvSpPr/>
            <p:nvPr/>
          </p:nvSpPr>
          <p:spPr>
            <a:xfrm>
              <a:off x="3974647" y="3896607"/>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4" name="tx104"/>
            <p:cNvSpPr/>
            <p:nvPr/>
          </p:nvSpPr>
          <p:spPr>
            <a:xfrm>
              <a:off x="5307362" y="380388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5" name="tx105"/>
            <p:cNvSpPr/>
            <p:nvPr/>
          </p:nvSpPr>
          <p:spPr>
            <a:xfrm>
              <a:off x="6373535" y="376614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6" name="tx106"/>
            <p:cNvSpPr/>
            <p:nvPr/>
          </p:nvSpPr>
          <p:spPr>
            <a:xfrm>
              <a:off x="6640078" y="380819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7" name="tx107"/>
            <p:cNvSpPr/>
            <p:nvPr/>
          </p:nvSpPr>
          <p:spPr>
            <a:xfrm>
              <a:off x="6906621" y="385671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8" name="tx108"/>
            <p:cNvSpPr/>
            <p:nvPr/>
          </p:nvSpPr>
          <p:spPr>
            <a:xfrm>
              <a:off x="7173164" y="386749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9" name="tx109"/>
            <p:cNvSpPr/>
            <p:nvPr/>
          </p:nvSpPr>
          <p:spPr>
            <a:xfrm>
              <a:off x="7439707" y="386749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0" name="tx110"/>
            <p:cNvSpPr/>
            <p:nvPr/>
          </p:nvSpPr>
          <p:spPr>
            <a:xfrm>
              <a:off x="7706250" y="3878277"/>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1" name="tx111"/>
            <p:cNvSpPr/>
            <p:nvPr/>
          </p:nvSpPr>
          <p:spPr>
            <a:xfrm>
              <a:off x="7972793" y="388474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2" name="tx112"/>
            <p:cNvSpPr/>
            <p:nvPr/>
          </p:nvSpPr>
          <p:spPr>
            <a:xfrm>
              <a:off x="601089"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3" name="tx113"/>
            <p:cNvSpPr/>
            <p:nvPr/>
          </p:nvSpPr>
          <p:spPr>
            <a:xfrm>
              <a:off x="601089" y="352477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14" name="tx114"/>
            <p:cNvSpPr/>
            <p:nvPr/>
          </p:nvSpPr>
          <p:spPr>
            <a:xfrm>
              <a:off x="601089" y="298567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5" name="tx115"/>
            <p:cNvSpPr/>
            <p:nvPr/>
          </p:nvSpPr>
          <p:spPr>
            <a:xfrm>
              <a:off x="601089" y="2446566"/>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6" name="tx116"/>
            <p:cNvSpPr/>
            <p:nvPr/>
          </p:nvSpPr>
          <p:spPr>
            <a:xfrm>
              <a:off x="601089" y="190746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7" name="tx11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7" name="tx13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979579"/>
              <a:ext cx="201456" cy="201456"/>
            </a:xfrm>
            <a:prstGeom prst="rect">
              <a:avLst/>
            </a:prstGeom>
            <a:solidFill>
              <a:srgbClr val="B3B3B3">
                <a:alpha val="85098"/>
              </a:srgbClr>
            </a:solidFill>
          </p:spPr>
          <p:txBody>
            <a:bodyPr/>
            <a:lstStyle/>
            <a:p/>
          </p:txBody>
        </p:sp>
        <p:sp>
          <p:nvSpPr>
            <p:cNvPr id="140" name="rc140"/>
            <p:cNvSpPr/>
            <p:nvPr/>
          </p:nvSpPr>
          <p:spPr>
            <a:xfrm>
              <a:off x="5565324" y="4979579"/>
              <a:ext cx="201456" cy="201456"/>
            </a:xfrm>
            <a:prstGeom prst="rect">
              <a:avLst/>
            </a:prstGeom>
            <a:solidFill>
              <a:srgbClr val="1CABE2">
                <a:alpha val="85098"/>
              </a:srgbClr>
            </a:solidFill>
          </p:spPr>
          <p:txBody>
            <a:bodyPr/>
            <a:lstStyle/>
            <a:p/>
          </p:txBody>
        </p:sp>
        <p:sp>
          <p:nvSpPr>
            <p:cNvPr id="141" name="tx14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4" name="tx144"/>
            <p:cNvSpPr/>
            <p:nvPr/>
          </p:nvSpPr>
          <p:spPr>
            <a:xfrm>
              <a:off x="951100" y="1594448"/>
              <a:ext cx="21060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Marshall Islands, 2000-2025</a:t>
              </a:r>
            </a:p>
          </p:txBody>
        </p:sp>
        <p:sp>
          <p:nvSpPr>
            <p:cNvPr id="145" name="pl145"/>
            <p:cNvSpPr/>
            <p:nvPr/>
          </p:nvSpPr>
          <p:spPr>
            <a:xfrm>
              <a:off x="209900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70445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3099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91537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5208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90173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50718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11264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7181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726143"/>
              <a:ext cx="1316475" cy="119033"/>
            </a:xfrm>
            <a:prstGeom prst="rect">
              <a:avLst/>
            </a:prstGeom>
            <a:solidFill>
              <a:srgbClr val="1CABE2">
                <a:alpha val="85098"/>
              </a:srgbClr>
            </a:solidFill>
          </p:spPr>
          <p:txBody>
            <a:bodyPr/>
            <a:lstStyle/>
            <a:p/>
          </p:txBody>
        </p:sp>
        <p:sp>
          <p:nvSpPr>
            <p:cNvPr id="159" name="rc159"/>
            <p:cNvSpPr/>
            <p:nvPr/>
          </p:nvSpPr>
          <p:spPr>
            <a:xfrm>
              <a:off x="1296273" y="5577352"/>
              <a:ext cx="481637" cy="119033"/>
            </a:xfrm>
            <a:prstGeom prst="rect">
              <a:avLst/>
            </a:prstGeom>
            <a:solidFill>
              <a:srgbClr val="1CABE2">
                <a:alpha val="85098"/>
              </a:srgbClr>
            </a:solidFill>
          </p:spPr>
          <p:txBody>
            <a:bodyPr/>
            <a:lstStyle/>
            <a:p/>
          </p:txBody>
        </p:sp>
        <p:sp>
          <p:nvSpPr>
            <p:cNvPr id="160" name="rc160"/>
            <p:cNvSpPr/>
            <p:nvPr/>
          </p:nvSpPr>
          <p:spPr>
            <a:xfrm>
              <a:off x="1296273" y="5428560"/>
              <a:ext cx="449528" cy="119033"/>
            </a:xfrm>
            <a:prstGeom prst="rect">
              <a:avLst/>
            </a:prstGeom>
            <a:solidFill>
              <a:srgbClr val="1CABE2">
                <a:alpha val="85098"/>
              </a:srgbClr>
            </a:solidFill>
          </p:spPr>
          <p:txBody>
            <a:bodyPr/>
            <a:lstStyle/>
            <a:p/>
          </p:txBody>
        </p:sp>
        <p:sp>
          <p:nvSpPr>
            <p:cNvPr id="161" name="rc161"/>
            <p:cNvSpPr/>
            <p:nvPr/>
          </p:nvSpPr>
          <p:spPr>
            <a:xfrm>
              <a:off x="2612748" y="5726143"/>
              <a:ext cx="5586991" cy="119033"/>
            </a:xfrm>
            <a:prstGeom prst="rect">
              <a:avLst/>
            </a:prstGeom>
            <a:solidFill>
              <a:srgbClr val="B3B3B3">
                <a:alpha val="85098"/>
              </a:srgbClr>
            </a:solidFill>
          </p:spPr>
          <p:txBody>
            <a:bodyPr/>
            <a:lstStyle/>
            <a:p/>
          </p:txBody>
        </p:sp>
        <p:sp>
          <p:nvSpPr>
            <p:cNvPr id="162" name="rc162"/>
            <p:cNvSpPr/>
            <p:nvPr/>
          </p:nvSpPr>
          <p:spPr>
            <a:xfrm>
              <a:off x="1777911" y="5577352"/>
              <a:ext cx="3082478" cy="119033"/>
            </a:xfrm>
            <a:prstGeom prst="rect">
              <a:avLst/>
            </a:prstGeom>
            <a:solidFill>
              <a:srgbClr val="B3B3B3">
                <a:alpha val="85098"/>
              </a:srgbClr>
            </a:solidFill>
          </p:spPr>
          <p:txBody>
            <a:bodyPr/>
            <a:lstStyle/>
            <a:p/>
          </p:txBody>
        </p:sp>
        <p:sp>
          <p:nvSpPr>
            <p:cNvPr id="163" name="rc163"/>
            <p:cNvSpPr/>
            <p:nvPr/>
          </p:nvSpPr>
          <p:spPr>
            <a:xfrm>
              <a:off x="1745801" y="5428560"/>
              <a:ext cx="2921932" cy="119033"/>
            </a:xfrm>
            <a:prstGeom prst="rect">
              <a:avLst/>
            </a:prstGeom>
            <a:solidFill>
              <a:srgbClr val="B3B3B3">
                <a:alpha val="85098"/>
              </a:srgbClr>
            </a:solidFill>
          </p:spPr>
          <p:txBody>
            <a:bodyPr/>
            <a:lstStyle/>
            <a:p/>
          </p:txBody>
        </p:sp>
        <p:sp>
          <p:nvSpPr>
            <p:cNvPr id="164" name="tx164"/>
            <p:cNvSpPr/>
            <p:nvPr/>
          </p:nvSpPr>
          <p:spPr>
            <a:xfrm>
              <a:off x="8329967"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5" name="tx165"/>
            <p:cNvSpPr/>
            <p:nvPr/>
          </p:nvSpPr>
          <p:spPr>
            <a:xfrm>
              <a:off x="4990616"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6" name="tx166"/>
            <p:cNvSpPr/>
            <p:nvPr/>
          </p:nvSpPr>
          <p:spPr>
            <a:xfrm>
              <a:off x="4797961"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7" name="tx167"/>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1" name="tx171"/>
            <p:cNvSpPr/>
            <p:nvPr/>
          </p:nvSpPr>
          <p:spPr>
            <a:xfrm>
              <a:off x="2824036"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72" name="tx172"/>
            <p:cNvSpPr/>
            <p:nvPr/>
          </p:nvSpPr>
          <p:spPr>
            <a:xfrm>
              <a:off x="4390646"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3" name="tx173"/>
            <p:cNvSpPr/>
            <p:nvPr/>
          </p:nvSpPr>
          <p:spPr>
            <a:xfrm>
              <a:off x="5996104"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74" name="tx174"/>
            <p:cNvSpPr/>
            <p:nvPr/>
          </p:nvSpPr>
          <p:spPr>
            <a:xfrm>
              <a:off x="7601561"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75" name="tx175"/>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6" name="tx17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 name="tx17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8" name="tx17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Marshall Islands.
In 2025, DTP1 coverage in Marshall Islands remained constant 98%. There were &lt;100 children who missed out on any DTP vaccination (zero-dose children).
DTP3 coverage remained constant at 85% in 2025, leaving &lt;200 children vulnerable to vaccine-preventable diseases.</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85%, leaving &lt;200 children un- or under-vaccinated, including &lt;100 zero-dose and &lt;100 with only partial protection.</a:t>
            </a:r>
          </a:p>
        </p:txBody>
      </p:sp>
      <p:grpSp xmlns:pic="http://schemas.openxmlformats.org/drawingml/2006/picture">
        <p:nvGrpSpPr>
          <p:cNvPr id="181" name=""/>
          <p:cNvGrpSpPr/>
          <p:nvPr/>
        </p:nvGrpSpPr>
        <p:grpSpPr>
          <a:xfrm>
            <a:off x="292608" y="1005840"/>
            <a:ext cx="8595360" cy="28575"/>
            <a:chOff x="292608" y="1005840"/>
            <a:chExt cx="8595360" cy="28575"/>
          </a:xfrm>
        </p:grpSpPr>
        <p:sp>
          <p:nvSpPr>
            <p:cNvPr id="18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765497"/>
            </a:xfrm>
            <a:custGeom>
              <a:avLst/>
              <a:pathLst>
                <a:path w="3397293" h="765497">
                  <a:moveTo>
                    <a:pt x="0" y="765497"/>
                  </a:moveTo>
                  <a:lnTo>
                    <a:pt x="135891" y="0"/>
                  </a:lnTo>
                  <a:lnTo>
                    <a:pt x="271783" y="196842"/>
                  </a:lnTo>
                  <a:lnTo>
                    <a:pt x="407675" y="196842"/>
                  </a:lnTo>
                  <a:lnTo>
                    <a:pt x="543566" y="612397"/>
                  </a:lnTo>
                  <a:lnTo>
                    <a:pt x="679458" y="218713"/>
                  </a:lnTo>
                  <a:lnTo>
                    <a:pt x="815350" y="196842"/>
                  </a:lnTo>
                  <a:lnTo>
                    <a:pt x="951242" y="0"/>
                  </a:lnTo>
                  <a:lnTo>
                    <a:pt x="1087133" y="0"/>
                  </a:lnTo>
                  <a:lnTo>
                    <a:pt x="1223025" y="0"/>
                  </a:lnTo>
                  <a:lnTo>
                    <a:pt x="1358917" y="0"/>
                  </a:lnTo>
                  <a:lnTo>
                    <a:pt x="1494809" y="0"/>
                  </a:lnTo>
                  <a:lnTo>
                    <a:pt x="1630700" y="43742"/>
                  </a:lnTo>
                  <a:lnTo>
                    <a:pt x="1766592" y="43742"/>
                  </a:lnTo>
                  <a:lnTo>
                    <a:pt x="1902484" y="43742"/>
                  </a:lnTo>
                  <a:lnTo>
                    <a:pt x="2038375" y="87485"/>
                  </a:lnTo>
                  <a:lnTo>
                    <a:pt x="2174267" y="262456"/>
                  </a:lnTo>
                  <a:lnTo>
                    <a:pt x="2310159" y="43742"/>
                  </a:lnTo>
                  <a:lnTo>
                    <a:pt x="2446051" y="43742"/>
                  </a:lnTo>
                  <a:lnTo>
                    <a:pt x="2581942" y="65614"/>
                  </a:lnTo>
                  <a:lnTo>
                    <a:pt x="2717834" y="43742"/>
                  </a:lnTo>
                  <a:lnTo>
                    <a:pt x="2853726" y="43742"/>
                  </a:lnTo>
                  <a:lnTo>
                    <a:pt x="2989618" y="65614"/>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765497"/>
            </a:xfrm>
            <a:custGeom>
              <a:avLst/>
              <a:pathLst>
                <a:path w="3397293" h="765497">
                  <a:moveTo>
                    <a:pt x="0" y="765497"/>
                  </a:moveTo>
                  <a:lnTo>
                    <a:pt x="135891" y="0"/>
                  </a:lnTo>
                  <a:lnTo>
                    <a:pt x="271783" y="196842"/>
                  </a:lnTo>
                  <a:lnTo>
                    <a:pt x="407675" y="196842"/>
                  </a:lnTo>
                  <a:lnTo>
                    <a:pt x="543566" y="612397"/>
                  </a:lnTo>
                  <a:lnTo>
                    <a:pt x="679458" y="218713"/>
                  </a:lnTo>
                  <a:lnTo>
                    <a:pt x="815350" y="196842"/>
                  </a:lnTo>
                  <a:lnTo>
                    <a:pt x="951242" y="0"/>
                  </a:lnTo>
                  <a:lnTo>
                    <a:pt x="1087133" y="0"/>
                  </a:lnTo>
                  <a:lnTo>
                    <a:pt x="1223025" y="0"/>
                  </a:lnTo>
                  <a:lnTo>
                    <a:pt x="1358917" y="0"/>
                  </a:lnTo>
                  <a:lnTo>
                    <a:pt x="1494809" y="0"/>
                  </a:lnTo>
                  <a:lnTo>
                    <a:pt x="1630700" y="43742"/>
                  </a:lnTo>
                  <a:lnTo>
                    <a:pt x="1766592" y="43742"/>
                  </a:lnTo>
                  <a:lnTo>
                    <a:pt x="1902484" y="43742"/>
                  </a:lnTo>
                  <a:lnTo>
                    <a:pt x="2038375" y="87485"/>
                  </a:lnTo>
                  <a:lnTo>
                    <a:pt x="2174267" y="262456"/>
                  </a:lnTo>
                  <a:lnTo>
                    <a:pt x="2310159" y="43742"/>
                  </a:lnTo>
                  <a:lnTo>
                    <a:pt x="2446051" y="43742"/>
                  </a:lnTo>
                  <a:lnTo>
                    <a:pt x="2581942" y="65614"/>
                  </a:lnTo>
                  <a:lnTo>
                    <a:pt x="2717834" y="43742"/>
                  </a:lnTo>
                  <a:lnTo>
                    <a:pt x="2853726" y="43742"/>
                  </a:lnTo>
                  <a:lnTo>
                    <a:pt x="2989618" y="65614"/>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765497"/>
            </a:xfrm>
            <a:custGeom>
              <a:avLst/>
              <a:pathLst>
                <a:path w="3397293" h="765497">
                  <a:moveTo>
                    <a:pt x="0" y="765497"/>
                  </a:moveTo>
                  <a:lnTo>
                    <a:pt x="135891" y="0"/>
                  </a:lnTo>
                  <a:lnTo>
                    <a:pt x="271783" y="196842"/>
                  </a:lnTo>
                  <a:lnTo>
                    <a:pt x="407675" y="196842"/>
                  </a:lnTo>
                  <a:lnTo>
                    <a:pt x="543566" y="612397"/>
                  </a:lnTo>
                  <a:lnTo>
                    <a:pt x="679458" y="218713"/>
                  </a:lnTo>
                  <a:lnTo>
                    <a:pt x="815350" y="196842"/>
                  </a:lnTo>
                  <a:lnTo>
                    <a:pt x="951242" y="0"/>
                  </a:lnTo>
                  <a:lnTo>
                    <a:pt x="1087133" y="0"/>
                  </a:lnTo>
                  <a:lnTo>
                    <a:pt x="1223025" y="0"/>
                  </a:lnTo>
                  <a:lnTo>
                    <a:pt x="1358917" y="0"/>
                  </a:lnTo>
                  <a:lnTo>
                    <a:pt x="1494809" y="0"/>
                  </a:lnTo>
                  <a:lnTo>
                    <a:pt x="1630700" y="43742"/>
                  </a:lnTo>
                  <a:lnTo>
                    <a:pt x="1766592" y="43742"/>
                  </a:lnTo>
                  <a:lnTo>
                    <a:pt x="1902484" y="43742"/>
                  </a:lnTo>
                  <a:lnTo>
                    <a:pt x="2038375" y="87485"/>
                  </a:lnTo>
                  <a:lnTo>
                    <a:pt x="2174267" y="262456"/>
                  </a:lnTo>
                  <a:lnTo>
                    <a:pt x="2310159" y="43742"/>
                  </a:lnTo>
                  <a:lnTo>
                    <a:pt x="2446051" y="43742"/>
                  </a:lnTo>
                  <a:lnTo>
                    <a:pt x="2581942" y="65614"/>
                  </a:lnTo>
                  <a:lnTo>
                    <a:pt x="2717834" y="43742"/>
                  </a:lnTo>
                  <a:lnTo>
                    <a:pt x="2853726" y="43742"/>
                  </a:lnTo>
                  <a:lnTo>
                    <a:pt x="2989618" y="65614"/>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160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160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095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7204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8705" y="4990743"/>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60" name="tx60"/>
            <p:cNvSpPr/>
            <p:nvPr/>
          </p:nvSpPr>
          <p:spPr>
            <a:xfrm>
              <a:off x="307668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3913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90551" y="1405107"/>
              <a:ext cx="305812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Marshall Islands, 2000-2025</a:t>
              </a:r>
            </a:p>
          </p:txBody>
        </p:sp>
        <p:sp>
          <p:nvSpPr>
            <p:cNvPr id="63" name="pl63"/>
            <p:cNvSpPr/>
            <p:nvPr/>
          </p:nvSpPr>
          <p:spPr>
            <a:xfrm>
              <a:off x="5267799" y="37024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921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81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714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611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576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472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369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26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163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73534"/>
              <a:ext cx="3397293" cy="1786160"/>
            </a:xfrm>
            <a:custGeom>
              <a:avLst/>
              <a:pathLst>
                <a:path w="3397293" h="1786160">
                  <a:moveTo>
                    <a:pt x="0" y="1786160"/>
                  </a:moveTo>
                  <a:lnTo>
                    <a:pt x="135891" y="0"/>
                  </a:lnTo>
                  <a:lnTo>
                    <a:pt x="271783" y="459298"/>
                  </a:lnTo>
                  <a:lnTo>
                    <a:pt x="407675" y="459298"/>
                  </a:lnTo>
                  <a:lnTo>
                    <a:pt x="543566" y="1428928"/>
                  </a:lnTo>
                  <a:lnTo>
                    <a:pt x="679458" y="510331"/>
                  </a:lnTo>
                  <a:lnTo>
                    <a:pt x="815350" y="459298"/>
                  </a:lnTo>
                  <a:lnTo>
                    <a:pt x="951242" y="0"/>
                  </a:lnTo>
                  <a:lnTo>
                    <a:pt x="1087133" y="0"/>
                  </a:lnTo>
                  <a:lnTo>
                    <a:pt x="1223025" y="0"/>
                  </a:lnTo>
                  <a:lnTo>
                    <a:pt x="1358917" y="0"/>
                  </a:lnTo>
                  <a:lnTo>
                    <a:pt x="1494809" y="0"/>
                  </a:lnTo>
                  <a:lnTo>
                    <a:pt x="1630700" y="102066"/>
                  </a:lnTo>
                  <a:lnTo>
                    <a:pt x="1766592" y="102066"/>
                  </a:lnTo>
                  <a:lnTo>
                    <a:pt x="1902484" y="102066"/>
                  </a:lnTo>
                  <a:lnTo>
                    <a:pt x="2038375" y="204132"/>
                  </a:lnTo>
                  <a:lnTo>
                    <a:pt x="2174267" y="612397"/>
                  </a:lnTo>
                  <a:lnTo>
                    <a:pt x="2310159" y="102066"/>
                  </a:lnTo>
                  <a:lnTo>
                    <a:pt x="2446051" y="102066"/>
                  </a:lnTo>
                  <a:lnTo>
                    <a:pt x="2581942" y="153099"/>
                  </a:lnTo>
                  <a:lnTo>
                    <a:pt x="2717834" y="102066"/>
                  </a:lnTo>
                  <a:lnTo>
                    <a:pt x="2853726" y="102066"/>
                  </a:lnTo>
                  <a:lnTo>
                    <a:pt x="2989618" y="153099"/>
                  </a:lnTo>
                  <a:lnTo>
                    <a:pt x="3125509" y="51033"/>
                  </a:lnTo>
                  <a:lnTo>
                    <a:pt x="3261401" y="51033"/>
                  </a:lnTo>
                  <a:lnTo>
                    <a:pt x="3397293" y="51033"/>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26634"/>
              <a:ext cx="3397293" cy="459298"/>
            </a:xfrm>
            <a:custGeom>
              <a:avLst/>
              <a:pathLst>
                <a:path w="3397293" h="459298">
                  <a:moveTo>
                    <a:pt x="0" y="459298"/>
                  </a:moveTo>
                  <a:lnTo>
                    <a:pt x="135891" y="408265"/>
                  </a:lnTo>
                  <a:lnTo>
                    <a:pt x="271783" y="408265"/>
                  </a:lnTo>
                  <a:lnTo>
                    <a:pt x="407675" y="357232"/>
                  </a:lnTo>
                  <a:lnTo>
                    <a:pt x="543566" y="306198"/>
                  </a:lnTo>
                  <a:lnTo>
                    <a:pt x="679458" y="255165"/>
                  </a:lnTo>
                  <a:lnTo>
                    <a:pt x="815350" y="204132"/>
                  </a:lnTo>
                  <a:lnTo>
                    <a:pt x="951242" y="204132"/>
                  </a:lnTo>
                  <a:lnTo>
                    <a:pt x="1087133" y="153099"/>
                  </a:lnTo>
                  <a:lnTo>
                    <a:pt x="1223025" y="102066"/>
                  </a:lnTo>
                  <a:lnTo>
                    <a:pt x="1358917" y="102066"/>
                  </a:lnTo>
                  <a:lnTo>
                    <a:pt x="1494809" y="51033"/>
                  </a:lnTo>
                  <a:lnTo>
                    <a:pt x="1630700" y="102066"/>
                  </a:lnTo>
                  <a:lnTo>
                    <a:pt x="1766592" y="102066"/>
                  </a:lnTo>
                  <a:lnTo>
                    <a:pt x="1902484" y="102066"/>
                  </a:lnTo>
                  <a:lnTo>
                    <a:pt x="2038375" y="102066"/>
                  </a:lnTo>
                  <a:lnTo>
                    <a:pt x="2174267" y="51033"/>
                  </a:lnTo>
                  <a:lnTo>
                    <a:pt x="2310159" y="51033"/>
                  </a:lnTo>
                  <a:lnTo>
                    <a:pt x="2446051" y="51033"/>
                  </a:lnTo>
                  <a:lnTo>
                    <a:pt x="2581942" y="0"/>
                  </a:lnTo>
                  <a:lnTo>
                    <a:pt x="2717834" y="153099"/>
                  </a:lnTo>
                  <a:lnTo>
                    <a:pt x="2853726" y="255165"/>
                  </a:lnTo>
                  <a:lnTo>
                    <a:pt x="2989618" y="102066"/>
                  </a:lnTo>
                  <a:lnTo>
                    <a:pt x="3125509" y="102066"/>
                  </a:lnTo>
                  <a:lnTo>
                    <a:pt x="3261401" y="102066"/>
                  </a:lnTo>
                  <a:lnTo>
                    <a:pt x="3397293" y="5103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324567"/>
              <a:ext cx="3397293" cy="510331"/>
            </a:xfrm>
            <a:custGeom>
              <a:avLst/>
              <a:pathLst>
                <a:path w="3397293" h="510331">
                  <a:moveTo>
                    <a:pt x="0" y="255165"/>
                  </a:moveTo>
                  <a:lnTo>
                    <a:pt x="135891" y="306198"/>
                  </a:lnTo>
                  <a:lnTo>
                    <a:pt x="271783" y="357232"/>
                  </a:lnTo>
                  <a:lnTo>
                    <a:pt x="407675" y="306198"/>
                  </a:lnTo>
                  <a:lnTo>
                    <a:pt x="543566" y="255165"/>
                  </a:lnTo>
                  <a:lnTo>
                    <a:pt x="679458" y="255165"/>
                  </a:lnTo>
                  <a:lnTo>
                    <a:pt x="815350" y="102066"/>
                  </a:lnTo>
                  <a:lnTo>
                    <a:pt x="951242" y="102066"/>
                  </a:lnTo>
                  <a:lnTo>
                    <a:pt x="1087133" y="51033"/>
                  </a:lnTo>
                  <a:lnTo>
                    <a:pt x="1223025" y="51033"/>
                  </a:lnTo>
                  <a:lnTo>
                    <a:pt x="1358917" y="51033"/>
                  </a:lnTo>
                  <a:lnTo>
                    <a:pt x="1494809" y="51033"/>
                  </a:lnTo>
                  <a:lnTo>
                    <a:pt x="1630700" y="0"/>
                  </a:lnTo>
                  <a:lnTo>
                    <a:pt x="1766592" y="51033"/>
                  </a:lnTo>
                  <a:lnTo>
                    <a:pt x="1902484" y="51033"/>
                  </a:lnTo>
                  <a:lnTo>
                    <a:pt x="2038375" y="51033"/>
                  </a:lnTo>
                  <a:lnTo>
                    <a:pt x="2174267" y="51033"/>
                  </a:lnTo>
                  <a:lnTo>
                    <a:pt x="2310159" y="51033"/>
                  </a:lnTo>
                  <a:lnTo>
                    <a:pt x="2446051" y="102066"/>
                  </a:lnTo>
                  <a:lnTo>
                    <a:pt x="2581942" y="102066"/>
                  </a:lnTo>
                  <a:lnTo>
                    <a:pt x="2717834" y="204132"/>
                  </a:lnTo>
                  <a:lnTo>
                    <a:pt x="2853726" y="510331"/>
                  </a:lnTo>
                  <a:lnTo>
                    <a:pt x="2989618" y="153099"/>
                  </a:lnTo>
                  <a:lnTo>
                    <a:pt x="3125509" y="306198"/>
                  </a:lnTo>
                  <a:lnTo>
                    <a:pt x="3261401" y="306198"/>
                  </a:lnTo>
                  <a:lnTo>
                    <a:pt x="3397293" y="306198"/>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2663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73534"/>
              <a:ext cx="3397293" cy="1786160"/>
            </a:xfrm>
            <a:custGeom>
              <a:avLst/>
              <a:pathLst>
                <a:path w="3397293" h="1786160">
                  <a:moveTo>
                    <a:pt x="0" y="1786160"/>
                  </a:moveTo>
                  <a:lnTo>
                    <a:pt x="135891" y="0"/>
                  </a:lnTo>
                  <a:lnTo>
                    <a:pt x="271783" y="459298"/>
                  </a:lnTo>
                  <a:lnTo>
                    <a:pt x="407675" y="459298"/>
                  </a:lnTo>
                  <a:lnTo>
                    <a:pt x="543566" y="1428928"/>
                  </a:lnTo>
                  <a:lnTo>
                    <a:pt x="679458" y="510331"/>
                  </a:lnTo>
                  <a:lnTo>
                    <a:pt x="815350" y="459298"/>
                  </a:lnTo>
                  <a:lnTo>
                    <a:pt x="951242" y="0"/>
                  </a:lnTo>
                  <a:lnTo>
                    <a:pt x="1087133" y="0"/>
                  </a:lnTo>
                  <a:lnTo>
                    <a:pt x="1223025" y="0"/>
                  </a:lnTo>
                  <a:lnTo>
                    <a:pt x="1358917" y="0"/>
                  </a:lnTo>
                  <a:lnTo>
                    <a:pt x="1494809" y="0"/>
                  </a:lnTo>
                  <a:lnTo>
                    <a:pt x="1630700" y="102066"/>
                  </a:lnTo>
                  <a:lnTo>
                    <a:pt x="1766592" y="102066"/>
                  </a:lnTo>
                  <a:lnTo>
                    <a:pt x="1902484" y="102066"/>
                  </a:lnTo>
                  <a:lnTo>
                    <a:pt x="2038375" y="204132"/>
                  </a:lnTo>
                  <a:lnTo>
                    <a:pt x="2174267" y="612397"/>
                  </a:lnTo>
                  <a:lnTo>
                    <a:pt x="2310159" y="102066"/>
                  </a:lnTo>
                  <a:lnTo>
                    <a:pt x="2446051" y="102066"/>
                  </a:lnTo>
                  <a:lnTo>
                    <a:pt x="2581942" y="153099"/>
                  </a:lnTo>
                  <a:lnTo>
                    <a:pt x="2717834" y="102066"/>
                  </a:lnTo>
                  <a:lnTo>
                    <a:pt x="2853726" y="102066"/>
                  </a:lnTo>
                  <a:lnTo>
                    <a:pt x="2989618" y="153099"/>
                  </a:lnTo>
                  <a:lnTo>
                    <a:pt x="3125509" y="51033"/>
                  </a:lnTo>
                  <a:lnTo>
                    <a:pt x="3261401" y="51033"/>
                  </a:lnTo>
                  <a:lnTo>
                    <a:pt x="3397293" y="5103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73534"/>
              <a:ext cx="3397293" cy="1786160"/>
            </a:xfrm>
            <a:custGeom>
              <a:avLst/>
              <a:pathLst>
                <a:path w="3397293" h="1786160">
                  <a:moveTo>
                    <a:pt x="0" y="1786160"/>
                  </a:moveTo>
                  <a:lnTo>
                    <a:pt x="135891" y="0"/>
                  </a:lnTo>
                  <a:lnTo>
                    <a:pt x="271783" y="459298"/>
                  </a:lnTo>
                  <a:lnTo>
                    <a:pt x="407675" y="459298"/>
                  </a:lnTo>
                  <a:lnTo>
                    <a:pt x="543566" y="1428928"/>
                  </a:lnTo>
                  <a:lnTo>
                    <a:pt x="679458" y="510331"/>
                  </a:lnTo>
                  <a:lnTo>
                    <a:pt x="815350" y="459298"/>
                  </a:lnTo>
                  <a:lnTo>
                    <a:pt x="951242" y="0"/>
                  </a:lnTo>
                  <a:lnTo>
                    <a:pt x="1087133" y="0"/>
                  </a:lnTo>
                  <a:lnTo>
                    <a:pt x="1223025" y="0"/>
                  </a:lnTo>
                  <a:lnTo>
                    <a:pt x="1358917" y="0"/>
                  </a:lnTo>
                  <a:lnTo>
                    <a:pt x="1494809" y="0"/>
                  </a:lnTo>
                  <a:lnTo>
                    <a:pt x="1630700" y="102066"/>
                  </a:lnTo>
                  <a:lnTo>
                    <a:pt x="1766592" y="102066"/>
                  </a:lnTo>
                  <a:lnTo>
                    <a:pt x="1902484" y="102066"/>
                  </a:lnTo>
                  <a:lnTo>
                    <a:pt x="2038375" y="204132"/>
                  </a:lnTo>
                  <a:lnTo>
                    <a:pt x="2174267" y="612397"/>
                  </a:lnTo>
                  <a:lnTo>
                    <a:pt x="2310159" y="102066"/>
                  </a:lnTo>
                  <a:lnTo>
                    <a:pt x="2446051" y="102066"/>
                  </a:lnTo>
                  <a:lnTo>
                    <a:pt x="2581942" y="153099"/>
                  </a:lnTo>
                  <a:lnTo>
                    <a:pt x="2717834" y="102066"/>
                  </a:lnTo>
                  <a:lnTo>
                    <a:pt x="2853726" y="102066"/>
                  </a:lnTo>
                  <a:lnTo>
                    <a:pt x="2989618" y="153099"/>
                  </a:lnTo>
                  <a:lnTo>
                    <a:pt x="3125509" y="51033"/>
                  </a:lnTo>
                  <a:lnTo>
                    <a:pt x="3261401" y="51033"/>
                  </a:lnTo>
                  <a:lnTo>
                    <a:pt x="3397293" y="51033"/>
                  </a:lnTo>
                </a:path>
              </a:pathLst>
            </a:custGeom>
            <a:ln w="27101" cap="flat">
              <a:solidFill>
                <a:srgbClr val="0058AB">
                  <a:alpha val="100000"/>
                </a:srgbClr>
              </a:solidFill>
              <a:prstDash val="solid"/>
              <a:round/>
            </a:ln>
          </p:spPr>
          <p:txBody>
            <a:bodyPr/>
            <a:lstStyle/>
            <a:p/>
          </p:txBody>
        </p:sp>
        <p:sp>
          <p:nvSpPr>
            <p:cNvPr id="86" name="tx86"/>
            <p:cNvSpPr/>
            <p:nvPr/>
          </p:nvSpPr>
          <p:spPr>
            <a:xfrm>
              <a:off x="8902429" y="24385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902429" y="259196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88" name="tx88"/>
            <p:cNvSpPr/>
            <p:nvPr/>
          </p:nvSpPr>
          <p:spPr>
            <a:xfrm>
              <a:off x="5003259" y="390544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a:off x="5003259" y="33951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0" name="tx90"/>
            <p:cNvSpPr/>
            <p:nvPr/>
          </p:nvSpPr>
          <p:spPr>
            <a:xfrm>
              <a:off x="5003259" y="28848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127474" y="237451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049780" y="18641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0" name="tx10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1" name="pl101"/>
            <p:cNvSpPr/>
            <p:nvPr/>
          </p:nvSpPr>
          <p:spPr>
            <a:xfrm>
              <a:off x="57583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57583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712628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88873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5" name="tx105"/>
            <p:cNvSpPr/>
            <p:nvPr/>
          </p:nvSpPr>
          <p:spPr>
            <a:xfrm>
              <a:off x="6025404" y="4990743"/>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106" name="tx106"/>
            <p:cNvSpPr/>
            <p:nvPr/>
          </p:nvSpPr>
          <p:spPr>
            <a:xfrm>
              <a:off x="739338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815583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08" name="tx10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9" name="pl109"/>
            <p:cNvSpPr/>
            <p:nvPr/>
          </p:nvSpPr>
          <p:spPr>
            <a:xfrm>
              <a:off x="22100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39958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57815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75672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1029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8886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6744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4601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317178" y="5887395"/>
              <a:ext cx="7321564" cy="114824"/>
            </a:xfrm>
            <a:prstGeom prst="rect">
              <a:avLst/>
            </a:prstGeom>
            <a:solidFill>
              <a:srgbClr val="1CABE2">
                <a:alpha val="80000"/>
              </a:srgbClr>
            </a:solidFill>
          </p:spPr>
          <p:txBody>
            <a:bodyPr/>
            <a:lstStyle/>
            <a:p/>
          </p:txBody>
        </p:sp>
        <p:sp>
          <p:nvSpPr>
            <p:cNvPr id="122" name="rc122"/>
            <p:cNvSpPr/>
            <p:nvPr/>
          </p:nvSpPr>
          <p:spPr>
            <a:xfrm>
              <a:off x="1317178" y="5743865"/>
              <a:ext cx="2678621" cy="114824"/>
            </a:xfrm>
            <a:prstGeom prst="rect">
              <a:avLst/>
            </a:prstGeom>
            <a:solidFill>
              <a:srgbClr val="1CABE2">
                <a:alpha val="80000"/>
              </a:srgbClr>
            </a:solidFill>
          </p:spPr>
          <p:txBody>
            <a:bodyPr/>
            <a:lstStyle/>
            <a:p/>
          </p:txBody>
        </p:sp>
        <p:sp>
          <p:nvSpPr>
            <p:cNvPr id="123" name="rc123"/>
            <p:cNvSpPr/>
            <p:nvPr/>
          </p:nvSpPr>
          <p:spPr>
            <a:xfrm>
              <a:off x="1317178" y="5600334"/>
              <a:ext cx="2500046" cy="114824"/>
            </a:xfrm>
            <a:prstGeom prst="rect">
              <a:avLst/>
            </a:prstGeom>
            <a:solidFill>
              <a:srgbClr val="1CABE2">
                <a:alpha val="80000"/>
              </a:srgbClr>
            </a:solidFill>
          </p:spPr>
          <p:txBody>
            <a:bodyPr/>
            <a:lstStyle/>
            <a:p/>
          </p:txBody>
        </p:sp>
        <p:sp>
          <p:nvSpPr>
            <p:cNvPr id="124" name="tx12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294753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4733284"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0" name="tx130"/>
            <p:cNvSpPr/>
            <p:nvPr/>
          </p:nvSpPr>
          <p:spPr>
            <a:xfrm>
              <a:off x="6519032" y="610607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1" name="tx131"/>
            <p:cNvSpPr/>
            <p:nvPr/>
          </p:nvSpPr>
          <p:spPr>
            <a:xfrm>
              <a:off x="830477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2" name="tx13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Marshall Islands (98%) was 8 percentage points higher than the global average (90%) and 7 percentage points higher than the average across all EAPR countries (91%).
National DTP1 coverage was 2 percentage points higher than in 2019 (96%).
The number of zero-dose children remained approximately the same (&lt;100) as in 2019.</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Marshall Islands DTP1 coverage was 98% - this is 2 percentage points higher than in 2019 and higher than both the global and regional averages.</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Marshall Islands ranked number 20 out of 27 countries for lowest DTP1 coverage (based on tied ranks).
Marshall Islands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Marshall Islands had DTP1 coverage of 98%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F26A21">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Marshall Islands ranked number 21 out of 27 countries with &lt;100 zero-dose children.
In 2025, Marshall Islands ranked number 22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9124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502960"/>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714676"/>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192639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897102"/>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108818"/>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320533"/>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11313" y="4107574"/>
              <a:ext cx="206534" cy="577812"/>
            </a:xfrm>
            <a:prstGeom prst="rect">
              <a:avLst/>
            </a:prstGeom>
            <a:solidFill>
              <a:srgbClr val="80BD41">
                <a:alpha val="100000"/>
              </a:srgbClr>
            </a:solidFill>
          </p:spPr>
          <p:txBody>
            <a:bodyPr/>
            <a:lstStyle/>
            <a:p/>
          </p:txBody>
        </p:sp>
        <p:sp>
          <p:nvSpPr>
            <p:cNvPr id="27" name="rc27"/>
            <p:cNvSpPr/>
            <p:nvPr/>
          </p:nvSpPr>
          <p:spPr>
            <a:xfrm>
              <a:off x="1211313" y="3203412"/>
              <a:ext cx="206534" cy="533668"/>
            </a:xfrm>
            <a:prstGeom prst="rect">
              <a:avLst/>
            </a:prstGeom>
            <a:solidFill>
              <a:srgbClr val="0058AB">
                <a:alpha val="100000"/>
              </a:srgbClr>
            </a:solidFill>
          </p:spPr>
          <p:txBody>
            <a:bodyPr/>
            <a:lstStyle/>
            <a:p/>
          </p:txBody>
        </p:sp>
        <p:sp>
          <p:nvSpPr>
            <p:cNvPr id="28" name="rc28"/>
            <p:cNvSpPr/>
            <p:nvPr/>
          </p:nvSpPr>
          <p:spPr>
            <a:xfrm>
              <a:off x="1211313" y="3737081"/>
              <a:ext cx="206534" cy="370493"/>
            </a:xfrm>
            <a:prstGeom prst="rect">
              <a:avLst/>
            </a:prstGeom>
            <a:solidFill>
              <a:srgbClr val="1CABE2">
                <a:alpha val="100000"/>
              </a:srgbClr>
            </a:solidFill>
          </p:spPr>
          <p:txBody>
            <a:bodyPr/>
            <a:lstStyle/>
            <a:p/>
          </p:txBody>
        </p:sp>
        <p:sp>
          <p:nvSpPr>
            <p:cNvPr id="29" name="rc29"/>
            <p:cNvSpPr/>
            <p:nvPr/>
          </p:nvSpPr>
          <p:spPr>
            <a:xfrm>
              <a:off x="1440796" y="3974354"/>
              <a:ext cx="206534" cy="711032"/>
            </a:xfrm>
            <a:prstGeom prst="rect">
              <a:avLst/>
            </a:prstGeom>
            <a:solidFill>
              <a:srgbClr val="80BD41">
                <a:alpha val="100000"/>
              </a:srgbClr>
            </a:solidFill>
          </p:spPr>
          <p:txBody>
            <a:bodyPr/>
            <a:lstStyle/>
            <a:p/>
          </p:txBody>
        </p:sp>
        <p:sp>
          <p:nvSpPr>
            <p:cNvPr id="30" name="rc30"/>
            <p:cNvSpPr/>
            <p:nvPr/>
          </p:nvSpPr>
          <p:spPr>
            <a:xfrm>
              <a:off x="1440796" y="3204200"/>
              <a:ext cx="206534" cy="14977"/>
            </a:xfrm>
            <a:prstGeom prst="rect">
              <a:avLst/>
            </a:prstGeom>
            <a:solidFill>
              <a:srgbClr val="0058AB">
                <a:alpha val="100000"/>
              </a:srgbClr>
            </a:solidFill>
          </p:spPr>
          <p:txBody>
            <a:bodyPr/>
            <a:lstStyle/>
            <a:p/>
          </p:txBody>
        </p:sp>
        <p:sp>
          <p:nvSpPr>
            <p:cNvPr id="31" name="rc31"/>
            <p:cNvSpPr/>
            <p:nvPr/>
          </p:nvSpPr>
          <p:spPr>
            <a:xfrm>
              <a:off x="1440796" y="3219178"/>
              <a:ext cx="206534" cy="755176"/>
            </a:xfrm>
            <a:prstGeom prst="rect">
              <a:avLst/>
            </a:prstGeom>
            <a:solidFill>
              <a:srgbClr val="1CABE2">
                <a:alpha val="100000"/>
              </a:srgbClr>
            </a:solidFill>
          </p:spPr>
          <p:txBody>
            <a:bodyPr/>
            <a:lstStyle/>
            <a:p/>
          </p:txBody>
        </p:sp>
        <p:sp>
          <p:nvSpPr>
            <p:cNvPr id="32" name="rc32"/>
            <p:cNvSpPr/>
            <p:nvPr/>
          </p:nvSpPr>
          <p:spPr>
            <a:xfrm>
              <a:off x="1670279" y="3499807"/>
              <a:ext cx="206534" cy="1185579"/>
            </a:xfrm>
            <a:prstGeom prst="rect">
              <a:avLst/>
            </a:prstGeom>
            <a:solidFill>
              <a:srgbClr val="80BD41">
                <a:alpha val="100000"/>
              </a:srgbClr>
            </a:solidFill>
          </p:spPr>
          <p:txBody>
            <a:bodyPr/>
            <a:lstStyle/>
            <a:p/>
          </p:txBody>
        </p:sp>
        <p:sp>
          <p:nvSpPr>
            <p:cNvPr id="33" name="rc33"/>
            <p:cNvSpPr/>
            <p:nvPr/>
          </p:nvSpPr>
          <p:spPr>
            <a:xfrm>
              <a:off x="1670279" y="3203412"/>
              <a:ext cx="206534" cy="148197"/>
            </a:xfrm>
            <a:prstGeom prst="rect">
              <a:avLst/>
            </a:prstGeom>
            <a:solidFill>
              <a:srgbClr val="0058AB">
                <a:alpha val="100000"/>
              </a:srgbClr>
            </a:solidFill>
          </p:spPr>
          <p:txBody>
            <a:bodyPr/>
            <a:lstStyle/>
            <a:p/>
          </p:txBody>
        </p:sp>
        <p:sp>
          <p:nvSpPr>
            <p:cNvPr id="34" name="rc34"/>
            <p:cNvSpPr/>
            <p:nvPr/>
          </p:nvSpPr>
          <p:spPr>
            <a:xfrm>
              <a:off x="1670279" y="3351609"/>
              <a:ext cx="206534" cy="148197"/>
            </a:xfrm>
            <a:prstGeom prst="rect">
              <a:avLst/>
            </a:prstGeom>
            <a:solidFill>
              <a:srgbClr val="1CABE2">
                <a:alpha val="100000"/>
              </a:srgbClr>
            </a:solidFill>
          </p:spPr>
          <p:txBody>
            <a:bodyPr/>
            <a:lstStyle/>
            <a:p/>
          </p:txBody>
        </p:sp>
        <p:sp>
          <p:nvSpPr>
            <p:cNvPr id="35" name="rc35"/>
            <p:cNvSpPr/>
            <p:nvPr/>
          </p:nvSpPr>
          <p:spPr>
            <a:xfrm>
              <a:off x="1899761" y="3674018"/>
              <a:ext cx="206534" cy="1011368"/>
            </a:xfrm>
            <a:prstGeom prst="rect">
              <a:avLst/>
            </a:prstGeom>
            <a:solidFill>
              <a:srgbClr val="80BD41">
                <a:alpha val="100000"/>
              </a:srgbClr>
            </a:solidFill>
          </p:spPr>
          <p:txBody>
            <a:bodyPr/>
            <a:lstStyle/>
            <a:p/>
          </p:txBody>
        </p:sp>
        <p:sp>
          <p:nvSpPr>
            <p:cNvPr id="36" name="rc36"/>
            <p:cNvSpPr/>
            <p:nvPr/>
          </p:nvSpPr>
          <p:spPr>
            <a:xfrm>
              <a:off x="1899761" y="3197894"/>
              <a:ext cx="206534" cy="148985"/>
            </a:xfrm>
            <a:prstGeom prst="rect">
              <a:avLst/>
            </a:prstGeom>
            <a:solidFill>
              <a:srgbClr val="0058AB">
                <a:alpha val="100000"/>
              </a:srgbClr>
            </a:solidFill>
          </p:spPr>
          <p:txBody>
            <a:bodyPr/>
            <a:lstStyle/>
            <a:p/>
          </p:txBody>
        </p:sp>
        <p:sp>
          <p:nvSpPr>
            <p:cNvPr id="37" name="rc37"/>
            <p:cNvSpPr/>
            <p:nvPr/>
          </p:nvSpPr>
          <p:spPr>
            <a:xfrm>
              <a:off x="1899761" y="3346880"/>
              <a:ext cx="206534" cy="327138"/>
            </a:xfrm>
            <a:prstGeom prst="rect">
              <a:avLst/>
            </a:prstGeom>
            <a:solidFill>
              <a:srgbClr val="1CABE2">
                <a:alpha val="100000"/>
              </a:srgbClr>
            </a:solidFill>
          </p:spPr>
          <p:txBody>
            <a:bodyPr/>
            <a:lstStyle/>
            <a:p/>
          </p:txBody>
        </p:sp>
        <p:sp>
          <p:nvSpPr>
            <p:cNvPr id="38" name="rc38"/>
            <p:cNvSpPr/>
            <p:nvPr/>
          </p:nvSpPr>
          <p:spPr>
            <a:xfrm>
              <a:off x="2129244" y="3734716"/>
              <a:ext cx="206534" cy="950671"/>
            </a:xfrm>
            <a:prstGeom prst="rect">
              <a:avLst/>
            </a:prstGeom>
            <a:solidFill>
              <a:srgbClr val="80BD41">
                <a:alpha val="100000"/>
              </a:srgbClr>
            </a:solidFill>
          </p:spPr>
          <p:txBody>
            <a:bodyPr/>
            <a:lstStyle/>
            <a:p/>
          </p:txBody>
        </p:sp>
        <p:sp>
          <p:nvSpPr>
            <p:cNvPr id="39" name="rc39"/>
            <p:cNvSpPr/>
            <p:nvPr/>
          </p:nvSpPr>
          <p:spPr>
            <a:xfrm>
              <a:off x="2129244" y="3200259"/>
              <a:ext cx="206534" cy="430403"/>
            </a:xfrm>
            <a:prstGeom prst="rect">
              <a:avLst/>
            </a:prstGeom>
            <a:solidFill>
              <a:srgbClr val="0058AB">
                <a:alpha val="100000"/>
              </a:srgbClr>
            </a:solidFill>
          </p:spPr>
          <p:txBody>
            <a:bodyPr/>
            <a:lstStyle/>
            <a:p/>
          </p:txBody>
        </p:sp>
        <p:sp>
          <p:nvSpPr>
            <p:cNvPr id="40" name="rc40"/>
            <p:cNvSpPr/>
            <p:nvPr/>
          </p:nvSpPr>
          <p:spPr>
            <a:xfrm>
              <a:off x="2129244" y="3630662"/>
              <a:ext cx="206534" cy="104053"/>
            </a:xfrm>
            <a:prstGeom prst="rect">
              <a:avLst/>
            </a:prstGeom>
            <a:solidFill>
              <a:srgbClr val="1CABE2">
                <a:alpha val="100000"/>
              </a:srgbClr>
            </a:solidFill>
          </p:spPr>
          <p:txBody>
            <a:bodyPr/>
            <a:lstStyle/>
            <a:p/>
          </p:txBody>
        </p:sp>
        <p:sp>
          <p:nvSpPr>
            <p:cNvPr id="41" name="rc41"/>
            <p:cNvSpPr/>
            <p:nvPr/>
          </p:nvSpPr>
          <p:spPr>
            <a:xfrm>
              <a:off x="2358727" y="3546316"/>
              <a:ext cx="206534" cy="1139071"/>
            </a:xfrm>
            <a:prstGeom prst="rect">
              <a:avLst/>
            </a:prstGeom>
            <a:solidFill>
              <a:srgbClr val="80BD41">
                <a:alpha val="100000"/>
              </a:srgbClr>
            </a:solidFill>
          </p:spPr>
          <p:txBody>
            <a:bodyPr/>
            <a:lstStyle/>
            <a:p/>
          </p:txBody>
        </p:sp>
        <p:sp>
          <p:nvSpPr>
            <p:cNvPr id="42" name="rc42"/>
            <p:cNvSpPr/>
            <p:nvPr/>
          </p:nvSpPr>
          <p:spPr>
            <a:xfrm>
              <a:off x="2358727" y="3206565"/>
              <a:ext cx="206534" cy="162386"/>
            </a:xfrm>
            <a:prstGeom prst="rect">
              <a:avLst/>
            </a:prstGeom>
            <a:solidFill>
              <a:srgbClr val="0058AB">
                <a:alpha val="100000"/>
              </a:srgbClr>
            </a:solidFill>
          </p:spPr>
          <p:txBody>
            <a:bodyPr/>
            <a:lstStyle/>
            <a:p/>
          </p:txBody>
        </p:sp>
        <p:sp>
          <p:nvSpPr>
            <p:cNvPr id="43" name="rc43"/>
            <p:cNvSpPr/>
            <p:nvPr/>
          </p:nvSpPr>
          <p:spPr>
            <a:xfrm>
              <a:off x="2358727" y="3368952"/>
              <a:ext cx="206534" cy="177364"/>
            </a:xfrm>
            <a:prstGeom prst="rect">
              <a:avLst/>
            </a:prstGeom>
            <a:solidFill>
              <a:srgbClr val="1CABE2">
                <a:alpha val="100000"/>
              </a:srgbClr>
            </a:solidFill>
          </p:spPr>
          <p:txBody>
            <a:bodyPr/>
            <a:lstStyle/>
            <a:p/>
          </p:txBody>
        </p:sp>
        <p:sp>
          <p:nvSpPr>
            <p:cNvPr id="44" name="rc44"/>
            <p:cNvSpPr/>
            <p:nvPr/>
          </p:nvSpPr>
          <p:spPr>
            <a:xfrm>
              <a:off x="2588210" y="3607014"/>
              <a:ext cx="206534" cy="1078373"/>
            </a:xfrm>
            <a:prstGeom prst="rect">
              <a:avLst/>
            </a:prstGeom>
            <a:solidFill>
              <a:srgbClr val="80BD41">
                <a:alpha val="100000"/>
              </a:srgbClr>
            </a:solidFill>
          </p:spPr>
          <p:txBody>
            <a:bodyPr/>
            <a:lstStyle/>
            <a:p/>
          </p:txBody>
        </p:sp>
        <p:sp>
          <p:nvSpPr>
            <p:cNvPr id="45" name="rc45"/>
            <p:cNvSpPr/>
            <p:nvPr/>
          </p:nvSpPr>
          <p:spPr>
            <a:xfrm>
              <a:off x="2588210" y="3228637"/>
              <a:ext cx="206534" cy="145832"/>
            </a:xfrm>
            <a:prstGeom prst="rect">
              <a:avLst/>
            </a:prstGeom>
            <a:solidFill>
              <a:srgbClr val="0058AB">
                <a:alpha val="100000"/>
              </a:srgbClr>
            </a:solidFill>
          </p:spPr>
          <p:txBody>
            <a:bodyPr/>
            <a:lstStyle/>
            <a:p/>
          </p:txBody>
        </p:sp>
        <p:sp>
          <p:nvSpPr>
            <p:cNvPr id="46" name="rc46"/>
            <p:cNvSpPr/>
            <p:nvPr/>
          </p:nvSpPr>
          <p:spPr>
            <a:xfrm>
              <a:off x="2588210" y="3374470"/>
              <a:ext cx="206534" cy="232543"/>
            </a:xfrm>
            <a:prstGeom prst="rect">
              <a:avLst/>
            </a:prstGeom>
            <a:solidFill>
              <a:srgbClr val="1CABE2">
                <a:alpha val="100000"/>
              </a:srgbClr>
            </a:solidFill>
          </p:spPr>
          <p:txBody>
            <a:bodyPr/>
            <a:lstStyle/>
            <a:p/>
          </p:txBody>
        </p:sp>
        <p:sp>
          <p:nvSpPr>
            <p:cNvPr id="47" name="rc47"/>
            <p:cNvSpPr/>
            <p:nvPr/>
          </p:nvSpPr>
          <p:spPr>
            <a:xfrm>
              <a:off x="2817692" y="3365010"/>
              <a:ext cx="206534" cy="1320376"/>
            </a:xfrm>
            <a:prstGeom prst="rect">
              <a:avLst/>
            </a:prstGeom>
            <a:solidFill>
              <a:srgbClr val="80BD41">
                <a:alpha val="100000"/>
              </a:srgbClr>
            </a:solidFill>
          </p:spPr>
          <p:txBody>
            <a:bodyPr/>
            <a:lstStyle/>
            <a:p/>
          </p:txBody>
        </p:sp>
        <p:sp>
          <p:nvSpPr>
            <p:cNvPr id="48" name="rc48"/>
            <p:cNvSpPr/>
            <p:nvPr/>
          </p:nvSpPr>
          <p:spPr>
            <a:xfrm>
              <a:off x="2817692" y="3265686"/>
              <a:ext cx="206534" cy="14189"/>
            </a:xfrm>
            <a:prstGeom prst="rect">
              <a:avLst/>
            </a:prstGeom>
            <a:solidFill>
              <a:srgbClr val="0058AB">
                <a:alpha val="100000"/>
              </a:srgbClr>
            </a:solidFill>
          </p:spPr>
          <p:txBody>
            <a:bodyPr/>
            <a:lstStyle/>
            <a:p/>
          </p:txBody>
        </p:sp>
        <p:sp>
          <p:nvSpPr>
            <p:cNvPr id="49" name="rc49"/>
            <p:cNvSpPr/>
            <p:nvPr/>
          </p:nvSpPr>
          <p:spPr>
            <a:xfrm>
              <a:off x="2817692" y="3279876"/>
              <a:ext cx="206534" cy="85134"/>
            </a:xfrm>
            <a:prstGeom prst="rect">
              <a:avLst/>
            </a:prstGeom>
            <a:solidFill>
              <a:srgbClr val="1CABE2">
                <a:alpha val="100000"/>
              </a:srgbClr>
            </a:solidFill>
          </p:spPr>
          <p:txBody>
            <a:bodyPr/>
            <a:lstStyle/>
            <a:p/>
          </p:txBody>
        </p:sp>
        <p:sp>
          <p:nvSpPr>
            <p:cNvPr id="50" name="rc50"/>
            <p:cNvSpPr/>
            <p:nvPr/>
          </p:nvSpPr>
          <p:spPr>
            <a:xfrm>
              <a:off x="3047175" y="3383929"/>
              <a:ext cx="206534" cy="1301457"/>
            </a:xfrm>
            <a:prstGeom prst="rect">
              <a:avLst/>
            </a:prstGeom>
            <a:solidFill>
              <a:srgbClr val="80BD41">
                <a:alpha val="100000"/>
              </a:srgbClr>
            </a:solidFill>
          </p:spPr>
          <p:txBody>
            <a:bodyPr/>
            <a:lstStyle/>
            <a:p/>
          </p:txBody>
        </p:sp>
        <p:sp>
          <p:nvSpPr>
            <p:cNvPr id="51" name="rc51"/>
            <p:cNvSpPr/>
            <p:nvPr/>
          </p:nvSpPr>
          <p:spPr>
            <a:xfrm>
              <a:off x="3047175" y="3315348"/>
              <a:ext cx="206534" cy="13400"/>
            </a:xfrm>
            <a:prstGeom prst="rect">
              <a:avLst/>
            </a:prstGeom>
            <a:solidFill>
              <a:srgbClr val="0058AB">
                <a:alpha val="100000"/>
              </a:srgbClr>
            </a:solidFill>
          </p:spPr>
          <p:txBody>
            <a:bodyPr/>
            <a:lstStyle/>
            <a:p/>
          </p:txBody>
        </p:sp>
        <p:sp>
          <p:nvSpPr>
            <p:cNvPr id="52" name="rc52"/>
            <p:cNvSpPr/>
            <p:nvPr/>
          </p:nvSpPr>
          <p:spPr>
            <a:xfrm>
              <a:off x="3047175" y="3328749"/>
              <a:ext cx="206534" cy="55179"/>
            </a:xfrm>
            <a:prstGeom prst="rect">
              <a:avLst/>
            </a:prstGeom>
            <a:solidFill>
              <a:srgbClr val="1CABE2">
                <a:alpha val="100000"/>
              </a:srgbClr>
            </a:solidFill>
          </p:spPr>
          <p:txBody>
            <a:bodyPr/>
            <a:lstStyle/>
            <a:p/>
          </p:txBody>
        </p:sp>
        <p:sp>
          <p:nvSpPr>
            <p:cNvPr id="53" name="rc53"/>
            <p:cNvSpPr/>
            <p:nvPr/>
          </p:nvSpPr>
          <p:spPr>
            <a:xfrm>
              <a:off x="3276658" y="3428861"/>
              <a:ext cx="206534" cy="1256525"/>
            </a:xfrm>
            <a:prstGeom prst="rect">
              <a:avLst/>
            </a:prstGeom>
            <a:solidFill>
              <a:srgbClr val="80BD41">
                <a:alpha val="100000"/>
              </a:srgbClr>
            </a:solidFill>
          </p:spPr>
          <p:txBody>
            <a:bodyPr/>
            <a:lstStyle/>
            <a:p/>
          </p:txBody>
        </p:sp>
        <p:sp>
          <p:nvSpPr>
            <p:cNvPr id="54" name="rc54"/>
            <p:cNvSpPr/>
            <p:nvPr/>
          </p:nvSpPr>
          <p:spPr>
            <a:xfrm>
              <a:off x="3276658" y="3376835"/>
              <a:ext cx="206534" cy="13400"/>
            </a:xfrm>
            <a:prstGeom prst="rect">
              <a:avLst/>
            </a:prstGeom>
            <a:solidFill>
              <a:srgbClr val="0058AB">
                <a:alpha val="100000"/>
              </a:srgbClr>
            </a:solidFill>
          </p:spPr>
          <p:txBody>
            <a:bodyPr/>
            <a:lstStyle/>
            <a:p/>
          </p:txBody>
        </p:sp>
        <p:sp>
          <p:nvSpPr>
            <p:cNvPr id="55" name="rc55"/>
            <p:cNvSpPr/>
            <p:nvPr/>
          </p:nvSpPr>
          <p:spPr>
            <a:xfrm>
              <a:off x="3276658" y="3390235"/>
              <a:ext cx="206534" cy="38625"/>
            </a:xfrm>
            <a:prstGeom prst="rect">
              <a:avLst/>
            </a:prstGeom>
            <a:solidFill>
              <a:srgbClr val="1CABE2">
                <a:alpha val="100000"/>
              </a:srgbClr>
            </a:solidFill>
          </p:spPr>
          <p:txBody>
            <a:bodyPr/>
            <a:lstStyle/>
            <a:p/>
          </p:txBody>
        </p:sp>
        <p:sp>
          <p:nvSpPr>
            <p:cNvPr id="56" name="rc56"/>
            <p:cNvSpPr/>
            <p:nvPr/>
          </p:nvSpPr>
          <p:spPr>
            <a:xfrm>
              <a:off x="3506141" y="3524244"/>
              <a:ext cx="206534" cy="1161143"/>
            </a:xfrm>
            <a:prstGeom prst="rect">
              <a:avLst/>
            </a:prstGeom>
            <a:solidFill>
              <a:srgbClr val="80BD41">
                <a:alpha val="100000"/>
              </a:srgbClr>
            </a:solidFill>
          </p:spPr>
          <p:txBody>
            <a:bodyPr/>
            <a:lstStyle/>
            <a:p/>
          </p:txBody>
        </p:sp>
        <p:sp>
          <p:nvSpPr>
            <p:cNvPr id="57" name="rc57"/>
            <p:cNvSpPr/>
            <p:nvPr/>
          </p:nvSpPr>
          <p:spPr>
            <a:xfrm>
              <a:off x="3506141" y="3450145"/>
              <a:ext cx="206534" cy="12612"/>
            </a:xfrm>
            <a:prstGeom prst="rect">
              <a:avLst/>
            </a:prstGeom>
            <a:solidFill>
              <a:srgbClr val="0058AB">
                <a:alpha val="100000"/>
              </a:srgbClr>
            </a:solidFill>
          </p:spPr>
          <p:txBody>
            <a:bodyPr/>
            <a:lstStyle/>
            <a:p/>
          </p:txBody>
        </p:sp>
        <p:sp>
          <p:nvSpPr>
            <p:cNvPr id="58" name="rc58"/>
            <p:cNvSpPr/>
            <p:nvPr/>
          </p:nvSpPr>
          <p:spPr>
            <a:xfrm>
              <a:off x="3506141" y="3462758"/>
              <a:ext cx="206534" cy="61486"/>
            </a:xfrm>
            <a:prstGeom prst="rect">
              <a:avLst/>
            </a:prstGeom>
            <a:solidFill>
              <a:srgbClr val="1CABE2">
                <a:alpha val="100000"/>
              </a:srgbClr>
            </a:solidFill>
          </p:spPr>
          <p:txBody>
            <a:bodyPr/>
            <a:lstStyle/>
            <a:p/>
          </p:txBody>
        </p:sp>
        <p:sp>
          <p:nvSpPr>
            <p:cNvPr id="59" name="rc59"/>
            <p:cNvSpPr/>
            <p:nvPr/>
          </p:nvSpPr>
          <p:spPr>
            <a:xfrm>
              <a:off x="3735623" y="3672441"/>
              <a:ext cx="206534" cy="1012945"/>
            </a:xfrm>
            <a:prstGeom prst="rect">
              <a:avLst/>
            </a:prstGeom>
            <a:solidFill>
              <a:srgbClr val="80BD41">
                <a:alpha val="100000"/>
              </a:srgbClr>
            </a:solidFill>
          </p:spPr>
          <p:txBody>
            <a:bodyPr/>
            <a:lstStyle/>
            <a:p/>
          </p:txBody>
        </p:sp>
        <p:sp>
          <p:nvSpPr>
            <p:cNvPr id="60" name="rc60"/>
            <p:cNvSpPr/>
            <p:nvPr/>
          </p:nvSpPr>
          <p:spPr>
            <a:xfrm>
              <a:off x="3735623" y="3521091"/>
              <a:ext cx="206534" cy="11824"/>
            </a:xfrm>
            <a:prstGeom prst="rect">
              <a:avLst/>
            </a:prstGeom>
            <a:solidFill>
              <a:srgbClr val="0058AB">
                <a:alpha val="100000"/>
              </a:srgbClr>
            </a:solidFill>
          </p:spPr>
          <p:txBody>
            <a:bodyPr/>
            <a:lstStyle/>
            <a:p/>
          </p:txBody>
        </p:sp>
        <p:sp>
          <p:nvSpPr>
            <p:cNvPr id="61" name="rc61"/>
            <p:cNvSpPr/>
            <p:nvPr/>
          </p:nvSpPr>
          <p:spPr>
            <a:xfrm>
              <a:off x="3735623" y="3532915"/>
              <a:ext cx="206534" cy="139526"/>
            </a:xfrm>
            <a:prstGeom prst="rect">
              <a:avLst/>
            </a:prstGeom>
            <a:solidFill>
              <a:srgbClr val="1CABE2">
                <a:alpha val="100000"/>
              </a:srgbClr>
            </a:solidFill>
          </p:spPr>
          <p:txBody>
            <a:bodyPr/>
            <a:lstStyle/>
            <a:p/>
          </p:txBody>
        </p:sp>
        <p:sp>
          <p:nvSpPr>
            <p:cNvPr id="62" name="rc62"/>
            <p:cNvSpPr/>
            <p:nvPr/>
          </p:nvSpPr>
          <p:spPr>
            <a:xfrm>
              <a:off x="3965106" y="3810391"/>
              <a:ext cx="206534" cy="874995"/>
            </a:xfrm>
            <a:prstGeom prst="rect">
              <a:avLst/>
            </a:prstGeom>
            <a:solidFill>
              <a:srgbClr val="80BD41">
                <a:alpha val="100000"/>
              </a:srgbClr>
            </a:solidFill>
          </p:spPr>
          <p:txBody>
            <a:bodyPr/>
            <a:lstStyle/>
            <a:p/>
          </p:txBody>
        </p:sp>
        <p:sp>
          <p:nvSpPr>
            <p:cNvPr id="63" name="rc63"/>
            <p:cNvSpPr/>
            <p:nvPr/>
          </p:nvSpPr>
          <p:spPr>
            <a:xfrm>
              <a:off x="3965106" y="3591248"/>
              <a:ext cx="206534" cy="33107"/>
            </a:xfrm>
            <a:prstGeom prst="rect">
              <a:avLst/>
            </a:prstGeom>
            <a:solidFill>
              <a:srgbClr val="0058AB">
                <a:alpha val="100000"/>
              </a:srgbClr>
            </a:solidFill>
          </p:spPr>
          <p:txBody>
            <a:bodyPr/>
            <a:lstStyle/>
            <a:p/>
          </p:txBody>
        </p:sp>
        <p:sp>
          <p:nvSpPr>
            <p:cNvPr id="64" name="rc64"/>
            <p:cNvSpPr/>
            <p:nvPr/>
          </p:nvSpPr>
          <p:spPr>
            <a:xfrm>
              <a:off x="3965106" y="3624356"/>
              <a:ext cx="206534" cy="186035"/>
            </a:xfrm>
            <a:prstGeom prst="rect">
              <a:avLst/>
            </a:prstGeom>
            <a:solidFill>
              <a:srgbClr val="1CABE2">
                <a:alpha val="100000"/>
              </a:srgbClr>
            </a:solidFill>
          </p:spPr>
          <p:txBody>
            <a:bodyPr/>
            <a:lstStyle/>
            <a:p/>
          </p:txBody>
        </p:sp>
        <p:sp>
          <p:nvSpPr>
            <p:cNvPr id="65" name="rc65"/>
            <p:cNvSpPr/>
            <p:nvPr/>
          </p:nvSpPr>
          <p:spPr>
            <a:xfrm>
              <a:off x="4194589" y="3873454"/>
              <a:ext cx="206534" cy="811932"/>
            </a:xfrm>
            <a:prstGeom prst="rect">
              <a:avLst/>
            </a:prstGeom>
            <a:solidFill>
              <a:srgbClr val="80BD41">
                <a:alpha val="100000"/>
              </a:srgbClr>
            </a:solidFill>
          </p:spPr>
          <p:txBody>
            <a:bodyPr/>
            <a:lstStyle/>
            <a:p/>
          </p:txBody>
        </p:sp>
        <p:sp>
          <p:nvSpPr>
            <p:cNvPr id="66" name="rc66"/>
            <p:cNvSpPr/>
            <p:nvPr/>
          </p:nvSpPr>
          <p:spPr>
            <a:xfrm>
              <a:off x="4194589" y="3657464"/>
              <a:ext cx="206534" cy="30743"/>
            </a:xfrm>
            <a:prstGeom prst="rect">
              <a:avLst/>
            </a:prstGeom>
            <a:solidFill>
              <a:srgbClr val="0058AB">
                <a:alpha val="100000"/>
              </a:srgbClr>
            </a:solidFill>
          </p:spPr>
          <p:txBody>
            <a:bodyPr/>
            <a:lstStyle/>
            <a:p/>
          </p:txBody>
        </p:sp>
        <p:sp>
          <p:nvSpPr>
            <p:cNvPr id="67" name="rc67"/>
            <p:cNvSpPr/>
            <p:nvPr/>
          </p:nvSpPr>
          <p:spPr>
            <a:xfrm>
              <a:off x="4194589" y="3688207"/>
              <a:ext cx="206534" cy="185246"/>
            </a:xfrm>
            <a:prstGeom prst="rect">
              <a:avLst/>
            </a:prstGeom>
            <a:solidFill>
              <a:srgbClr val="1CABE2">
                <a:alpha val="100000"/>
              </a:srgbClr>
            </a:solidFill>
          </p:spPr>
          <p:txBody>
            <a:bodyPr/>
            <a:lstStyle/>
            <a:p/>
          </p:txBody>
        </p:sp>
        <p:sp>
          <p:nvSpPr>
            <p:cNvPr id="68" name="rc68"/>
            <p:cNvSpPr/>
            <p:nvPr/>
          </p:nvSpPr>
          <p:spPr>
            <a:xfrm>
              <a:off x="4424072" y="3918386"/>
              <a:ext cx="206534" cy="767000"/>
            </a:xfrm>
            <a:prstGeom prst="rect">
              <a:avLst/>
            </a:prstGeom>
            <a:solidFill>
              <a:srgbClr val="80BD41">
                <a:alpha val="100000"/>
              </a:srgbClr>
            </a:solidFill>
          </p:spPr>
          <p:txBody>
            <a:bodyPr/>
            <a:lstStyle/>
            <a:p/>
          </p:txBody>
        </p:sp>
        <p:sp>
          <p:nvSpPr>
            <p:cNvPr id="69" name="rc69"/>
            <p:cNvSpPr/>
            <p:nvPr/>
          </p:nvSpPr>
          <p:spPr>
            <a:xfrm>
              <a:off x="4424072" y="3702396"/>
              <a:ext cx="206534" cy="29166"/>
            </a:xfrm>
            <a:prstGeom prst="rect">
              <a:avLst/>
            </a:prstGeom>
            <a:solidFill>
              <a:srgbClr val="0058AB">
                <a:alpha val="100000"/>
              </a:srgbClr>
            </a:solidFill>
          </p:spPr>
          <p:txBody>
            <a:bodyPr/>
            <a:lstStyle/>
            <a:p/>
          </p:txBody>
        </p:sp>
        <p:sp>
          <p:nvSpPr>
            <p:cNvPr id="70" name="rc70"/>
            <p:cNvSpPr/>
            <p:nvPr/>
          </p:nvSpPr>
          <p:spPr>
            <a:xfrm>
              <a:off x="4424072" y="3731563"/>
              <a:ext cx="206534" cy="186823"/>
            </a:xfrm>
            <a:prstGeom prst="rect">
              <a:avLst/>
            </a:prstGeom>
            <a:solidFill>
              <a:srgbClr val="1CABE2">
                <a:alpha val="100000"/>
              </a:srgbClr>
            </a:solidFill>
          </p:spPr>
          <p:txBody>
            <a:bodyPr/>
            <a:lstStyle/>
            <a:p/>
          </p:txBody>
        </p:sp>
        <p:sp>
          <p:nvSpPr>
            <p:cNvPr id="71" name="rc71"/>
            <p:cNvSpPr/>
            <p:nvPr/>
          </p:nvSpPr>
          <p:spPr>
            <a:xfrm>
              <a:off x="4653554" y="3882913"/>
              <a:ext cx="206534" cy="802473"/>
            </a:xfrm>
            <a:prstGeom prst="rect">
              <a:avLst/>
            </a:prstGeom>
            <a:solidFill>
              <a:srgbClr val="80BD41">
                <a:alpha val="100000"/>
              </a:srgbClr>
            </a:solidFill>
          </p:spPr>
          <p:txBody>
            <a:bodyPr/>
            <a:lstStyle/>
            <a:p/>
          </p:txBody>
        </p:sp>
        <p:sp>
          <p:nvSpPr>
            <p:cNvPr id="72" name="rc72"/>
            <p:cNvSpPr/>
            <p:nvPr/>
          </p:nvSpPr>
          <p:spPr>
            <a:xfrm>
              <a:off x="4653554" y="3741022"/>
              <a:ext cx="206534" cy="47297"/>
            </a:xfrm>
            <a:prstGeom prst="rect">
              <a:avLst/>
            </a:prstGeom>
            <a:solidFill>
              <a:srgbClr val="0058AB">
                <a:alpha val="100000"/>
              </a:srgbClr>
            </a:solidFill>
          </p:spPr>
          <p:txBody>
            <a:bodyPr/>
            <a:lstStyle/>
            <a:p/>
          </p:txBody>
        </p:sp>
        <p:sp>
          <p:nvSpPr>
            <p:cNvPr id="73" name="rc73"/>
            <p:cNvSpPr/>
            <p:nvPr/>
          </p:nvSpPr>
          <p:spPr>
            <a:xfrm>
              <a:off x="4653554" y="3788319"/>
              <a:ext cx="206534" cy="94594"/>
            </a:xfrm>
            <a:prstGeom prst="rect">
              <a:avLst/>
            </a:prstGeom>
            <a:solidFill>
              <a:srgbClr val="1CABE2">
                <a:alpha val="100000"/>
              </a:srgbClr>
            </a:solidFill>
          </p:spPr>
          <p:txBody>
            <a:bodyPr/>
            <a:lstStyle/>
            <a:p/>
          </p:txBody>
        </p:sp>
        <p:sp>
          <p:nvSpPr>
            <p:cNvPr id="74" name="rc74"/>
            <p:cNvSpPr/>
            <p:nvPr/>
          </p:nvSpPr>
          <p:spPr>
            <a:xfrm>
              <a:off x="4883037" y="4041358"/>
              <a:ext cx="206534" cy="644028"/>
            </a:xfrm>
            <a:prstGeom prst="rect">
              <a:avLst/>
            </a:prstGeom>
            <a:solidFill>
              <a:srgbClr val="80BD41">
                <a:alpha val="100000"/>
              </a:srgbClr>
            </a:solidFill>
          </p:spPr>
          <p:txBody>
            <a:bodyPr/>
            <a:lstStyle/>
            <a:p/>
          </p:txBody>
        </p:sp>
        <p:sp>
          <p:nvSpPr>
            <p:cNvPr id="75" name="rc75"/>
            <p:cNvSpPr/>
            <p:nvPr/>
          </p:nvSpPr>
          <p:spPr>
            <a:xfrm>
              <a:off x="4883037" y="3778071"/>
              <a:ext cx="206534" cy="118242"/>
            </a:xfrm>
            <a:prstGeom prst="rect">
              <a:avLst/>
            </a:prstGeom>
            <a:solidFill>
              <a:srgbClr val="0058AB">
                <a:alpha val="100000"/>
              </a:srgbClr>
            </a:solidFill>
          </p:spPr>
          <p:txBody>
            <a:bodyPr/>
            <a:lstStyle/>
            <a:p/>
          </p:txBody>
        </p:sp>
        <p:sp>
          <p:nvSpPr>
            <p:cNvPr id="76" name="rc76"/>
            <p:cNvSpPr/>
            <p:nvPr/>
          </p:nvSpPr>
          <p:spPr>
            <a:xfrm>
              <a:off x="4883037" y="3896314"/>
              <a:ext cx="206534" cy="145044"/>
            </a:xfrm>
            <a:prstGeom prst="rect">
              <a:avLst/>
            </a:prstGeom>
            <a:solidFill>
              <a:srgbClr val="1CABE2">
                <a:alpha val="100000"/>
              </a:srgbClr>
            </a:solidFill>
          </p:spPr>
          <p:txBody>
            <a:bodyPr/>
            <a:lstStyle/>
            <a:p/>
          </p:txBody>
        </p:sp>
        <p:sp>
          <p:nvSpPr>
            <p:cNvPr id="77" name="rc77"/>
            <p:cNvSpPr/>
            <p:nvPr/>
          </p:nvSpPr>
          <p:spPr>
            <a:xfrm>
              <a:off x="5112520" y="3986967"/>
              <a:ext cx="206534" cy="698420"/>
            </a:xfrm>
            <a:prstGeom prst="rect">
              <a:avLst/>
            </a:prstGeom>
            <a:solidFill>
              <a:srgbClr val="80BD41">
                <a:alpha val="100000"/>
              </a:srgbClr>
            </a:solidFill>
          </p:spPr>
          <p:txBody>
            <a:bodyPr/>
            <a:lstStyle/>
            <a:p/>
          </p:txBody>
        </p:sp>
        <p:sp>
          <p:nvSpPr>
            <p:cNvPr id="78" name="rc78"/>
            <p:cNvSpPr/>
            <p:nvPr/>
          </p:nvSpPr>
          <p:spPr>
            <a:xfrm>
              <a:off x="5112520" y="3811968"/>
              <a:ext cx="206534" cy="26013"/>
            </a:xfrm>
            <a:prstGeom prst="rect">
              <a:avLst/>
            </a:prstGeom>
            <a:solidFill>
              <a:srgbClr val="0058AB">
                <a:alpha val="100000"/>
              </a:srgbClr>
            </a:solidFill>
          </p:spPr>
          <p:txBody>
            <a:bodyPr/>
            <a:lstStyle/>
            <a:p/>
          </p:txBody>
        </p:sp>
        <p:sp>
          <p:nvSpPr>
            <p:cNvPr id="79" name="rc79"/>
            <p:cNvSpPr/>
            <p:nvPr/>
          </p:nvSpPr>
          <p:spPr>
            <a:xfrm>
              <a:off x="5112520" y="3837981"/>
              <a:ext cx="206534" cy="148985"/>
            </a:xfrm>
            <a:prstGeom prst="rect">
              <a:avLst/>
            </a:prstGeom>
            <a:solidFill>
              <a:srgbClr val="1CABE2">
                <a:alpha val="100000"/>
              </a:srgbClr>
            </a:solidFill>
          </p:spPr>
          <p:txBody>
            <a:bodyPr/>
            <a:lstStyle/>
            <a:p/>
          </p:txBody>
        </p:sp>
        <p:sp>
          <p:nvSpPr>
            <p:cNvPr id="80" name="rc80"/>
            <p:cNvSpPr/>
            <p:nvPr/>
          </p:nvSpPr>
          <p:spPr>
            <a:xfrm>
              <a:off x="5342003" y="4005097"/>
              <a:ext cx="206534" cy="680289"/>
            </a:xfrm>
            <a:prstGeom prst="rect">
              <a:avLst/>
            </a:prstGeom>
            <a:solidFill>
              <a:srgbClr val="80BD41">
                <a:alpha val="100000"/>
              </a:srgbClr>
            </a:solidFill>
          </p:spPr>
          <p:txBody>
            <a:bodyPr/>
            <a:lstStyle/>
            <a:p/>
          </p:txBody>
        </p:sp>
        <p:sp>
          <p:nvSpPr>
            <p:cNvPr id="81" name="rc81"/>
            <p:cNvSpPr/>
            <p:nvPr/>
          </p:nvSpPr>
          <p:spPr>
            <a:xfrm>
              <a:off x="5342003" y="3845864"/>
              <a:ext cx="206534" cy="25225"/>
            </a:xfrm>
            <a:prstGeom prst="rect">
              <a:avLst/>
            </a:prstGeom>
            <a:solidFill>
              <a:srgbClr val="0058AB">
                <a:alpha val="100000"/>
              </a:srgbClr>
            </a:solidFill>
          </p:spPr>
          <p:txBody>
            <a:bodyPr/>
            <a:lstStyle/>
            <a:p/>
          </p:txBody>
        </p:sp>
        <p:sp>
          <p:nvSpPr>
            <p:cNvPr id="82" name="rc82"/>
            <p:cNvSpPr/>
            <p:nvPr/>
          </p:nvSpPr>
          <p:spPr>
            <a:xfrm>
              <a:off x="5342003" y="3871089"/>
              <a:ext cx="206534" cy="134008"/>
            </a:xfrm>
            <a:prstGeom prst="rect">
              <a:avLst/>
            </a:prstGeom>
            <a:solidFill>
              <a:srgbClr val="1CABE2">
                <a:alpha val="100000"/>
              </a:srgbClr>
            </a:solidFill>
          </p:spPr>
          <p:txBody>
            <a:bodyPr/>
            <a:lstStyle/>
            <a:p/>
          </p:txBody>
        </p:sp>
        <p:sp>
          <p:nvSpPr>
            <p:cNvPr id="83" name="rc83"/>
            <p:cNvSpPr/>
            <p:nvPr/>
          </p:nvSpPr>
          <p:spPr>
            <a:xfrm>
              <a:off x="5571486" y="4049241"/>
              <a:ext cx="206534" cy="636145"/>
            </a:xfrm>
            <a:prstGeom prst="rect">
              <a:avLst/>
            </a:prstGeom>
            <a:solidFill>
              <a:srgbClr val="80BD41">
                <a:alpha val="100000"/>
              </a:srgbClr>
            </a:solidFill>
          </p:spPr>
          <p:txBody>
            <a:bodyPr/>
            <a:lstStyle/>
            <a:p/>
          </p:txBody>
        </p:sp>
        <p:sp>
          <p:nvSpPr>
            <p:cNvPr id="84" name="rc84"/>
            <p:cNvSpPr/>
            <p:nvPr/>
          </p:nvSpPr>
          <p:spPr>
            <a:xfrm>
              <a:off x="5571486" y="3879760"/>
              <a:ext cx="206534" cy="32319"/>
            </a:xfrm>
            <a:prstGeom prst="rect">
              <a:avLst/>
            </a:prstGeom>
            <a:solidFill>
              <a:srgbClr val="0058AB">
                <a:alpha val="100000"/>
              </a:srgbClr>
            </a:solidFill>
          </p:spPr>
          <p:txBody>
            <a:bodyPr/>
            <a:lstStyle/>
            <a:p/>
          </p:txBody>
        </p:sp>
        <p:sp>
          <p:nvSpPr>
            <p:cNvPr id="85" name="rc85"/>
            <p:cNvSpPr/>
            <p:nvPr/>
          </p:nvSpPr>
          <p:spPr>
            <a:xfrm>
              <a:off x="5571486" y="3912080"/>
              <a:ext cx="206534" cy="137161"/>
            </a:xfrm>
            <a:prstGeom prst="rect">
              <a:avLst/>
            </a:prstGeom>
            <a:solidFill>
              <a:srgbClr val="1CABE2">
                <a:alpha val="100000"/>
              </a:srgbClr>
            </a:solidFill>
          </p:spPr>
          <p:txBody>
            <a:bodyPr/>
            <a:lstStyle/>
            <a:p/>
          </p:txBody>
        </p:sp>
        <p:sp>
          <p:nvSpPr>
            <p:cNvPr id="86" name="rc86"/>
            <p:cNvSpPr/>
            <p:nvPr/>
          </p:nvSpPr>
          <p:spPr>
            <a:xfrm>
              <a:off x="5800968" y="4052394"/>
              <a:ext cx="206534" cy="632992"/>
            </a:xfrm>
            <a:prstGeom prst="rect">
              <a:avLst/>
            </a:prstGeom>
            <a:solidFill>
              <a:srgbClr val="80BD41">
                <a:alpha val="100000"/>
              </a:srgbClr>
            </a:solidFill>
          </p:spPr>
          <p:txBody>
            <a:bodyPr/>
            <a:lstStyle/>
            <a:p/>
          </p:txBody>
        </p:sp>
        <p:sp>
          <p:nvSpPr>
            <p:cNvPr id="87" name="rc87"/>
            <p:cNvSpPr/>
            <p:nvPr/>
          </p:nvSpPr>
          <p:spPr>
            <a:xfrm>
              <a:off x="5800968" y="3913656"/>
              <a:ext cx="206534" cy="22860"/>
            </a:xfrm>
            <a:prstGeom prst="rect">
              <a:avLst/>
            </a:prstGeom>
            <a:solidFill>
              <a:srgbClr val="0058AB">
                <a:alpha val="100000"/>
              </a:srgbClr>
            </a:solidFill>
          </p:spPr>
          <p:txBody>
            <a:bodyPr/>
            <a:lstStyle/>
            <a:p/>
          </p:txBody>
        </p:sp>
        <p:sp>
          <p:nvSpPr>
            <p:cNvPr id="88" name="rc88"/>
            <p:cNvSpPr/>
            <p:nvPr/>
          </p:nvSpPr>
          <p:spPr>
            <a:xfrm>
              <a:off x="5800968" y="3936516"/>
              <a:ext cx="206534" cy="115877"/>
            </a:xfrm>
            <a:prstGeom prst="rect">
              <a:avLst/>
            </a:prstGeom>
            <a:solidFill>
              <a:srgbClr val="1CABE2">
                <a:alpha val="100000"/>
              </a:srgbClr>
            </a:solidFill>
          </p:spPr>
          <p:txBody>
            <a:bodyPr/>
            <a:lstStyle/>
            <a:p/>
          </p:txBody>
        </p:sp>
        <p:sp>
          <p:nvSpPr>
            <p:cNvPr id="89" name="rc89"/>
            <p:cNvSpPr/>
            <p:nvPr/>
          </p:nvSpPr>
          <p:spPr>
            <a:xfrm>
              <a:off x="6030451" y="4048453"/>
              <a:ext cx="206534" cy="636933"/>
            </a:xfrm>
            <a:prstGeom prst="rect">
              <a:avLst/>
            </a:prstGeom>
            <a:solidFill>
              <a:srgbClr val="80BD41">
                <a:alpha val="100000"/>
              </a:srgbClr>
            </a:solidFill>
          </p:spPr>
          <p:txBody>
            <a:bodyPr/>
            <a:lstStyle/>
            <a:p/>
          </p:txBody>
        </p:sp>
        <p:sp>
          <p:nvSpPr>
            <p:cNvPr id="90" name="rc90"/>
            <p:cNvSpPr/>
            <p:nvPr/>
          </p:nvSpPr>
          <p:spPr>
            <a:xfrm>
              <a:off x="6030451" y="3945188"/>
              <a:ext cx="206534" cy="22071"/>
            </a:xfrm>
            <a:prstGeom prst="rect">
              <a:avLst/>
            </a:prstGeom>
            <a:solidFill>
              <a:srgbClr val="0058AB">
                <a:alpha val="100000"/>
              </a:srgbClr>
            </a:solidFill>
          </p:spPr>
          <p:txBody>
            <a:bodyPr/>
            <a:lstStyle/>
            <a:p/>
          </p:txBody>
        </p:sp>
        <p:sp>
          <p:nvSpPr>
            <p:cNvPr id="91" name="rc91"/>
            <p:cNvSpPr/>
            <p:nvPr/>
          </p:nvSpPr>
          <p:spPr>
            <a:xfrm>
              <a:off x="6030451" y="3967260"/>
              <a:ext cx="206534" cy="81193"/>
            </a:xfrm>
            <a:prstGeom prst="rect">
              <a:avLst/>
            </a:prstGeom>
            <a:solidFill>
              <a:srgbClr val="1CABE2">
                <a:alpha val="100000"/>
              </a:srgbClr>
            </a:solidFill>
          </p:spPr>
          <p:txBody>
            <a:bodyPr/>
            <a:lstStyle/>
            <a:p/>
          </p:txBody>
        </p:sp>
        <p:sp>
          <p:nvSpPr>
            <p:cNvPr id="92" name="rc92"/>
            <p:cNvSpPr/>
            <p:nvPr/>
          </p:nvSpPr>
          <p:spPr>
            <a:xfrm>
              <a:off x="6259934" y="4100480"/>
              <a:ext cx="206534" cy="584907"/>
            </a:xfrm>
            <a:prstGeom prst="rect">
              <a:avLst/>
            </a:prstGeom>
            <a:solidFill>
              <a:srgbClr val="80BD41">
                <a:alpha val="100000"/>
              </a:srgbClr>
            </a:solidFill>
          </p:spPr>
          <p:txBody>
            <a:bodyPr/>
            <a:lstStyle/>
            <a:p/>
          </p:txBody>
        </p:sp>
        <p:sp>
          <p:nvSpPr>
            <p:cNvPr id="93" name="rc93"/>
            <p:cNvSpPr/>
            <p:nvPr/>
          </p:nvSpPr>
          <p:spPr>
            <a:xfrm>
              <a:off x="6259934" y="4005097"/>
              <a:ext cx="206534" cy="27589"/>
            </a:xfrm>
            <a:prstGeom prst="rect">
              <a:avLst/>
            </a:prstGeom>
            <a:solidFill>
              <a:srgbClr val="0058AB">
                <a:alpha val="100000"/>
              </a:srgbClr>
            </a:solidFill>
          </p:spPr>
          <p:txBody>
            <a:bodyPr/>
            <a:lstStyle/>
            <a:p/>
          </p:txBody>
        </p:sp>
        <p:sp>
          <p:nvSpPr>
            <p:cNvPr id="94" name="rc94"/>
            <p:cNvSpPr/>
            <p:nvPr/>
          </p:nvSpPr>
          <p:spPr>
            <a:xfrm>
              <a:off x="6259934" y="4032687"/>
              <a:ext cx="206534" cy="67792"/>
            </a:xfrm>
            <a:prstGeom prst="rect">
              <a:avLst/>
            </a:prstGeom>
            <a:solidFill>
              <a:srgbClr val="1CABE2">
                <a:alpha val="100000"/>
              </a:srgbClr>
            </a:solidFill>
          </p:spPr>
          <p:txBody>
            <a:bodyPr/>
            <a:lstStyle/>
            <a:p/>
          </p:txBody>
        </p:sp>
        <p:sp>
          <p:nvSpPr>
            <p:cNvPr id="95" name="rc95"/>
            <p:cNvSpPr/>
            <p:nvPr/>
          </p:nvSpPr>
          <p:spPr>
            <a:xfrm>
              <a:off x="6489417" y="4146200"/>
              <a:ext cx="206534" cy="539186"/>
            </a:xfrm>
            <a:prstGeom prst="rect">
              <a:avLst/>
            </a:prstGeom>
            <a:solidFill>
              <a:srgbClr val="80BD41">
                <a:alpha val="100000"/>
              </a:srgbClr>
            </a:solidFill>
          </p:spPr>
          <p:txBody>
            <a:bodyPr/>
            <a:lstStyle/>
            <a:p/>
          </p:txBody>
        </p:sp>
        <p:sp>
          <p:nvSpPr>
            <p:cNvPr id="96" name="rc96"/>
            <p:cNvSpPr/>
            <p:nvPr/>
          </p:nvSpPr>
          <p:spPr>
            <a:xfrm>
              <a:off x="6489417" y="4050818"/>
              <a:ext cx="206534" cy="12612"/>
            </a:xfrm>
            <a:prstGeom prst="rect">
              <a:avLst/>
            </a:prstGeom>
            <a:solidFill>
              <a:srgbClr val="0058AB">
                <a:alpha val="100000"/>
              </a:srgbClr>
            </a:solidFill>
          </p:spPr>
          <p:txBody>
            <a:bodyPr/>
            <a:lstStyle/>
            <a:p/>
          </p:txBody>
        </p:sp>
        <p:sp>
          <p:nvSpPr>
            <p:cNvPr id="97" name="rc97"/>
            <p:cNvSpPr/>
            <p:nvPr/>
          </p:nvSpPr>
          <p:spPr>
            <a:xfrm>
              <a:off x="6489417" y="4063430"/>
              <a:ext cx="206534" cy="82769"/>
            </a:xfrm>
            <a:prstGeom prst="rect">
              <a:avLst/>
            </a:prstGeom>
            <a:solidFill>
              <a:srgbClr val="1CABE2">
                <a:alpha val="100000"/>
              </a:srgbClr>
            </a:solidFill>
          </p:spPr>
          <p:txBody>
            <a:bodyPr/>
            <a:lstStyle/>
            <a:p/>
          </p:txBody>
        </p:sp>
        <p:sp>
          <p:nvSpPr>
            <p:cNvPr id="98" name="rc98"/>
            <p:cNvSpPr/>
            <p:nvPr/>
          </p:nvSpPr>
          <p:spPr>
            <a:xfrm>
              <a:off x="6718899" y="4190344"/>
              <a:ext cx="206534" cy="495042"/>
            </a:xfrm>
            <a:prstGeom prst="rect">
              <a:avLst/>
            </a:prstGeom>
            <a:solidFill>
              <a:srgbClr val="80BD41">
                <a:alpha val="100000"/>
              </a:srgbClr>
            </a:solidFill>
          </p:spPr>
          <p:txBody>
            <a:bodyPr/>
            <a:lstStyle/>
            <a:p/>
          </p:txBody>
        </p:sp>
        <p:sp>
          <p:nvSpPr>
            <p:cNvPr id="99" name="rc99"/>
            <p:cNvSpPr/>
            <p:nvPr/>
          </p:nvSpPr>
          <p:spPr>
            <a:xfrm>
              <a:off x="6718899" y="4102845"/>
              <a:ext cx="206534" cy="11824"/>
            </a:xfrm>
            <a:prstGeom prst="rect">
              <a:avLst/>
            </a:prstGeom>
            <a:solidFill>
              <a:srgbClr val="0058AB">
                <a:alpha val="100000"/>
              </a:srgbClr>
            </a:solidFill>
          </p:spPr>
          <p:txBody>
            <a:bodyPr/>
            <a:lstStyle/>
            <a:p/>
          </p:txBody>
        </p:sp>
        <p:sp>
          <p:nvSpPr>
            <p:cNvPr id="100" name="rc100"/>
            <p:cNvSpPr/>
            <p:nvPr/>
          </p:nvSpPr>
          <p:spPr>
            <a:xfrm>
              <a:off x="6718899" y="4114669"/>
              <a:ext cx="206534" cy="75675"/>
            </a:xfrm>
            <a:prstGeom prst="rect">
              <a:avLst/>
            </a:prstGeom>
            <a:solidFill>
              <a:srgbClr val="1CABE2">
                <a:alpha val="100000"/>
              </a:srgbClr>
            </a:solidFill>
          </p:spPr>
          <p:txBody>
            <a:bodyPr/>
            <a:lstStyle/>
            <a:p/>
          </p:txBody>
        </p:sp>
        <p:sp>
          <p:nvSpPr>
            <p:cNvPr id="101" name="rc101"/>
            <p:cNvSpPr/>
            <p:nvPr/>
          </p:nvSpPr>
          <p:spPr>
            <a:xfrm>
              <a:off x="6948382" y="4215569"/>
              <a:ext cx="206534" cy="469817"/>
            </a:xfrm>
            <a:prstGeom prst="rect">
              <a:avLst/>
            </a:prstGeom>
            <a:solidFill>
              <a:srgbClr val="80BD41">
                <a:alpha val="100000"/>
              </a:srgbClr>
            </a:solidFill>
          </p:spPr>
          <p:txBody>
            <a:bodyPr/>
            <a:lstStyle/>
            <a:p/>
          </p:txBody>
        </p:sp>
        <p:sp>
          <p:nvSpPr>
            <p:cNvPr id="102" name="rc102"/>
            <p:cNvSpPr/>
            <p:nvPr/>
          </p:nvSpPr>
          <p:spPr>
            <a:xfrm>
              <a:off x="6948382" y="4132799"/>
              <a:ext cx="206534" cy="11035"/>
            </a:xfrm>
            <a:prstGeom prst="rect">
              <a:avLst/>
            </a:prstGeom>
            <a:solidFill>
              <a:srgbClr val="0058AB">
                <a:alpha val="100000"/>
              </a:srgbClr>
            </a:solidFill>
          </p:spPr>
          <p:txBody>
            <a:bodyPr/>
            <a:lstStyle/>
            <a:p/>
          </p:txBody>
        </p:sp>
        <p:sp>
          <p:nvSpPr>
            <p:cNvPr id="103" name="rc103"/>
            <p:cNvSpPr/>
            <p:nvPr/>
          </p:nvSpPr>
          <p:spPr>
            <a:xfrm>
              <a:off x="6948382" y="4143835"/>
              <a:ext cx="206534" cy="71733"/>
            </a:xfrm>
            <a:prstGeom prst="rect">
              <a:avLst/>
            </a:prstGeom>
            <a:solidFill>
              <a:srgbClr val="1CABE2">
                <a:alpha val="100000"/>
              </a:srgbClr>
            </a:solidFill>
          </p:spPr>
          <p:txBody>
            <a:bodyPr/>
            <a:lstStyle/>
            <a:p/>
          </p:txBody>
        </p:sp>
        <p:sp>
          <p:nvSpPr>
            <p:cNvPr id="104" name="rc104"/>
            <p:cNvSpPr/>
            <p:nvPr/>
          </p:nvSpPr>
          <p:spPr>
            <a:xfrm>
              <a:off x="7177865" y="4158024"/>
              <a:ext cx="206534" cy="11910"/>
            </a:xfrm>
            <a:prstGeom prst="rect">
              <a:avLst/>
            </a:prstGeom>
            <a:solidFill>
              <a:srgbClr val="F26A21">
                <a:alpha val="100000"/>
              </a:srgbClr>
            </a:solidFill>
          </p:spPr>
          <p:txBody>
            <a:bodyPr/>
            <a:lstStyle/>
            <a:p/>
          </p:txBody>
        </p:sp>
        <p:sp>
          <p:nvSpPr>
            <p:cNvPr id="105" name="rc105"/>
            <p:cNvSpPr/>
            <p:nvPr/>
          </p:nvSpPr>
          <p:spPr>
            <a:xfrm>
              <a:off x="7177865" y="4169935"/>
              <a:ext cx="206534" cy="515451"/>
            </a:xfrm>
            <a:prstGeom prst="rect">
              <a:avLst/>
            </a:prstGeom>
            <a:solidFill>
              <a:srgbClr val="FFC20E">
                <a:alpha val="100000"/>
              </a:srgbClr>
            </a:solidFill>
          </p:spPr>
          <p:txBody>
            <a:bodyPr/>
            <a:lstStyle/>
            <a:p/>
          </p:txBody>
        </p:sp>
        <p:sp>
          <p:nvSpPr>
            <p:cNvPr id="106" name="rc106"/>
            <p:cNvSpPr/>
            <p:nvPr/>
          </p:nvSpPr>
          <p:spPr>
            <a:xfrm>
              <a:off x="7407348" y="4176155"/>
              <a:ext cx="206534" cy="12854"/>
            </a:xfrm>
            <a:prstGeom prst="rect">
              <a:avLst/>
            </a:prstGeom>
            <a:solidFill>
              <a:srgbClr val="F26A21">
                <a:alpha val="100000"/>
              </a:srgbClr>
            </a:solidFill>
          </p:spPr>
          <p:txBody>
            <a:bodyPr/>
            <a:lstStyle/>
            <a:p/>
          </p:txBody>
        </p:sp>
        <p:sp>
          <p:nvSpPr>
            <p:cNvPr id="107" name="rc107"/>
            <p:cNvSpPr/>
            <p:nvPr/>
          </p:nvSpPr>
          <p:spPr>
            <a:xfrm>
              <a:off x="7407348" y="4189010"/>
              <a:ext cx="206534" cy="496377"/>
            </a:xfrm>
            <a:prstGeom prst="rect">
              <a:avLst/>
            </a:prstGeom>
            <a:solidFill>
              <a:srgbClr val="FFC20E">
                <a:alpha val="100000"/>
              </a:srgbClr>
            </a:solidFill>
          </p:spPr>
          <p:txBody>
            <a:bodyPr/>
            <a:lstStyle/>
            <a:p/>
          </p:txBody>
        </p:sp>
        <p:sp>
          <p:nvSpPr>
            <p:cNvPr id="108" name="rc108"/>
            <p:cNvSpPr/>
            <p:nvPr/>
          </p:nvSpPr>
          <p:spPr>
            <a:xfrm>
              <a:off x="7636830" y="4188768"/>
              <a:ext cx="206534" cy="13873"/>
            </a:xfrm>
            <a:prstGeom prst="rect">
              <a:avLst/>
            </a:prstGeom>
            <a:solidFill>
              <a:srgbClr val="F26A21">
                <a:alpha val="100000"/>
              </a:srgbClr>
            </a:solidFill>
          </p:spPr>
          <p:txBody>
            <a:bodyPr/>
            <a:lstStyle/>
            <a:p/>
          </p:txBody>
        </p:sp>
        <p:sp>
          <p:nvSpPr>
            <p:cNvPr id="109" name="rc109"/>
            <p:cNvSpPr/>
            <p:nvPr/>
          </p:nvSpPr>
          <p:spPr>
            <a:xfrm>
              <a:off x="7636830" y="4202641"/>
              <a:ext cx="206534" cy="482745"/>
            </a:xfrm>
            <a:prstGeom prst="rect">
              <a:avLst/>
            </a:prstGeom>
            <a:solidFill>
              <a:srgbClr val="FFC20E">
                <a:alpha val="100000"/>
              </a:srgbClr>
            </a:solidFill>
          </p:spPr>
          <p:txBody>
            <a:bodyPr/>
            <a:lstStyle/>
            <a:p/>
          </p:txBody>
        </p:sp>
        <p:sp>
          <p:nvSpPr>
            <p:cNvPr id="110" name="rc110"/>
            <p:cNvSpPr/>
            <p:nvPr/>
          </p:nvSpPr>
          <p:spPr>
            <a:xfrm>
              <a:off x="7866313" y="4197439"/>
              <a:ext cx="206534" cy="14973"/>
            </a:xfrm>
            <a:prstGeom prst="rect">
              <a:avLst/>
            </a:prstGeom>
            <a:solidFill>
              <a:srgbClr val="F26A21">
                <a:alpha val="100000"/>
              </a:srgbClr>
            </a:solidFill>
          </p:spPr>
          <p:txBody>
            <a:bodyPr/>
            <a:lstStyle/>
            <a:p/>
          </p:txBody>
        </p:sp>
        <p:sp>
          <p:nvSpPr>
            <p:cNvPr id="111" name="rc111"/>
            <p:cNvSpPr/>
            <p:nvPr/>
          </p:nvSpPr>
          <p:spPr>
            <a:xfrm>
              <a:off x="7866313" y="4212412"/>
              <a:ext cx="206534" cy="472974"/>
            </a:xfrm>
            <a:prstGeom prst="rect">
              <a:avLst/>
            </a:prstGeom>
            <a:solidFill>
              <a:srgbClr val="FFC20E">
                <a:alpha val="100000"/>
              </a:srgbClr>
            </a:solidFill>
          </p:spPr>
          <p:txBody>
            <a:bodyPr/>
            <a:lstStyle/>
            <a:p/>
          </p:txBody>
        </p:sp>
        <p:sp>
          <p:nvSpPr>
            <p:cNvPr id="112" name="rc112"/>
            <p:cNvSpPr/>
            <p:nvPr/>
          </p:nvSpPr>
          <p:spPr>
            <a:xfrm>
              <a:off x="8095796" y="4204533"/>
              <a:ext cx="206534" cy="16159"/>
            </a:xfrm>
            <a:prstGeom prst="rect">
              <a:avLst/>
            </a:prstGeom>
            <a:solidFill>
              <a:srgbClr val="F26A21">
                <a:alpha val="100000"/>
              </a:srgbClr>
            </a:solidFill>
          </p:spPr>
          <p:txBody>
            <a:bodyPr/>
            <a:lstStyle/>
            <a:p/>
          </p:txBody>
        </p:sp>
        <p:sp>
          <p:nvSpPr>
            <p:cNvPr id="113" name="rc113"/>
            <p:cNvSpPr/>
            <p:nvPr/>
          </p:nvSpPr>
          <p:spPr>
            <a:xfrm>
              <a:off x="8095796" y="4220693"/>
              <a:ext cx="206534" cy="464693"/>
            </a:xfrm>
            <a:prstGeom prst="rect">
              <a:avLst/>
            </a:prstGeom>
            <a:solidFill>
              <a:srgbClr val="FFC20E">
                <a:alpha val="100000"/>
              </a:srgbClr>
            </a:solidFill>
          </p:spPr>
          <p:txBody>
            <a:bodyPr/>
            <a:lstStyle/>
            <a:p/>
          </p:txBody>
        </p:sp>
        <p:sp>
          <p:nvSpPr>
            <p:cNvPr id="114" name="pl114"/>
            <p:cNvSpPr/>
            <p:nvPr/>
          </p:nvSpPr>
          <p:spPr>
            <a:xfrm>
              <a:off x="1314580" y="2071041"/>
              <a:ext cx="5737069" cy="924263"/>
            </a:xfrm>
            <a:custGeom>
              <a:avLst/>
              <a:pathLst>
                <a:path w="5737069" h="924263">
                  <a:moveTo>
                    <a:pt x="0" y="924263"/>
                  </a:moveTo>
                  <a:lnTo>
                    <a:pt x="229482" y="0"/>
                  </a:lnTo>
                  <a:lnTo>
                    <a:pt x="458965" y="237667"/>
                  </a:lnTo>
                  <a:lnTo>
                    <a:pt x="688448" y="237667"/>
                  </a:lnTo>
                  <a:lnTo>
                    <a:pt x="917931" y="739410"/>
                  </a:lnTo>
                  <a:lnTo>
                    <a:pt x="1147413" y="264075"/>
                  </a:lnTo>
                  <a:lnTo>
                    <a:pt x="1376896" y="237667"/>
                  </a:lnTo>
                  <a:lnTo>
                    <a:pt x="1606379" y="0"/>
                  </a:lnTo>
                  <a:lnTo>
                    <a:pt x="1835862" y="0"/>
                  </a:lnTo>
                  <a:lnTo>
                    <a:pt x="2065344" y="0"/>
                  </a:lnTo>
                  <a:lnTo>
                    <a:pt x="2294827" y="0"/>
                  </a:lnTo>
                  <a:lnTo>
                    <a:pt x="2524310" y="0"/>
                  </a:lnTo>
                  <a:lnTo>
                    <a:pt x="2753793" y="52815"/>
                  </a:lnTo>
                  <a:lnTo>
                    <a:pt x="2983275" y="52815"/>
                  </a:lnTo>
                  <a:lnTo>
                    <a:pt x="3212758" y="52815"/>
                  </a:lnTo>
                  <a:lnTo>
                    <a:pt x="3442241" y="105630"/>
                  </a:lnTo>
                  <a:lnTo>
                    <a:pt x="3671724" y="316890"/>
                  </a:lnTo>
                  <a:lnTo>
                    <a:pt x="3901207" y="52815"/>
                  </a:lnTo>
                  <a:lnTo>
                    <a:pt x="4130689" y="52815"/>
                  </a:lnTo>
                  <a:lnTo>
                    <a:pt x="4360172" y="79222"/>
                  </a:lnTo>
                  <a:lnTo>
                    <a:pt x="4589655" y="52815"/>
                  </a:lnTo>
                  <a:lnTo>
                    <a:pt x="4819138" y="52815"/>
                  </a:lnTo>
                  <a:lnTo>
                    <a:pt x="5048620" y="79222"/>
                  </a:lnTo>
                  <a:lnTo>
                    <a:pt x="5278103" y="26407"/>
                  </a:lnTo>
                  <a:lnTo>
                    <a:pt x="5507586" y="26407"/>
                  </a:lnTo>
                  <a:lnTo>
                    <a:pt x="5737069" y="26407"/>
                  </a:lnTo>
                </a:path>
              </a:pathLst>
            </a:custGeom>
            <a:ln w="27101" cap="flat">
              <a:solidFill>
                <a:srgbClr val="0058AB">
                  <a:alpha val="100000"/>
                </a:srgbClr>
              </a:solidFill>
              <a:prstDash val="solid"/>
              <a:round/>
            </a:ln>
          </p:spPr>
          <p:txBody>
            <a:bodyPr/>
            <a:lstStyle/>
            <a:p/>
          </p:txBody>
        </p:sp>
        <p:sp>
          <p:nvSpPr>
            <p:cNvPr id="115" name="pl115"/>
            <p:cNvSpPr/>
            <p:nvPr/>
          </p:nvSpPr>
          <p:spPr>
            <a:xfrm>
              <a:off x="1314580" y="2150264"/>
              <a:ext cx="5737069" cy="1505229"/>
            </a:xfrm>
            <a:custGeom>
              <a:avLst/>
              <a:pathLst>
                <a:path w="5737069" h="1505229">
                  <a:moveTo>
                    <a:pt x="0" y="1505229"/>
                  </a:moveTo>
                  <a:lnTo>
                    <a:pt x="229482" y="1267561"/>
                  </a:lnTo>
                  <a:lnTo>
                    <a:pt x="458965" y="422520"/>
                  </a:lnTo>
                  <a:lnTo>
                    <a:pt x="688448" y="739410"/>
                  </a:lnTo>
                  <a:lnTo>
                    <a:pt x="917931" y="845040"/>
                  </a:lnTo>
                  <a:lnTo>
                    <a:pt x="1147413" y="501743"/>
                  </a:lnTo>
                  <a:lnTo>
                    <a:pt x="1376896" y="580965"/>
                  </a:lnTo>
                  <a:lnTo>
                    <a:pt x="1606379" y="79222"/>
                  </a:lnTo>
                  <a:lnTo>
                    <a:pt x="1835862" y="26407"/>
                  </a:lnTo>
                  <a:lnTo>
                    <a:pt x="2065344" y="0"/>
                  </a:lnTo>
                  <a:lnTo>
                    <a:pt x="2294827" y="52815"/>
                  </a:lnTo>
                  <a:lnTo>
                    <a:pt x="2524310" y="237667"/>
                  </a:lnTo>
                  <a:lnTo>
                    <a:pt x="2753793" y="422520"/>
                  </a:lnTo>
                  <a:lnTo>
                    <a:pt x="2983275" y="448927"/>
                  </a:lnTo>
                  <a:lnTo>
                    <a:pt x="3212758" y="475335"/>
                  </a:lnTo>
                  <a:lnTo>
                    <a:pt x="3442241" y="290482"/>
                  </a:lnTo>
                  <a:lnTo>
                    <a:pt x="3671724" y="660188"/>
                  </a:lnTo>
                  <a:lnTo>
                    <a:pt x="3901207" y="422520"/>
                  </a:lnTo>
                  <a:lnTo>
                    <a:pt x="4130689" y="396112"/>
                  </a:lnTo>
                  <a:lnTo>
                    <a:pt x="4360172" y="448927"/>
                  </a:lnTo>
                  <a:lnTo>
                    <a:pt x="4589655" y="369705"/>
                  </a:lnTo>
                  <a:lnTo>
                    <a:pt x="4819138" y="264075"/>
                  </a:lnTo>
                  <a:lnTo>
                    <a:pt x="5048620" y="264075"/>
                  </a:lnTo>
                  <a:lnTo>
                    <a:pt x="5278103" y="290482"/>
                  </a:lnTo>
                  <a:lnTo>
                    <a:pt x="5507586" y="290482"/>
                  </a:lnTo>
                  <a:lnTo>
                    <a:pt x="5737069" y="290482"/>
                  </a:lnTo>
                </a:path>
              </a:pathLst>
            </a:custGeom>
            <a:ln w="27101" cap="flat">
              <a:solidFill>
                <a:srgbClr val="80BD41">
                  <a:alpha val="100000"/>
                </a:srgbClr>
              </a:solidFill>
              <a:prstDash val="solid"/>
              <a:round/>
            </a:ln>
          </p:spPr>
          <p:txBody>
            <a:bodyPr/>
            <a:lstStyle/>
            <a:p/>
          </p:txBody>
        </p:sp>
        <p:sp>
          <p:nvSpPr>
            <p:cNvPr id="116" name="tx116"/>
            <p:cNvSpPr/>
            <p:nvPr/>
          </p:nvSpPr>
          <p:spPr>
            <a:xfrm>
              <a:off x="1246252"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7" name="tx117"/>
            <p:cNvSpPr/>
            <p:nvPr/>
          </p:nvSpPr>
          <p:spPr>
            <a:xfrm>
              <a:off x="2393666"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8" name="tx118"/>
            <p:cNvSpPr/>
            <p:nvPr/>
          </p:nvSpPr>
          <p:spPr>
            <a:xfrm>
              <a:off x="35410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68849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5606424"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83590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06539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29487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52435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75383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98332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246252" y="372392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39</a:t>
              </a:r>
            </a:p>
          </p:txBody>
        </p:sp>
        <p:sp>
          <p:nvSpPr>
            <p:cNvPr id="128" name="tx128"/>
            <p:cNvSpPr/>
            <p:nvPr/>
          </p:nvSpPr>
          <p:spPr>
            <a:xfrm>
              <a:off x="2393666"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9" name="tx129"/>
            <p:cNvSpPr/>
            <p:nvPr/>
          </p:nvSpPr>
          <p:spPr>
            <a:xfrm>
              <a:off x="354108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4688493"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1" name="tx131"/>
            <p:cNvSpPr/>
            <p:nvPr/>
          </p:nvSpPr>
          <p:spPr>
            <a:xfrm>
              <a:off x="5606424"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2" name="tx132"/>
            <p:cNvSpPr/>
            <p:nvPr/>
          </p:nvSpPr>
          <p:spPr>
            <a:xfrm>
              <a:off x="5835907"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3" name="tx133"/>
            <p:cNvSpPr/>
            <p:nvPr/>
          </p:nvSpPr>
          <p:spPr>
            <a:xfrm>
              <a:off x="6065390"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4" name="tx134"/>
            <p:cNvSpPr/>
            <p:nvPr/>
          </p:nvSpPr>
          <p:spPr>
            <a:xfrm>
              <a:off x="629487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5" name="tx135"/>
            <p:cNvSpPr/>
            <p:nvPr/>
          </p:nvSpPr>
          <p:spPr>
            <a:xfrm>
              <a:off x="6524356"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6" name="tx136"/>
            <p:cNvSpPr/>
            <p:nvPr/>
          </p:nvSpPr>
          <p:spPr>
            <a:xfrm>
              <a:off x="6753838"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7" name="tx137"/>
            <p:cNvSpPr/>
            <p:nvPr/>
          </p:nvSpPr>
          <p:spPr>
            <a:xfrm>
              <a:off x="6983321"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8" name="tx138"/>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3967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40" name="tx140"/>
            <p:cNvSpPr/>
            <p:nvPr/>
          </p:nvSpPr>
          <p:spPr>
            <a:xfrm>
              <a:off x="508103" y="305138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a:off x="508103" y="226310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52255" y="5522891"/>
              <a:ext cx="201456" cy="201456"/>
            </a:xfrm>
            <a:prstGeom prst="rect">
              <a:avLst/>
            </a:prstGeom>
            <a:solidFill>
              <a:srgbClr val="80BD41">
                <a:alpha val="100000"/>
              </a:srgbClr>
            </a:solidFill>
          </p:spPr>
          <p:txBody>
            <a:bodyPr/>
            <a:lstStyle/>
            <a:p/>
          </p:txBody>
        </p:sp>
        <p:sp>
          <p:nvSpPr>
            <p:cNvPr id="164" name="rc164"/>
            <p:cNvSpPr/>
            <p:nvPr/>
          </p:nvSpPr>
          <p:spPr>
            <a:xfrm>
              <a:off x="2554205" y="5522891"/>
              <a:ext cx="201456" cy="201456"/>
            </a:xfrm>
            <a:prstGeom prst="rect">
              <a:avLst/>
            </a:prstGeom>
            <a:solidFill>
              <a:srgbClr val="1CABE2">
                <a:alpha val="100000"/>
              </a:srgbClr>
            </a:solidFill>
          </p:spPr>
          <p:txBody>
            <a:bodyPr/>
            <a:lstStyle/>
            <a:p/>
          </p:txBody>
        </p:sp>
        <p:sp>
          <p:nvSpPr>
            <p:cNvPr id="165" name="rc165"/>
            <p:cNvSpPr/>
            <p:nvPr/>
          </p:nvSpPr>
          <p:spPr>
            <a:xfrm>
              <a:off x="3627028" y="5522891"/>
              <a:ext cx="201456" cy="201456"/>
            </a:xfrm>
            <a:prstGeom prst="rect">
              <a:avLst/>
            </a:prstGeom>
            <a:solidFill>
              <a:srgbClr val="0058AB">
                <a:alpha val="100000"/>
              </a:srgbClr>
            </a:solidFill>
          </p:spPr>
          <p:txBody>
            <a:bodyPr/>
            <a:lstStyle/>
            <a:p/>
          </p:txBody>
        </p:sp>
        <p:sp>
          <p:nvSpPr>
            <p:cNvPr id="166" name="rc166"/>
            <p:cNvSpPr/>
            <p:nvPr/>
          </p:nvSpPr>
          <p:spPr>
            <a:xfrm>
              <a:off x="4622361" y="5522891"/>
              <a:ext cx="201456" cy="201456"/>
            </a:xfrm>
            <a:prstGeom prst="rect">
              <a:avLst/>
            </a:prstGeom>
            <a:solidFill>
              <a:srgbClr val="FFC20E">
                <a:alpha val="100000"/>
              </a:srgbClr>
            </a:solidFill>
          </p:spPr>
          <p:txBody>
            <a:bodyPr/>
            <a:lstStyle/>
            <a:p/>
          </p:txBody>
        </p:sp>
        <p:sp>
          <p:nvSpPr>
            <p:cNvPr id="167" name="rc167"/>
            <p:cNvSpPr/>
            <p:nvPr/>
          </p:nvSpPr>
          <p:spPr>
            <a:xfrm>
              <a:off x="6526495" y="5522891"/>
              <a:ext cx="201455" cy="201456"/>
            </a:xfrm>
            <a:prstGeom prst="rect">
              <a:avLst/>
            </a:prstGeom>
            <a:solidFill>
              <a:srgbClr val="F26A21">
                <a:alpha val="100000"/>
              </a:srgbClr>
            </a:solidFill>
          </p:spPr>
          <p:txBody>
            <a:bodyPr/>
            <a:lstStyle/>
            <a:p/>
          </p:txBody>
        </p:sp>
        <p:sp>
          <p:nvSpPr>
            <p:cNvPr id="168" name="tx168"/>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856762" y="1513317"/>
              <a:ext cx="488333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Marshall Islands</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Marshall Islands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Marshall Islands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56419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59135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61851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64568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07777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10493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13210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1757558"/>
              <a:ext cx="220114" cy="3293053"/>
            </a:xfrm>
            <a:prstGeom prst="rect">
              <a:avLst/>
            </a:prstGeom>
            <a:solidFill>
              <a:srgbClr val="0058AB">
                <a:alpha val="100000"/>
              </a:srgbClr>
            </a:solidFill>
          </p:spPr>
          <p:txBody>
            <a:bodyPr/>
            <a:lstStyle/>
            <a:p/>
          </p:txBody>
        </p:sp>
        <p:sp>
          <p:nvSpPr>
            <p:cNvPr id="41" name="rc41"/>
            <p:cNvSpPr/>
            <p:nvPr/>
          </p:nvSpPr>
          <p:spPr>
            <a:xfrm>
              <a:off x="1383871" y="4958192"/>
              <a:ext cx="220114" cy="92419"/>
            </a:xfrm>
            <a:prstGeom prst="rect">
              <a:avLst/>
            </a:prstGeom>
            <a:solidFill>
              <a:srgbClr val="0058AB">
                <a:alpha val="100000"/>
              </a:srgbClr>
            </a:solidFill>
          </p:spPr>
          <p:txBody>
            <a:bodyPr/>
            <a:lstStyle/>
            <a:p/>
          </p:txBody>
        </p:sp>
        <p:sp>
          <p:nvSpPr>
            <p:cNvPr id="42" name="rc42"/>
            <p:cNvSpPr/>
            <p:nvPr/>
          </p:nvSpPr>
          <p:spPr>
            <a:xfrm>
              <a:off x="1628442" y="4136144"/>
              <a:ext cx="220114" cy="914466"/>
            </a:xfrm>
            <a:prstGeom prst="rect">
              <a:avLst/>
            </a:prstGeom>
            <a:solidFill>
              <a:srgbClr val="0058AB">
                <a:alpha val="100000"/>
              </a:srgbClr>
            </a:solidFill>
          </p:spPr>
          <p:txBody>
            <a:bodyPr/>
            <a:lstStyle/>
            <a:p/>
          </p:txBody>
        </p:sp>
        <p:sp>
          <p:nvSpPr>
            <p:cNvPr id="43" name="rc43"/>
            <p:cNvSpPr/>
            <p:nvPr/>
          </p:nvSpPr>
          <p:spPr>
            <a:xfrm>
              <a:off x="1873013" y="4131280"/>
              <a:ext cx="220114" cy="919330"/>
            </a:xfrm>
            <a:prstGeom prst="rect">
              <a:avLst/>
            </a:prstGeom>
            <a:solidFill>
              <a:srgbClr val="0058AB">
                <a:alpha val="100000"/>
              </a:srgbClr>
            </a:solidFill>
          </p:spPr>
          <p:txBody>
            <a:bodyPr/>
            <a:lstStyle/>
            <a:p/>
          </p:txBody>
        </p:sp>
        <p:sp>
          <p:nvSpPr>
            <p:cNvPr id="44" name="rc44"/>
            <p:cNvSpPr/>
            <p:nvPr/>
          </p:nvSpPr>
          <p:spPr>
            <a:xfrm>
              <a:off x="2117585" y="2394766"/>
              <a:ext cx="220114" cy="2655844"/>
            </a:xfrm>
            <a:prstGeom prst="rect">
              <a:avLst/>
            </a:prstGeom>
            <a:solidFill>
              <a:srgbClr val="0058AB">
                <a:alpha val="100000"/>
              </a:srgbClr>
            </a:solidFill>
          </p:spPr>
          <p:txBody>
            <a:bodyPr/>
            <a:lstStyle/>
            <a:p/>
          </p:txBody>
        </p:sp>
        <p:sp>
          <p:nvSpPr>
            <p:cNvPr id="45" name="rc45"/>
            <p:cNvSpPr/>
            <p:nvPr/>
          </p:nvSpPr>
          <p:spPr>
            <a:xfrm>
              <a:off x="2362156" y="4048589"/>
              <a:ext cx="220114" cy="1002022"/>
            </a:xfrm>
            <a:prstGeom prst="rect">
              <a:avLst/>
            </a:prstGeom>
            <a:solidFill>
              <a:srgbClr val="0058AB">
                <a:alpha val="100000"/>
              </a:srgbClr>
            </a:solidFill>
          </p:spPr>
          <p:txBody>
            <a:bodyPr/>
            <a:lstStyle/>
            <a:p/>
          </p:txBody>
        </p:sp>
        <p:sp>
          <p:nvSpPr>
            <p:cNvPr id="46" name="rc46"/>
            <p:cNvSpPr/>
            <p:nvPr/>
          </p:nvSpPr>
          <p:spPr>
            <a:xfrm>
              <a:off x="2606727" y="4150737"/>
              <a:ext cx="220114" cy="899874"/>
            </a:xfrm>
            <a:prstGeom prst="rect">
              <a:avLst/>
            </a:prstGeom>
            <a:solidFill>
              <a:srgbClr val="0058AB">
                <a:alpha val="100000"/>
              </a:srgbClr>
            </a:solidFill>
          </p:spPr>
          <p:txBody>
            <a:bodyPr/>
            <a:lstStyle/>
            <a:p/>
          </p:txBody>
        </p:sp>
        <p:sp>
          <p:nvSpPr>
            <p:cNvPr id="47" name="rc47"/>
            <p:cNvSpPr/>
            <p:nvPr/>
          </p:nvSpPr>
          <p:spPr>
            <a:xfrm>
              <a:off x="2851298" y="4963056"/>
              <a:ext cx="220114" cy="87555"/>
            </a:xfrm>
            <a:prstGeom prst="rect">
              <a:avLst/>
            </a:prstGeom>
            <a:solidFill>
              <a:srgbClr val="0058AB">
                <a:alpha val="100000"/>
              </a:srgbClr>
            </a:solidFill>
          </p:spPr>
          <p:txBody>
            <a:bodyPr/>
            <a:lstStyle/>
            <a:p/>
          </p:txBody>
        </p:sp>
        <p:sp>
          <p:nvSpPr>
            <p:cNvPr id="48" name="rc48"/>
            <p:cNvSpPr/>
            <p:nvPr/>
          </p:nvSpPr>
          <p:spPr>
            <a:xfrm>
              <a:off x="3095869" y="4967920"/>
              <a:ext cx="220114" cy="82691"/>
            </a:xfrm>
            <a:prstGeom prst="rect">
              <a:avLst/>
            </a:prstGeom>
            <a:solidFill>
              <a:srgbClr val="0058AB">
                <a:alpha val="100000"/>
              </a:srgbClr>
            </a:solidFill>
          </p:spPr>
          <p:txBody>
            <a:bodyPr/>
            <a:lstStyle/>
            <a:p/>
          </p:txBody>
        </p:sp>
        <p:sp>
          <p:nvSpPr>
            <p:cNvPr id="49" name="rc49"/>
            <p:cNvSpPr/>
            <p:nvPr/>
          </p:nvSpPr>
          <p:spPr>
            <a:xfrm>
              <a:off x="3340440" y="4967920"/>
              <a:ext cx="220114" cy="82691"/>
            </a:xfrm>
            <a:prstGeom prst="rect">
              <a:avLst/>
            </a:prstGeom>
            <a:solidFill>
              <a:srgbClr val="0058AB">
                <a:alpha val="100000"/>
              </a:srgbClr>
            </a:solidFill>
          </p:spPr>
          <p:txBody>
            <a:bodyPr/>
            <a:lstStyle/>
            <a:p/>
          </p:txBody>
        </p:sp>
        <p:sp>
          <p:nvSpPr>
            <p:cNvPr id="50" name="rc50"/>
            <p:cNvSpPr/>
            <p:nvPr/>
          </p:nvSpPr>
          <p:spPr>
            <a:xfrm>
              <a:off x="3585011" y="4972784"/>
              <a:ext cx="220114" cy="77826"/>
            </a:xfrm>
            <a:prstGeom prst="rect">
              <a:avLst/>
            </a:prstGeom>
            <a:solidFill>
              <a:srgbClr val="0058AB">
                <a:alpha val="100000"/>
              </a:srgbClr>
            </a:solidFill>
          </p:spPr>
          <p:txBody>
            <a:bodyPr/>
            <a:lstStyle/>
            <a:p/>
          </p:txBody>
        </p:sp>
        <p:sp>
          <p:nvSpPr>
            <p:cNvPr id="51" name="rc51"/>
            <p:cNvSpPr/>
            <p:nvPr/>
          </p:nvSpPr>
          <p:spPr>
            <a:xfrm>
              <a:off x="3829583" y="4977648"/>
              <a:ext cx="220114" cy="72962"/>
            </a:xfrm>
            <a:prstGeom prst="rect">
              <a:avLst/>
            </a:prstGeom>
            <a:solidFill>
              <a:srgbClr val="0058AB">
                <a:alpha val="100000"/>
              </a:srgbClr>
            </a:solidFill>
          </p:spPr>
          <p:txBody>
            <a:bodyPr/>
            <a:lstStyle/>
            <a:p/>
          </p:txBody>
        </p:sp>
        <p:sp>
          <p:nvSpPr>
            <p:cNvPr id="52" name="rc52"/>
            <p:cNvSpPr/>
            <p:nvPr/>
          </p:nvSpPr>
          <p:spPr>
            <a:xfrm>
              <a:off x="4074154" y="4846315"/>
              <a:ext cx="220114" cy="204295"/>
            </a:xfrm>
            <a:prstGeom prst="rect">
              <a:avLst/>
            </a:prstGeom>
            <a:solidFill>
              <a:srgbClr val="0058AB">
                <a:alpha val="100000"/>
              </a:srgbClr>
            </a:solidFill>
          </p:spPr>
          <p:txBody>
            <a:bodyPr/>
            <a:lstStyle/>
            <a:p/>
          </p:txBody>
        </p:sp>
        <p:sp>
          <p:nvSpPr>
            <p:cNvPr id="53" name="rc53"/>
            <p:cNvSpPr/>
            <p:nvPr/>
          </p:nvSpPr>
          <p:spPr>
            <a:xfrm>
              <a:off x="4318725" y="4860908"/>
              <a:ext cx="220114" cy="189703"/>
            </a:xfrm>
            <a:prstGeom prst="rect">
              <a:avLst/>
            </a:prstGeom>
            <a:solidFill>
              <a:srgbClr val="0058AB">
                <a:alpha val="100000"/>
              </a:srgbClr>
            </a:solidFill>
          </p:spPr>
          <p:txBody>
            <a:bodyPr/>
            <a:lstStyle/>
            <a:p/>
          </p:txBody>
        </p:sp>
        <p:sp>
          <p:nvSpPr>
            <p:cNvPr id="54" name="rc54"/>
            <p:cNvSpPr/>
            <p:nvPr/>
          </p:nvSpPr>
          <p:spPr>
            <a:xfrm>
              <a:off x="4563296" y="4870636"/>
              <a:ext cx="220114" cy="179974"/>
            </a:xfrm>
            <a:prstGeom prst="rect">
              <a:avLst/>
            </a:prstGeom>
            <a:solidFill>
              <a:srgbClr val="0058AB">
                <a:alpha val="100000"/>
              </a:srgbClr>
            </a:solidFill>
          </p:spPr>
          <p:txBody>
            <a:bodyPr/>
            <a:lstStyle/>
            <a:p/>
          </p:txBody>
        </p:sp>
        <p:sp>
          <p:nvSpPr>
            <p:cNvPr id="55" name="rc55"/>
            <p:cNvSpPr/>
            <p:nvPr/>
          </p:nvSpPr>
          <p:spPr>
            <a:xfrm>
              <a:off x="4807867" y="4758760"/>
              <a:ext cx="220114" cy="291851"/>
            </a:xfrm>
            <a:prstGeom prst="rect">
              <a:avLst/>
            </a:prstGeom>
            <a:solidFill>
              <a:srgbClr val="0058AB">
                <a:alpha val="100000"/>
              </a:srgbClr>
            </a:solidFill>
          </p:spPr>
          <p:txBody>
            <a:bodyPr/>
            <a:lstStyle/>
            <a:p/>
          </p:txBody>
        </p:sp>
        <p:sp>
          <p:nvSpPr>
            <p:cNvPr id="56" name="rc56"/>
            <p:cNvSpPr/>
            <p:nvPr/>
          </p:nvSpPr>
          <p:spPr>
            <a:xfrm>
              <a:off x="5052438" y="4320983"/>
              <a:ext cx="220114" cy="729627"/>
            </a:xfrm>
            <a:prstGeom prst="rect">
              <a:avLst/>
            </a:prstGeom>
            <a:solidFill>
              <a:srgbClr val="0058AB">
                <a:alpha val="100000"/>
              </a:srgbClr>
            </a:solidFill>
          </p:spPr>
          <p:txBody>
            <a:bodyPr/>
            <a:lstStyle/>
            <a:p/>
          </p:txBody>
        </p:sp>
        <p:sp>
          <p:nvSpPr>
            <p:cNvPr id="57" name="rc57"/>
            <p:cNvSpPr/>
            <p:nvPr/>
          </p:nvSpPr>
          <p:spPr>
            <a:xfrm>
              <a:off x="5297009" y="4890093"/>
              <a:ext cx="220114" cy="160518"/>
            </a:xfrm>
            <a:prstGeom prst="rect">
              <a:avLst/>
            </a:prstGeom>
            <a:solidFill>
              <a:srgbClr val="0058AB">
                <a:alpha val="100000"/>
              </a:srgbClr>
            </a:solidFill>
          </p:spPr>
          <p:txBody>
            <a:bodyPr/>
            <a:lstStyle/>
            <a:p/>
          </p:txBody>
        </p:sp>
        <p:sp>
          <p:nvSpPr>
            <p:cNvPr id="58" name="rc58"/>
            <p:cNvSpPr/>
            <p:nvPr/>
          </p:nvSpPr>
          <p:spPr>
            <a:xfrm>
              <a:off x="5541580" y="4894957"/>
              <a:ext cx="220114" cy="155653"/>
            </a:xfrm>
            <a:prstGeom prst="rect">
              <a:avLst/>
            </a:prstGeom>
            <a:solidFill>
              <a:srgbClr val="0058AB">
                <a:alpha val="100000"/>
              </a:srgbClr>
            </a:solidFill>
          </p:spPr>
          <p:txBody>
            <a:bodyPr/>
            <a:lstStyle/>
            <a:p/>
          </p:txBody>
        </p:sp>
        <p:sp>
          <p:nvSpPr>
            <p:cNvPr id="59" name="rc59"/>
            <p:cNvSpPr/>
            <p:nvPr/>
          </p:nvSpPr>
          <p:spPr>
            <a:xfrm>
              <a:off x="5786152" y="4851180"/>
              <a:ext cx="220114" cy="199431"/>
            </a:xfrm>
            <a:prstGeom prst="rect">
              <a:avLst/>
            </a:prstGeom>
            <a:solidFill>
              <a:srgbClr val="0058AB">
                <a:alpha val="100000"/>
              </a:srgbClr>
            </a:solidFill>
          </p:spPr>
          <p:txBody>
            <a:bodyPr/>
            <a:lstStyle/>
            <a:p/>
          </p:txBody>
        </p:sp>
        <p:sp>
          <p:nvSpPr>
            <p:cNvPr id="60" name="rc60"/>
            <p:cNvSpPr/>
            <p:nvPr/>
          </p:nvSpPr>
          <p:spPr>
            <a:xfrm>
              <a:off x="6030723" y="4909550"/>
              <a:ext cx="220114" cy="141061"/>
            </a:xfrm>
            <a:prstGeom prst="rect">
              <a:avLst/>
            </a:prstGeom>
            <a:solidFill>
              <a:srgbClr val="0058AB">
                <a:alpha val="100000"/>
              </a:srgbClr>
            </a:solidFill>
          </p:spPr>
          <p:txBody>
            <a:bodyPr/>
            <a:lstStyle/>
            <a:p/>
          </p:txBody>
        </p:sp>
        <p:sp>
          <p:nvSpPr>
            <p:cNvPr id="61" name="rc61"/>
            <p:cNvSpPr/>
            <p:nvPr/>
          </p:nvSpPr>
          <p:spPr>
            <a:xfrm>
              <a:off x="6275294" y="4914414"/>
              <a:ext cx="220114" cy="136197"/>
            </a:xfrm>
            <a:prstGeom prst="rect">
              <a:avLst/>
            </a:prstGeom>
            <a:solidFill>
              <a:srgbClr val="0058AB">
                <a:alpha val="100000"/>
              </a:srgbClr>
            </a:solidFill>
          </p:spPr>
          <p:txBody>
            <a:bodyPr/>
            <a:lstStyle/>
            <a:p/>
          </p:txBody>
        </p:sp>
        <p:sp>
          <p:nvSpPr>
            <p:cNvPr id="62" name="rc62"/>
            <p:cNvSpPr/>
            <p:nvPr/>
          </p:nvSpPr>
          <p:spPr>
            <a:xfrm>
              <a:off x="6519865" y="4880365"/>
              <a:ext cx="220114" cy="170246"/>
            </a:xfrm>
            <a:prstGeom prst="rect">
              <a:avLst/>
            </a:prstGeom>
            <a:solidFill>
              <a:srgbClr val="0058AB">
                <a:alpha val="100000"/>
              </a:srgbClr>
            </a:solidFill>
          </p:spPr>
          <p:txBody>
            <a:bodyPr/>
            <a:lstStyle/>
            <a:p/>
          </p:txBody>
        </p:sp>
        <p:sp>
          <p:nvSpPr>
            <p:cNvPr id="63" name="rc63"/>
            <p:cNvSpPr/>
            <p:nvPr/>
          </p:nvSpPr>
          <p:spPr>
            <a:xfrm>
              <a:off x="6764436" y="4972784"/>
              <a:ext cx="220114" cy="77826"/>
            </a:xfrm>
            <a:prstGeom prst="rect">
              <a:avLst/>
            </a:prstGeom>
            <a:solidFill>
              <a:srgbClr val="0058AB">
                <a:alpha val="100000"/>
              </a:srgbClr>
            </a:solidFill>
          </p:spPr>
          <p:txBody>
            <a:bodyPr/>
            <a:lstStyle/>
            <a:p/>
          </p:txBody>
        </p:sp>
        <p:sp>
          <p:nvSpPr>
            <p:cNvPr id="64" name="rc64"/>
            <p:cNvSpPr/>
            <p:nvPr/>
          </p:nvSpPr>
          <p:spPr>
            <a:xfrm>
              <a:off x="7009007" y="4977648"/>
              <a:ext cx="220114" cy="72962"/>
            </a:xfrm>
            <a:prstGeom prst="rect">
              <a:avLst/>
            </a:prstGeom>
            <a:solidFill>
              <a:srgbClr val="0058AB">
                <a:alpha val="100000"/>
              </a:srgbClr>
            </a:solidFill>
          </p:spPr>
          <p:txBody>
            <a:bodyPr/>
            <a:lstStyle/>
            <a:p/>
          </p:txBody>
        </p:sp>
        <p:sp>
          <p:nvSpPr>
            <p:cNvPr id="65" name="rc65"/>
            <p:cNvSpPr/>
            <p:nvPr/>
          </p:nvSpPr>
          <p:spPr>
            <a:xfrm>
              <a:off x="7253578" y="4982513"/>
              <a:ext cx="220114" cy="68098"/>
            </a:xfrm>
            <a:prstGeom prst="rect">
              <a:avLst/>
            </a:prstGeom>
            <a:solidFill>
              <a:srgbClr val="0058AB">
                <a:alpha val="100000"/>
              </a:srgbClr>
            </a:solidFill>
          </p:spPr>
          <p:txBody>
            <a:bodyPr/>
            <a:lstStyle/>
            <a:p/>
          </p:txBody>
        </p:sp>
        <p:sp>
          <p:nvSpPr>
            <p:cNvPr id="66" name="rc66"/>
            <p:cNvSpPr/>
            <p:nvPr/>
          </p:nvSpPr>
          <p:spPr>
            <a:xfrm>
              <a:off x="8476434" y="4953328"/>
              <a:ext cx="220114" cy="97283"/>
            </a:xfrm>
            <a:prstGeom prst="rect">
              <a:avLst/>
            </a:prstGeom>
            <a:solidFill>
              <a:srgbClr val="69DBFF">
                <a:alpha val="100000"/>
              </a:srgbClr>
            </a:solidFill>
          </p:spPr>
          <p:txBody>
            <a:bodyPr/>
            <a:lstStyle/>
            <a:p/>
          </p:txBody>
        </p:sp>
        <p:sp>
          <p:nvSpPr>
            <p:cNvPr id="67" name="pl67"/>
            <p:cNvSpPr/>
            <p:nvPr/>
          </p:nvSpPr>
          <p:spPr>
            <a:xfrm>
              <a:off x="6140780" y="4851180"/>
              <a:ext cx="2445711" cy="99715"/>
            </a:xfrm>
            <a:custGeom>
              <a:avLst/>
              <a:pathLst>
                <a:path w="2445711" h="99715">
                  <a:moveTo>
                    <a:pt x="0" y="0"/>
                  </a:moveTo>
                  <a:lnTo>
                    <a:pt x="244571" y="9971"/>
                  </a:lnTo>
                  <a:lnTo>
                    <a:pt x="489142" y="19943"/>
                  </a:lnTo>
                  <a:lnTo>
                    <a:pt x="733713" y="29914"/>
                  </a:lnTo>
                  <a:lnTo>
                    <a:pt x="978284" y="39886"/>
                  </a:lnTo>
                  <a:lnTo>
                    <a:pt x="1222855" y="49857"/>
                  </a:lnTo>
                  <a:lnTo>
                    <a:pt x="1467426" y="59829"/>
                  </a:lnTo>
                  <a:lnTo>
                    <a:pt x="1711997" y="69801"/>
                  </a:lnTo>
                  <a:lnTo>
                    <a:pt x="1956569" y="79772"/>
                  </a:lnTo>
                  <a:lnTo>
                    <a:pt x="2201140" y="89744"/>
                  </a:lnTo>
                  <a:lnTo>
                    <a:pt x="2445711" y="99715"/>
                  </a:lnTo>
                </a:path>
              </a:pathLst>
            </a:custGeom>
            <a:ln w="13550" cap="flat">
              <a:solidFill>
                <a:srgbClr val="000000">
                  <a:alpha val="100000"/>
                </a:srgbClr>
              </a:solidFill>
              <a:prstDash val="solid"/>
              <a:round/>
            </a:ln>
          </p:spPr>
          <p:txBody>
            <a:bodyPr/>
            <a:lstStyle/>
            <a:p/>
          </p:txBody>
        </p:sp>
        <p:sp>
          <p:nvSpPr>
            <p:cNvPr id="68" name="pt68"/>
            <p:cNvSpPr/>
            <p:nvPr/>
          </p:nvSpPr>
          <p:spPr>
            <a:xfrm>
              <a:off x="6115954" y="48263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60525" y="48363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05096" y="48462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49667" y="48562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94238" y="48662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38809" y="48762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83381" y="48861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27952" y="48961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72523" y="49061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7094" y="49160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1665" y="49260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3513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1" name="tx81"/>
            <p:cNvSpPr/>
            <p:nvPr/>
          </p:nvSpPr>
          <p:spPr>
            <a:xfrm>
              <a:off x="508103" y="306229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2" name="tx82"/>
            <p:cNvSpPr/>
            <p:nvPr/>
          </p:nvSpPr>
          <p:spPr>
            <a:xfrm>
              <a:off x="508103" y="208946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3" name="tx83"/>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81938" y="5900002"/>
              <a:ext cx="201456" cy="201456"/>
            </a:xfrm>
            <a:prstGeom prst="rect">
              <a:avLst/>
            </a:prstGeom>
            <a:solidFill>
              <a:srgbClr val="0058AB">
                <a:alpha val="100000"/>
              </a:srgbClr>
            </a:solidFill>
          </p:spPr>
          <p:txBody>
            <a:bodyPr/>
            <a:lstStyle/>
            <a:p/>
          </p:txBody>
        </p:sp>
        <p:sp>
          <p:nvSpPr>
            <p:cNvPr id="113" name="rc113"/>
            <p:cNvSpPr/>
            <p:nvPr/>
          </p:nvSpPr>
          <p:spPr>
            <a:xfrm>
              <a:off x="4484024" y="5900002"/>
              <a:ext cx="201456" cy="201456"/>
            </a:xfrm>
            <a:prstGeom prst="rect">
              <a:avLst/>
            </a:prstGeom>
            <a:solidFill>
              <a:srgbClr val="69DBFF">
                <a:alpha val="100000"/>
              </a:srgbClr>
            </a:solidFill>
          </p:spPr>
          <p:txBody>
            <a:bodyPr/>
            <a:lstStyle/>
            <a:p/>
          </p:txBody>
        </p:sp>
        <p:sp>
          <p:nvSpPr>
            <p:cNvPr id="114" name="tx114"/>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609776" y="1330710"/>
              <a:ext cx="66162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Marshall Islands</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54% lower than (ie. the country had achieved)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54% below the annual IA2030 goal, positioning the programme to reach, and potentially exceed the 2030 goal if current progress continues.</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Marshall Islands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26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18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1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972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864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57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55105"/>
              <a:ext cx="239888" cy="852916"/>
            </a:xfrm>
            <a:prstGeom prst="rect">
              <a:avLst/>
            </a:prstGeom>
            <a:solidFill>
              <a:srgbClr val="80BD41">
                <a:alpha val="100000"/>
              </a:srgbClr>
            </a:solidFill>
          </p:spPr>
          <p:txBody>
            <a:bodyPr/>
            <a:lstStyle/>
            <a:p/>
          </p:txBody>
        </p:sp>
        <p:sp>
          <p:nvSpPr>
            <p:cNvPr id="24" name="rc24"/>
            <p:cNvSpPr/>
            <p:nvPr/>
          </p:nvSpPr>
          <p:spPr>
            <a:xfrm>
              <a:off x="1296273" y="2971785"/>
              <a:ext cx="239888" cy="483319"/>
            </a:xfrm>
            <a:prstGeom prst="rect">
              <a:avLst/>
            </a:prstGeom>
            <a:solidFill>
              <a:srgbClr val="1CABE2">
                <a:alpha val="100000"/>
              </a:srgbClr>
            </a:solidFill>
          </p:spPr>
          <p:txBody>
            <a:bodyPr/>
            <a:lstStyle/>
            <a:p/>
          </p:txBody>
        </p:sp>
        <p:sp>
          <p:nvSpPr>
            <p:cNvPr id="25" name="rc25"/>
            <p:cNvSpPr/>
            <p:nvPr/>
          </p:nvSpPr>
          <p:spPr>
            <a:xfrm>
              <a:off x="1562816" y="2986001"/>
              <a:ext cx="239888" cy="1322020"/>
            </a:xfrm>
            <a:prstGeom prst="rect">
              <a:avLst/>
            </a:prstGeom>
            <a:solidFill>
              <a:srgbClr val="80BD41">
                <a:alpha val="100000"/>
              </a:srgbClr>
            </a:solidFill>
          </p:spPr>
          <p:txBody>
            <a:bodyPr/>
            <a:lstStyle/>
            <a:p/>
          </p:txBody>
        </p:sp>
        <p:sp>
          <p:nvSpPr>
            <p:cNvPr id="26" name="rc26"/>
            <p:cNvSpPr/>
            <p:nvPr/>
          </p:nvSpPr>
          <p:spPr>
            <a:xfrm>
              <a:off x="1562816" y="2971785"/>
              <a:ext cx="239888" cy="14215"/>
            </a:xfrm>
            <a:prstGeom prst="rect">
              <a:avLst/>
            </a:prstGeom>
            <a:solidFill>
              <a:srgbClr val="1CABE2">
                <a:alpha val="100000"/>
              </a:srgbClr>
            </a:solidFill>
          </p:spPr>
          <p:txBody>
            <a:bodyPr/>
            <a:lstStyle/>
            <a:p/>
          </p:txBody>
        </p:sp>
        <p:sp>
          <p:nvSpPr>
            <p:cNvPr id="27" name="rc27"/>
            <p:cNvSpPr/>
            <p:nvPr/>
          </p:nvSpPr>
          <p:spPr>
            <a:xfrm>
              <a:off x="1829360" y="3106830"/>
              <a:ext cx="239888" cy="1201190"/>
            </a:xfrm>
            <a:prstGeom prst="rect">
              <a:avLst/>
            </a:prstGeom>
            <a:solidFill>
              <a:srgbClr val="80BD41">
                <a:alpha val="100000"/>
              </a:srgbClr>
            </a:solidFill>
          </p:spPr>
          <p:txBody>
            <a:bodyPr/>
            <a:lstStyle/>
            <a:p/>
          </p:txBody>
        </p:sp>
        <p:sp>
          <p:nvSpPr>
            <p:cNvPr id="28" name="rc28"/>
            <p:cNvSpPr/>
            <p:nvPr/>
          </p:nvSpPr>
          <p:spPr>
            <a:xfrm>
              <a:off x="1829360" y="2971785"/>
              <a:ext cx="239888" cy="135045"/>
            </a:xfrm>
            <a:prstGeom prst="rect">
              <a:avLst/>
            </a:prstGeom>
            <a:solidFill>
              <a:srgbClr val="1CABE2">
                <a:alpha val="100000"/>
              </a:srgbClr>
            </a:solidFill>
          </p:spPr>
          <p:txBody>
            <a:bodyPr/>
            <a:lstStyle/>
            <a:p/>
          </p:txBody>
        </p:sp>
        <p:sp>
          <p:nvSpPr>
            <p:cNvPr id="29" name="rc29"/>
            <p:cNvSpPr/>
            <p:nvPr/>
          </p:nvSpPr>
          <p:spPr>
            <a:xfrm>
              <a:off x="2095903" y="3099723"/>
              <a:ext cx="239888" cy="1208298"/>
            </a:xfrm>
            <a:prstGeom prst="rect">
              <a:avLst/>
            </a:prstGeom>
            <a:solidFill>
              <a:srgbClr val="80BD41">
                <a:alpha val="100000"/>
              </a:srgbClr>
            </a:solidFill>
          </p:spPr>
          <p:txBody>
            <a:bodyPr/>
            <a:lstStyle/>
            <a:p/>
          </p:txBody>
        </p:sp>
        <p:sp>
          <p:nvSpPr>
            <p:cNvPr id="30" name="rc30"/>
            <p:cNvSpPr/>
            <p:nvPr/>
          </p:nvSpPr>
          <p:spPr>
            <a:xfrm>
              <a:off x="2095903" y="2964678"/>
              <a:ext cx="239888" cy="135045"/>
            </a:xfrm>
            <a:prstGeom prst="rect">
              <a:avLst/>
            </a:prstGeom>
            <a:solidFill>
              <a:srgbClr val="1CABE2">
                <a:alpha val="100000"/>
              </a:srgbClr>
            </a:solidFill>
          </p:spPr>
          <p:txBody>
            <a:bodyPr/>
            <a:lstStyle/>
            <a:p/>
          </p:txBody>
        </p:sp>
        <p:sp>
          <p:nvSpPr>
            <p:cNvPr id="31" name="rc31"/>
            <p:cNvSpPr/>
            <p:nvPr/>
          </p:nvSpPr>
          <p:spPr>
            <a:xfrm>
              <a:off x="2362446" y="3355598"/>
              <a:ext cx="239888" cy="952423"/>
            </a:xfrm>
            <a:prstGeom prst="rect">
              <a:avLst/>
            </a:prstGeom>
            <a:solidFill>
              <a:srgbClr val="80BD41">
                <a:alpha val="100000"/>
              </a:srgbClr>
            </a:solidFill>
          </p:spPr>
          <p:txBody>
            <a:bodyPr/>
            <a:lstStyle/>
            <a:p/>
          </p:txBody>
        </p:sp>
        <p:sp>
          <p:nvSpPr>
            <p:cNvPr id="32" name="rc32"/>
            <p:cNvSpPr/>
            <p:nvPr/>
          </p:nvSpPr>
          <p:spPr>
            <a:xfrm>
              <a:off x="2362446" y="2964678"/>
              <a:ext cx="239888" cy="390920"/>
            </a:xfrm>
            <a:prstGeom prst="rect">
              <a:avLst/>
            </a:prstGeom>
            <a:solidFill>
              <a:srgbClr val="1CABE2">
                <a:alpha val="100000"/>
              </a:srgbClr>
            </a:solidFill>
          </p:spPr>
          <p:txBody>
            <a:bodyPr/>
            <a:lstStyle/>
            <a:p/>
          </p:txBody>
        </p:sp>
        <p:sp>
          <p:nvSpPr>
            <p:cNvPr id="33" name="rc33"/>
            <p:cNvSpPr/>
            <p:nvPr/>
          </p:nvSpPr>
          <p:spPr>
            <a:xfrm>
              <a:off x="2628989" y="3121046"/>
              <a:ext cx="239888" cy="1186975"/>
            </a:xfrm>
            <a:prstGeom prst="rect">
              <a:avLst/>
            </a:prstGeom>
            <a:solidFill>
              <a:srgbClr val="80BD41">
                <a:alpha val="100000"/>
              </a:srgbClr>
            </a:solidFill>
          </p:spPr>
          <p:txBody>
            <a:bodyPr/>
            <a:lstStyle/>
            <a:p/>
          </p:txBody>
        </p:sp>
        <p:sp>
          <p:nvSpPr>
            <p:cNvPr id="34" name="rc34"/>
            <p:cNvSpPr/>
            <p:nvPr/>
          </p:nvSpPr>
          <p:spPr>
            <a:xfrm>
              <a:off x="2628989" y="2971785"/>
              <a:ext cx="239888" cy="149260"/>
            </a:xfrm>
            <a:prstGeom prst="rect">
              <a:avLst/>
            </a:prstGeom>
            <a:solidFill>
              <a:srgbClr val="1CABE2">
                <a:alpha val="100000"/>
              </a:srgbClr>
            </a:solidFill>
          </p:spPr>
          <p:txBody>
            <a:bodyPr/>
            <a:lstStyle/>
            <a:p/>
          </p:txBody>
        </p:sp>
        <p:sp>
          <p:nvSpPr>
            <p:cNvPr id="35" name="rc35"/>
            <p:cNvSpPr/>
            <p:nvPr/>
          </p:nvSpPr>
          <p:spPr>
            <a:xfrm>
              <a:off x="2895532" y="3128153"/>
              <a:ext cx="239888" cy="1179867"/>
            </a:xfrm>
            <a:prstGeom prst="rect">
              <a:avLst/>
            </a:prstGeom>
            <a:solidFill>
              <a:srgbClr val="80BD41">
                <a:alpha val="100000"/>
              </a:srgbClr>
            </a:solidFill>
          </p:spPr>
          <p:txBody>
            <a:bodyPr/>
            <a:lstStyle/>
            <a:p/>
          </p:txBody>
        </p:sp>
        <p:sp>
          <p:nvSpPr>
            <p:cNvPr id="36" name="rc36"/>
            <p:cNvSpPr/>
            <p:nvPr/>
          </p:nvSpPr>
          <p:spPr>
            <a:xfrm>
              <a:off x="2895532" y="3000216"/>
              <a:ext cx="239888" cy="127937"/>
            </a:xfrm>
            <a:prstGeom prst="rect">
              <a:avLst/>
            </a:prstGeom>
            <a:solidFill>
              <a:srgbClr val="1CABE2">
                <a:alpha val="100000"/>
              </a:srgbClr>
            </a:solidFill>
          </p:spPr>
          <p:txBody>
            <a:bodyPr/>
            <a:lstStyle/>
            <a:p/>
          </p:txBody>
        </p:sp>
        <p:sp>
          <p:nvSpPr>
            <p:cNvPr id="37" name="rc37"/>
            <p:cNvSpPr/>
            <p:nvPr/>
          </p:nvSpPr>
          <p:spPr>
            <a:xfrm>
              <a:off x="3162075" y="3042862"/>
              <a:ext cx="239888" cy="1265159"/>
            </a:xfrm>
            <a:prstGeom prst="rect">
              <a:avLst/>
            </a:prstGeom>
            <a:solidFill>
              <a:srgbClr val="80BD41">
                <a:alpha val="100000"/>
              </a:srgbClr>
            </a:solidFill>
          </p:spPr>
          <p:txBody>
            <a:bodyPr/>
            <a:lstStyle/>
            <a:p/>
          </p:txBody>
        </p:sp>
        <p:sp>
          <p:nvSpPr>
            <p:cNvPr id="38" name="rc38"/>
            <p:cNvSpPr/>
            <p:nvPr/>
          </p:nvSpPr>
          <p:spPr>
            <a:xfrm>
              <a:off x="3162075" y="3028646"/>
              <a:ext cx="239888" cy="14215"/>
            </a:xfrm>
            <a:prstGeom prst="rect">
              <a:avLst/>
            </a:prstGeom>
            <a:solidFill>
              <a:srgbClr val="1CABE2">
                <a:alpha val="100000"/>
              </a:srgbClr>
            </a:solidFill>
          </p:spPr>
          <p:txBody>
            <a:bodyPr/>
            <a:lstStyle/>
            <a:p/>
          </p:txBody>
        </p:sp>
        <p:sp>
          <p:nvSpPr>
            <p:cNvPr id="39" name="rc39"/>
            <p:cNvSpPr/>
            <p:nvPr/>
          </p:nvSpPr>
          <p:spPr>
            <a:xfrm>
              <a:off x="3428618" y="3085508"/>
              <a:ext cx="239888" cy="1222513"/>
            </a:xfrm>
            <a:prstGeom prst="rect">
              <a:avLst/>
            </a:prstGeom>
            <a:solidFill>
              <a:srgbClr val="80BD41">
                <a:alpha val="100000"/>
              </a:srgbClr>
            </a:solidFill>
          </p:spPr>
          <p:txBody>
            <a:bodyPr/>
            <a:lstStyle/>
            <a:p/>
          </p:txBody>
        </p:sp>
        <p:sp>
          <p:nvSpPr>
            <p:cNvPr id="40" name="rc40"/>
            <p:cNvSpPr/>
            <p:nvPr/>
          </p:nvSpPr>
          <p:spPr>
            <a:xfrm>
              <a:off x="3428618" y="3071292"/>
              <a:ext cx="239888" cy="14215"/>
            </a:xfrm>
            <a:prstGeom prst="rect">
              <a:avLst/>
            </a:prstGeom>
            <a:solidFill>
              <a:srgbClr val="1CABE2">
                <a:alpha val="100000"/>
              </a:srgbClr>
            </a:solidFill>
          </p:spPr>
          <p:txBody>
            <a:bodyPr/>
            <a:lstStyle/>
            <a:p/>
          </p:txBody>
        </p:sp>
        <p:sp>
          <p:nvSpPr>
            <p:cNvPr id="41" name="rc41"/>
            <p:cNvSpPr/>
            <p:nvPr/>
          </p:nvSpPr>
          <p:spPr>
            <a:xfrm>
              <a:off x="3695161" y="3142369"/>
              <a:ext cx="239888" cy="1165652"/>
            </a:xfrm>
            <a:prstGeom prst="rect">
              <a:avLst/>
            </a:prstGeom>
            <a:solidFill>
              <a:srgbClr val="80BD41">
                <a:alpha val="100000"/>
              </a:srgbClr>
            </a:solidFill>
          </p:spPr>
          <p:txBody>
            <a:bodyPr/>
            <a:lstStyle/>
            <a:p/>
          </p:txBody>
        </p:sp>
        <p:sp>
          <p:nvSpPr>
            <p:cNvPr id="42" name="rc42"/>
            <p:cNvSpPr/>
            <p:nvPr/>
          </p:nvSpPr>
          <p:spPr>
            <a:xfrm>
              <a:off x="3695161" y="3128153"/>
              <a:ext cx="239888" cy="14215"/>
            </a:xfrm>
            <a:prstGeom prst="rect">
              <a:avLst/>
            </a:prstGeom>
            <a:solidFill>
              <a:srgbClr val="1CABE2">
                <a:alpha val="100000"/>
              </a:srgbClr>
            </a:solidFill>
          </p:spPr>
          <p:txBody>
            <a:bodyPr/>
            <a:lstStyle/>
            <a:p/>
          </p:txBody>
        </p:sp>
        <p:sp>
          <p:nvSpPr>
            <p:cNvPr id="43" name="rc43"/>
            <p:cNvSpPr/>
            <p:nvPr/>
          </p:nvSpPr>
          <p:spPr>
            <a:xfrm>
              <a:off x="3961705" y="3206337"/>
              <a:ext cx="239888" cy="1101683"/>
            </a:xfrm>
            <a:prstGeom prst="rect">
              <a:avLst/>
            </a:prstGeom>
            <a:solidFill>
              <a:srgbClr val="80BD41">
                <a:alpha val="100000"/>
              </a:srgbClr>
            </a:solidFill>
          </p:spPr>
          <p:txBody>
            <a:bodyPr/>
            <a:lstStyle/>
            <a:p/>
          </p:txBody>
        </p:sp>
        <p:sp>
          <p:nvSpPr>
            <p:cNvPr id="44" name="rc44"/>
            <p:cNvSpPr/>
            <p:nvPr/>
          </p:nvSpPr>
          <p:spPr>
            <a:xfrm>
              <a:off x="3961705" y="3192122"/>
              <a:ext cx="239888" cy="14215"/>
            </a:xfrm>
            <a:prstGeom prst="rect">
              <a:avLst/>
            </a:prstGeom>
            <a:solidFill>
              <a:srgbClr val="1CABE2">
                <a:alpha val="100000"/>
              </a:srgbClr>
            </a:solidFill>
          </p:spPr>
          <p:txBody>
            <a:bodyPr/>
            <a:lstStyle/>
            <a:p/>
          </p:txBody>
        </p:sp>
        <p:sp>
          <p:nvSpPr>
            <p:cNvPr id="45" name="rc45"/>
            <p:cNvSpPr/>
            <p:nvPr/>
          </p:nvSpPr>
          <p:spPr>
            <a:xfrm>
              <a:off x="4228248" y="3270306"/>
              <a:ext cx="239888" cy="1037715"/>
            </a:xfrm>
            <a:prstGeom prst="rect">
              <a:avLst/>
            </a:prstGeom>
            <a:solidFill>
              <a:srgbClr val="80BD41">
                <a:alpha val="100000"/>
              </a:srgbClr>
            </a:solidFill>
          </p:spPr>
          <p:txBody>
            <a:bodyPr/>
            <a:lstStyle/>
            <a:p/>
          </p:txBody>
        </p:sp>
        <p:sp>
          <p:nvSpPr>
            <p:cNvPr id="46" name="rc46"/>
            <p:cNvSpPr/>
            <p:nvPr/>
          </p:nvSpPr>
          <p:spPr>
            <a:xfrm>
              <a:off x="4228248" y="3263198"/>
              <a:ext cx="239888" cy="7107"/>
            </a:xfrm>
            <a:prstGeom prst="rect">
              <a:avLst/>
            </a:prstGeom>
            <a:solidFill>
              <a:srgbClr val="1CABE2">
                <a:alpha val="100000"/>
              </a:srgbClr>
            </a:solidFill>
          </p:spPr>
          <p:txBody>
            <a:bodyPr/>
            <a:lstStyle/>
            <a:p/>
          </p:txBody>
        </p:sp>
        <p:sp>
          <p:nvSpPr>
            <p:cNvPr id="47" name="rc47"/>
            <p:cNvSpPr/>
            <p:nvPr/>
          </p:nvSpPr>
          <p:spPr>
            <a:xfrm>
              <a:off x="4494791" y="3348490"/>
              <a:ext cx="239888" cy="959531"/>
            </a:xfrm>
            <a:prstGeom prst="rect">
              <a:avLst/>
            </a:prstGeom>
            <a:solidFill>
              <a:srgbClr val="80BD41">
                <a:alpha val="100000"/>
              </a:srgbClr>
            </a:solidFill>
          </p:spPr>
          <p:txBody>
            <a:bodyPr/>
            <a:lstStyle/>
            <a:p/>
          </p:txBody>
        </p:sp>
        <p:sp>
          <p:nvSpPr>
            <p:cNvPr id="48" name="rc48"/>
            <p:cNvSpPr/>
            <p:nvPr/>
          </p:nvSpPr>
          <p:spPr>
            <a:xfrm>
              <a:off x="4494791" y="3320060"/>
              <a:ext cx="239888" cy="28430"/>
            </a:xfrm>
            <a:prstGeom prst="rect">
              <a:avLst/>
            </a:prstGeom>
            <a:solidFill>
              <a:srgbClr val="1CABE2">
                <a:alpha val="100000"/>
              </a:srgbClr>
            </a:solidFill>
          </p:spPr>
          <p:txBody>
            <a:bodyPr/>
            <a:lstStyle/>
            <a:p/>
          </p:txBody>
        </p:sp>
        <p:sp>
          <p:nvSpPr>
            <p:cNvPr id="49" name="rc49"/>
            <p:cNvSpPr/>
            <p:nvPr/>
          </p:nvSpPr>
          <p:spPr>
            <a:xfrm>
              <a:off x="4761334" y="3412459"/>
              <a:ext cx="239888" cy="895562"/>
            </a:xfrm>
            <a:prstGeom prst="rect">
              <a:avLst/>
            </a:prstGeom>
            <a:solidFill>
              <a:srgbClr val="80BD41">
                <a:alpha val="100000"/>
              </a:srgbClr>
            </a:solidFill>
          </p:spPr>
          <p:txBody>
            <a:bodyPr/>
            <a:lstStyle/>
            <a:p/>
          </p:txBody>
        </p:sp>
        <p:sp>
          <p:nvSpPr>
            <p:cNvPr id="50" name="rc50"/>
            <p:cNvSpPr/>
            <p:nvPr/>
          </p:nvSpPr>
          <p:spPr>
            <a:xfrm>
              <a:off x="4761334" y="3384028"/>
              <a:ext cx="239888" cy="28430"/>
            </a:xfrm>
            <a:prstGeom prst="rect">
              <a:avLst/>
            </a:prstGeom>
            <a:solidFill>
              <a:srgbClr val="1CABE2">
                <a:alpha val="100000"/>
              </a:srgbClr>
            </a:solidFill>
          </p:spPr>
          <p:txBody>
            <a:bodyPr/>
            <a:lstStyle/>
            <a:p/>
          </p:txBody>
        </p:sp>
        <p:sp>
          <p:nvSpPr>
            <p:cNvPr id="51" name="rc51"/>
            <p:cNvSpPr/>
            <p:nvPr/>
          </p:nvSpPr>
          <p:spPr>
            <a:xfrm>
              <a:off x="5027877" y="3447997"/>
              <a:ext cx="239888" cy="860024"/>
            </a:xfrm>
            <a:prstGeom prst="rect">
              <a:avLst/>
            </a:prstGeom>
            <a:solidFill>
              <a:srgbClr val="80BD41">
                <a:alpha val="100000"/>
              </a:srgbClr>
            </a:solidFill>
          </p:spPr>
          <p:txBody>
            <a:bodyPr/>
            <a:lstStyle/>
            <a:p/>
          </p:txBody>
        </p:sp>
        <p:sp>
          <p:nvSpPr>
            <p:cNvPr id="52" name="rc52"/>
            <p:cNvSpPr/>
            <p:nvPr/>
          </p:nvSpPr>
          <p:spPr>
            <a:xfrm>
              <a:off x="5027877" y="3419566"/>
              <a:ext cx="239888" cy="28430"/>
            </a:xfrm>
            <a:prstGeom prst="rect">
              <a:avLst/>
            </a:prstGeom>
            <a:solidFill>
              <a:srgbClr val="1CABE2">
                <a:alpha val="100000"/>
              </a:srgbClr>
            </a:solidFill>
          </p:spPr>
          <p:txBody>
            <a:bodyPr/>
            <a:lstStyle/>
            <a:p/>
          </p:txBody>
        </p:sp>
        <p:sp>
          <p:nvSpPr>
            <p:cNvPr id="53" name="rc53"/>
            <p:cNvSpPr/>
            <p:nvPr/>
          </p:nvSpPr>
          <p:spPr>
            <a:xfrm>
              <a:off x="5294420" y="3497751"/>
              <a:ext cx="239888" cy="810270"/>
            </a:xfrm>
            <a:prstGeom prst="rect">
              <a:avLst/>
            </a:prstGeom>
            <a:solidFill>
              <a:srgbClr val="80BD41">
                <a:alpha val="100000"/>
              </a:srgbClr>
            </a:solidFill>
          </p:spPr>
          <p:txBody>
            <a:bodyPr/>
            <a:lstStyle/>
            <a:p/>
          </p:txBody>
        </p:sp>
        <p:sp>
          <p:nvSpPr>
            <p:cNvPr id="54" name="rc54"/>
            <p:cNvSpPr/>
            <p:nvPr/>
          </p:nvSpPr>
          <p:spPr>
            <a:xfrm>
              <a:off x="5294420" y="3455105"/>
              <a:ext cx="239888" cy="42645"/>
            </a:xfrm>
            <a:prstGeom prst="rect">
              <a:avLst/>
            </a:prstGeom>
            <a:solidFill>
              <a:srgbClr val="1CABE2">
                <a:alpha val="100000"/>
              </a:srgbClr>
            </a:solidFill>
          </p:spPr>
          <p:txBody>
            <a:bodyPr/>
            <a:lstStyle/>
            <a:p/>
          </p:txBody>
        </p:sp>
        <p:sp>
          <p:nvSpPr>
            <p:cNvPr id="55" name="rc55"/>
            <p:cNvSpPr/>
            <p:nvPr/>
          </p:nvSpPr>
          <p:spPr>
            <a:xfrm>
              <a:off x="5560963" y="3597257"/>
              <a:ext cx="239888" cy="710763"/>
            </a:xfrm>
            <a:prstGeom prst="rect">
              <a:avLst/>
            </a:prstGeom>
            <a:solidFill>
              <a:srgbClr val="80BD41">
                <a:alpha val="100000"/>
              </a:srgbClr>
            </a:solidFill>
          </p:spPr>
          <p:txBody>
            <a:bodyPr/>
            <a:lstStyle/>
            <a:p/>
          </p:txBody>
        </p:sp>
        <p:sp>
          <p:nvSpPr>
            <p:cNvPr id="56" name="rc56"/>
            <p:cNvSpPr/>
            <p:nvPr/>
          </p:nvSpPr>
          <p:spPr>
            <a:xfrm>
              <a:off x="5560963" y="3490643"/>
              <a:ext cx="239888" cy="106614"/>
            </a:xfrm>
            <a:prstGeom prst="rect">
              <a:avLst/>
            </a:prstGeom>
            <a:solidFill>
              <a:srgbClr val="1CABE2">
                <a:alpha val="100000"/>
              </a:srgbClr>
            </a:solidFill>
          </p:spPr>
          <p:txBody>
            <a:bodyPr/>
            <a:lstStyle/>
            <a:p/>
          </p:txBody>
        </p:sp>
        <p:sp>
          <p:nvSpPr>
            <p:cNvPr id="57" name="rc57"/>
            <p:cNvSpPr/>
            <p:nvPr/>
          </p:nvSpPr>
          <p:spPr>
            <a:xfrm>
              <a:off x="5827506" y="3547504"/>
              <a:ext cx="239888" cy="760517"/>
            </a:xfrm>
            <a:prstGeom prst="rect">
              <a:avLst/>
            </a:prstGeom>
            <a:solidFill>
              <a:srgbClr val="80BD41">
                <a:alpha val="100000"/>
              </a:srgbClr>
            </a:solidFill>
          </p:spPr>
          <p:txBody>
            <a:bodyPr/>
            <a:lstStyle/>
            <a:p/>
          </p:txBody>
        </p:sp>
        <p:sp>
          <p:nvSpPr>
            <p:cNvPr id="58" name="rc58"/>
            <p:cNvSpPr/>
            <p:nvPr/>
          </p:nvSpPr>
          <p:spPr>
            <a:xfrm>
              <a:off x="5827506" y="3526181"/>
              <a:ext cx="239888" cy="21322"/>
            </a:xfrm>
            <a:prstGeom prst="rect">
              <a:avLst/>
            </a:prstGeom>
            <a:solidFill>
              <a:srgbClr val="1CABE2">
                <a:alpha val="100000"/>
              </a:srgbClr>
            </a:solidFill>
          </p:spPr>
          <p:txBody>
            <a:bodyPr/>
            <a:lstStyle/>
            <a:p/>
          </p:txBody>
        </p:sp>
        <p:sp>
          <p:nvSpPr>
            <p:cNvPr id="59" name="rc59"/>
            <p:cNvSpPr/>
            <p:nvPr/>
          </p:nvSpPr>
          <p:spPr>
            <a:xfrm>
              <a:off x="6094049" y="3575935"/>
              <a:ext cx="239888" cy="732086"/>
            </a:xfrm>
            <a:prstGeom prst="rect">
              <a:avLst/>
            </a:prstGeom>
            <a:solidFill>
              <a:srgbClr val="80BD41">
                <a:alpha val="100000"/>
              </a:srgbClr>
            </a:solidFill>
          </p:spPr>
          <p:txBody>
            <a:bodyPr/>
            <a:lstStyle/>
            <a:p/>
          </p:txBody>
        </p:sp>
        <p:sp>
          <p:nvSpPr>
            <p:cNvPr id="60" name="rc60"/>
            <p:cNvSpPr/>
            <p:nvPr/>
          </p:nvSpPr>
          <p:spPr>
            <a:xfrm>
              <a:off x="6094049" y="3554612"/>
              <a:ext cx="239888" cy="21322"/>
            </a:xfrm>
            <a:prstGeom prst="rect">
              <a:avLst/>
            </a:prstGeom>
            <a:solidFill>
              <a:srgbClr val="1CABE2">
                <a:alpha val="100000"/>
              </a:srgbClr>
            </a:solidFill>
          </p:spPr>
          <p:txBody>
            <a:bodyPr/>
            <a:lstStyle/>
            <a:p/>
          </p:txBody>
        </p:sp>
        <p:sp>
          <p:nvSpPr>
            <p:cNvPr id="61" name="rc61"/>
            <p:cNvSpPr/>
            <p:nvPr/>
          </p:nvSpPr>
          <p:spPr>
            <a:xfrm>
              <a:off x="6360593" y="3611473"/>
              <a:ext cx="239888" cy="696548"/>
            </a:xfrm>
            <a:prstGeom prst="rect">
              <a:avLst/>
            </a:prstGeom>
            <a:solidFill>
              <a:srgbClr val="80BD41">
                <a:alpha val="100000"/>
              </a:srgbClr>
            </a:solidFill>
          </p:spPr>
          <p:txBody>
            <a:bodyPr/>
            <a:lstStyle/>
            <a:p/>
          </p:txBody>
        </p:sp>
        <p:sp>
          <p:nvSpPr>
            <p:cNvPr id="62" name="rc62"/>
            <p:cNvSpPr/>
            <p:nvPr/>
          </p:nvSpPr>
          <p:spPr>
            <a:xfrm>
              <a:off x="6360593" y="3583042"/>
              <a:ext cx="239888" cy="28430"/>
            </a:xfrm>
            <a:prstGeom prst="rect">
              <a:avLst/>
            </a:prstGeom>
            <a:solidFill>
              <a:srgbClr val="1CABE2">
                <a:alpha val="100000"/>
              </a:srgbClr>
            </a:solidFill>
          </p:spPr>
          <p:txBody>
            <a:bodyPr/>
            <a:lstStyle/>
            <a:p/>
          </p:txBody>
        </p:sp>
        <p:sp>
          <p:nvSpPr>
            <p:cNvPr id="63" name="rc63"/>
            <p:cNvSpPr/>
            <p:nvPr/>
          </p:nvSpPr>
          <p:spPr>
            <a:xfrm>
              <a:off x="6627136" y="3632796"/>
              <a:ext cx="239888" cy="675225"/>
            </a:xfrm>
            <a:prstGeom prst="rect">
              <a:avLst/>
            </a:prstGeom>
            <a:solidFill>
              <a:srgbClr val="80BD41">
                <a:alpha val="100000"/>
              </a:srgbClr>
            </a:solidFill>
          </p:spPr>
          <p:txBody>
            <a:bodyPr/>
            <a:lstStyle/>
            <a:p/>
          </p:txBody>
        </p:sp>
        <p:sp>
          <p:nvSpPr>
            <p:cNvPr id="64" name="rc64"/>
            <p:cNvSpPr/>
            <p:nvPr/>
          </p:nvSpPr>
          <p:spPr>
            <a:xfrm>
              <a:off x="6627136" y="3611473"/>
              <a:ext cx="239888" cy="21322"/>
            </a:xfrm>
            <a:prstGeom prst="rect">
              <a:avLst/>
            </a:prstGeom>
            <a:solidFill>
              <a:srgbClr val="1CABE2">
                <a:alpha val="100000"/>
              </a:srgbClr>
            </a:solidFill>
          </p:spPr>
          <p:txBody>
            <a:bodyPr/>
            <a:lstStyle/>
            <a:p/>
          </p:txBody>
        </p:sp>
        <p:sp>
          <p:nvSpPr>
            <p:cNvPr id="65" name="rc65"/>
            <p:cNvSpPr/>
            <p:nvPr/>
          </p:nvSpPr>
          <p:spPr>
            <a:xfrm>
              <a:off x="6893679" y="3661226"/>
              <a:ext cx="239888" cy="646794"/>
            </a:xfrm>
            <a:prstGeom prst="rect">
              <a:avLst/>
            </a:prstGeom>
            <a:solidFill>
              <a:srgbClr val="80BD41">
                <a:alpha val="100000"/>
              </a:srgbClr>
            </a:solidFill>
          </p:spPr>
          <p:txBody>
            <a:bodyPr/>
            <a:lstStyle/>
            <a:p/>
          </p:txBody>
        </p:sp>
        <p:sp>
          <p:nvSpPr>
            <p:cNvPr id="66" name="rc66"/>
            <p:cNvSpPr/>
            <p:nvPr/>
          </p:nvSpPr>
          <p:spPr>
            <a:xfrm>
              <a:off x="6893679" y="3639903"/>
              <a:ext cx="239888" cy="21322"/>
            </a:xfrm>
            <a:prstGeom prst="rect">
              <a:avLst/>
            </a:prstGeom>
            <a:solidFill>
              <a:srgbClr val="1CABE2">
                <a:alpha val="100000"/>
              </a:srgbClr>
            </a:solidFill>
          </p:spPr>
          <p:txBody>
            <a:bodyPr/>
            <a:lstStyle/>
            <a:p/>
          </p:txBody>
        </p:sp>
        <p:sp>
          <p:nvSpPr>
            <p:cNvPr id="67" name="rc67"/>
            <p:cNvSpPr/>
            <p:nvPr/>
          </p:nvSpPr>
          <p:spPr>
            <a:xfrm>
              <a:off x="7160222" y="3718087"/>
              <a:ext cx="239888" cy="589933"/>
            </a:xfrm>
            <a:prstGeom prst="rect">
              <a:avLst/>
            </a:prstGeom>
            <a:solidFill>
              <a:srgbClr val="80BD41">
                <a:alpha val="100000"/>
              </a:srgbClr>
            </a:solidFill>
          </p:spPr>
          <p:txBody>
            <a:bodyPr/>
            <a:lstStyle/>
            <a:p/>
          </p:txBody>
        </p:sp>
        <p:sp>
          <p:nvSpPr>
            <p:cNvPr id="68" name="rc68"/>
            <p:cNvSpPr/>
            <p:nvPr/>
          </p:nvSpPr>
          <p:spPr>
            <a:xfrm>
              <a:off x="7160222" y="3689657"/>
              <a:ext cx="239888" cy="28430"/>
            </a:xfrm>
            <a:prstGeom prst="rect">
              <a:avLst/>
            </a:prstGeom>
            <a:solidFill>
              <a:srgbClr val="1CABE2">
                <a:alpha val="100000"/>
              </a:srgbClr>
            </a:solidFill>
          </p:spPr>
          <p:txBody>
            <a:bodyPr/>
            <a:lstStyle/>
            <a:p/>
          </p:txBody>
        </p:sp>
        <p:sp>
          <p:nvSpPr>
            <p:cNvPr id="69" name="rc69"/>
            <p:cNvSpPr/>
            <p:nvPr/>
          </p:nvSpPr>
          <p:spPr>
            <a:xfrm>
              <a:off x="7426765" y="3746518"/>
              <a:ext cx="239888" cy="561503"/>
            </a:xfrm>
            <a:prstGeom prst="rect">
              <a:avLst/>
            </a:prstGeom>
            <a:solidFill>
              <a:srgbClr val="80BD41">
                <a:alpha val="100000"/>
              </a:srgbClr>
            </a:solidFill>
          </p:spPr>
          <p:txBody>
            <a:bodyPr/>
            <a:lstStyle/>
            <a:p/>
          </p:txBody>
        </p:sp>
        <p:sp>
          <p:nvSpPr>
            <p:cNvPr id="70" name="rc70"/>
            <p:cNvSpPr/>
            <p:nvPr/>
          </p:nvSpPr>
          <p:spPr>
            <a:xfrm>
              <a:off x="7426765" y="3732303"/>
              <a:ext cx="239888" cy="14215"/>
            </a:xfrm>
            <a:prstGeom prst="rect">
              <a:avLst/>
            </a:prstGeom>
            <a:solidFill>
              <a:srgbClr val="1CABE2">
                <a:alpha val="100000"/>
              </a:srgbClr>
            </a:solidFill>
          </p:spPr>
          <p:txBody>
            <a:bodyPr/>
            <a:lstStyle/>
            <a:p/>
          </p:txBody>
        </p:sp>
        <p:sp>
          <p:nvSpPr>
            <p:cNvPr id="71" name="rc71"/>
            <p:cNvSpPr/>
            <p:nvPr/>
          </p:nvSpPr>
          <p:spPr>
            <a:xfrm>
              <a:off x="7693308" y="3796271"/>
              <a:ext cx="239888" cy="511749"/>
            </a:xfrm>
            <a:prstGeom prst="rect">
              <a:avLst/>
            </a:prstGeom>
            <a:solidFill>
              <a:srgbClr val="80BD41">
                <a:alpha val="100000"/>
              </a:srgbClr>
            </a:solidFill>
          </p:spPr>
          <p:txBody>
            <a:bodyPr/>
            <a:lstStyle/>
            <a:p/>
          </p:txBody>
        </p:sp>
        <p:sp>
          <p:nvSpPr>
            <p:cNvPr id="72" name="rc72"/>
            <p:cNvSpPr/>
            <p:nvPr/>
          </p:nvSpPr>
          <p:spPr>
            <a:xfrm>
              <a:off x="7693308" y="3789164"/>
              <a:ext cx="239888" cy="7107"/>
            </a:xfrm>
            <a:prstGeom prst="rect">
              <a:avLst/>
            </a:prstGeom>
            <a:solidFill>
              <a:srgbClr val="1CABE2">
                <a:alpha val="100000"/>
              </a:srgbClr>
            </a:solidFill>
          </p:spPr>
          <p:txBody>
            <a:bodyPr/>
            <a:lstStyle/>
            <a:p/>
          </p:txBody>
        </p:sp>
        <p:sp>
          <p:nvSpPr>
            <p:cNvPr id="73" name="rc73"/>
            <p:cNvSpPr/>
            <p:nvPr/>
          </p:nvSpPr>
          <p:spPr>
            <a:xfrm>
              <a:off x="7959851" y="3817594"/>
              <a:ext cx="239888" cy="490426"/>
            </a:xfrm>
            <a:prstGeom prst="rect">
              <a:avLst/>
            </a:prstGeom>
            <a:solidFill>
              <a:srgbClr val="80BD41">
                <a:alpha val="100000"/>
              </a:srgbClr>
            </a:solidFill>
          </p:spPr>
          <p:txBody>
            <a:bodyPr/>
            <a:lstStyle/>
            <a:p/>
          </p:txBody>
        </p:sp>
        <p:sp>
          <p:nvSpPr>
            <p:cNvPr id="74" name="rc74"/>
            <p:cNvSpPr/>
            <p:nvPr/>
          </p:nvSpPr>
          <p:spPr>
            <a:xfrm>
              <a:off x="7959851" y="3810487"/>
              <a:ext cx="239888" cy="7107"/>
            </a:xfrm>
            <a:prstGeom prst="rect">
              <a:avLst/>
            </a:prstGeom>
            <a:solidFill>
              <a:srgbClr val="1CABE2">
                <a:alpha val="100000"/>
              </a:srgbClr>
            </a:solidFill>
          </p:spPr>
          <p:txBody>
            <a:bodyPr/>
            <a:lstStyle/>
            <a:p/>
          </p:txBody>
        </p:sp>
        <p:sp>
          <p:nvSpPr>
            <p:cNvPr id="75" name="pl75"/>
            <p:cNvSpPr/>
            <p:nvPr/>
          </p:nvSpPr>
          <p:spPr>
            <a:xfrm>
              <a:off x="1416218" y="2095023"/>
              <a:ext cx="6663577" cy="782373"/>
            </a:xfrm>
            <a:custGeom>
              <a:avLst/>
              <a:pathLst>
                <a:path w="6663577" h="782373">
                  <a:moveTo>
                    <a:pt x="0" y="782373"/>
                  </a:moveTo>
                  <a:lnTo>
                    <a:pt x="266543" y="0"/>
                  </a:lnTo>
                  <a:lnTo>
                    <a:pt x="533086" y="201181"/>
                  </a:lnTo>
                  <a:lnTo>
                    <a:pt x="799629" y="201181"/>
                  </a:lnTo>
                  <a:lnTo>
                    <a:pt x="1066172" y="625898"/>
                  </a:lnTo>
                  <a:lnTo>
                    <a:pt x="1332715" y="223535"/>
                  </a:lnTo>
                  <a:lnTo>
                    <a:pt x="1599258" y="201181"/>
                  </a:lnTo>
                  <a:lnTo>
                    <a:pt x="1865801" y="0"/>
                  </a:lnTo>
                  <a:lnTo>
                    <a:pt x="2132344" y="0"/>
                  </a:lnTo>
                  <a:lnTo>
                    <a:pt x="2398888" y="0"/>
                  </a:lnTo>
                  <a:lnTo>
                    <a:pt x="2665431" y="0"/>
                  </a:lnTo>
                  <a:lnTo>
                    <a:pt x="2931974" y="0"/>
                  </a:lnTo>
                  <a:lnTo>
                    <a:pt x="3198517" y="44707"/>
                  </a:lnTo>
                  <a:lnTo>
                    <a:pt x="3465060" y="44707"/>
                  </a:lnTo>
                  <a:lnTo>
                    <a:pt x="3731603" y="44707"/>
                  </a:lnTo>
                  <a:lnTo>
                    <a:pt x="3998146" y="89414"/>
                  </a:lnTo>
                  <a:lnTo>
                    <a:pt x="4264689" y="268242"/>
                  </a:lnTo>
                  <a:lnTo>
                    <a:pt x="4531233" y="44707"/>
                  </a:lnTo>
                  <a:lnTo>
                    <a:pt x="4797776" y="44707"/>
                  </a:lnTo>
                  <a:lnTo>
                    <a:pt x="5064319" y="67060"/>
                  </a:lnTo>
                  <a:lnTo>
                    <a:pt x="5330862" y="44707"/>
                  </a:lnTo>
                  <a:lnTo>
                    <a:pt x="5597405" y="44707"/>
                  </a:lnTo>
                  <a:lnTo>
                    <a:pt x="5863948" y="67060"/>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50915" y="28358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8" name="tx88"/>
            <p:cNvSpPr/>
            <p:nvPr/>
          </p:nvSpPr>
          <p:spPr>
            <a:xfrm>
              <a:off x="2683631" y="28358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9" name="tx89"/>
            <p:cNvSpPr/>
            <p:nvPr/>
          </p:nvSpPr>
          <p:spPr>
            <a:xfrm>
              <a:off x="4016347" y="30561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0" name="tx90"/>
            <p:cNvSpPr/>
            <p:nvPr/>
          </p:nvSpPr>
          <p:spPr>
            <a:xfrm>
              <a:off x="5349062" y="33203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1" name="tx91"/>
            <p:cNvSpPr/>
            <p:nvPr/>
          </p:nvSpPr>
          <p:spPr>
            <a:xfrm>
              <a:off x="6454411" y="344826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92" name="tx92"/>
            <p:cNvSpPr/>
            <p:nvPr/>
          </p:nvSpPr>
          <p:spPr>
            <a:xfrm>
              <a:off x="6693522" y="34766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3" name="tx93"/>
            <p:cNvSpPr/>
            <p:nvPr/>
          </p:nvSpPr>
          <p:spPr>
            <a:xfrm>
              <a:off x="6960065" y="35051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4" name="tx94"/>
            <p:cNvSpPr/>
            <p:nvPr/>
          </p:nvSpPr>
          <p:spPr>
            <a:xfrm>
              <a:off x="7226608" y="35619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5" name="tx95"/>
            <p:cNvSpPr/>
            <p:nvPr/>
          </p:nvSpPr>
          <p:spPr>
            <a:xfrm>
              <a:off x="7493151" y="36046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6" name="tx96"/>
            <p:cNvSpPr/>
            <p:nvPr/>
          </p:nvSpPr>
          <p:spPr>
            <a:xfrm>
              <a:off x="7759694" y="36472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7" name="tx97"/>
            <p:cNvSpPr/>
            <p:nvPr/>
          </p:nvSpPr>
          <p:spPr>
            <a:xfrm>
              <a:off x="8026237" y="36757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8" name="pl98"/>
            <p:cNvSpPr/>
            <p:nvPr/>
          </p:nvSpPr>
          <p:spPr>
            <a:xfrm>
              <a:off x="1416218"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8476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0" name="tx110"/>
            <p:cNvSpPr/>
            <p:nvPr/>
          </p:nvSpPr>
          <p:spPr>
            <a:xfrm>
              <a:off x="1362659" y="31795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83631" y="36806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2" name="tx112"/>
            <p:cNvSpPr/>
            <p:nvPr/>
          </p:nvSpPr>
          <p:spPr>
            <a:xfrm>
              <a:off x="2695375" y="30125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16347" y="37221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4" name="tx114"/>
            <p:cNvSpPr/>
            <p:nvPr/>
          </p:nvSpPr>
          <p:spPr>
            <a:xfrm>
              <a:off x="4028090" y="31653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49062" y="38689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6" name="tx116"/>
            <p:cNvSpPr/>
            <p:nvPr/>
          </p:nvSpPr>
          <p:spPr>
            <a:xfrm>
              <a:off x="5360806" y="34425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26979" y="39258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26979" y="35633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93522" y="39365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93522" y="35882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60065" y="39507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60065" y="36166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26608" y="39791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26608" y="36699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93151" y="39933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93151" y="37055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59694" y="40182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59694" y="37588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26237" y="40289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26237" y="37801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54684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3" name="tx133"/>
            <p:cNvSpPr/>
            <p:nvPr/>
          </p:nvSpPr>
          <p:spPr>
            <a:xfrm>
              <a:off x="810775" y="283608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4" name="tx134"/>
            <p:cNvSpPr/>
            <p:nvPr/>
          </p:nvSpPr>
          <p:spPr>
            <a:xfrm>
              <a:off x="810775" y="2123547"/>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4448"/>
              <a:ext cx="21060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Marshall Islands, 2000-2025</a:t>
              </a:r>
            </a:p>
          </p:txBody>
        </p:sp>
        <p:sp>
          <p:nvSpPr>
            <p:cNvPr id="161" name="pl161"/>
            <p:cNvSpPr/>
            <p:nvPr/>
          </p:nvSpPr>
          <p:spPr>
            <a:xfrm>
              <a:off x="22631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968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306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643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300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637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975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316897" cy="129091"/>
            </a:xfrm>
            <a:prstGeom prst="rect">
              <a:avLst/>
            </a:prstGeom>
            <a:solidFill>
              <a:srgbClr val="80BD41">
                <a:alpha val="100000"/>
              </a:srgbClr>
            </a:solidFill>
          </p:spPr>
          <p:txBody>
            <a:bodyPr/>
            <a:lstStyle/>
            <a:p/>
          </p:txBody>
        </p:sp>
        <p:sp>
          <p:nvSpPr>
            <p:cNvPr id="173" name="rc173"/>
            <p:cNvSpPr/>
            <p:nvPr/>
          </p:nvSpPr>
          <p:spPr>
            <a:xfrm>
              <a:off x="7613171" y="5954972"/>
              <a:ext cx="257832" cy="129091"/>
            </a:xfrm>
            <a:prstGeom prst="rect">
              <a:avLst/>
            </a:prstGeom>
            <a:solidFill>
              <a:srgbClr val="1CABE2">
                <a:alpha val="100000"/>
              </a:srgbClr>
            </a:solidFill>
          </p:spPr>
          <p:txBody>
            <a:bodyPr/>
            <a:lstStyle/>
            <a:p/>
          </p:txBody>
        </p:sp>
        <p:sp>
          <p:nvSpPr>
            <p:cNvPr id="174" name="rc174"/>
            <p:cNvSpPr/>
            <p:nvPr/>
          </p:nvSpPr>
          <p:spPr>
            <a:xfrm>
              <a:off x="1296273" y="5793607"/>
              <a:ext cx="4640986" cy="129091"/>
            </a:xfrm>
            <a:prstGeom prst="rect">
              <a:avLst/>
            </a:prstGeom>
            <a:solidFill>
              <a:srgbClr val="80BD41">
                <a:alpha val="100000"/>
              </a:srgbClr>
            </a:solidFill>
          </p:spPr>
          <p:txBody>
            <a:bodyPr/>
            <a:lstStyle/>
            <a:p/>
          </p:txBody>
        </p:sp>
        <p:sp>
          <p:nvSpPr>
            <p:cNvPr id="175" name="rc175"/>
            <p:cNvSpPr/>
            <p:nvPr/>
          </p:nvSpPr>
          <p:spPr>
            <a:xfrm>
              <a:off x="5937259" y="5793607"/>
              <a:ext cx="64458" cy="129091"/>
            </a:xfrm>
            <a:prstGeom prst="rect">
              <a:avLst/>
            </a:prstGeom>
            <a:solidFill>
              <a:srgbClr val="1CABE2">
                <a:alpha val="100000"/>
              </a:srgbClr>
            </a:solidFill>
          </p:spPr>
          <p:txBody>
            <a:bodyPr/>
            <a:lstStyle/>
            <a:p/>
          </p:txBody>
        </p:sp>
        <p:sp>
          <p:nvSpPr>
            <p:cNvPr id="176" name="rc176"/>
            <p:cNvSpPr/>
            <p:nvPr/>
          </p:nvSpPr>
          <p:spPr>
            <a:xfrm>
              <a:off x="1296273" y="5632243"/>
              <a:ext cx="4447611" cy="129091"/>
            </a:xfrm>
            <a:prstGeom prst="rect">
              <a:avLst/>
            </a:prstGeom>
            <a:solidFill>
              <a:srgbClr val="80BD41">
                <a:alpha val="100000"/>
              </a:srgbClr>
            </a:solidFill>
          </p:spPr>
          <p:txBody>
            <a:bodyPr/>
            <a:lstStyle/>
            <a:p/>
          </p:txBody>
        </p:sp>
        <p:sp>
          <p:nvSpPr>
            <p:cNvPr id="177" name="rc177"/>
            <p:cNvSpPr/>
            <p:nvPr/>
          </p:nvSpPr>
          <p:spPr>
            <a:xfrm>
              <a:off x="5743885" y="5632243"/>
              <a:ext cx="64458" cy="129091"/>
            </a:xfrm>
            <a:prstGeom prst="rect">
              <a:avLst/>
            </a:prstGeom>
            <a:solidFill>
              <a:srgbClr val="1CABE2">
                <a:alpha val="100000"/>
              </a:srgbClr>
            </a:solidFill>
          </p:spPr>
          <p:txBody>
            <a:bodyPr/>
            <a:lstStyle/>
            <a:p/>
          </p:txBody>
        </p:sp>
        <p:sp>
          <p:nvSpPr>
            <p:cNvPr id="178" name="tx178"/>
            <p:cNvSpPr/>
            <p:nvPr/>
          </p:nvSpPr>
          <p:spPr>
            <a:xfrm>
              <a:off x="8167586" y="5977793"/>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9" name="tx179"/>
            <p:cNvSpPr/>
            <p:nvPr/>
          </p:nvSpPr>
          <p:spPr>
            <a:xfrm>
              <a:off x="6238753" y="581642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0" name="tx180"/>
            <p:cNvSpPr/>
            <p:nvPr/>
          </p:nvSpPr>
          <p:spPr>
            <a:xfrm>
              <a:off x="5968028" y="56550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1" name="tx181"/>
            <p:cNvSpPr/>
            <p:nvPr/>
          </p:nvSpPr>
          <p:spPr>
            <a:xfrm>
              <a:off x="4392924"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7680289"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3554968"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907690"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3458281"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1431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1" name="tx191"/>
            <p:cNvSpPr/>
            <p:nvPr/>
          </p:nvSpPr>
          <p:spPr>
            <a:xfrm>
              <a:off x="3132917" y="6176783"/>
              <a:ext cx="19420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a:t>
              </a:r>
            </a:p>
          </p:txBody>
        </p:sp>
        <p:sp>
          <p:nvSpPr>
            <p:cNvPr id="192" name="tx192"/>
            <p:cNvSpPr/>
            <p:nvPr/>
          </p:nvSpPr>
          <p:spPr>
            <a:xfrm>
              <a:off x="5066661"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93" name="tx193"/>
            <p:cNvSpPr/>
            <p:nvPr/>
          </p:nvSpPr>
          <p:spPr>
            <a:xfrm>
              <a:off x="7000405"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higher than in 2019 (96%).
The number of children vaccinated with DTP1 decreased between 2019 and 2025.
The number of surviving infants decreased between 2019 and 2025.
In 2025, fewer children were vaccinated than in 2019.
In 2025, there were fewer surviving infants (target population) than in 2019.</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1246666"/>
            </a:xfrm>
            <a:custGeom>
              <a:avLst/>
              <a:pathLst>
                <a:path w="3397293" h="1246666">
                  <a:moveTo>
                    <a:pt x="0" y="1246666"/>
                  </a:moveTo>
                  <a:lnTo>
                    <a:pt x="135891" y="1049824"/>
                  </a:lnTo>
                  <a:lnTo>
                    <a:pt x="271783" y="349941"/>
                  </a:lnTo>
                  <a:lnTo>
                    <a:pt x="407675" y="612397"/>
                  </a:lnTo>
                  <a:lnTo>
                    <a:pt x="543566" y="699883"/>
                  </a:lnTo>
                  <a:lnTo>
                    <a:pt x="679458" y="415555"/>
                  </a:lnTo>
                  <a:lnTo>
                    <a:pt x="815350" y="481169"/>
                  </a:lnTo>
                  <a:lnTo>
                    <a:pt x="951242" y="65614"/>
                  </a:lnTo>
                  <a:lnTo>
                    <a:pt x="1087133" y="21871"/>
                  </a:lnTo>
                  <a:lnTo>
                    <a:pt x="1223025" y="0"/>
                  </a:lnTo>
                  <a:lnTo>
                    <a:pt x="1358917" y="43742"/>
                  </a:lnTo>
                  <a:lnTo>
                    <a:pt x="1494809" y="196842"/>
                  </a:lnTo>
                  <a:lnTo>
                    <a:pt x="1630700" y="349941"/>
                  </a:lnTo>
                  <a:lnTo>
                    <a:pt x="1766592" y="371812"/>
                  </a:lnTo>
                  <a:lnTo>
                    <a:pt x="1902484" y="393684"/>
                  </a:lnTo>
                  <a:lnTo>
                    <a:pt x="2038375" y="240584"/>
                  </a:lnTo>
                  <a:lnTo>
                    <a:pt x="2174267" y="546783"/>
                  </a:lnTo>
                  <a:lnTo>
                    <a:pt x="2310159" y="349941"/>
                  </a:lnTo>
                  <a:lnTo>
                    <a:pt x="2446051" y="328070"/>
                  </a:lnTo>
                  <a:lnTo>
                    <a:pt x="2581942" y="371812"/>
                  </a:lnTo>
                  <a:lnTo>
                    <a:pt x="2717834" y="306198"/>
                  </a:lnTo>
                  <a:lnTo>
                    <a:pt x="2853726" y="218713"/>
                  </a:lnTo>
                  <a:lnTo>
                    <a:pt x="2989618" y="218713"/>
                  </a:lnTo>
                  <a:lnTo>
                    <a:pt x="3125509" y="240584"/>
                  </a:lnTo>
                  <a:lnTo>
                    <a:pt x="3261401" y="240584"/>
                  </a:lnTo>
                  <a:lnTo>
                    <a:pt x="3397293" y="2405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1246666"/>
            </a:xfrm>
            <a:custGeom>
              <a:avLst/>
              <a:pathLst>
                <a:path w="3397293" h="1246666">
                  <a:moveTo>
                    <a:pt x="0" y="1246666"/>
                  </a:moveTo>
                  <a:lnTo>
                    <a:pt x="135891" y="1049824"/>
                  </a:lnTo>
                  <a:lnTo>
                    <a:pt x="271783" y="349941"/>
                  </a:lnTo>
                  <a:lnTo>
                    <a:pt x="407675" y="612397"/>
                  </a:lnTo>
                  <a:lnTo>
                    <a:pt x="543566" y="699883"/>
                  </a:lnTo>
                  <a:lnTo>
                    <a:pt x="679458" y="415555"/>
                  </a:lnTo>
                  <a:lnTo>
                    <a:pt x="815350" y="481169"/>
                  </a:lnTo>
                  <a:lnTo>
                    <a:pt x="951242" y="65614"/>
                  </a:lnTo>
                  <a:lnTo>
                    <a:pt x="1087133" y="21871"/>
                  </a:lnTo>
                  <a:lnTo>
                    <a:pt x="1223025" y="0"/>
                  </a:lnTo>
                  <a:lnTo>
                    <a:pt x="1358917" y="43742"/>
                  </a:lnTo>
                  <a:lnTo>
                    <a:pt x="1494809" y="196842"/>
                  </a:lnTo>
                  <a:lnTo>
                    <a:pt x="1630700" y="349941"/>
                  </a:lnTo>
                  <a:lnTo>
                    <a:pt x="1766592" y="371812"/>
                  </a:lnTo>
                  <a:lnTo>
                    <a:pt x="1902484" y="393684"/>
                  </a:lnTo>
                  <a:lnTo>
                    <a:pt x="2038375" y="240584"/>
                  </a:lnTo>
                  <a:lnTo>
                    <a:pt x="2174267" y="546783"/>
                  </a:lnTo>
                  <a:lnTo>
                    <a:pt x="2310159" y="349941"/>
                  </a:lnTo>
                  <a:lnTo>
                    <a:pt x="2446051" y="328070"/>
                  </a:lnTo>
                  <a:lnTo>
                    <a:pt x="2581942" y="371812"/>
                  </a:lnTo>
                  <a:lnTo>
                    <a:pt x="2717834" y="306198"/>
                  </a:lnTo>
                  <a:lnTo>
                    <a:pt x="2853726" y="218713"/>
                  </a:lnTo>
                  <a:lnTo>
                    <a:pt x="2989618" y="218713"/>
                  </a:lnTo>
                  <a:lnTo>
                    <a:pt x="3125509" y="240584"/>
                  </a:lnTo>
                  <a:lnTo>
                    <a:pt x="3261401" y="240584"/>
                  </a:lnTo>
                  <a:lnTo>
                    <a:pt x="3397293" y="2405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77895"/>
            </a:xfrm>
            <a:custGeom>
              <a:avLst/>
              <a:pathLst>
                <a:path w="0" h="1377895">
                  <a:moveTo>
                    <a:pt x="0" y="0"/>
                  </a:moveTo>
                  <a:lnTo>
                    <a:pt x="0" y="137789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1246666"/>
            </a:xfrm>
            <a:custGeom>
              <a:avLst/>
              <a:pathLst>
                <a:path w="3397293" h="1246666">
                  <a:moveTo>
                    <a:pt x="0" y="1246666"/>
                  </a:moveTo>
                  <a:lnTo>
                    <a:pt x="135891" y="1049824"/>
                  </a:lnTo>
                  <a:lnTo>
                    <a:pt x="271783" y="349941"/>
                  </a:lnTo>
                  <a:lnTo>
                    <a:pt x="407675" y="612397"/>
                  </a:lnTo>
                  <a:lnTo>
                    <a:pt x="543566" y="699883"/>
                  </a:lnTo>
                  <a:lnTo>
                    <a:pt x="679458" y="415555"/>
                  </a:lnTo>
                  <a:lnTo>
                    <a:pt x="815350" y="481169"/>
                  </a:lnTo>
                  <a:lnTo>
                    <a:pt x="951242" y="65614"/>
                  </a:lnTo>
                  <a:lnTo>
                    <a:pt x="1087133" y="21871"/>
                  </a:lnTo>
                  <a:lnTo>
                    <a:pt x="1223025" y="0"/>
                  </a:lnTo>
                  <a:lnTo>
                    <a:pt x="1358917" y="43742"/>
                  </a:lnTo>
                  <a:lnTo>
                    <a:pt x="1494809" y="196842"/>
                  </a:lnTo>
                  <a:lnTo>
                    <a:pt x="1630700" y="349941"/>
                  </a:lnTo>
                  <a:lnTo>
                    <a:pt x="1766592" y="371812"/>
                  </a:lnTo>
                  <a:lnTo>
                    <a:pt x="1902484" y="393684"/>
                  </a:lnTo>
                  <a:lnTo>
                    <a:pt x="2038375" y="240584"/>
                  </a:lnTo>
                  <a:lnTo>
                    <a:pt x="2174267" y="546783"/>
                  </a:lnTo>
                  <a:lnTo>
                    <a:pt x="2310159" y="349941"/>
                  </a:lnTo>
                  <a:lnTo>
                    <a:pt x="2446051" y="328070"/>
                  </a:lnTo>
                  <a:lnTo>
                    <a:pt x="2581942" y="371812"/>
                  </a:lnTo>
                  <a:lnTo>
                    <a:pt x="2717834" y="306198"/>
                  </a:lnTo>
                  <a:lnTo>
                    <a:pt x="2853726" y="218713"/>
                  </a:lnTo>
                  <a:lnTo>
                    <a:pt x="2989618" y="218713"/>
                  </a:lnTo>
                  <a:lnTo>
                    <a:pt x="3125509" y="240584"/>
                  </a:lnTo>
                  <a:lnTo>
                    <a:pt x="3261401" y="240584"/>
                  </a:lnTo>
                  <a:lnTo>
                    <a:pt x="3397293" y="2405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34" name="tx34"/>
            <p:cNvSpPr/>
            <p:nvPr/>
          </p:nvSpPr>
          <p:spPr>
            <a:xfrm>
              <a:off x="1740134"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160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160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095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7204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8705" y="4990743"/>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60" name="tx60"/>
            <p:cNvSpPr/>
            <p:nvPr/>
          </p:nvSpPr>
          <p:spPr>
            <a:xfrm>
              <a:off x="307668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3913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90551" y="1405107"/>
              <a:ext cx="305812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Marshall Islands, 2000-2025</a:t>
              </a:r>
            </a:p>
          </p:txBody>
        </p:sp>
        <p:sp>
          <p:nvSpPr>
            <p:cNvPr id="63" name="pl63"/>
            <p:cNvSpPr/>
            <p:nvPr/>
          </p:nvSpPr>
          <p:spPr>
            <a:xfrm>
              <a:off x="5267799" y="37169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314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458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603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741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886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031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105963"/>
              <a:ext cx="3397293" cy="1953731"/>
            </a:xfrm>
            <a:custGeom>
              <a:avLst/>
              <a:pathLst>
                <a:path w="3397293" h="1953731">
                  <a:moveTo>
                    <a:pt x="0" y="1953731"/>
                  </a:moveTo>
                  <a:lnTo>
                    <a:pt x="135891" y="1645247"/>
                  </a:lnTo>
                  <a:lnTo>
                    <a:pt x="271783" y="548415"/>
                  </a:lnTo>
                  <a:lnTo>
                    <a:pt x="407675" y="959727"/>
                  </a:lnTo>
                  <a:lnTo>
                    <a:pt x="543566" y="1096831"/>
                  </a:lnTo>
                  <a:lnTo>
                    <a:pt x="679458" y="651243"/>
                  </a:lnTo>
                  <a:lnTo>
                    <a:pt x="815350" y="754071"/>
                  </a:lnTo>
                  <a:lnTo>
                    <a:pt x="951242" y="102827"/>
                  </a:lnTo>
                  <a:lnTo>
                    <a:pt x="1087133" y="34275"/>
                  </a:lnTo>
                  <a:lnTo>
                    <a:pt x="1223025" y="0"/>
                  </a:lnTo>
                  <a:lnTo>
                    <a:pt x="1358917" y="68551"/>
                  </a:lnTo>
                  <a:lnTo>
                    <a:pt x="1494809" y="308483"/>
                  </a:lnTo>
                  <a:lnTo>
                    <a:pt x="1630700" y="548415"/>
                  </a:lnTo>
                  <a:lnTo>
                    <a:pt x="1766592" y="582691"/>
                  </a:lnTo>
                  <a:lnTo>
                    <a:pt x="1902484" y="616967"/>
                  </a:lnTo>
                  <a:lnTo>
                    <a:pt x="2038375" y="377035"/>
                  </a:lnTo>
                  <a:lnTo>
                    <a:pt x="2174267" y="856899"/>
                  </a:lnTo>
                  <a:lnTo>
                    <a:pt x="2310159" y="548415"/>
                  </a:lnTo>
                  <a:lnTo>
                    <a:pt x="2446051" y="514139"/>
                  </a:lnTo>
                  <a:lnTo>
                    <a:pt x="2581942" y="582691"/>
                  </a:lnTo>
                  <a:lnTo>
                    <a:pt x="2717834" y="479863"/>
                  </a:lnTo>
                  <a:lnTo>
                    <a:pt x="2853726" y="342759"/>
                  </a:lnTo>
                  <a:lnTo>
                    <a:pt x="2989618" y="342759"/>
                  </a:lnTo>
                  <a:lnTo>
                    <a:pt x="3125509" y="377035"/>
                  </a:lnTo>
                  <a:lnTo>
                    <a:pt x="3261401" y="377035"/>
                  </a:lnTo>
                  <a:lnTo>
                    <a:pt x="3397293" y="377035"/>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88655"/>
              <a:ext cx="3397293" cy="479863"/>
            </a:xfrm>
            <a:custGeom>
              <a:avLst/>
              <a:pathLst>
                <a:path w="3397293" h="479863">
                  <a:moveTo>
                    <a:pt x="0" y="479863"/>
                  </a:moveTo>
                  <a:lnTo>
                    <a:pt x="135891" y="479863"/>
                  </a:lnTo>
                  <a:lnTo>
                    <a:pt x="271783" y="479863"/>
                  </a:lnTo>
                  <a:lnTo>
                    <a:pt x="407675" y="411311"/>
                  </a:lnTo>
                  <a:lnTo>
                    <a:pt x="543566" y="342759"/>
                  </a:lnTo>
                  <a:lnTo>
                    <a:pt x="679458" y="308483"/>
                  </a:lnTo>
                  <a:lnTo>
                    <a:pt x="815350" y="274207"/>
                  </a:lnTo>
                  <a:lnTo>
                    <a:pt x="951242" y="274207"/>
                  </a:lnTo>
                  <a:lnTo>
                    <a:pt x="1087133" y="171379"/>
                  </a:lnTo>
                  <a:lnTo>
                    <a:pt x="1223025" y="102827"/>
                  </a:lnTo>
                  <a:lnTo>
                    <a:pt x="1358917" y="102827"/>
                  </a:lnTo>
                  <a:lnTo>
                    <a:pt x="1494809" y="68551"/>
                  </a:lnTo>
                  <a:lnTo>
                    <a:pt x="1630700" y="68551"/>
                  </a:lnTo>
                  <a:lnTo>
                    <a:pt x="1766592" y="68551"/>
                  </a:lnTo>
                  <a:lnTo>
                    <a:pt x="1902484" y="68551"/>
                  </a:lnTo>
                  <a:lnTo>
                    <a:pt x="2038375" y="34275"/>
                  </a:lnTo>
                  <a:lnTo>
                    <a:pt x="2174267" y="0"/>
                  </a:lnTo>
                  <a:lnTo>
                    <a:pt x="2310159" y="0"/>
                  </a:lnTo>
                  <a:lnTo>
                    <a:pt x="2446051" y="0"/>
                  </a:lnTo>
                  <a:lnTo>
                    <a:pt x="2581942" y="0"/>
                  </a:lnTo>
                  <a:lnTo>
                    <a:pt x="2717834" y="102827"/>
                  </a:lnTo>
                  <a:lnTo>
                    <a:pt x="2853726" y="171379"/>
                  </a:lnTo>
                  <a:lnTo>
                    <a:pt x="2989618" y="34275"/>
                  </a:lnTo>
                  <a:lnTo>
                    <a:pt x="3125509" y="68551"/>
                  </a:lnTo>
                  <a:lnTo>
                    <a:pt x="3261401" y="68551"/>
                  </a:lnTo>
                  <a:lnTo>
                    <a:pt x="3397293" y="34275"/>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20103"/>
              <a:ext cx="3397293" cy="479863"/>
            </a:xfrm>
            <a:custGeom>
              <a:avLst/>
              <a:pathLst>
                <a:path w="3397293" h="479863">
                  <a:moveTo>
                    <a:pt x="0" y="411311"/>
                  </a:moveTo>
                  <a:lnTo>
                    <a:pt x="135891" y="411311"/>
                  </a:lnTo>
                  <a:lnTo>
                    <a:pt x="271783" y="479863"/>
                  </a:lnTo>
                  <a:lnTo>
                    <a:pt x="407675" y="377035"/>
                  </a:lnTo>
                  <a:lnTo>
                    <a:pt x="543566" y="342759"/>
                  </a:lnTo>
                  <a:lnTo>
                    <a:pt x="679458" y="342759"/>
                  </a:lnTo>
                  <a:lnTo>
                    <a:pt x="815350" y="239931"/>
                  </a:lnTo>
                  <a:lnTo>
                    <a:pt x="951242" y="205655"/>
                  </a:lnTo>
                  <a:lnTo>
                    <a:pt x="1087133" y="102827"/>
                  </a:lnTo>
                  <a:lnTo>
                    <a:pt x="1223025" y="34275"/>
                  </a:lnTo>
                  <a:lnTo>
                    <a:pt x="1358917" y="34275"/>
                  </a:lnTo>
                  <a:lnTo>
                    <a:pt x="1494809" y="34275"/>
                  </a:lnTo>
                  <a:lnTo>
                    <a:pt x="1630700" y="0"/>
                  </a:lnTo>
                  <a:lnTo>
                    <a:pt x="1766592" y="68551"/>
                  </a:lnTo>
                  <a:lnTo>
                    <a:pt x="1902484" y="0"/>
                  </a:lnTo>
                  <a:lnTo>
                    <a:pt x="2038375" y="34275"/>
                  </a:lnTo>
                  <a:lnTo>
                    <a:pt x="2174267" y="34275"/>
                  </a:lnTo>
                  <a:lnTo>
                    <a:pt x="2310159" y="34275"/>
                  </a:lnTo>
                  <a:lnTo>
                    <a:pt x="2446051" y="68551"/>
                  </a:lnTo>
                  <a:lnTo>
                    <a:pt x="2581942" y="68551"/>
                  </a:lnTo>
                  <a:lnTo>
                    <a:pt x="2717834" y="137103"/>
                  </a:lnTo>
                  <a:lnTo>
                    <a:pt x="2853726" y="377035"/>
                  </a:lnTo>
                  <a:lnTo>
                    <a:pt x="2989618" y="68551"/>
                  </a:lnTo>
                  <a:lnTo>
                    <a:pt x="3125509" y="239931"/>
                  </a:lnTo>
                  <a:lnTo>
                    <a:pt x="3261401" y="239931"/>
                  </a:lnTo>
                  <a:lnTo>
                    <a:pt x="3397293" y="205655"/>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8865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105963"/>
              <a:ext cx="3397293" cy="1953731"/>
            </a:xfrm>
            <a:custGeom>
              <a:avLst/>
              <a:pathLst>
                <a:path w="3397293" h="1953731">
                  <a:moveTo>
                    <a:pt x="0" y="1953731"/>
                  </a:moveTo>
                  <a:lnTo>
                    <a:pt x="135891" y="1645247"/>
                  </a:lnTo>
                  <a:lnTo>
                    <a:pt x="271783" y="548415"/>
                  </a:lnTo>
                  <a:lnTo>
                    <a:pt x="407675" y="959727"/>
                  </a:lnTo>
                  <a:lnTo>
                    <a:pt x="543566" y="1096831"/>
                  </a:lnTo>
                  <a:lnTo>
                    <a:pt x="679458" y="651243"/>
                  </a:lnTo>
                  <a:lnTo>
                    <a:pt x="815350" y="754071"/>
                  </a:lnTo>
                  <a:lnTo>
                    <a:pt x="951242" y="102827"/>
                  </a:lnTo>
                  <a:lnTo>
                    <a:pt x="1087133" y="34275"/>
                  </a:lnTo>
                  <a:lnTo>
                    <a:pt x="1223025" y="0"/>
                  </a:lnTo>
                  <a:lnTo>
                    <a:pt x="1358917" y="68551"/>
                  </a:lnTo>
                  <a:lnTo>
                    <a:pt x="1494809" y="308483"/>
                  </a:lnTo>
                  <a:lnTo>
                    <a:pt x="1630700" y="548415"/>
                  </a:lnTo>
                  <a:lnTo>
                    <a:pt x="1766592" y="582691"/>
                  </a:lnTo>
                  <a:lnTo>
                    <a:pt x="1902484" y="616967"/>
                  </a:lnTo>
                  <a:lnTo>
                    <a:pt x="2038375" y="377035"/>
                  </a:lnTo>
                  <a:lnTo>
                    <a:pt x="2174267" y="856899"/>
                  </a:lnTo>
                  <a:lnTo>
                    <a:pt x="2310159" y="548415"/>
                  </a:lnTo>
                  <a:lnTo>
                    <a:pt x="2446051" y="514139"/>
                  </a:lnTo>
                  <a:lnTo>
                    <a:pt x="2581942" y="582691"/>
                  </a:lnTo>
                  <a:lnTo>
                    <a:pt x="2717834" y="479863"/>
                  </a:lnTo>
                  <a:lnTo>
                    <a:pt x="2853726" y="342759"/>
                  </a:lnTo>
                  <a:lnTo>
                    <a:pt x="2989618" y="342759"/>
                  </a:lnTo>
                  <a:lnTo>
                    <a:pt x="3125509" y="377035"/>
                  </a:lnTo>
                  <a:lnTo>
                    <a:pt x="3261401" y="377035"/>
                  </a:lnTo>
                  <a:lnTo>
                    <a:pt x="3397293" y="377035"/>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22501"/>
              <a:ext cx="0" cy="1837193"/>
            </a:xfrm>
            <a:custGeom>
              <a:avLst/>
              <a:pathLst>
                <a:path w="0" h="1837193">
                  <a:moveTo>
                    <a:pt x="0" y="183719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22501"/>
              <a:ext cx="0" cy="534705"/>
            </a:xfrm>
            <a:custGeom>
              <a:avLst/>
              <a:pathLst>
                <a:path w="0" h="534705">
                  <a:moveTo>
                    <a:pt x="0" y="53470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174515"/>
              <a:ext cx="0" cy="47986"/>
            </a:xfrm>
            <a:custGeom>
              <a:avLst/>
              <a:pathLst>
                <a:path w="0" h="47986">
                  <a:moveTo>
                    <a:pt x="0" y="0"/>
                  </a:moveTo>
                  <a:lnTo>
                    <a:pt x="0" y="47986"/>
                  </a:lnTo>
                </a:path>
              </a:pathLst>
            </a:custGeom>
            <a:ln w="13550" cap="flat">
              <a:solidFill>
                <a:srgbClr val="0058AB">
                  <a:alpha val="100000"/>
                </a:srgbClr>
              </a:solidFill>
              <a:prstDash val="dot"/>
              <a:round/>
            </a:ln>
          </p:spPr>
          <p:txBody>
            <a:bodyPr/>
            <a:lstStyle/>
            <a:p/>
          </p:txBody>
        </p:sp>
        <p:sp>
          <p:nvSpPr>
            <p:cNvPr id="86" name="pl86"/>
            <p:cNvSpPr/>
            <p:nvPr/>
          </p:nvSpPr>
          <p:spPr>
            <a:xfrm>
              <a:off x="7476039" y="2222501"/>
              <a:ext cx="0" cy="260497"/>
            </a:xfrm>
            <a:custGeom>
              <a:avLst/>
              <a:pathLst>
                <a:path w="0" h="260497">
                  <a:moveTo>
                    <a:pt x="0" y="2604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22501"/>
              <a:ext cx="0" cy="466153"/>
            </a:xfrm>
            <a:custGeom>
              <a:avLst/>
              <a:pathLst>
                <a:path w="0" h="466153">
                  <a:moveTo>
                    <a:pt x="0" y="46615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22501"/>
              <a:ext cx="0" cy="260497"/>
            </a:xfrm>
            <a:custGeom>
              <a:avLst/>
              <a:pathLst>
                <a:path w="0" h="260497">
                  <a:moveTo>
                    <a:pt x="0" y="2604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22501"/>
              <a:ext cx="0" cy="260497"/>
            </a:xfrm>
            <a:custGeom>
              <a:avLst/>
              <a:pathLst>
                <a:path w="0" h="260497">
                  <a:moveTo>
                    <a:pt x="0" y="2604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105963"/>
              <a:ext cx="3397293" cy="1953731"/>
            </a:xfrm>
            <a:custGeom>
              <a:avLst/>
              <a:pathLst>
                <a:path w="3397293" h="1953731">
                  <a:moveTo>
                    <a:pt x="0" y="1953731"/>
                  </a:moveTo>
                  <a:lnTo>
                    <a:pt x="135891" y="1645247"/>
                  </a:lnTo>
                  <a:lnTo>
                    <a:pt x="271783" y="548415"/>
                  </a:lnTo>
                  <a:lnTo>
                    <a:pt x="407675" y="959727"/>
                  </a:lnTo>
                  <a:lnTo>
                    <a:pt x="543566" y="1096831"/>
                  </a:lnTo>
                  <a:lnTo>
                    <a:pt x="679458" y="651243"/>
                  </a:lnTo>
                  <a:lnTo>
                    <a:pt x="815350" y="754071"/>
                  </a:lnTo>
                  <a:lnTo>
                    <a:pt x="951242" y="102827"/>
                  </a:lnTo>
                  <a:lnTo>
                    <a:pt x="1087133" y="34275"/>
                  </a:lnTo>
                  <a:lnTo>
                    <a:pt x="1223025" y="0"/>
                  </a:lnTo>
                  <a:lnTo>
                    <a:pt x="1358917" y="68551"/>
                  </a:lnTo>
                  <a:lnTo>
                    <a:pt x="1494809" y="308483"/>
                  </a:lnTo>
                  <a:lnTo>
                    <a:pt x="1630700" y="548415"/>
                  </a:lnTo>
                  <a:lnTo>
                    <a:pt x="1766592" y="582691"/>
                  </a:lnTo>
                  <a:lnTo>
                    <a:pt x="1902484" y="616967"/>
                  </a:lnTo>
                  <a:lnTo>
                    <a:pt x="2038375" y="377035"/>
                  </a:lnTo>
                  <a:lnTo>
                    <a:pt x="2174267" y="856899"/>
                  </a:lnTo>
                  <a:lnTo>
                    <a:pt x="2310159" y="548415"/>
                  </a:lnTo>
                  <a:lnTo>
                    <a:pt x="2446051" y="514139"/>
                  </a:lnTo>
                  <a:lnTo>
                    <a:pt x="2581942" y="582691"/>
                  </a:lnTo>
                  <a:lnTo>
                    <a:pt x="2717834" y="479863"/>
                  </a:lnTo>
                  <a:lnTo>
                    <a:pt x="2853726" y="342759"/>
                  </a:lnTo>
                  <a:lnTo>
                    <a:pt x="2989618" y="342759"/>
                  </a:lnTo>
                  <a:lnTo>
                    <a:pt x="3125509" y="377035"/>
                  </a:lnTo>
                  <a:lnTo>
                    <a:pt x="3261401" y="377035"/>
                  </a:lnTo>
                  <a:lnTo>
                    <a:pt x="3397293" y="377035"/>
                  </a:lnTo>
                </a:path>
              </a:pathLst>
            </a:custGeom>
            <a:ln w="27101" cap="flat">
              <a:solidFill>
                <a:srgbClr val="0058AB">
                  <a:alpha val="100000"/>
                </a:srgbClr>
              </a:solidFill>
              <a:prstDash val="solid"/>
              <a:round/>
            </a:ln>
          </p:spPr>
          <p:txBody>
            <a:bodyPr/>
            <a:lstStyle/>
            <a:p/>
          </p:txBody>
        </p:sp>
        <p:sp>
          <p:nvSpPr>
            <p:cNvPr id="91" name="tx91"/>
            <p:cNvSpPr/>
            <p:nvPr/>
          </p:nvSpPr>
          <p:spPr>
            <a:xfrm>
              <a:off x="5359324" y="216835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92" name="tx92"/>
            <p:cNvSpPr/>
            <p:nvPr/>
          </p:nvSpPr>
          <p:spPr>
            <a:xfrm>
              <a:off x="6068928" y="21696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36291" y="21683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7445895" y="216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989462" y="216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16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804812" y="216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6838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78695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0" name="tx100"/>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a:off x="5003259" y="33220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127474" y="26365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510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583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583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12628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88873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025404" y="4990743"/>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117" name="tx117"/>
            <p:cNvSpPr/>
            <p:nvPr/>
          </p:nvSpPr>
          <p:spPr>
            <a:xfrm>
              <a:off x="739338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15583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685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8712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5739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2765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9792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0198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7225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4252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1279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3779970" cy="114824"/>
            </a:xfrm>
            <a:prstGeom prst="rect">
              <a:avLst/>
            </a:prstGeom>
            <a:solidFill>
              <a:srgbClr val="1CABE2">
                <a:alpha val="80000"/>
              </a:srgbClr>
            </a:solidFill>
          </p:spPr>
          <p:txBody>
            <a:bodyPr/>
            <a:lstStyle/>
            <a:p/>
          </p:txBody>
        </p:sp>
        <p:sp>
          <p:nvSpPr>
            <p:cNvPr id="135" name="rc135"/>
            <p:cNvSpPr/>
            <p:nvPr/>
          </p:nvSpPr>
          <p:spPr>
            <a:xfrm>
              <a:off x="1317178" y="5600334"/>
              <a:ext cx="3575647"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86447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448947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a:off x="619216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3" name="tx143"/>
            <p:cNvSpPr/>
            <p:nvPr/>
          </p:nvSpPr>
          <p:spPr>
            <a:xfrm>
              <a:off x="789485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Marshall Islands (85%) was the same as the global average and 4 percentage points lower than the average across all EAPR countries (89%).
National DTP3 coverage was 6 percentage points higher than in 2019 (79%).
The number of un- and undervaccinated children declined (ie. improved) compared to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Marshall Islands DTP3 coverage was 85% - this is 6 percentage points higher than in 2019 and the same as the global average.</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Marshall Islands ranked number 12 out of 27 countries for lowest DTP3 coverage (based on tied ranks).
Marshall Islands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Marshall Islands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04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73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4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289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458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2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13365"/>
              <a:ext cx="239888" cy="498643"/>
            </a:xfrm>
            <a:prstGeom prst="rect">
              <a:avLst/>
            </a:prstGeom>
            <a:solidFill>
              <a:srgbClr val="80BD41">
                <a:alpha val="100000"/>
              </a:srgbClr>
            </a:solidFill>
          </p:spPr>
          <p:txBody>
            <a:bodyPr/>
            <a:lstStyle/>
            <a:p/>
          </p:txBody>
        </p:sp>
        <p:sp>
          <p:nvSpPr>
            <p:cNvPr id="24" name="rc24"/>
            <p:cNvSpPr/>
            <p:nvPr/>
          </p:nvSpPr>
          <p:spPr>
            <a:xfrm>
              <a:off x="1296273" y="2927831"/>
              <a:ext cx="239888" cy="785534"/>
            </a:xfrm>
            <a:prstGeom prst="rect">
              <a:avLst/>
            </a:prstGeom>
            <a:solidFill>
              <a:srgbClr val="1CABE2">
                <a:alpha val="100000"/>
              </a:srgbClr>
            </a:solidFill>
          </p:spPr>
          <p:txBody>
            <a:bodyPr/>
            <a:lstStyle/>
            <a:p/>
          </p:txBody>
        </p:sp>
        <p:sp>
          <p:nvSpPr>
            <p:cNvPr id="25" name="rc25"/>
            <p:cNvSpPr/>
            <p:nvPr/>
          </p:nvSpPr>
          <p:spPr>
            <a:xfrm>
              <a:off x="1562816" y="3597243"/>
              <a:ext cx="239888" cy="614766"/>
            </a:xfrm>
            <a:prstGeom prst="rect">
              <a:avLst/>
            </a:prstGeom>
            <a:solidFill>
              <a:srgbClr val="80BD41">
                <a:alpha val="100000"/>
              </a:srgbClr>
            </a:solidFill>
          </p:spPr>
          <p:txBody>
            <a:bodyPr/>
            <a:lstStyle/>
            <a:p/>
          </p:txBody>
        </p:sp>
        <p:sp>
          <p:nvSpPr>
            <p:cNvPr id="26" name="rc26"/>
            <p:cNvSpPr/>
            <p:nvPr/>
          </p:nvSpPr>
          <p:spPr>
            <a:xfrm>
              <a:off x="1562816" y="2927831"/>
              <a:ext cx="239888" cy="669412"/>
            </a:xfrm>
            <a:prstGeom prst="rect">
              <a:avLst/>
            </a:prstGeom>
            <a:solidFill>
              <a:srgbClr val="1CABE2">
                <a:alpha val="100000"/>
              </a:srgbClr>
            </a:solidFill>
          </p:spPr>
          <p:txBody>
            <a:bodyPr/>
            <a:lstStyle/>
            <a:p/>
          </p:txBody>
        </p:sp>
        <p:sp>
          <p:nvSpPr>
            <p:cNvPr id="27" name="rc27"/>
            <p:cNvSpPr/>
            <p:nvPr/>
          </p:nvSpPr>
          <p:spPr>
            <a:xfrm>
              <a:off x="1829360" y="3187399"/>
              <a:ext cx="239888" cy="1024610"/>
            </a:xfrm>
            <a:prstGeom prst="rect">
              <a:avLst/>
            </a:prstGeom>
            <a:solidFill>
              <a:srgbClr val="80BD41">
                <a:alpha val="100000"/>
              </a:srgbClr>
            </a:solidFill>
          </p:spPr>
          <p:txBody>
            <a:bodyPr/>
            <a:lstStyle/>
            <a:p/>
          </p:txBody>
        </p:sp>
        <p:sp>
          <p:nvSpPr>
            <p:cNvPr id="28" name="rc28"/>
            <p:cNvSpPr/>
            <p:nvPr/>
          </p:nvSpPr>
          <p:spPr>
            <a:xfrm>
              <a:off x="1829360" y="2927831"/>
              <a:ext cx="239888" cy="259567"/>
            </a:xfrm>
            <a:prstGeom prst="rect">
              <a:avLst/>
            </a:prstGeom>
            <a:solidFill>
              <a:srgbClr val="1CABE2">
                <a:alpha val="100000"/>
              </a:srgbClr>
            </a:solidFill>
          </p:spPr>
          <p:txBody>
            <a:bodyPr/>
            <a:lstStyle/>
            <a:p/>
          </p:txBody>
        </p:sp>
        <p:sp>
          <p:nvSpPr>
            <p:cNvPr id="29" name="rc29"/>
            <p:cNvSpPr/>
            <p:nvPr/>
          </p:nvSpPr>
          <p:spPr>
            <a:xfrm>
              <a:off x="2095903" y="3337675"/>
              <a:ext cx="239888" cy="874334"/>
            </a:xfrm>
            <a:prstGeom prst="rect">
              <a:avLst/>
            </a:prstGeom>
            <a:solidFill>
              <a:srgbClr val="80BD41">
                <a:alpha val="100000"/>
              </a:srgbClr>
            </a:solidFill>
          </p:spPr>
          <p:txBody>
            <a:bodyPr/>
            <a:lstStyle/>
            <a:p/>
          </p:txBody>
        </p:sp>
        <p:sp>
          <p:nvSpPr>
            <p:cNvPr id="30" name="rc30"/>
            <p:cNvSpPr/>
            <p:nvPr/>
          </p:nvSpPr>
          <p:spPr>
            <a:xfrm>
              <a:off x="2095903" y="2927831"/>
              <a:ext cx="239888" cy="409844"/>
            </a:xfrm>
            <a:prstGeom prst="rect">
              <a:avLst/>
            </a:prstGeom>
            <a:solidFill>
              <a:srgbClr val="1CABE2">
                <a:alpha val="100000"/>
              </a:srgbClr>
            </a:solidFill>
          </p:spPr>
          <p:txBody>
            <a:bodyPr/>
            <a:lstStyle/>
            <a:p/>
          </p:txBody>
        </p:sp>
        <p:sp>
          <p:nvSpPr>
            <p:cNvPr id="31" name="rc31"/>
            <p:cNvSpPr/>
            <p:nvPr/>
          </p:nvSpPr>
          <p:spPr>
            <a:xfrm>
              <a:off x="2362446" y="3385490"/>
              <a:ext cx="239888" cy="826518"/>
            </a:xfrm>
            <a:prstGeom prst="rect">
              <a:avLst/>
            </a:prstGeom>
            <a:solidFill>
              <a:srgbClr val="80BD41">
                <a:alpha val="100000"/>
              </a:srgbClr>
            </a:solidFill>
          </p:spPr>
          <p:txBody>
            <a:bodyPr/>
            <a:lstStyle/>
            <a:p/>
          </p:txBody>
        </p:sp>
        <p:sp>
          <p:nvSpPr>
            <p:cNvPr id="32" name="rc32"/>
            <p:cNvSpPr/>
            <p:nvPr/>
          </p:nvSpPr>
          <p:spPr>
            <a:xfrm>
              <a:off x="2362446" y="2921000"/>
              <a:ext cx="239888" cy="464489"/>
            </a:xfrm>
            <a:prstGeom prst="rect">
              <a:avLst/>
            </a:prstGeom>
            <a:solidFill>
              <a:srgbClr val="1CABE2">
                <a:alpha val="100000"/>
              </a:srgbClr>
            </a:solidFill>
          </p:spPr>
          <p:txBody>
            <a:bodyPr/>
            <a:lstStyle/>
            <a:p/>
          </p:txBody>
        </p:sp>
        <p:sp>
          <p:nvSpPr>
            <p:cNvPr id="33" name="rc33"/>
            <p:cNvSpPr/>
            <p:nvPr/>
          </p:nvSpPr>
          <p:spPr>
            <a:xfrm>
              <a:off x="2628989" y="3221553"/>
              <a:ext cx="239888" cy="990456"/>
            </a:xfrm>
            <a:prstGeom prst="rect">
              <a:avLst/>
            </a:prstGeom>
            <a:solidFill>
              <a:srgbClr val="80BD41">
                <a:alpha val="100000"/>
              </a:srgbClr>
            </a:solidFill>
          </p:spPr>
          <p:txBody>
            <a:bodyPr/>
            <a:lstStyle/>
            <a:p/>
          </p:txBody>
        </p:sp>
        <p:sp>
          <p:nvSpPr>
            <p:cNvPr id="34" name="rc34"/>
            <p:cNvSpPr/>
            <p:nvPr/>
          </p:nvSpPr>
          <p:spPr>
            <a:xfrm>
              <a:off x="2628989" y="2927831"/>
              <a:ext cx="239888" cy="293721"/>
            </a:xfrm>
            <a:prstGeom prst="rect">
              <a:avLst/>
            </a:prstGeom>
            <a:solidFill>
              <a:srgbClr val="1CABE2">
                <a:alpha val="100000"/>
              </a:srgbClr>
            </a:solidFill>
          </p:spPr>
          <p:txBody>
            <a:bodyPr/>
            <a:lstStyle/>
            <a:p/>
          </p:txBody>
        </p:sp>
        <p:sp>
          <p:nvSpPr>
            <p:cNvPr id="35" name="rc35"/>
            <p:cNvSpPr/>
            <p:nvPr/>
          </p:nvSpPr>
          <p:spPr>
            <a:xfrm>
              <a:off x="2895532" y="3276198"/>
              <a:ext cx="239888" cy="935810"/>
            </a:xfrm>
            <a:prstGeom prst="rect">
              <a:avLst/>
            </a:prstGeom>
            <a:solidFill>
              <a:srgbClr val="80BD41">
                <a:alpha val="100000"/>
              </a:srgbClr>
            </a:solidFill>
          </p:spPr>
          <p:txBody>
            <a:bodyPr/>
            <a:lstStyle/>
            <a:p/>
          </p:txBody>
        </p:sp>
        <p:sp>
          <p:nvSpPr>
            <p:cNvPr id="36" name="rc36"/>
            <p:cNvSpPr/>
            <p:nvPr/>
          </p:nvSpPr>
          <p:spPr>
            <a:xfrm>
              <a:off x="2895532" y="2948323"/>
              <a:ext cx="239888" cy="327875"/>
            </a:xfrm>
            <a:prstGeom prst="rect">
              <a:avLst/>
            </a:prstGeom>
            <a:solidFill>
              <a:srgbClr val="1CABE2">
                <a:alpha val="100000"/>
              </a:srgbClr>
            </a:solidFill>
          </p:spPr>
          <p:txBody>
            <a:bodyPr/>
            <a:lstStyle/>
            <a:p/>
          </p:txBody>
        </p:sp>
        <p:sp>
          <p:nvSpPr>
            <p:cNvPr id="37" name="rc37"/>
            <p:cNvSpPr/>
            <p:nvPr/>
          </p:nvSpPr>
          <p:spPr>
            <a:xfrm>
              <a:off x="3162075" y="3064446"/>
              <a:ext cx="239888" cy="1147563"/>
            </a:xfrm>
            <a:prstGeom prst="rect">
              <a:avLst/>
            </a:prstGeom>
            <a:solidFill>
              <a:srgbClr val="80BD41">
                <a:alpha val="100000"/>
              </a:srgbClr>
            </a:solidFill>
          </p:spPr>
          <p:txBody>
            <a:bodyPr/>
            <a:lstStyle/>
            <a:p/>
          </p:txBody>
        </p:sp>
        <p:sp>
          <p:nvSpPr>
            <p:cNvPr id="38" name="rc38"/>
            <p:cNvSpPr/>
            <p:nvPr/>
          </p:nvSpPr>
          <p:spPr>
            <a:xfrm>
              <a:off x="3162075" y="2975646"/>
              <a:ext cx="239888" cy="88799"/>
            </a:xfrm>
            <a:prstGeom prst="rect">
              <a:avLst/>
            </a:prstGeom>
            <a:solidFill>
              <a:srgbClr val="1CABE2">
                <a:alpha val="100000"/>
              </a:srgbClr>
            </a:solidFill>
          </p:spPr>
          <p:txBody>
            <a:bodyPr/>
            <a:lstStyle/>
            <a:p/>
          </p:txBody>
        </p:sp>
        <p:sp>
          <p:nvSpPr>
            <p:cNvPr id="39" name="rc39"/>
            <p:cNvSpPr/>
            <p:nvPr/>
          </p:nvSpPr>
          <p:spPr>
            <a:xfrm>
              <a:off x="3428618" y="3084938"/>
              <a:ext cx="239888" cy="1127071"/>
            </a:xfrm>
            <a:prstGeom prst="rect">
              <a:avLst/>
            </a:prstGeom>
            <a:solidFill>
              <a:srgbClr val="80BD41">
                <a:alpha val="100000"/>
              </a:srgbClr>
            </a:solidFill>
          </p:spPr>
          <p:txBody>
            <a:bodyPr/>
            <a:lstStyle/>
            <a:p/>
          </p:txBody>
        </p:sp>
        <p:sp>
          <p:nvSpPr>
            <p:cNvPr id="40" name="rc40"/>
            <p:cNvSpPr/>
            <p:nvPr/>
          </p:nvSpPr>
          <p:spPr>
            <a:xfrm>
              <a:off x="3428618" y="3023461"/>
              <a:ext cx="239888" cy="61476"/>
            </a:xfrm>
            <a:prstGeom prst="rect">
              <a:avLst/>
            </a:prstGeom>
            <a:solidFill>
              <a:srgbClr val="1CABE2">
                <a:alpha val="100000"/>
              </a:srgbClr>
            </a:solidFill>
          </p:spPr>
          <p:txBody>
            <a:bodyPr/>
            <a:lstStyle/>
            <a:p/>
          </p:txBody>
        </p:sp>
        <p:sp>
          <p:nvSpPr>
            <p:cNvPr id="41" name="rc41"/>
            <p:cNvSpPr/>
            <p:nvPr/>
          </p:nvSpPr>
          <p:spPr>
            <a:xfrm>
              <a:off x="3695161" y="3125922"/>
              <a:ext cx="239888" cy="1086086"/>
            </a:xfrm>
            <a:prstGeom prst="rect">
              <a:avLst/>
            </a:prstGeom>
            <a:solidFill>
              <a:srgbClr val="80BD41">
                <a:alpha val="100000"/>
              </a:srgbClr>
            </a:solidFill>
          </p:spPr>
          <p:txBody>
            <a:bodyPr/>
            <a:lstStyle/>
            <a:p/>
          </p:txBody>
        </p:sp>
        <p:sp>
          <p:nvSpPr>
            <p:cNvPr id="42" name="rc42"/>
            <p:cNvSpPr/>
            <p:nvPr/>
          </p:nvSpPr>
          <p:spPr>
            <a:xfrm>
              <a:off x="3695161" y="3078107"/>
              <a:ext cx="239888" cy="47815"/>
            </a:xfrm>
            <a:prstGeom prst="rect">
              <a:avLst/>
            </a:prstGeom>
            <a:solidFill>
              <a:srgbClr val="1CABE2">
                <a:alpha val="100000"/>
              </a:srgbClr>
            </a:solidFill>
          </p:spPr>
          <p:txBody>
            <a:bodyPr/>
            <a:lstStyle/>
            <a:p/>
          </p:txBody>
        </p:sp>
        <p:sp>
          <p:nvSpPr>
            <p:cNvPr id="43" name="rc43"/>
            <p:cNvSpPr/>
            <p:nvPr/>
          </p:nvSpPr>
          <p:spPr>
            <a:xfrm>
              <a:off x="3961705" y="3207891"/>
              <a:ext cx="239888" cy="1004118"/>
            </a:xfrm>
            <a:prstGeom prst="rect">
              <a:avLst/>
            </a:prstGeom>
            <a:solidFill>
              <a:srgbClr val="80BD41">
                <a:alpha val="100000"/>
              </a:srgbClr>
            </a:solidFill>
          </p:spPr>
          <p:txBody>
            <a:bodyPr/>
            <a:lstStyle/>
            <a:p/>
          </p:txBody>
        </p:sp>
        <p:sp>
          <p:nvSpPr>
            <p:cNvPr id="44" name="rc44"/>
            <p:cNvSpPr/>
            <p:nvPr/>
          </p:nvSpPr>
          <p:spPr>
            <a:xfrm>
              <a:off x="3961705" y="3146414"/>
              <a:ext cx="239888" cy="61476"/>
            </a:xfrm>
            <a:prstGeom prst="rect">
              <a:avLst/>
            </a:prstGeom>
            <a:solidFill>
              <a:srgbClr val="1CABE2">
                <a:alpha val="100000"/>
              </a:srgbClr>
            </a:solidFill>
          </p:spPr>
          <p:txBody>
            <a:bodyPr/>
            <a:lstStyle/>
            <a:p/>
          </p:txBody>
        </p:sp>
        <p:sp>
          <p:nvSpPr>
            <p:cNvPr id="45" name="rc45"/>
            <p:cNvSpPr/>
            <p:nvPr/>
          </p:nvSpPr>
          <p:spPr>
            <a:xfrm>
              <a:off x="4228248" y="3337675"/>
              <a:ext cx="239888" cy="874334"/>
            </a:xfrm>
            <a:prstGeom prst="rect">
              <a:avLst/>
            </a:prstGeom>
            <a:solidFill>
              <a:srgbClr val="80BD41">
                <a:alpha val="100000"/>
              </a:srgbClr>
            </a:solidFill>
          </p:spPr>
          <p:txBody>
            <a:bodyPr/>
            <a:lstStyle/>
            <a:p/>
          </p:txBody>
        </p:sp>
        <p:sp>
          <p:nvSpPr>
            <p:cNvPr id="46" name="rc46"/>
            <p:cNvSpPr/>
            <p:nvPr/>
          </p:nvSpPr>
          <p:spPr>
            <a:xfrm>
              <a:off x="4228248" y="3207891"/>
              <a:ext cx="239888" cy="129783"/>
            </a:xfrm>
            <a:prstGeom prst="rect">
              <a:avLst/>
            </a:prstGeom>
            <a:solidFill>
              <a:srgbClr val="1CABE2">
                <a:alpha val="100000"/>
              </a:srgbClr>
            </a:solidFill>
          </p:spPr>
          <p:txBody>
            <a:bodyPr/>
            <a:lstStyle/>
            <a:p/>
          </p:txBody>
        </p:sp>
        <p:sp>
          <p:nvSpPr>
            <p:cNvPr id="47" name="rc47"/>
            <p:cNvSpPr/>
            <p:nvPr/>
          </p:nvSpPr>
          <p:spPr>
            <a:xfrm>
              <a:off x="4494791" y="3453798"/>
              <a:ext cx="239888" cy="758211"/>
            </a:xfrm>
            <a:prstGeom prst="rect">
              <a:avLst/>
            </a:prstGeom>
            <a:solidFill>
              <a:srgbClr val="80BD41">
                <a:alpha val="100000"/>
              </a:srgbClr>
            </a:solidFill>
          </p:spPr>
          <p:txBody>
            <a:bodyPr/>
            <a:lstStyle/>
            <a:p/>
          </p:txBody>
        </p:sp>
        <p:sp>
          <p:nvSpPr>
            <p:cNvPr id="48" name="rc48"/>
            <p:cNvSpPr/>
            <p:nvPr/>
          </p:nvSpPr>
          <p:spPr>
            <a:xfrm>
              <a:off x="4494791" y="3262537"/>
              <a:ext cx="239888" cy="191260"/>
            </a:xfrm>
            <a:prstGeom prst="rect">
              <a:avLst/>
            </a:prstGeom>
            <a:solidFill>
              <a:srgbClr val="1CABE2">
                <a:alpha val="100000"/>
              </a:srgbClr>
            </a:solidFill>
          </p:spPr>
          <p:txBody>
            <a:bodyPr/>
            <a:lstStyle/>
            <a:p/>
          </p:txBody>
        </p:sp>
        <p:sp>
          <p:nvSpPr>
            <p:cNvPr id="49" name="rc49"/>
            <p:cNvSpPr/>
            <p:nvPr/>
          </p:nvSpPr>
          <p:spPr>
            <a:xfrm>
              <a:off x="4761334" y="3508443"/>
              <a:ext cx="239888" cy="703565"/>
            </a:xfrm>
            <a:prstGeom prst="rect">
              <a:avLst/>
            </a:prstGeom>
            <a:solidFill>
              <a:srgbClr val="80BD41">
                <a:alpha val="100000"/>
              </a:srgbClr>
            </a:solidFill>
          </p:spPr>
          <p:txBody>
            <a:bodyPr/>
            <a:lstStyle/>
            <a:p/>
          </p:txBody>
        </p:sp>
        <p:sp>
          <p:nvSpPr>
            <p:cNvPr id="50" name="rc50"/>
            <p:cNvSpPr/>
            <p:nvPr/>
          </p:nvSpPr>
          <p:spPr>
            <a:xfrm>
              <a:off x="4761334" y="3324014"/>
              <a:ext cx="239888" cy="184429"/>
            </a:xfrm>
            <a:prstGeom prst="rect">
              <a:avLst/>
            </a:prstGeom>
            <a:solidFill>
              <a:srgbClr val="1CABE2">
                <a:alpha val="100000"/>
              </a:srgbClr>
            </a:solidFill>
          </p:spPr>
          <p:txBody>
            <a:bodyPr/>
            <a:lstStyle/>
            <a:p/>
          </p:txBody>
        </p:sp>
        <p:sp>
          <p:nvSpPr>
            <p:cNvPr id="51" name="rc51"/>
            <p:cNvSpPr/>
            <p:nvPr/>
          </p:nvSpPr>
          <p:spPr>
            <a:xfrm>
              <a:off x="5027877" y="3549428"/>
              <a:ext cx="239888" cy="662581"/>
            </a:xfrm>
            <a:prstGeom prst="rect">
              <a:avLst/>
            </a:prstGeom>
            <a:solidFill>
              <a:srgbClr val="80BD41">
                <a:alpha val="100000"/>
              </a:srgbClr>
            </a:solidFill>
          </p:spPr>
          <p:txBody>
            <a:bodyPr/>
            <a:lstStyle/>
            <a:p/>
          </p:txBody>
        </p:sp>
        <p:sp>
          <p:nvSpPr>
            <p:cNvPr id="52" name="rc52"/>
            <p:cNvSpPr/>
            <p:nvPr/>
          </p:nvSpPr>
          <p:spPr>
            <a:xfrm>
              <a:off x="5027877" y="3364998"/>
              <a:ext cx="239888" cy="184429"/>
            </a:xfrm>
            <a:prstGeom prst="rect">
              <a:avLst/>
            </a:prstGeom>
            <a:solidFill>
              <a:srgbClr val="1CABE2">
                <a:alpha val="100000"/>
              </a:srgbClr>
            </a:solidFill>
          </p:spPr>
          <p:txBody>
            <a:bodyPr/>
            <a:lstStyle/>
            <a:p/>
          </p:txBody>
        </p:sp>
        <p:sp>
          <p:nvSpPr>
            <p:cNvPr id="53" name="rc53"/>
            <p:cNvSpPr/>
            <p:nvPr/>
          </p:nvSpPr>
          <p:spPr>
            <a:xfrm>
              <a:off x="5294420" y="3515274"/>
              <a:ext cx="239888" cy="696734"/>
            </a:xfrm>
            <a:prstGeom prst="rect">
              <a:avLst/>
            </a:prstGeom>
            <a:solidFill>
              <a:srgbClr val="80BD41">
                <a:alpha val="100000"/>
              </a:srgbClr>
            </a:solidFill>
          </p:spPr>
          <p:txBody>
            <a:bodyPr/>
            <a:lstStyle/>
            <a:p/>
          </p:txBody>
        </p:sp>
        <p:sp>
          <p:nvSpPr>
            <p:cNvPr id="54" name="rc54"/>
            <p:cNvSpPr/>
            <p:nvPr/>
          </p:nvSpPr>
          <p:spPr>
            <a:xfrm>
              <a:off x="5294420" y="3392321"/>
              <a:ext cx="239888" cy="122953"/>
            </a:xfrm>
            <a:prstGeom prst="rect">
              <a:avLst/>
            </a:prstGeom>
            <a:solidFill>
              <a:srgbClr val="1CABE2">
                <a:alpha val="100000"/>
              </a:srgbClr>
            </a:solidFill>
          </p:spPr>
          <p:txBody>
            <a:bodyPr/>
            <a:lstStyle/>
            <a:p/>
          </p:txBody>
        </p:sp>
        <p:sp>
          <p:nvSpPr>
            <p:cNvPr id="55" name="rc55"/>
            <p:cNvSpPr/>
            <p:nvPr/>
          </p:nvSpPr>
          <p:spPr>
            <a:xfrm>
              <a:off x="5560963" y="3651889"/>
              <a:ext cx="239888" cy="560120"/>
            </a:xfrm>
            <a:prstGeom prst="rect">
              <a:avLst/>
            </a:prstGeom>
            <a:solidFill>
              <a:srgbClr val="80BD41">
                <a:alpha val="100000"/>
              </a:srgbClr>
            </a:solidFill>
          </p:spPr>
          <p:txBody>
            <a:bodyPr/>
            <a:lstStyle/>
            <a:p/>
          </p:txBody>
        </p:sp>
        <p:sp>
          <p:nvSpPr>
            <p:cNvPr id="56" name="rc56"/>
            <p:cNvSpPr/>
            <p:nvPr/>
          </p:nvSpPr>
          <p:spPr>
            <a:xfrm>
              <a:off x="5560963" y="3426475"/>
              <a:ext cx="239888" cy="225414"/>
            </a:xfrm>
            <a:prstGeom prst="rect">
              <a:avLst/>
            </a:prstGeom>
            <a:solidFill>
              <a:srgbClr val="1CABE2">
                <a:alpha val="100000"/>
              </a:srgbClr>
            </a:solidFill>
          </p:spPr>
          <p:txBody>
            <a:bodyPr/>
            <a:lstStyle/>
            <a:p/>
          </p:txBody>
        </p:sp>
        <p:sp>
          <p:nvSpPr>
            <p:cNvPr id="57" name="rc57"/>
            <p:cNvSpPr/>
            <p:nvPr/>
          </p:nvSpPr>
          <p:spPr>
            <a:xfrm>
              <a:off x="5827506" y="3604074"/>
              <a:ext cx="239888" cy="607935"/>
            </a:xfrm>
            <a:prstGeom prst="rect">
              <a:avLst/>
            </a:prstGeom>
            <a:solidFill>
              <a:srgbClr val="80BD41">
                <a:alpha val="100000"/>
              </a:srgbClr>
            </a:solidFill>
          </p:spPr>
          <p:txBody>
            <a:bodyPr/>
            <a:lstStyle/>
            <a:p/>
          </p:txBody>
        </p:sp>
        <p:sp>
          <p:nvSpPr>
            <p:cNvPr id="58" name="rc58"/>
            <p:cNvSpPr/>
            <p:nvPr/>
          </p:nvSpPr>
          <p:spPr>
            <a:xfrm>
              <a:off x="5827506" y="3453798"/>
              <a:ext cx="239888" cy="150276"/>
            </a:xfrm>
            <a:prstGeom prst="rect">
              <a:avLst/>
            </a:prstGeom>
            <a:solidFill>
              <a:srgbClr val="1CABE2">
                <a:alpha val="100000"/>
              </a:srgbClr>
            </a:solidFill>
          </p:spPr>
          <p:txBody>
            <a:bodyPr/>
            <a:lstStyle/>
            <a:p/>
          </p:txBody>
        </p:sp>
        <p:sp>
          <p:nvSpPr>
            <p:cNvPr id="59" name="rc59"/>
            <p:cNvSpPr/>
            <p:nvPr/>
          </p:nvSpPr>
          <p:spPr>
            <a:xfrm>
              <a:off x="6094049" y="3624566"/>
              <a:ext cx="239888" cy="587443"/>
            </a:xfrm>
            <a:prstGeom prst="rect">
              <a:avLst/>
            </a:prstGeom>
            <a:solidFill>
              <a:srgbClr val="80BD41">
                <a:alpha val="100000"/>
              </a:srgbClr>
            </a:solidFill>
          </p:spPr>
          <p:txBody>
            <a:bodyPr/>
            <a:lstStyle/>
            <a:p/>
          </p:txBody>
        </p:sp>
        <p:sp>
          <p:nvSpPr>
            <p:cNvPr id="60" name="rc60"/>
            <p:cNvSpPr/>
            <p:nvPr/>
          </p:nvSpPr>
          <p:spPr>
            <a:xfrm>
              <a:off x="6094049" y="3487951"/>
              <a:ext cx="239888" cy="136614"/>
            </a:xfrm>
            <a:prstGeom prst="rect">
              <a:avLst/>
            </a:prstGeom>
            <a:solidFill>
              <a:srgbClr val="1CABE2">
                <a:alpha val="100000"/>
              </a:srgbClr>
            </a:solidFill>
          </p:spPr>
          <p:txBody>
            <a:bodyPr/>
            <a:lstStyle/>
            <a:p/>
          </p:txBody>
        </p:sp>
        <p:sp>
          <p:nvSpPr>
            <p:cNvPr id="61" name="rc61"/>
            <p:cNvSpPr/>
            <p:nvPr/>
          </p:nvSpPr>
          <p:spPr>
            <a:xfrm>
              <a:off x="6360593" y="3658720"/>
              <a:ext cx="239888" cy="553289"/>
            </a:xfrm>
            <a:prstGeom prst="rect">
              <a:avLst/>
            </a:prstGeom>
            <a:solidFill>
              <a:srgbClr val="80BD41">
                <a:alpha val="100000"/>
              </a:srgbClr>
            </a:solidFill>
          </p:spPr>
          <p:txBody>
            <a:bodyPr/>
            <a:lstStyle/>
            <a:p/>
          </p:txBody>
        </p:sp>
        <p:sp>
          <p:nvSpPr>
            <p:cNvPr id="62" name="rc62"/>
            <p:cNvSpPr/>
            <p:nvPr/>
          </p:nvSpPr>
          <p:spPr>
            <a:xfrm>
              <a:off x="6360593" y="3508443"/>
              <a:ext cx="239888" cy="150276"/>
            </a:xfrm>
            <a:prstGeom prst="rect">
              <a:avLst/>
            </a:prstGeom>
            <a:solidFill>
              <a:srgbClr val="1CABE2">
                <a:alpha val="100000"/>
              </a:srgbClr>
            </a:solidFill>
          </p:spPr>
          <p:txBody>
            <a:bodyPr/>
            <a:lstStyle/>
            <a:p/>
          </p:txBody>
        </p:sp>
        <p:sp>
          <p:nvSpPr>
            <p:cNvPr id="63" name="rc63"/>
            <p:cNvSpPr/>
            <p:nvPr/>
          </p:nvSpPr>
          <p:spPr>
            <a:xfrm>
              <a:off x="6627136" y="3665550"/>
              <a:ext cx="239888" cy="546458"/>
            </a:xfrm>
            <a:prstGeom prst="rect">
              <a:avLst/>
            </a:prstGeom>
            <a:solidFill>
              <a:srgbClr val="80BD41">
                <a:alpha val="100000"/>
              </a:srgbClr>
            </a:solidFill>
          </p:spPr>
          <p:txBody>
            <a:bodyPr/>
            <a:lstStyle/>
            <a:p/>
          </p:txBody>
        </p:sp>
        <p:sp>
          <p:nvSpPr>
            <p:cNvPr id="64" name="rc64"/>
            <p:cNvSpPr/>
            <p:nvPr/>
          </p:nvSpPr>
          <p:spPr>
            <a:xfrm>
              <a:off x="6627136" y="3542597"/>
              <a:ext cx="239888" cy="122953"/>
            </a:xfrm>
            <a:prstGeom prst="rect">
              <a:avLst/>
            </a:prstGeom>
            <a:solidFill>
              <a:srgbClr val="1CABE2">
                <a:alpha val="100000"/>
              </a:srgbClr>
            </a:solidFill>
          </p:spPr>
          <p:txBody>
            <a:bodyPr/>
            <a:lstStyle/>
            <a:p/>
          </p:txBody>
        </p:sp>
        <p:sp>
          <p:nvSpPr>
            <p:cNvPr id="65" name="rc65"/>
            <p:cNvSpPr/>
            <p:nvPr/>
          </p:nvSpPr>
          <p:spPr>
            <a:xfrm>
              <a:off x="6893679" y="3658720"/>
              <a:ext cx="239888" cy="553289"/>
            </a:xfrm>
            <a:prstGeom prst="rect">
              <a:avLst/>
            </a:prstGeom>
            <a:solidFill>
              <a:srgbClr val="80BD41">
                <a:alpha val="100000"/>
              </a:srgbClr>
            </a:solidFill>
          </p:spPr>
          <p:txBody>
            <a:bodyPr/>
            <a:lstStyle/>
            <a:p/>
          </p:txBody>
        </p:sp>
        <p:sp>
          <p:nvSpPr>
            <p:cNvPr id="66" name="rc66"/>
            <p:cNvSpPr/>
            <p:nvPr/>
          </p:nvSpPr>
          <p:spPr>
            <a:xfrm>
              <a:off x="6893679" y="3569920"/>
              <a:ext cx="239888" cy="88799"/>
            </a:xfrm>
            <a:prstGeom prst="rect">
              <a:avLst/>
            </a:prstGeom>
            <a:solidFill>
              <a:srgbClr val="1CABE2">
                <a:alpha val="100000"/>
              </a:srgbClr>
            </a:solidFill>
          </p:spPr>
          <p:txBody>
            <a:bodyPr/>
            <a:lstStyle/>
            <a:p/>
          </p:txBody>
        </p:sp>
        <p:sp>
          <p:nvSpPr>
            <p:cNvPr id="67" name="rc67"/>
            <p:cNvSpPr/>
            <p:nvPr/>
          </p:nvSpPr>
          <p:spPr>
            <a:xfrm>
              <a:off x="7160222" y="3706535"/>
              <a:ext cx="239888" cy="505474"/>
            </a:xfrm>
            <a:prstGeom prst="rect">
              <a:avLst/>
            </a:prstGeom>
            <a:solidFill>
              <a:srgbClr val="80BD41">
                <a:alpha val="100000"/>
              </a:srgbClr>
            </a:solidFill>
          </p:spPr>
          <p:txBody>
            <a:bodyPr/>
            <a:lstStyle/>
            <a:p/>
          </p:txBody>
        </p:sp>
        <p:sp>
          <p:nvSpPr>
            <p:cNvPr id="68" name="rc68"/>
            <p:cNvSpPr/>
            <p:nvPr/>
          </p:nvSpPr>
          <p:spPr>
            <a:xfrm>
              <a:off x="7160222" y="3624566"/>
              <a:ext cx="239888" cy="81968"/>
            </a:xfrm>
            <a:prstGeom prst="rect">
              <a:avLst/>
            </a:prstGeom>
            <a:solidFill>
              <a:srgbClr val="1CABE2">
                <a:alpha val="100000"/>
              </a:srgbClr>
            </a:solidFill>
          </p:spPr>
          <p:txBody>
            <a:bodyPr/>
            <a:lstStyle/>
            <a:p/>
          </p:txBody>
        </p:sp>
        <p:sp>
          <p:nvSpPr>
            <p:cNvPr id="69" name="rc69"/>
            <p:cNvSpPr/>
            <p:nvPr/>
          </p:nvSpPr>
          <p:spPr>
            <a:xfrm>
              <a:off x="7426765" y="3747519"/>
              <a:ext cx="239888" cy="464489"/>
            </a:xfrm>
            <a:prstGeom prst="rect">
              <a:avLst/>
            </a:prstGeom>
            <a:solidFill>
              <a:srgbClr val="80BD41">
                <a:alpha val="100000"/>
              </a:srgbClr>
            </a:solidFill>
          </p:spPr>
          <p:txBody>
            <a:bodyPr/>
            <a:lstStyle/>
            <a:p/>
          </p:txBody>
        </p:sp>
        <p:sp>
          <p:nvSpPr>
            <p:cNvPr id="70" name="rc70"/>
            <p:cNvSpPr/>
            <p:nvPr/>
          </p:nvSpPr>
          <p:spPr>
            <a:xfrm>
              <a:off x="7426765" y="3665550"/>
              <a:ext cx="239888" cy="81968"/>
            </a:xfrm>
            <a:prstGeom prst="rect">
              <a:avLst/>
            </a:prstGeom>
            <a:solidFill>
              <a:srgbClr val="1CABE2">
                <a:alpha val="100000"/>
              </a:srgbClr>
            </a:solidFill>
          </p:spPr>
          <p:txBody>
            <a:bodyPr/>
            <a:lstStyle/>
            <a:p/>
          </p:txBody>
        </p:sp>
        <p:sp>
          <p:nvSpPr>
            <p:cNvPr id="71" name="rc71"/>
            <p:cNvSpPr/>
            <p:nvPr/>
          </p:nvSpPr>
          <p:spPr>
            <a:xfrm>
              <a:off x="7693308" y="3781673"/>
              <a:ext cx="239888" cy="430336"/>
            </a:xfrm>
            <a:prstGeom prst="rect">
              <a:avLst/>
            </a:prstGeom>
            <a:solidFill>
              <a:srgbClr val="80BD41">
                <a:alpha val="100000"/>
              </a:srgbClr>
            </a:solidFill>
          </p:spPr>
          <p:txBody>
            <a:bodyPr/>
            <a:lstStyle/>
            <a:p/>
          </p:txBody>
        </p:sp>
        <p:sp>
          <p:nvSpPr>
            <p:cNvPr id="72" name="rc72"/>
            <p:cNvSpPr/>
            <p:nvPr/>
          </p:nvSpPr>
          <p:spPr>
            <a:xfrm>
              <a:off x="7693308" y="3706535"/>
              <a:ext cx="239888" cy="75138"/>
            </a:xfrm>
            <a:prstGeom prst="rect">
              <a:avLst/>
            </a:prstGeom>
            <a:solidFill>
              <a:srgbClr val="1CABE2">
                <a:alpha val="100000"/>
              </a:srgbClr>
            </a:solidFill>
          </p:spPr>
          <p:txBody>
            <a:bodyPr/>
            <a:lstStyle/>
            <a:p/>
          </p:txBody>
        </p:sp>
        <p:sp>
          <p:nvSpPr>
            <p:cNvPr id="73" name="rc73"/>
            <p:cNvSpPr/>
            <p:nvPr/>
          </p:nvSpPr>
          <p:spPr>
            <a:xfrm>
              <a:off x="7959851" y="3802165"/>
              <a:ext cx="239888" cy="409844"/>
            </a:xfrm>
            <a:prstGeom prst="rect">
              <a:avLst/>
            </a:prstGeom>
            <a:solidFill>
              <a:srgbClr val="80BD41">
                <a:alpha val="100000"/>
              </a:srgbClr>
            </a:solidFill>
          </p:spPr>
          <p:txBody>
            <a:bodyPr/>
            <a:lstStyle/>
            <a:p/>
          </p:txBody>
        </p:sp>
        <p:sp>
          <p:nvSpPr>
            <p:cNvPr id="74" name="rc74"/>
            <p:cNvSpPr/>
            <p:nvPr/>
          </p:nvSpPr>
          <p:spPr>
            <a:xfrm>
              <a:off x="7959851" y="3733858"/>
              <a:ext cx="239888" cy="68307"/>
            </a:xfrm>
            <a:prstGeom prst="rect">
              <a:avLst/>
            </a:prstGeom>
            <a:solidFill>
              <a:srgbClr val="1CABE2">
                <a:alpha val="100000"/>
              </a:srgbClr>
            </a:solidFill>
          </p:spPr>
          <p:txBody>
            <a:bodyPr/>
            <a:lstStyle/>
            <a:p/>
          </p:txBody>
        </p:sp>
        <p:sp>
          <p:nvSpPr>
            <p:cNvPr id="75" name="pl75"/>
            <p:cNvSpPr/>
            <p:nvPr/>
          </p:nvSpPr>
          <p:spPr>
            <a:xfrm>
              <a:off x="1416218" y="2149674"/>
              <a:ext cx="6663577" cy="1224511"/>
            </a:xfrm>
            <a:custGeom>
              <a:avLst/>
              <a:pathLst>
                <a:path w="6663577" h="1224511">
                  <a:moveTo>
                    <a:pt x="0" y="1224511"/>
                  </a:moveTo>
                  <a:lnTo>
                    <a:pt x="266543" y="1031167"/>
                  </a:lnTo>
                  <a:lnTo>
                    <a:pt x="533086" y="343722"/>
                  </a:lnTo>
                  <a:lnTo>
                    <a:pt x="799629" y="601514"/>
                  </a:lnTo>
                  <a:lnTo>
                    <a:pt x="1066172" y="687445"/>
                  </a:lnTo>
                  <a:lnTo>
                    <a:pt x="1332715" y="408170"/>
                  </a:lnTo>
                  <a:lnTo>
                    <a:pt x="1599258" y="472618"/>
                  </a:lnTo>
                  <a:lnTo>
                    <a:pt x="1865801" y="64447"/>
                  </a:lnTo>
                  <a:lnTo>
                    <a:pt x="2132344" y="21482"/>
                  </a:lnTo>
                  <a:lnTo>
                    <a:pt x="2398888" y="0"/>
                  </a:lnTo>
                  <a:lnTo>
                    <a:pt x="2665431" y="42965"/>
                  </a:lnTo>
                  <a:lnTo>
                    <a:pt x="2931974" y="193343"/>
                  </a:lnTo>
                  <a:lnTo>
                    <a:pt x="3198517" y="343722"/>
                  </a:lnTo>
                  <a:lnTo>
                    <a:pt x="3465060" y="365205"/>
                  </a:lnTo>
                  <a:lnTo>
                    <a:pt x="3731603" y="386687"/>
                  </a:lnTo>
                  <a:lnTo>
                    <a:pt x="3998146" y="236309"/>
                  </a:lnTo>
                  <a:lnTo>
                    <a:pt x="4264689" y="537066"/>
                  </a:lnTo>
                  <a:lnTo>
                    <a:pt x="4531233" y="343722"/>
                  </a:lnTo>
                  <a:lnTo>
                    <a:pt x="4797776" y="322239"/>
                  </a:lnTo>
                  <a:lnTo>
                    <a:pt x="5064319" y="365205"/>
                  </a:lnTo>
                  <a:lnTo>
                    <a:pt x="5330862" y="300757"/>
                  </a:lnTo>
                  <a:lnTo>
                    <a:pt x="5597405" y="214826"/>
                  </a:lnTo>
                  <a:lnTo>
                    <a:pt x="5863948" y="214826"/>
                  </a:lnTo>
                  <a:lnTo>
                    <a:pt x="6130491" y="236309"/>
                  </a:lnTo>
                  <a:lnTo>
                    <a:pt x="6397034" y="236309"/>
                  </a:lnTo>
                  <a:lnTo>
                    <a:pt x="6663577" y="236309"/>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77" name="tx77"/>
            <p:cNvSpPr/>
            <p:nvPr/>
          </p:nvSpPr>
          <p:spPr>
            <a:xfrm>
              <a:off x="2688644"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1350915" y="27919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8" name="tx88"/>
            <p:cNvSpPr/>
            <p:nvPr/>
          </p:nvSpPr>
          <p:spPr>
            <a:xfrm>
              <a:off x="2683631" y="27919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9" name="tx89"/>
            <p:cNvSpPr/>
            <p:nvPr/>
          </p:nvSpPr>
          <p:spPr>
            <a:xfrm>
              <a:off x="4016347" y="30036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0" name="tx90"/>
            <p:cNvSpPr/>
            <p:nvPr/>
          </p:nvSpPr>
          <p:spPr>
            <a:xfrm>
              <a:off x="5349062" y="32575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1" name="tx91"/>
            <p:cNvSpPr/>
            <p:nvPr/>
          </p:nvSpPr>
          <p:spPr>
            <a:xfrm>
              <a:off x="6454411" y="338049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92" name="tx92"/>
            <p:cNvSpPr/>
            <p:nvPr/>
          </p:nvSpPr>
          <p:spPr>
            <a:xfrm>
              <a:off x="6693522" y="34078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3" name="tx93"/>
            <p:cNvSpPr/>
            <p:nvPr/>
          </p:nvSpPr>
          <p:spPr>
            <a:xfrm>
              <a:off x="6960065" y="34351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4" name="tx94"/>
            <p:cNvSpPr/>
            <p:nvPr/>
          </p:nvSpPr>
          <p:spPr>
            <a:xfrm>
              <a:off x="7226608" y="34897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5" name="tx95"/>
            <p:cNvSpPr/>
            <p:nvPr/>
          </p:nvSpPr>
          <p:spPr>
            <a:xfrm>
              <a:off x="7493151" y="35307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6" name="tx96"/>
            <p:cNvSpPr/>
            <p:nvPr/>
          </p:nvSpPr>
          <p:spPr>
            <a:xfrm>
              <a:off x="7759694" y="35717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7" name="tx97"/>
            <p:cNvSpPr/>
            <p:nvPr/>
          </p:nvSpPr>
          <p:spPr>
            <a:xfrm>
              <a:off x="8026237" y="35990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8" name="pl98"/>
            <p:cNvSpPr/>
            <p:nvPr/>
          </p:nvSpPr>
          <p:spPr>
            <a:xfrm>
              <a:off x="1416218" y="2063743"/>
              <a:ext cx="0" cy="1310442"/>
            </a:xfrm>
            <a:custGeom>
              <a:avLst/>
              <a:pathLst>
                <a:path w="0" h="1310442">
                  <a:moveTo>
                    <a:pt x="0" y="13104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62659" y="39287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1350915" y="32866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2683631" y="36828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2" name="tx112"/>
            <p:cNvSpPr/>
            <p:nvPr/>
          </p:nvSpPr>
          <p:spPr>
            <a:xfrm>
              <a:off x="2695375" y="30407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16347" y="36749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4" name="tx114"/>
            <p:cNvSpPr/>
            <p:nvPr/>
          </p:nvSpPr>
          <p:spPr>
            <a:xfrm>
              <a:off x="4028090" y="31432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88239" y="382974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6" name="tx116"/>
            <p:cNvSpPr/>
            <p:nvPr/>
          </p:nvSpPr>
          <p:spPr>
            <a:xfrm>
              <a:off x="5360806" y="34198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26979" y="39014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26979" y="35496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93522" y="39048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93522" y="35701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60065" y="39014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60065" y="35804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26608" y="39253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26608" y="36316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93151" y="39458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93151" y="36726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59694" y="39629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59694" y="37102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26237" y="39731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26237" y="37341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47852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3" name="tx133"/>
            <p:cNvSpPr/>
            <p:nvPr/>
          </p:nvSpPr>
          <p:spPr>
            <a:xfrm>
              <a:off x="810775" y="2795453"/>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4" name="tx134"/>
            <p:cNvSpPr/>
            <p:nvPr/>
          </p:nvSpPr>
          <p:spPr>
            <a:xfrm>
              <a:off x="810775" y="2110606"/>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4448"/>
              <a:ext cx="21060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Marshall Islands, 2000-2025</a:t>
              </a:r>
            </a:p>
          </p:txBody>
        </p:sp>
        <p:sp>
          <p:nvSpPr>
            <p:cNvPr id="161" name="pl161"/>
            <p:cNvSpPr/>
            <p:nvPr/>
          </p:nvSpPr>
          <p:spPr>
            <a:xfrm>
              <a:off x="22631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968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306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643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300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637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975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5221109" cy="124062"/>
            </a:xfrm>
            <a:prstGeom prst="rect">
              <a:avLst/>
            </a:prstGeom>
            <a:solidFill>
              <a:srgbClr val="80BD41">
                <a:alpha val="100000"/>
              </a:srgbClr>
            </a:solidFill>
          </p:spPr>
          <p:txBody>
            <a:bodyPr/>
            <a:lstStyle/>
            <a:p/>
          </p:txBody>
        </p:sp>
        <p:sp>
          <p:nvSpPr>
            <p:cNvPr id="173" name="rc173"/>
            <p:cNvSpPr/>
            <p:nvPr/>
          </p:nvSpPr>
          <p:spPr>
            <a:xfrm>
              <a:off x="6517383" y="5840557"/>
              <a:ext cx="1418079" cy="124062"/>
            </a:xfrm>
            <a:prstGeom prst="rect">
              <a:avLst/>
            </a:prstGeom>
            <a:solidFill>
              <a:srgbClr val="1CABE2">
                <a:alpha val="100000"/>
              </a:srgbClr>
            </a:solidFill>
          </p:spPr>
          <p:txBody>
            <a:bodyPr/>
            <a:lstStyle/>
            <a:p/>
          </p:txBody>
        </p:sp>
        <p:sp>
          <p:nvSpPr>
            <p:cNvPr id="174" name="rc174"/>
            <p:cNvSpPr/>
            <p:nvPr/>
          </p:nvSpPr>
          <p:spPr>
            <a:xfrm>
              <a:off x="1296273" y="5685479"/>
              <a:ext cx="4060862" cy="124062"/>
            </a:xfrm>
            <a:prstGeom prst="rect">
              <a:avLst/>
            </a:prstGeom>
            <a:solidFill>
              <a:srgbClr val="80BD41">
                <a:alpha val="100000"/>
              </a:srgbClr>
            </a:solidFill>
          </p:spPr>
          <p:txBody>
            <a:bodyPr/>
            <a:lstStyle/>
            <a:p/>
          </p:txBody>
        </p:sp>
        <p:sp>
          <p:nvSpPr>
            <p:cNvPr id="175" name="rc175"/>
            <p:cNvSpPr/>
            <p:nvPr/>
          </p:nvSpPr>
          <p:spPr>
            <a:xfrm>
              <a:off x="5357136" y="5685479"/>
              <a:ext cx="709039" cy="124062"/>
            </a:xfrm>
            <a:prstGeom prst="rect">
              <a:avLst/>
            </a:prstGeom>
            <a:solidFill>
              <a:srgbClr val="1CABE2">
                <a:alpha val="100000"/>
              </a:srgbClr>
            </a:solidFill>
          </p:spPr>
          <p:txBody>
            <a:bodyPr/>
            <a:lstStyle/>
            <a:p/>
          </p:txBody>
        </p:sp>
        <p:sp>
          <p:nvSpPr>
            <p:cNvPr id="176" name="rc176"/>
            <p:cNvSpPr/>
            <p:nvPr/>
          </p:nvSpPr>
          <p:spPr>
            <a:xfrm>
              <a:off x="1296273" y="5530401"/>
              <a:ext cx="3867488" cy="124062"/>
            </a:xfrm>
            <a:prstGeom prst="rect">
              <a:avLst/>
            </a:prstGeom>
            <a:solidFill>
              <a:srgbClr val="80BD41">
                <a:alpha val="100000"/>
              </a:srgbClr>
            </a:solidFill>
          </p:spPr>
          <p:txBody>
            <a:bodyPr/>
            <a:lstStyle/>
            <a:p/>
          </p:txBody>
        </p:sp>
        <p:sp>
          <p:nvSpPr>
            <p:cNvPr id="177" name="rc177"/>
            <p:cNvSpPr/>
            <p:nvPr/>
          </p:nvSpPr>
          <p:spPr>
            <a:xfrm>
              <a:off x="5163762" y="5530401"/>
              <a:ext cx="644581" cy="124062"/>
            </a:xfrm>
            <a:prstGeom prst="rect">
              <a:avLst/>
            </a:prstGeom>
            <a:solidFill>
              <a:srgbClr val="1CABE2">
                <a:alpha val="100000"/>
              </a:srgbClr>
            </a:solidFill>
          </p:spPr>
          <p:txBody>
            <a:bodyPr/>
            <a:lstStyle/>
            <a:p/>
          </p:txBody>
        </p:sp>
        <p:sp>
          <p:nvSpPr>
            <p:cNvPr id="178" name="tx178"/>
            <p:cNvSpPr/>
            <p:nvPr/>
          </p:nvSpPr>
          <p:spPr>
            <a:xfrm>
              <a:off x="8167586" y="586086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9" name="tx179"/>
            <p:cNvSpPr/>
            <p:nvPr/>
          </p:nvSpPr>
          <p:spPr>
            <a:xfrm>
              <a:off x="6238753"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0" name="tx180"/>
            <p:cNvSpPr/>
            <p:nvPr/>
          </p:nvSpPr>
          <p:spPr>
            <a:xfrm>
              <a:off x="5968028"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1" name="tx181"/>
            <p:cNvSpPr/>
            <p:nvPr/>
          </p:nvSpPr>
          <p:spPr>
            <a:xfrm>
              <a:off x="3845030"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7164624"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3264907"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649858"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3168219"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424254"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99172"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1" name="tx191"/>
            <p:cNvSpPr/>
            <p:nvPr/>
          </p:nvSpPr>
          <p:spPr>
            <a:xfrm>
              <a:off x="3132917" y="6056083"/>
              <a:ext cx="19420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a:t>
              </a:r>
            </a:p>
          </p:txBody>
        </p:sp>
        <p:sp>
          <p:nvSpPr>
            <p:cNvPr id="192" name="tx192"/>
            <p:cNvSpPr/>
            <p:nvPr/>
          </p:nvSpPr>
          <p:spPr>
            <a:xfrm>
              <a:off x="5066661"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93" name="tx193"/>
            <p:cNvSpPr/>
            <p:nvPr/>
          </p:nvSpPr>
          <p:spPr>
            <a:xfrm>
              <a:off x="7000405"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(85%) was higher than in 2019 (79%).
The number of children vaccinated with DTP3 decreased between 2019 and 2025.
The number of surviving infants decreased between 2019 and 2025.
In 2025, fewer children were vaccinated than in 2019.
In 2025, there were fewer surviving infants (target population) than in 2019.</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73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679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85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7092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798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18504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1" name="pl11"/>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7826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33532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9239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4945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0651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96273" y="4163491"/>
              <a:ext cx="239888" cy="48518"/>
            </a:xfrm>
            <a:prstGeom prst="rect">
              <a:avLst/>
            </a:prstGeom>
            <a:solidFill>
              <a:srgbClr val="E2231A">
                <a:alpha val="90196"/>
              </a:srgbClr>
            </a:solidFill>
          </p:spPr>
          <p:txBody>
            <a:bodyPr/>
            <a:lstStyle/>
            <a:p/>
          </p:txBody>
        </p:sp>
        <p:sp>
          <p:nvSpPr>
            <p:cNvPr id="29" name="rc29"/>
            <p:cNvSpPr/>
            <p:nvPr/>
          </p:nvSpPr>
          <p:spPr>
            <a:xfrm>
              <a:off x="1562816" y="3921757"/>
              <a:ext cx="239888" cy="290252"/>
            </a:xfrm>
            <a:prstGeom prst="rect">
              <a:avLst/>
            </a:prstGeom>
            <a:solidFill>
              <a:srgbClr val="E2231A">
                <a:alpha val="90196"/>
              </a:srgbClr>
            </a:solidFill>
          </p:spPr>
          <p:txBody>
            <a:bodyPr/>
            <a:lstStyle/>
            <a:p/>
          </p:txBody>
        </p:sp>
        <p:sp>
          <p:nvSpPr>
            <p:cNvPr id="30" name="rc30"/>
            <p:cNvSpPr/>
            <p:nvPr/>
          </p:nvSpPr>
          <p:spPr>
            <a:xfrm>
              <a:off x="1829360" y="4050567"/>
              <a:ext cx="239888" cy="161441"/>
            </a:xfrm>
            <a:prstGeom prst="rect">
              <a:avLst/>
            </a:prstGeom>
            <a:solidFill>
              <a:srgbClr val="E2231A">
                <a:alpha val="90196"/>
              </a:srgbClr>
            </a:solidFill>
          </p:spPr>
          <p:txBody>
            <a:bodyPr/>
            <a:lstStyle/>
            <a:p/>
          </p:txBody>
        </p:sp>
        <p:sp>
          <p:nvSpPr>
            <p:cNvPr id="31" name="rc31"/>
            <p:cNvSpPr/>
            <p:nvPr/>
          </p:nvSpPr>
          <p:spPr>
            <a:xfrm>
              <a:off x="2095903" y="4130859"/>
              <a:ext cx="239888" cy="81150"/>
            </a:xfrm>
            <a:prstGeom prst="rect">
              <a:avLst/>
            </a:prstGeom>
            <a:solidFill>
              <a:srgbClr val="E2231A">
                <a:alpha val="90196"/>
              </a:srgbClr>
            </a:solidFill>
          </p:spPr>
          <p:txBody>
            <a:bodyPr/>
            <a:lstStyle/>
            <a:p/>
          </p:txBody>
        </p:sp>
        <p:sp>
          <p:nvSpPr>
            <p:cNvPr id="32" name="rc32"/>
            <p:cNvSpPr/>
            <p:nvPr/>
          </p:nvSpPr>
          <p:spPr>
            <a:xfrm>
              <a:off x="2362446" y="3969417"/>
              <a:ext cx="239888" cy="242592"/>
            </a:xfrm>
            <a:prstGeom prst="rect">
              <a:avLst/>
            </a:prstGeom>
            <a:solidFill>
              <a:srgbClr val="E2231A">
                <a:alpha val="90196"/>
              </a:srgbClr>
            </a:solidFill>
          </p:spPr>
          <p:txBody>
            <a:bodyPr/>
            <a:lstStyle/>
            <a:p/>
          </p:txBody>
        </p:sp>
        <p:sp>
          <p:nvSpPr>
            <p:cNvPr id="33" name="rc33"/>
            <p:cNvSpPr/>
            <p:nvPr/>
          </p:nvSpPr>
          <p:spPr>
            <a:xfrm>
              <a:off x="2628989" y="4099086"/>
              <a:ext cx="239888" cy="112923"/>
            </a:xfrm>
            <a:prstGeom prst="rect">
              <a:avLst/>
            </a:prstGeom>
            <a:solidFill>
              <a:srgbClr val="E2231A">
                <a:alpha val="90196"/>
              </a:srgbClr>
            </a:solidFill>
          </p:spPr>
          <p:txBody>
            <a:bodyPr/>
            <a:lstStyle/>
            <a:p/>
          </p:txBody>
        </p:sp>
        <p:sp>
          <p:nvSpPr>
            <p:cNvPr id="34" name="rc34"/>
            <p:cNvSpPr/>
            <p:nvPr/>
          </p:nvSpPr>
          <p:spPr>
            <a:xfrm>
              <a:off x="2895532" y="4180236"/>
              <a:ext cx="239888" cy="31773"/>
            </a:xfrm>
            <a:prstGeom prst="rect">
              <a:avLst/>
            </a:prstGeom>
            <a:solidFill>
              <a:srgbClr val="E2231A">
                <a:alpha val="90196"/>
              </a:srgbClr>
            </a:solidFill>
          </p:spPr>
          <p:txBody>
            <a:bodyPr/>
            <a:lstStyle/>
            <a:p/>
          </p:txBody>
        </p:sp>
        <p:sp>
          <p:nvSpPr>
            <p:cNvPr id="35" name="rc35"/>
            <p:cNvSpPr/>
            <p:nvPr/>
          </p:nvSpPr>
          <p:spPr>
            <a:xfrm>
              <a:off x="3162075" y="4165638"/>
              <a:ext cx="239888" cy="46371"/>
            </a:xfrm>
            <a:prstGeom prst="rect">
              <a:avLst/>
            </a:prstGeom>
            <a:solidFill>
              <a:srgbClr val="E2231A">
                <a:alpha val="90196"/>
              </a:srgbClr>
            </a:solidFill>
          </p:spPr>
          <p:txBody>
            <a:bodyPr/>
            <a:lstStyle/>
            <a:p/>
          </p:txBody>
        </p:sp>
        <p:sp>
          <p:nvSpPr>
            <p:cNvPr id="36" name="rc36"/>
            <p:cNvSpPr/>
            <p:nvPr/>
          </p:nvSpPr>
          <p:spPr>
            <a:xfrm>
              <a:off x="3428618" y="4107673"/>
              <a:ext cx="239888" cy="104336"/>
            </a:xfrm>
            <a:prstGeom prst="rect">
              <a:avLst/>
            </a:prstGeom>
            <a:solidFill>
              <a:srgbClr val="E2231A">
                <a:alpha val="90196"/>
              </a:srgbClr>
            </a:solidFill>
          </p:spPr>
          <p:txBody>
            <a:bodyPr/>
            <a:lstStyle/>
            <a:p/>
          </p:txBody>
        </p:sp>
        <p:sp>
          <p:nvSpPr>
            <p:cNvPr id="37" name="rc37"/>
            <p:cNvSpPr/>
            <p:nvPr/>
          </p:nvSpPr>
          <p:spPr>
            <a:xfrm>
              <a:off x="3695161" y="4055290"/>
              <a:ext cx="239888" cy="156718"/>
            </a:xfrm>
            <a:prstGeom prst="rect">
              <a:avLst/>
            </a:prstGeom>
            <a:solidFill>
              <a:srgbClr val="E2231A">
                <a:alpha val="90196"/>
              </a:srgbClr>
            </a:solidFill>
          </p:spPr>
          <p:txBody>
            <a:bodyPr/>
            <a:lstStyle/>
            <a:p/>
          </p:txBody>
        </p:sp>
        <p:sp>
          <p:nvSpPr>
            <p:cNvPr id="38" name="rc38"/>
            <p:cNvSpPr/>
            <p:nvPr/>
          </p:nvSpPr>
          <p:spPr>
            <a:xfrm>
              <a:off x="3961705" y="4191829"/>
              <a:ext cx="239888" cy="20180"/>
            </a:xfrm>
            <a:prstGeom prst="rect">
              <a:avLst/>
            </a:prstGeom>
            <a:solidFill>
              <a:srgbClr val="E2231A">
                <a:alpha val="90196"/>
              </a:srgbClr>
            </a:solidFill>
          </p:spPr>
          <p:txBody>
            <a:bodyPr/>
            <a:lstStyle/>
            <a:p/>
          </p:txBody>
        </p:sp>
        <p:sp>
          <p:nvSpPr>
            <p:cNvPr id="39" name="rc39"/>
            <p:cNvSpPr/>
            <p:nvPr/>
          </p:nvSpPr>
          <p:spPr>
            <a:xfrm>
              <a:off x="4228248" y="4136011"/>
              <a:ext cx="239888" cy="75997"/>
            </a:xfrm>
            <a:prstGeom prst="rect">
              <a:avLst/>
            </a:prstGeom>
            <a:solidFill>
              <a:srgbClr val="E2231A">
                <a:alpha val="90196"/>
              </a:srgbClr>
            </a:solidFill>
          </p:spPr>
          <p:txBody>
            <a:bodyPr/>
            <a:lstStyle/>
            <a:p/>
          </p:txBody>
        </p:sp>
        <p:sp>
          <p:nvSpPr>
            <p:cNvPr id="40" name="rc40"/>
            <p:cNvSpPr/>
            <p:nvPr/>
          </p:nvSpPr>
          <p:spPr>
            <a:xfrm>
              <a:off x="4494791" y="4081052"/>
              <a:ext cx="239888" cy="130956"/>
            </a:xfrm>
            <a:prstGeom prst="rect">
              <a:avLst/>
            </a:prstGeom>
            <a:solidFill>
              <a:srgbClr val="E2231A">
                <a:alpha val="90196"/>
              </a:srgbClr>
            </a:solidFill>
          </p:spPr>
          <p:txBody>
            <a:bodyPr/>
            <a:lstStyle/>
            <a:p/>
          </p:txBody>
        </p:sp>
        <p:sp>
          <p:nvSpPr>
            <p:cNvPr id="41" name="rc41"/>
            <p:cNvSpPr/>
            <p:nvPr/>
          </p:nvSpPr>
          <p:spPr>
            <a:xfrm>
              <a:off x="4761334" y="4094363"/>
              <a:ext cx="239888" cy="117646"/>
            </a:xfrm>
            <a:prstGeom prst="rect">
              <a:avLst/>
            </a:prstGeom>
            <a:solidFill>
              <a:srgbClr val="E2231A">
                <a:alpha val="90196"/>
              </a:srgbClr>
            </a:solidFill>
          </p:spPr>
          <p:txBody>
            <a:bodyPr/>
            <a:lstStyle/>
            <a:p/>
          </p:txBody>
        </p:sp>
        <p:sp>
          <p:nvSpPr>
            <p:cNvPr id="42" name="rc42"/>
            <p:cNvSpPr/>
            <p:nvPr/>
          </p:nvSpPr>
          <p:spPr>
            <a:xfrm>
              <a:off x="5027877" y="4099515"/>
              <a:ext cx="239888" cy="112494"/>
            </a:xfrm>
            <a:prstGeom prst="rect">
              <a:avLst/>
            </a:prstGeom>
            <a:solidFill>
              <a:srgbClr val="E2231A">
                <a:alpha val="90196"/>
              </a:srgbClr>
            </a:solidFill>
          </p:spPr>
          <p:txBody>
            <a:bodyPr/>
            <a:lstStyle/>
            <a:p/>
          </p:txBody>
        </p:sp>
        <p:sp>
          <p:nvSpPr>
            <p:cNvPr id="43" name="rc43"/>
            <p:cNvSpPr/>
            <p:nvPr/>
          </p:nvSpPr>
          <p:spPr>
            <a:xfrm>
              <a:off x="5294420" y="4083628"/>
              <a:ext cx="239888" cy="128380"/>
            </a:xfrm>
            <a:prstGeom prst="rect">
              <a:avLst/>
            </a:prstGeom>
            <a:solidFill>
              <a:srgbClr val="E2231A">
                <a:alpha val="90196"/>
              </a:srgbClr>
            </a:solidFill>
          </p:spPr>
          <p:txBody>
            <a:bodyPr/>
            <a:lstStyle/>
            <a:p/>
          </p:txBody>
        </p:sp>
        <p:sp>
          <p:nvSpPr>
            <p:cNvPr id="44" name="rc44"/>
            <p:cNvSpPr/>
            <p:nvPr/>
          </p:nvSpPr>
          <p:spPr>
            <a:xfrm>
              <a:off x="5560963" y="4088351"/>
              <a:ext cx="239888" cy="123657"/>
            </a:xfrm>
            <a:prstGeom prst="rect">
              <a:avLst/>
            </a:prstGeom>
            <a:solidFill>
              <a:srgbClr val="E2231A">
                <a:alpha val="90196"/>
              </a:srgbClr>
            </a:solidFill>
          </p:spPr>
          <p:txBody>
            <a:bodyPr/>
            <a:lstStyle/>
            <a:p/>
          </p:txBody>
        </p:sp>
        <p:sp>
          <p:nvSpPr>
            <p:cNvPr id="45" name="rc45"/>
            <p:cNvSpPr/>
            <p:nvPr/>
          </p:nvSpPr>
          <p:spPr>
            <a:xfrm>
              <a:off x="5827506" y="4131288"/>
              <a:ext cx="239888" cy="80720"/>
            </a:xfrm>
            <a:prstGeom prst="rect">
              <a:avLst/>
            </a:prstGeom>
            <a:solidFill>
              <a:srgbClr val="E2231A">
                <a:alpha val="90196"/>
              </a:srgbClr>
            </a:solidFill>
          </p:spPr>
          <p:txBody>
            <a:bodyPr/>
            <a:lstStyle/>
            <a:p/>
          </p:txBody>
        </p:sp>
        <p:sp>
          <p:nvSpPr>
            <p:cNvPr id="46" name="rc46"/>
            <p:cNvSpPr/>
            <p:nvPr/>
          </p:nvSpPr>
          <p:spPr>
            <a:xfrm>
              <a:off x="6094049" y="4134294"/>
              <a:ext cx="239888" cy="77715"/>
            </a:xfrm>
            <a:prstGeom prst="rect">
              <a:avLst/>
            </a:prstGeom>
            <a:solidFill>
              <a:srgbClr val="E2231A">
                <a:alpha val="90196"/>
              </a:srgbClr>
            </a:solidFill>
          </p:spPr>
          <p:txBody>
            <a:bodyPr/>
            <a:lstStyle/>
            <a:p/>
          </p:txBody>
        </p:sp>
        <p:sp>
          <p:nvSpPr>
            <p:cNvPr id="47" name="rc47"/>
            <p:cNvSpPr/>
            <p:nvPr/>
          </p:nvSpPr>
          <p:spPr>
            <a:xfrm>
              <a:off x="6360593" y="4146316"/>
              <a:ext cx="239888" cy="65693"/>
            </a:xfrm>
            <a:prstGeom prst="rect">
              <a:avLst/>
            </a:prstGeom>
            <a:solidFill>
              <a:srgbClr val="E2231A">
                <a:alpha val="90196"/>
              </a:srgbClr>
            </a:solidFill>
          </p:spPr>
          <p:txBody>
            <a:bodyPr/>
            <a:lstStyle/>
            <a:p/>
          </p:txBody>
        </p:sp>
        <p:sp>
          <p:nvSpPr>
            <p:cNvPr id="48" name="rc48"/>
            <p:cNvSpPr/>
            <p:nvPr/>
          </p:nvSpPr>
          <p:spPr>
            <a:xfrm>
              <a:off x="6627136" y="4165638"/>
              <a:ext cx="239888" cy="46371"/>
            </a:xfrm>
            <a:prstGeom prst="rect">
              <a:avLst/>
            </a:prstGeom>
            <a:solidFill>
              <a:srgbClr val="E2231A">
                <a:alpha val="90196"/>
              </a:srgbClr>
            </a:solidFill>
          </p:spPr>
          <p:txBody>
            <a:bodyPr/>
            <a:lstStyle/>
            <a:p/>
          </p:txBody>
        </p:sp>
        <p:sp>
          <p:nvSpPr>
            <p:cNvPr id="49" name="rc49"/>
            <p:cNvSpPr/>
            <p:nvPr/>
          </p:nvSpPr>
          <p:spPr>
            <a:xfrm>
              <a:off x="6893679" y="4151468"/>
              <a:ext cx="239888" cy="60540"/>
            </a:xfrm>
            <a:prstGeom prst="rect">
              <a:avLst/>
            </a:prstGeom>
            <a:solidFill>
              <a:srgbClr val="E2231A">
                <a:alpha val="90196"/>
              </a:srgbClr>
            </a:solidFill>
          </p:spPr>
          <p:txBody>
            <a:bodyPr/>
            <a:lstStyle/>
            <a:p/>
          </p:txBody>
        </p:sp>
        <p:sp>
          <p:nvSpPr>
            <p:cNvPr id="50" name="rc50"/>
            <p:cNvSpPr/>
            <p:nvPr/>
          </p:nvSpPr>
          <p:spPr>
            <a:xfrm>
              <a:off x="7160222" y="4141593"/>
              <a:ext cx="239888" cy="70416"/>
            </a:xfrm>
            <a:prstGeom prst="rect">
              <a:avLst/>
            </a:prstGeom>
            <a:solidFill>
              <a:srgbClr val="E2231A">
                <a:alpha val="90196"/>
              </a:srgbClr>
            </a:solidFill>
          </p:spPr>
          <p:txBody>
            <a:bodyPr/>
            <a:lstStyle/>
            <a:p/>
          </p:txBody>
        </p:sp>
        <p:sp>
          <p:nvSpPr>
            <p:cNvPr id="51" name="rc51"/>
            <p:cNvSpPr/>
            <p:nvPr/>
          </p:nvSpPr>
          <p:spPr>
            <a:xfrm>
              <a:off x="7426765" y="4170361"/>
              <a:ext cx="239888" cy="41648"/>
            </a:xfrm>
            <a:prstGeom prst="rect">
              <a:avLst/>
            </a:prstGeom>
            <a:solidFill>
              <a:srgbClr val="E2231A">
                <a:alpha val="90196"/>
              </a:srgbClr>
            </a:solidFill>
          </p:spPr>
          <p:txBody>
            <a:bodyPr/>
            <a:lstStyle/>
            <a:p/>
          </p:txBody>
        </p:sp>
        <p:sp>
          <p:nvSpPr>
            <p:cNvPr id="52" name="rc52"/>
            <p:cNvSpPr/>
            <p:nvPr/>
          </p:nvSpPr>
          <p:spPr>
            <a:xfrm>
              <a:off x="7693308" y="4173796"/>
              <a:ext cx="239888" cy="38213"/>
            </a:xfrm>
            <a:prstGeom prst="rect">
              <a:avLst/>
            </a:prstGeom>
            <a:solidFill>
              <a:srgbClr val="E2231A">
                <a:alpha val="90196"/>
              </a:srgbClr>
            </a:solidFill>
          </p:spPr>
          <p:txBody>
            <a:bodyPr/>
            <a:lstStyle/>
            <a:p/>
          </p:txBody>
        </p:sp>
        <p:sp>
          <p:nvSpPr>
            <p:cNvPr id="53" name="rc53"/>
            <p:cNvSpPr/>
            <p:nvPr/>
          </p:nvSpPr>
          <p:spPr>
            <a:xfrm>
              <a:off x="7959851" y="4175942"/>
              <a:ext cx="239888" cy="36066"/>
            </a:xfrm>
            <a:prstGeom prst="rect">
              <a:avLst/>
            </a:prstGeom>
            <a:solidFill>
              <a:srgbClr val="E2231A">
                <a:alpha val="90196"/>
              </a:srgbClr>
            </a:solidFill>
          </p:spPr>
          <p:txBody>
            <a:bodyPr/>
            <a:lstStyle/>
            <a:p/>
          </p:txBody>
        </p:sp>
        <p:sp>
          <p:nvSpPr>
            <p:cNvPr id="54" name="rc54"/>
            <p:cNvSpPr/>
            <p:nvPr/>
          </p:nvSpPr>
          <p:spPr>
            <a:xfrm>
              <a:off x="1296273" y="3595009"/>
              <a:ext cx="239888" cy="568481"/>
            </a:xfrm>
            <a:prstGeom prst="rect">
              <a:avLst/>
            </a:prstGeom>
            <a:solidFill>
              <a:srgbClr val="B3B3B3">
                <a:alpha val="90196"/>
              </a:srgbClr>
            </a:solidFill>
          </p:spPr>
          <p:txBody>
            <a:bodyPr/>
            <a:lstStyle/>
            <a:p/>
          </p:txBody>
        </p:sp>
        <p:sp>
          <p:nvSpPr>
            <p:cNvPr id="55" name="rc55"/>
            <p:cNvSpPr/>
            <p:nvPr/>
          </p:nvSpPr>
          <p:spPr>
            <a:xfrm>
              <a:off x="1562816" y="3567529"/>
              <a:ext cx="239888" cy="354227"/>
            </a:xfrm>
            <a:prstGeom prst="rect">
              <a:avLst/>
            </a:prstGeom>
            <a:solidFill>
              <a:srgbClr val="B3B3B3">
                <a:alpha val="90196"/>
              </a:srgbClr>
            </a:solidFill>
          </p:spPr>
          <p:txBody>
            <a:bodyPr/>
            <a:lstStyle/>
            <a:p/>
          </p:txBody>
        </p:sp>
        <p:sp>
          <p:nvSpPr>
            <p:cNvPr id="56" name="rc56"/>
            <p:cNvSpPr/>
            <p:nvPr/>
          </p:nvSpPr>
          <p:spPr>
            <a:xfrm>
              <a:off x="1829360" y="3998614"/>
              <a:ext cx="239888" cy="51953"/>
            </a:xfrm>
            <a:prstGeom prst="rect">
              <a:avLst/>
            </a:prstGeom>
            <a:solidFill>
              <a:srgbClr val="B3B3B3">
                <a:alpha val="90196"/>
              </a:srgbClr>
            </a:solidFill>
          </p:spPr>
          <p:txBody>
            <a:bodyPr/>
            <a:lstStyle/>
            <a:p/>
          </p:txBody>
        </p:sp>
        <p:sp>
          <p:nvSpPr>
            <p:cNvPr id="57" name="rc57"/>
            <p:cNvSpPr/>
            <p:nvPr/>
          </p:nvSpPr>
          <p:spPr>
            <a:xfrm>
              <a:off x="2628989" y="4023517"/>
              <a:ext cx="239888" cy="75568"/>
            </a:xfrm>
            <a:prstGeom prst="rect">
              <a:avLst/>
            </a:prstGeom>
            <a:solidFill>
              <a:srgbClr val="B3B3B3">
                <a:alpha val="90196"/>
              </a:srgbClr>
            </a:solidFill>
          </p:spPr>
          <p:txBody>
            <a:bodyPr/>
            <a:lstStyle/>
            <a:p/>
          </p:txBody>
        </p:sp>
        <p:sp>
          <p:nvSpPr>
            <p:cNvPr id="58" name="rc58"/>
            <p:cNvSpPr/>
            <p:nvPr/>
          </p:nvSpPr>
          <p:spPr>
            <a:xfrm>
              <a:off x="2895532" y="3952671"/>
              <a:ext cx="239888" cy="227564"/>
            </a:xfrm>
            <a:prstGeom prst="rect">
              <a:avLst/>
            </a:prstGeom>
            <a:solidFill>
              <a:srgbClr val="B3B3B3">
                <a:alpha val="90196"/>
              </a:srgbClr>
            </a:solidFill>
          </p:spPr>
          <p:txBody>
            <a:bodyPr/>
            <a:lstStyle/>
            <a:p/>
          </p:txBody>
        </p:sp>
        <p:sp>
          <p:nvSpPr>
            <p:cNvPr id="59" name="rc59"/>
            <p:cNvSpPr/>
            <p:nvPr/>
          </p:nvSpPr>
          <p:spPr>
            <a:xfrm>
              <a:off x="3162075" y="4153186"/>
              <a:ext cx="239888" cy="12451"/>
            </a:xfrm>
            <a:prstGeom prst="rect">
              <a:avLst/>
            </a:prstGeom>
            <a:solidFill>
              <a:srgbClr val="B3B3B3">
                <a:alpha val="90196"/>
              </a:srgbClr>
            </a:solidFill>
          </p:spPr>
          <p:txBody>
            <a:bodyPr/>
            <a:lstStyle/>
            <a:p/>
          </p:txBody>
        </p:sp>
        <p:sp>
          <p:nvSpPr>
            <p:cNvPr id="60" name="rc60"/>
            <p:cNvSpPr/>
            <p:nvPr/>
          </p:nvSpPr>
          <p:spPr>
            <a:xfrm>
              <a:off x="3428618" y="4074612"/>
              <a:ext cx="239888" cy="33061"/>
            </a:xfrm>
            <a:prstGeom prst="rect">
              <a:avLst/>
            </a:prstGeom>
            <a:solidFill>
              <a:srgbClr val="B3B3B3">
                <a:alpha val="90196"/>
              </a:srgbClr>
            </a:solidFill>
          </p:spPr>
          <p:txBody>
            <a:bodyPr/>
            <a:lstStyle/>
            <a:p/>
          </p:txBody>
        </p:sp>
        <p:sp>
          <p:nvSpPr>
            <p:cNvPr id="61" name="rc61"/>
            <p:cNvSpPr/>
            <p:nvPr/>
          </p:nvSpPr>
          <p:spPr>
            <a:xfrm>
              <a:off x="3695161" y="3992603"/>
              <a:ext cx="239888" cy="62687"/>
            </a:xfrm>
            <a:prstGeom prst="rect">
              <a:avLst/>
            </a:prstGeom>
            <a:solidFill>
              <a:srgbClr val="B3B3B3">
                <a:alpha val="90196"/>
              </a:srgbClr>
            </a:solidFill>
          </p:spPr>
          <p:txBody>
            <a:bodyPr/>
            <a:lstStyle/>
            <a:p/>
          </p:txBody>
        </p:sp>
        <p:sp>
          <p:nvSpPr>
            <p:cNvPr id="62" name="rc62"/>
            <p:cNvSpPr/>
            <p:nvPr/>
          </p:nvSpPr>
          <p:spPr>
            <a:xfrm>
              <a:off x="3961705" y="4148892"/>
              <a:ext cx="239888" cy="42936"/>
            </a:xfrm>
            <a:prstGeom prst="rect">
              <a:avLst/>
            </a:prstGeom>
            <a:solidFill>
              <a:srgbClr val="B3B3B3">
                <a:alpha val="90196"/>
              </a:srgbClr>
            </a:solidFill>
          </p:spPr>
          <p:txBody>
            <a:bodyPr/>
            <a:lstStyle/>
            <a:p/>
          </p:txBody>
        </p:sp>
        <p:sp>
          <p:nvSpPr>
            <p:cNvPr id="63" name="rc63"/>
            <p:cNvSpPr/>
            <p:nvPr/>
          </p:nvSpPr>
          <p:spPr>
            <a:xfrm>
              <a:off x="4228248" y="4047991"/>
              <a:ext cx="239888" cy="88020"/>
            </a:xfrm>
            <a:prstGeom prst="rect">
              <a:avLst/>
            </a:prstGeom>
            <a:solidFill>
              <a:srgbClr val="B3B3B3">
                <a:alpha val="90196"/>
              </a:srgbClr>
            </a:solidFill>
          </p:spPr>
          <p:txBody>
            <a:bodyPr/>
            <a:lstStyle/>
            <a:p/>
          </p:txBody>
        </p:sp>
        <p:sp>
          <p:nvSpPr>
            <p:cNvPr id="64" name="rc64"/>
            <p:cNvSpPr/>
            <p:nvPr/>
          </p:nvSpPr>
          <p:spPr>
            <a:xfrm>
              <a:off x="4494791" y="3945372"/>
              <a:ext cx="239888" cy="135679"/>
            </a:xfrm>
            <a:prstGeom prst="rect">
              <a:avLst/>
            </a:prstGeom>
            <a:solidFill>
              <a:srgbClr val="B3B3B3">
                <a:alpha val="90196"/>
              </a:srgbClr>
            </a:solidFill>
          </p:spPr>
          <p:txBody>
            <a:bodyPr/>
            <a:lstStyle/>
            <a:p/>
          </p:txBody>
        </p:sp>
        <p:sp>
          <p:nvSpPr>
            <p:cNvPr id="65" name="rc65"/>
            <p:cNvSpPr/>
            <p:nvPr/>
          </p:nvSpPr>
          <p:spPr>
            <a:xfrm>
              <a:off x="4761334" y="3944514"/>
              <a:ext cx="239888" cy="149849"/>
            </a:xfrm>
            <a:prstGeom prst="rect">
              <a:avLst/>
            </a:prstGeom>
            <a:solidFill>
              <a:srgbClr val="B3B3B3">
                <a:alpha val="90196"/>
              </a:srgbClr>
            </a:solidFill>
          </p:spPr>
          <p:txBody>
            <a:bodyPr/>
            <a:lstStyle/>
            <a:p/>
          </p:txBody>
        </p:sp>
        <p:sp>
          <p:nvSpPr>
            <p:cNvPr id="66" name="rc66"/>
            <p:cNvSpPr/>
            <p:nvPr/>
          </p:nvSpPr>
          <p:spPr>
            <a:xfrm>
              <a:off x="5027877" y="3953101"/>
              <a:ext cx="239888" cy="146414"/>
            </a:xfrm>
            <a:prstGeom prst="rect">
              <a:avLst/>
            </a:prstGeom>
            <a:solidFill>
              <a:srgbClr val="B3B3B3">
                <a:alpha val="90196"/>
              </a:srgbClr>
            </a:solidFill>
          </p:spPr>
          <p:txBody>
            <a:bodyPr/>
            <a:lstStyle/>
            <a:p/>
          </p:txBody>
        </p:sp>
        <p:sp>
          <p:nvSpPr>
            <p:cNvPr id="67" name="rc67"/>
            <p:cNvSpPr/>
            <p:nvPr/>
          </p:nvSpPr>
          <p:spPr>
            <a:xfrm>
              <a:off x="5294420" y="4061301"/>
              <a:ext cx="239888" cy="22327"/>
            </a:xfrm>
            <a:prstGeom prst="rect">
              <a:avLst/>
            </a:prstGeom>
            <a:solidFill>
              <a:srgbClr val="B3B3B3">
                <a:alpha val="90196"/>
              </a:srgbClr>
            </a:solidFill>
          </p:spPr>
          <p:txBody>
            <a:bodyPr/>
            <a:lstStyle/>
            <a:p/>
          </p:txBody>
        </p:sp>
        <p:sp>
          <p:nvSpPr>
            <p:cNvPr id="68" name="rc68"/>
            <p:cNvSpPr/>
            <p:nvPr/>
          </p:nvSpPr>
          <p:spPr>
            <a:xfrm>
              <a:off x="5560963" y="3974569"/>
              <a:ext cx="239888" cy="113782"/>
            </a:xfrm>
            <a:prstGeom prst="rect">
              <a:avLst/>
            </a:prstGeom>
            <a:solidFill>
              <a:srgbClr val="B3B3B3">
                <a:alpha val="90196"/>
              </a:srgbClr>
            </a:solidFill>
          </p:spPr>
          <p:txBody>
            <a:bodyPr/>
            <a:lstStyle/>
            <a:p/>
          </p:txBody>
        </p:sp>
        <p:sp>
          <p:nvSpPr>
            <p:cNvPr id="69" name="rc69"/>
            <p:cNvSpPr/>
            <p:nvPr/>
          </p:nvSpPr>
          <p:spPr>
            <a:xfrm>
              <a:off x="5827506" y="4045844"/>
              <a:ext cx="239888" cy="85444"/>
            </a:xfrm>
            <a:prstGeom prst="rect">
              <a:avLst/>
            </a:prstGeom>
            <a:solidFill>
              <a:srgbClr val="B3B3B3">
                <a:alpha val="90196"/>
              </a:srgbClr>
            </a:solidFill>
          </p:spPr>
          <p:txBody>
            <a:bodyPr/>
            <a:lstStyle/>
            <a:p/>
          </p:txBody>
        </p:sp>
        <p:sp>
          <p:nvSpPr>
            <p:cNvPr id="70" name="rc70"/>
            <p:cNvSpPr/>
            <p:nvPr/>
          </p:nvSpPr>
          <p:spPr>
            <a:xfrm>
              <a:off x="6094049" y="4048420"/>
              <a:ext cx="239888" cy="85873"/>
            </a:xfrm>
            <a:prstGeom prst="rect">
              <a:avLst/>
            </a:prstGeom>
            <a:solidFill>
              <a:srgbClr val="B3B3B3">
                <a:alpha val="90196"/>
              </a:srgbClr>
            </a:solidFill>
          </p:spPr>
          <p:txBody>
            <a:bodyPr/>
            <a:lstStyle/>
            <a:p/>
          </p:txBody>
        </p:sp>
        <p:sp>
          <p:nvSpPr>
            <p:cNvPr id="71" name="rc71"/>
            <p:cNvSpPr/>
            <p:nvPr/>
          </p:nvSpPr>
          <p:spPr>
            <a:xfrm>
              <a:off x="6360593" y="4066883"/>
              <a:ext cx="239888" cy="79432"/>
            </a:xfrm>
            <a:prstGeom prst="rect">
              <a:avLst/>
            </a:prstGeom>
            <a:solidFill>
              <a:srgbClr val="B3B3B3">
                <a:alpha val="90196"/>
              </a:srgbClr>
            </a:solidFill>
          </p:spPr>
          <p:txBody>
            <a:bodyPr/>
            <a:lstStyle/>
            <a:p/>
          </p:txBody>
        </p:sp>
        <p:sp>
          <p:nvSpPr>
            <p:cNvPr id="72" name="rc72"/>
            <p:cNvSpPr/>
            <p:nvPr/>
          </p:nvSpPr>
          <p:spPr>
            <a:xfrm>
              <a:off x="6627136" y="4086634"/>
              <a:ext cx="239888" cy="79003"/>
            </a:xfrm>
            <a:prstGeom prst="rect">
              <a:avLst/>
            </a:prstGeom>
            <a:solidFill>
              <a:srgbClr val="B3B3B3">
                <a:alpha val="90196"/>
              </a:srgbClr>
            </a:solidFill>
          </p:spPr>
          <p:txBody>
            <a:bodyPr/>
            <a:lstStyle/>
            <a:p/>
          </p:txBody>
        </p:sp>
        <p:sp>
          <p:nvSpPr>
            <p:cNvPr id="73" name="rc73"/>
            <p:cNvSpPr/>
            <p:nvPr/>
          </p:nvSpPr>
          <p:spPr>
            <a:xfrm>
              <a:off x="6893679" y="4051426"/>
              <a:ext cx="239888" cy="100042"/>
            </a:xfrm>
            <a:prstGeom prst="rect">
              <a:avLst/>
            </a:prstGeom>
            <a:solidFill>
              <a:srgbClr val="B3B3B3">
                <a:alpha val="90196"/>
              </a:srgbClr>
            </a:solidFill>
          </p:spPr>
          <p:txBody>
            <a:bodyPr/>
            <a:lstStyle/>
            <a:p/>
          </p:txBody>
        </p:sp>
        <p:sp>
          <p:nvSpPr>
            <p:cNvPr id="74" name="rc74"/>
            <p:cNvSpPr/>
            <p:nvPr/>
          </p:nvSpPr>
          <p:spPr>
            <a:xfrm>
              <a:off x="7160222" y="4032534"/>
              <a:ext cx="239888" cy="109059"/>
            </a:xfrm>
            <a:prstGeom prst="rect">
              <a:avLst/>
            </a:prstGeom>
            <a:solidFill>
              <a:srgbClr val="B3B3B3">
                <a:alpha val="90196"/>
              </a:srgbClr>
            </a:solidFill>
          </p:spPr>
          <p:txBody>
            <a:bodyPr/>
            <a:lstStyle/>
            <a:p/>
          </p:txBody>
        </p:sp>
        <p:sp>
          <p:nvSpPr>
            <p:cNvPr id="75" name="rc75"/>
            <p:cNvSpPr/>
            <p:nvPr/>
          </p:nvSpPr>
          <p:spPr>
            <a:xfrm>
              <a:off x="7426765" y="4065166"/>
              <a:ext cx="239888" cy="105194"/>
            </a:xfrm>
            <a:prstGeom prst="rect">
              <a:avLst/>
            </a:prstGeom>
            <a:solidFill>
              <a:srgbClr val="B3B3B3">
                <a:alpha val="90196"/>
              </a:srgbClr>
            </a:solidFill>
          </p:spPr>
          <p:txBody>
            <a:bodyPr/>
            <a:lstStyle/>
            <a:p/>
          </p:txBody>
        </p:sp>
        <p:sp>
          <p:nvSpPr>
            <p:cNvPr id="76" name="rc76"/>
            <p:cNvSpPr/>
            <p:nvPr/>
          </p:nvSpPr>
          <p:spPr>
            <a:xfrm>
              <a:off x="7693308" y="4075900"/>
              <a:ext cx="239888" cy="97895"/>
            </a:xfrm>
            <a:prstGeom prst="rect">
              <a:avLst/>
            </a:prstGeom>
            <a:solidFill>
              <a:srgbClr val="B3B3B3">
                <a:alpha val="90196"/>
              </a:srgbClr>
            </a:solidFill>
          </p:spPr>
          <p:txBody>
            <a:bodyPr/>
            <a:lstStyle/>
            <a:p/>
          </p:txBody>
        </p:sp>
        <p:sp>
          <p:nvSpPr>
            <p:cNvPr id="77" name="rc77"/>
            <p:cNvSpPr/>
            <p:nvPr/>
          </p:nvSpPr>
          <p:spPr>
            <a:xfrm>
              <a:off x="7959851" y="4089640"/>
              <a:ext cx="239888" cy="86302"/>
            </a:xfrm>
            <a:prstGeom prst="rect">
              <a:avLst/>
            </a:prstGeom>
            <a:solidFill>
              <a:srgbClr val="B3B3B3">
                <a:alpha val="90196"/>
              </a:srgbClr>
            </a:solidFill>
          </p:spPr>
          <p:txBody>
            <a:bodyPr/>
            <a:lstStyle/>
            <a:p/>
          </p:txBody>
        </p:sp>
        <p:sp>
          <p:nvSpPr>
            <p:cNvPr id="78" name="pl78"/>
            <p:cNvSpPr/>
            <p:nvPr/>
          </p:nvSpPr>
          <p:spPr>
            <a:xfrm>
              <a:off x="1416218" y="2128191"/>
              <a:ext cx="6663577" cy="708927"/>
            </a:xfrm>
            <a:custGeom>
              <a:avLst/>
              <a:pathLst>
                <a:path w="6663577" h="708927">
                  <a:moveTo>
                    <a:pt x="0" y="64447"/>
                  </a:moveTo>
                  <a:lnTo>
                    <a:pt x="266543" y="708927"/>
                  </a:lnTo>
                  <a:lnTo>
                    <a:pt x="533086" y="365205"/>
                  </a:lnTo>
                  <a:lnTo>
                    <a:pt x="799629" y="150378"/>
                  </a:lnTo>
                  <a:lnTo>
                    <a:pt x="1066172" y="580031"/>
                  </a:lnTo>
                  <a:lnTo>
                    <a:pt x="1332715" y="236309"/>
                  </a:lnTo>
                  <a:lnTo>
                    <a:pt x="1599258" y="21482"/>
                  </a:lnTo>
                  <a:lnTo>
                    <a:pt x="1865801" y="64447"/>
                  </a:lnTo>
                  <a:lnTo>
                    <a:pt x="2132344" y="236309"/>
                  </a:lnTo>
                  <a:lnTo>
                    <a:pt x="2398888" y="408170"/>
                  </a:lnTo>
                  <a:lnTo>
                    <a:pt x="2665431" y="0"/>
                  </a:lnTo>
                  <a:lnTo>
                    <a:pt x="2931974" y="193343"/>
                  </a:lnTo>
                  <a:lnTo>
                    <a:pt x="3198517" y="408170"/>
                  </a:lnTo>
                  <a:lnTo>
                    <a:pt x="3465060" y="386687"/>
                  </a:lnTo>
                  <a:lnTo>
                    <a:pt x="3731603" y="386687"/>
                  </a:lnTo>
                  <a:lnTo>
                    <a:pt x="3998146" y="472618"/>
                  </a:lnTo>
                  <a:lnTo>
                    <a:pt x="4264689" y="472618"/>
                  </a:lnTo>
                  <a:lnTo>
                    <a:pt x="4531233" y="300757"/>
                  </a:lnTo>
                  <a:lnTo>
                    <a:pt x="4797776" y="300757"/>
                  </a:lnTo>
                  <a:lnTo>
                    <a:pt x="5064319" y="257791"/>
                  </a:lnTo>
                  <a:lnTo>
                    <a:pt x="5330862" y="171861"/>
                  </a:lnTo>
                  <a:lnTo>
                    <a:pt x="5597405" y="257791"/>
                  </a:lnTo>
                  <a:lnTo>
                    <a:pt x="5863948" y="343722"/>
                  </a:lnTo>
                  <a:lnTo>
                    <a:pt x="6130491" y="193343"/>
                  </a:lnTo>
                  <a:lnTo>
                    <a:pt x="6397034" y="193343"/>
                  </a:lnTo>
                  <a:lnTo>
                    <a:pt x="6663577" y="193343"/>
                  </a:lnTo>
                </a:path>
              </a:pathLst>
            </a:custGeom>
            <a:ln w="27101" cap="flat">
              <a:solidFill>
                <a:srgbClr val="3283FE">
                  <a:alpha val="100000"/>
                </a:srgbClr>
              </a:solidFill>
              <a:prstDash val="solid"/>
              <a:round/>
            </a:ln>
          </p:spPr>
          <p:txBody>
            <a:bodyPr/>
            <a:lstStyle/>
            <a:p/>
          </p:txBody>
        </p:sp>
        <p:sp>
          <p:nvSpPr>
            <p:cNvPr id="79" name="pl79"/>
            <p:cNvSpPr/>
            <p:nvPr/>
          </p:nvSpPr>
          <p:spPr>
            <a:xfrm>
              <a:off x="1416218" y="2235604"/>
              <a:ext cx="6663577" cy="1847508"/>
            </a:xfrm>
            <a:custGeom>
              <a:avLst/>
              <a:pathLst>
                <a:path w="6663577" h="1847508">
                  <a:moveTo>
                    <a:pt x="0" y="1847508"/>
                  </a:moveTo>
                  <a:lnTo>
                    <a:pt x="266543" y="1847508"/>
                  </a:lnTo>
                  <a:lnTo>
                    <a:pt x="533086" y="472618"/>
                  </a:lnTo>
                  <a:lnTo>
                    <a:pt x="799629" y="42965"/>
                  </a:lnTo>
                  <a:lnTo>
                    <a:pt x="1066172" y="0"/>
                  </a:lnTo>
                  <a:lnTo>
                    <a:pt x="1332715" y="451135"/>
                  </a:lnTo>
                  <a:lnTo>
                    <a:pt x="1599258" y="687445"/>
                  </a:lnTo>
                  <a:lnTo>
                    <a:pt x="1865801" y="21482"/>
                  </a:lnTo>
                  <a:lnTo>
                    <a:pt x="2132344" y="279274"/>
                  </a:lnTo>
                  <a:lnTo>
                    <a:pt x="2398888" y="558549"/>
                  </a:lnTo>
                  <a:lnTo>
                    <a:pt x="2665431" y="42965"/>
                  </a:lnTo>
                  <a:lnTo>
                    <a:pt x="2931974" y="386687"/>
                  </a:lnTo>
                  <a:lnTo>
                    <a:pt x="3198517" y="730410"/>
                  </a:lnTo>
                  <a:lnTo>
                    <a:pt x="3465060" y="773375"/>
                  </a:lnTo>
                  <a:lnTo>
                    <a:pt x="3731603" y="837823"/>
                  </a:lnTo>
                  <a:lnTo>
                    <a:pt x="3998146" y="472618"/>
                  </a:lnTo>
                  <a:lnTo>
                    <a:pt x="4264689" y="923754"/>
                  </a:lnTo>
                  <a:lnTo>
                    <a:pt x="4531233" y="644479"/>
                  </a:lnTo>
                  <a:lnTo>
                    <a:pt x="4797776" y="665962"/>
                  </a:lnTo>
                  <a:lnTo>
                    <a:pt x="5064319" y="601514"/>
                  </a:lnTo>
                  <a:lnTo>
                    <a:pt x="5330862" y="515583"/>
                  </a:lnTo>
                  <a:lnTo>
                    <a:pt x="5597405" y="708927"/>
                  </a:lnTo>
                  <a:lnTo>
                    <a:pt x="5863948" y="816341"/>
                  </a:lnTo>
                  <a:lnTo>
                    <a:pt x="6130491" y="665962"/>
                  </a:lnTo>
                  <a:lnTo>
                    <a:pt x="6397034" y="665962"/>
                  </a:lnTo>
                  <a:lnTo>
                    <a:pt x="6663577" y="665962"/>
                  </a:lnTo>
                </a:path>
              </a:pathLst>
            </a:custGeom>
            <a:ln w="27101" cap="flat">
              <a:solidFill>
                <a:srgbClr val="FFA500">
                  <a:alpha val="100000"/>
                </a:srgbClr>
              </a:solidFill>
              <a:prstDash val="solid"/>
              <a:round/>
            </a:ln>
          </p:spPr>
          <p:txBody>
            <a:bodyPr/>
            <a:lstStyle/>
            <a:p/>
          </p:txBody>
        </p:sp>
        <p:sp>
          <p:nvSpPr>
            <p:cNvPr id="80" name="tx80"/>
            <p:cNvSpPr/>
            <p:nvPr/>
          </p:nvSpPr>
          <p:spPr>
            <a:xfrm>
              <a:off x="1345880"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1" name="tx81"/>
            <p:cNvSpPr/>
            <p:nvPr/>
          </p:nvSpPr>
          <p:spPr>
            <a:xfrm>
              <a:off x="1381049" y="414457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a:t>
              </a:r>
            </a:p>
          </p:txBody>
        </p:sp>
        <p:sp>
          <p:nvSpPr>
            <p:cNvPr id="82" name="tx82"/>
            <p:cNvSpPr/>
            <p:nvPr/>
          </p:nvSpPr>
          <p:spPr>
            <a:xfrm>
              <a:off x="2678595"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3" name="tx83"/>
            <p:cNvSpPr/>
            <p:nvPr/>
          </p:nvSpPr>
          <p:spPr>
            <a:xfrm>
              <a:off x="2678595"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84" name="tx84"/>
            <p:cNvSpPr/>
            <p:nvPr/>
          </p:nvSpPr>
          <p:spPr>
            <a:xfrm>
              <a:off x="4011311"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5" name="tx85"/>
            <p:cNvSpPr/>
            <p:nvPr/>
          </p:nvSpPr>
          <p:spPr>
            <a:xfrm>
              <a:off x="4011311"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6" name="tx86"/>
            <p:cNvSpPr/>
            <p:nvPr/>
          </p:nvSpPr>
          <p:spPr>
            <a:xfrm>
              <a:off x="5344027"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87" name="tx87"/>
            <p:cNvSpPr/>
            <p:nvPr/>
          </p:nvSpPr>
          <p:spPr>
            <a:xfrm>
              <a:off x="5344027"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88" name="tx88"/>
            <p:cNvSpPr/>
            <p:nvPr/>
          </p:nvSpPr>
          <p:spPr>
            <a:xfrm>
              <a:off x="6410199"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89" name="tx89"/>
            <p:cNvSpPr/>
            <p:nvPr/>
          </p:nvSpPr>
          <p:spPr>
            <a:xfrm>
              <a:off x="6410199"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90" name="tx90"/>
            <p:cNvSpPr/>
            <p:nvPr/>
          </p:nvSpPr>
          <p:spPr>
            <a:xfrm>
              <a:off x="667674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91" name="tx91"/>
            <p:cNvSpPr/>
            <p:nvPr/>
          </p:nvSpPr>
          <p:spPr>
            <a:xfrm>
              <a:off x="6676742" y="2812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92" name="tx92"/>
            <p:cNvSpPr/>
            <p:nvPr/>
          </p:nvSpPr>
          <p:spPr>
            <a:xfrm>
              <a:off x="6943285"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93" name="tx93"/>
            <p:cNvSpPr/>
            <p:nvPr/>
          </p:nvSpPr>
          <p:spPr>
            <a:xfrm>
              <a:off x="6943285"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94" name="tx94"/>
            <p:cNvSpPr/>
            <p:nvPr/>
          </p:nvSpPr>
          <p:spPr>
            <a:xfrm>
              <a:off x="7209828"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95" name="tx95"/>
            <p:cNvSpPr/>
            <p:nvPr/>
          </p:nvSpPr>
          <p:spPr>
            <a:xfrm>
              <a:off x="7209828"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96" name="tx96"/>
            <p:cNvSpPr/>
            <p:nvPr/>
          </p:nvSpPr>
          <p:spPr>
            <a:xfrm>
              <a:off x="747637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97" name="tx97"/>
            <p:cNvSpPr/>
            <p:nvPr/>
          </p:nvSpPr>
          <p:spPr>
            <a:xfrm>
              <a:off x="7476372"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98" name="tx98"/>
            <p:cNvSpPr/>
            <p:nvPr/>
          </p:nvSpPr>
          <p:spPr>
            <a:xfrm>
              <a:off x="774291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99" name="tx99"/>
            <p:cNvSpPr/>
            <p:nvPr/>
          </p:nvSpPr>
          <p:spPr>
            <a:xfrm>
              <a:off x="7742915"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100" name="tx100"/>
            <p:cNvSpPr/>
            <p:nvPr/>
          </p:nvSpPr>
          <p:spPr>
            <a:xfrm>
              <a:off x="800945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101" name="tx101"/>
            <p:cNvSpPr/>
            <p:nvPr/>
          </p:nvSpPr>
          <p:spPr>
            <a:xfrm>
              <a:off x="8009458"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102" name="tx102"/>
            <p:cNvSpPr/>
            <p:nvPr/>
          </p:nvSpPr>
          <p:spPr>
            <a:xfrm>
              <a:off x="1340869" y="388727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1348404" y="348996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04" name="tx104"/>
            <p:cNvSpPr/>
            <p:nvPr/>
          </p:nvSpPr>
          <p:spPr>
            <a:xfrm>
              <a:off x="2652631" y="3917282"/>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5" name="tx105"/>
            <p:cNvSpPr/>
            <p:nvPr/>
          </p:nvSpPr>
          <p:spPr>
            <a:xfrm>
              <a:off x="3985347" y="4042657"/>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6" name="tx106"/>
            <p:cNvSpPr/>
            <p:nvPr/>
          </p:nvSpPr>
          <p:spPr>
            <a:xfrm>
              <a:off x="5318062" y="3955067"/>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7" name="tx107"/>
            <p:cNvSpPr/>
            <p:nvPr/>
          </p:nvSpPr>
          <p:spPr>
            <a:xfrm>
              <a:off x="6384235" y="3960648"/>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8" name="tx108"/>
            <p:cNvSpPr/>
            <p:nvPr/>
          </p:nvSpPr>
          <p:spPr>
            <a:xfrm>
              <a:off x="6650778" y="3980399"/>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9" name="tx109"/>
            <p:cNvSpPr/>
            <p:nvPr/>
          </p:nvSpPr>
          <p:spPr>
            <a:xfrm>
              <a:off x="6917321" y="394519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10" name="tx110"/>
            <p:cNvSpPr/>
            <p:nvPr/>
          </p:nvSpPr>
          <p:spPr>
            <a:xfrm>
              <a:off x="7183864" y="3926299"/>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11" name="tx111"/>
            <p:cNvSpPr/>
            <p:nvPr/>
          </p:nvSpPr>
          <p:spPr>
            <a:xfrm>
              <a:off x="7450407" y="395893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12" name="tx112"/>
            <p:cNvSpPr/>
            <p:nvPr/>
          </p:nvSpPr>
          <p:spPr>
            <a:xfrm>
              <a:off x="7716951" y="3969665"/>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13" name="tx113"/>
            <p:cNvSpPr/>
            <p:nvPr/>
          </p:nvSpPr>
          <p:spPr>
            <a:xfrm>
              <a:off x="7983494" y="3983405"/>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14" name="tx114"/>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717597" y="373223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6" name="tx116"/>
            <p:cNvSpPr/>
            <p:nvPr/>
          </p:nvSpPr>
          <p:spPr>
            <a:xfrm>
              <a:off x="717597" y="330286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7" name="tx117"/>
            <p:cNvSpPr/>
            <p:nvPr/>
          </p:nvSpPr>
          <p:spPr>
            <a:xfrm>
              <a:off x="717597" y="287172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18" name="tx118"/>
            <p:cNvSpPr/>
            <p:nvPr/>
          </p:nvSpPr>
          <p:spPr>
            <a:xfrm>
              <a:off x="717597" y="2444541"/>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9" name="tx119"/>
            <p:cNvSpPr/>
            <p:nvPr/>
          </p:nvSpPr>
          <p:spPr>
            <a:xfrm>
              <a:off x="717597" y="201346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0" name="tx120"/>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8" name="pl138"/>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9" name="pl139"/>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0" name="tx140"/>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1" name="tx141"/>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2" name="rc142"/>
            <p:cNvSpPr/>
            <p:nvPr/>
          </p:nvSpPr>
          <p:spPr>
            <a:xfrm>
              <a:off x="4678790" y="5080163"/>
              <a:ext cx="201456" cy="201456"/>
            </a:xfrm>
            <a:prstGeom prst="rect">
              <a:avLst/>
            </a:prstGeom>
            <a:solidFill>
              <a:srgbClr val="E2231A">
                <a:alpha val="90196"/>
              </a:srgbClr>
            </a:solidFill>
          </p:spPr>
          <p:txBody>
            <a:bodyPr/>
            <a:lstStyle/>
            <a:p/>
          </p:txBody>
        </p:sp>
        <p:sp>
          <p:nvSpPr>
            <p:cNvPr id="143" name="rc143"/>
            <p:cNvSpPr/>
            <p:nvPr/>
          </p:nvSpPr>
          <p:spPr>
            <a:xfrm>
              <a:off x="5642950" y="5080163"/>
              <a:ext cx="201456" cy="201456"/>
            </a:xfrm>
            <a:prstGeom prst="rect">
              <a:avLst/>
            </a:prstGeom>
            <a:solidFill>
              <a:srgbClr val="B3B3B3">
                <a:alpha val="90196"/>
              </a:srgbClr>
            </a:solidFill>
          </p:spPr>
          <p:txBody>
            <a:bodyPr/>
            <a:lstStyle/>
            <a:p/>
          </p:txBody>
        </p:sp>
        <p:sp>
          <p:nvSpPr>
            <p:cNvPr id="144" name="tx144"/>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5" name="tx145"/>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6" name="tx146"/>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7" name="tx147"/>
            <p:cNvSpPr/>
            <p:nvPr/>
          </p:nvSpPr>
          <p:spPr>
            <a:xfrm>
              <a:off x="951100" y="1594448"/>
              <a:ext cx="21060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Marshall Islands, 2000-2025</a:t>
              </a:r>
            </a:p>
          </p:txBody>
        </p:sp>
        <p:sp>
          <p:nvSpPr>
            <p:cNvPr id="148" name="pl148"/>
            <p:cNvSpPr/>
            <p:nvPr/>
          </p:nvSpPr>
          <p:spPr>
            <a:xfrm>
              <a:off x="23174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43599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4023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84448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3387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3811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42361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40557"/>
              <a:ext cx="3124942" cy="124062"/>
            </a:xfrm>
            <a:prstGeom prst="rect">
              <a:avLst/>
            </a:prstGeom>
            <a:solidFill>
              <a:srgbClr val="E2231A">
                <a:alpha val="90196"/>
              </a:srgbClr>
            </a:solidFill>
          </p:spPr>
          <p:txBody>
            <a:bodyPr/>
            <a:lstStyle/>
            <a:p/>
          </p:txBody>
        </p:sp>
        <p:sp>
          <p:nvSpPr>
            <p:cNvPr id="160" name="rc160"/>
            <p:cNvSpPr/>
            <p:nvPr/>
          </p:nvSpPr>
          <p:spPr>
            <a:xfrm>
              <a:off x="1296273" y="5685479"/>
              <a:ext cx="1817776" cy="124062"/>
            </a:xfrm>
            <a:prstGeom prst="rect">
              <a:avLst/>
            </a:prstGeom>
            <a:solidFill>
              <a:srgbClr val="E2231A">
                <a:alpha val="90196"/>
              </a:srgbClr>
            </a:solidFill>
          </p:spPr>
          <p:txBody>
            <a:bodyPr/>
            <a:lstStyle/>
            <a:p/>
          </p:txBody>
        </p:sp>
        <p:sp>
          <p:nvSpPr>
            <p:cNvPr id="161" name="rc161"/>
            <p:cNvSpPr/>
            <p:nvPr/>
          </p:nvSpPr>
          <p:spPr>
            <a:xfrm>
              <a:off x="1296273" y="5530401"/>
              <a:ext cx="1715654" cy="124062"/>
            </a:xfrm>
            <a:prstGeom prst="rect">
              <a:avLst/>
            </a:prstGeom>
            <a:solidFill>
              <a:srgbClr val="E2231A">
                <a:alpha val="90196"/>
              </a:srgbClr>
            </a:solidFill>
          </p:spPr>
          <p:txBody>
            <a:bodyPr/>
            <a:lstStyle/>
            <a:p/>
          </p:txBody>
        </p:sp>
        <p:sp>
          <p:nvSpPr>
            <p:cNvPr id="162" name="rc162"/>
            <p:cNvSpPr/>
            <p:nvPr/>
          </p:nvSpPr>
          <p:spPr>
            <a:xfrm>
              <a:off x="4421215" y="5840557"/>
              <a:ext cx="3778524" cy="124062"/>
            </a:xfrm>
            <a:prstGeom prst="rect">
              <a:avLst/>
            </a:prstGeom>
            <a:solidFill>
              <a:srgbClr val="B3B3B3">
                <a:alpha val="90196"/>
              </a:srgbClr>
            </a:solidFill>
          </p:spPr>
          <p:txBody>
            <a:bodyPr/>
            <a:lstStyle/>
            <a:p/>
          </p:txBody>
        </p:sp>
        <p:sp>
          <p:nvSpPr>
            <p:cNvPr id="163" name="rc163"/>
            <p:cNvSpPr/>
            <p:nvPr/>
          </p:nvSpPr>
          <p:spPr>
            <a:xfrm>
              <a:off x="3114050" y="5685479"/>
              <a:ext cx="4656776" cy="124062"/>
            </a:xfrm>
            <a:prstGeom prst="rect">
              <a:avLst/>
            </a:prstGeom>
            <a:solidFill>
              <a:srgbClr val="B3B3B3">
                <a:alpha val="90196"/>
              </a:srgbClr>
            </a:solidFill>
          </p:spPr>
          <p:txBody>
            <a:bodyPr/>
            <a:lstStyle/>
            <a:p/>
          </p:txBody>
        </p:sp>
        <p:sp>
          <p:nvSpPr>
            <p:cNvPr id="164" name="rc164"/>
            <p:cNvSpPr/>
            <p:nvPr/>
          </p:nvSpPr>
          <p:spPr>
            <a:xfrm>
              <a:off x="3011928" y="5530401"/>
              <a:ext cx="4105316" cy="124062"/>
            </a:xfrm>
            <a:prstGeom prst="rect">
              <a:avLst/>
            </a:prstGeom>
            <a:solidFill>
              <a:srgbClr val="B3B3B3">
                <a:alpha val="90196"/>
              </a:srgbClr>
            </a:solidFill>
          </p:spPr>
          <p:txBody>
            <a:bodyPr/>
            <a:lstStyle/>
            <a:p/>
          </p:txBody>
        </p:sp>
        <p:sp>
          <p:nvSpPr>
            <p:cNvPr id="165" name="tx165"/>
            <p:cNvSpPr/>
            <p:nvPr/>
          </p:nvSpPr>
          <p:spPr>
            <a:xfrm>
              <a:off x="8329967"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6" name="tx166"/>
            <p:cNvSpPr/>
            <p:nvPr/>
          </p:nvSpPr>
          <p:spPr>
            <a:xfrm>
              <a:off x="7901054"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7" name="tx167"/>
            <p:cNvSpPr/>
            <p:nvPr/>
          </p:nvSpPr>
          <p:spPr>
            <a:xfrm>
              <a:off x="7247471"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8" name="tx16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1" name="tx17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2" name="tx172"/>
            <p:cNvSpPr/>
            <p:nvPr/>
          </p:nvSpPr>
          <p:spPr>
            <a:xfrm>
              <a:off x="322217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3" name="tx173"/>
            <p:cNvSpPr/>
            <p:nvPr/>
          </p:nvSpPr>
          <p:spPr>
            <a:xfrm>
              <a:off x="526462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74" name="tx174"/>
            <p:cNvSpPr/>
            <p:nvPr/>
          </p:nvSpPr>
          <p:spPr>
            <a:xfrm>
              <a:off x="7307069"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75" name="tx175"/>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6" name="tx17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 name="tx17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88%. This is greater than in 2019, where coverage was 85%.
&lt;100 children missed their routine first dose of measles vaccine.
MCV2 is typically administered to children between 18 months and five years old. MCV2 coverage remained constant at 61% in 2025.</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88% in 2025 - below the 95% level needed to prevent outbreaks and, leaving &lt;100 children without any protection against measles. MCV2 coverage also remained constant at 61% - below the IA2030 target of 90%.</a:t>
            </a:r>
          </a:p>
        </p:txBody>
      </p:sp>
      <p:grpSp xmlns:pic="http://schemas.openxmlformats.org/drawingml/2006/picture">
        <p:nvGrpSpPr>
          <p:cNvPr id="180" name=""/>
          <p:cNvGrpSpPr/>
          <p:nvPr/>
        </p:nvGrpSpPr>
        <p:grpSpPr>
          <a:xfrm>
            <a:off x="292608" y="1097280"/>
            <a:ext cx="8595360" cy="28575"/>
            <a:chOff x="292608" y="1097280"/>
            <a:chExt cx="8595360" cy="28575"/>
          </a:xfrm>
        </p:grpSpPr>
        <p:sp>
          <p:nvSpPr>
            <p:cNvPr id="18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721754"/>
            </a:xfrm>
            <a:custGeom>
              <a:avLst/>
              <a:pathLst>
                <a:path w="3397293" h="721754">
                  <a:moveTo>
                    <a:pt x="0" y="65614"/>
                  </a:moveTo>
                  <a:lnTo>
                    <a:pt x="135891" y="721754"/>
                  </a:lnTo>
                  <a:lnTo>
                    <a:pt x="271783" y="371812"/>
                  </a:lnTo>
                  <a:lnTo>
                    <a:pt x="407675" y="153099"/>
                  </a:lnTo>
                  <a:lnTo>
                    <a:pt x="543566" y="590526"/>
                  </a:lnTo>
                  <a:lnTo>
                    <a:pt x="679458" y="240584"/>
                  </a:lnTo>
                  <a:lnTo>
                    <a:pt x="815350" y="21871"/>
                  </a:lnTo>
                  <a:lnTo>
                    <a:pt x="951242" y="65614"/>
                  </a:lnTo>
                  <a:lnTo>
                    <a:pt x="1087133" y="240584"/>
                  </a:lnTo>
                  <a:lnTo>
                    <a:pt x="1223025" y="415555"/>
                  </a:lnTo>
                  <a:lnTo>
                    <a:pt x="1358917" y="0"/>
                  </a:lnTo>
                  <a:lnTo>
                    <a:pt x="1494809" y="196842"/>
                  </a:lnTo>
                  <a:lnTo>
                    <a:pt x="1630700" y="415555"/>
                  </a:lnTo>
                  <a:lnTo>
                    <a:pt x="1766592" y="393684"/>
                  </a:lnTo>
                  <a:lnTo>
                    <a:pt x="1902484" y="393684"/>
                  </a:lnTo>
                  <a:lnTo>
                    <a:pt x="2038375" y="481169"/>
                  </a:lnTo>
                  <a:lnTo>
                    <a:pt x="2174267" y="481169"/>
                  </a:lnTo>
                  <a:lnTo>
                    <a:pt x="2310159" y="306198"/>
                  </a:lnTo>
                  <a:lnTo>
                    <a:pt x="2446051" y="306198"/>
                  </a:lnTo>
                  <a:lnTo>
                    <a:pt x="2581942" y="262456"/>
                  </a:lnTo>
                  <a:lnTo>
                    <a:pt x="2717834" y="174970"/>
                  </a:lnTo>
                  <a:lnTo>
                    <a:pt x="2853726" y="262456"/>
                  </a:lnTo>
                  <a:lnTo>
                    <a:pt x="2989618" y="349941"/>
                  </a:lnTo>
                  <a:lnTo>
                    <a:pt x="3125509" y="196842"/>
                  </a:lnTo>
                  <a:lnTo>
                    <a:pt x="3261401" y="196842"/>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721754"/>
            </a:xfrm>
            <a:custGeom>
              <a:avLst/>
              <a:pathLst>
                <a:path w="3397293" h="721754">
                  <a:moveTo>
                    <a:pt x="0" y="65614"/>
                  </a:moveTo>
                  <a:lnTo>
                    <a:pt x="135891" y="721754"/>
                  </a:lnTo>
                  <a:lnTo>
                    <a:pt x="271783" y="371812"/>
                  </a:lnTo>
                  <a:lnTo>
                    <a:pt x="407675" y="153099"/>
                  </a:lnTo>
                  <a:lnTo>
                    <a:pt x="543566" y="590526"/>
                  </a:lnTo>
                  <a:lnTo>
                    <a:pt x="679458" y="240584"/>
                  </a:lnTo>
                  <a:lnTo>
                    <a:pt x="815350" y="21871"/>
                  </a:lnTo>
                  <a:lnTo>
                    <a:pt x="951242" y="65614"/>
                  </a:lnTo>
                  <a:lnTo>
                    <a:pt x="1087133" y="240584"/>
                  </a:lnTo>
                  <a:lnTo>
                    <a:pt x="1223025" y="415555"/>
                  </a:lnTo>
                  <a:lnTo>
                    <a:pt x="1358917" y="0"/>
                  </a:lnTo>
                  <a:lnTo>
                    <a:pt x="1494809" y="196842"/>
                  </a:lnTo>
                  <a:lnTo>
                    <a:pt x="1630700" y="415555"/>
                  </a:lnTo>
                  <a:lnTo>
                    <a:pt x="1766592" y="393684"/>
                  </a:lnTo>
                  <a:lnTo>
                    <a:pt x="1902484" y="393684"/>
                  </a:lnTo>
                  <a:lnTo>
                    <a:pt x="2038375" y="481169"/>
                  </a:lnTo>
                  <a:lnTo>
                    <a:pt x="2174267" y="481169"/>
                  </a:lnTo>
                  <a:lnTo>
                    <a:pt x="2310159" y="306198"/>
                  </a:lnTo>
                  <a:lnTo>
                    <a:pt x="2446051" y="306198"/>
                  </a:lnTo>
                  <a:lnTo>
                    <a:pt x="2581942" y="262456"/>
                  </a:lnTo>
                  <a:lnTo>
                    <a:pt x="2717834" y="174970"/>
                  </a:lnTo>
                  <a:lnTo>
                    <a:pt x="2853726" y="262456"/>
                  </a:lnTo>
                  <a:lnTo>
                    <a:pt x="2989618" y="349941"/>
                  </a:lnTo>
                  <a:lnTo>
                    <a:pt x="3125509" y="196842"/>
                  </a:lnTo>
                  <a:lnTo>
                    <a:pt x="3261401" y="196842"/>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721754"/>
            </a:xfrm>
            <a:custGeom>
              <a:avLst/>
              <a:pathLst>
                <a:path w="3397293" h="721754">
                  <a:moveTo>
                    <a:pt x="0" y="65614"/>
                  </a:moveTo>
                  <a:lnTo>
                    <a:pt x="135891" y="721754"/>
                  </a:lnTo>
                  <a:lnTo>
                    <a:pt x="271783" y="371812"/>
                  </a:lnTo>
                  <a:lnTo>
                    <a:pt x="407675" y="153099"/>
                  </a:lnTo>
                  <a:lnTo>
                    <a:pt x="543566" y="590526"/>
                  </a:lnTo>
                  <a:lnTo>
                    <a:pt x="679458" y="240584"/>
                  </a:lnTo>
                  <a:lnTo>
                    <a:pt x="815350" y="21871"/>
                  </a:lnTo>
                  <a:lnTo>
                    <a:pt x="951242" y="65614"/>
                  </a:lnTo>
                  <a:lnTo>
                    <a:pt x="1087133" y="240584"/>
                  </a:lnTo>
                  <a:lnTo>
                    <a:pt x="1223025" y="415555"/>
                  </a:lnTo>
                  <a:lnTo>
                    <a:pt x="1358917" y="0"/>
                  </a:lnTo>
                  <a:lnTo>
                    <a:pt x="1494809" y="196842"/>
                  </a:lnTo>
                  <a:lnTo>
                    <a:pt x="1630700" y="415555"/>
                  </a:lnTo>
                  <a:lnTo>
                    <a:pt x="1766592" y="393684"/>
                  </a:lnTo>
                  <a:lnTo>
                    <a:pt x="1902484" y="393684"/>
                  </a:lnTo>
                  <a:lnTo>
                    <a:pt x="2038375" y="481169"/>
                  </a:lnTo>
                  <a:lnTo>
                    <a:pt x="2174267" y="481169"/>
                  </a:lnTo>
                  <a:lnTo>
                    <a:pt x="2310159" y="306198"/>
                  </a:lnTo>
                  <a:lnTo>
                    <a:pt x="2446051" y="306198"/>
                  </a:lnTo>
                  <a:lnTo>
                    <a:pt x="2581942" y="262456"/>
                  </a:lnTo>
                  <a:lnTo>
                    <a:pt x="2717834" y="174970"/>
                  </a:lnTo>
                  <a:lnTo>
                    <a:pt x="2853726" y="262456"/>
                  </a:lnTo>
                  <a:lnTo>
                    <a:pt x="2989618" y="349941"/>
                  </a:lnTo>
                  <a:lnTo>
                    <a:pt x="3125509" y="196842"/>
                  </a:lnTo>
                  <a:lnTo>
                    <a:pt x="3261401" y="196842"/>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160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160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095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7204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8705" y="4990743"/>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60" name="tx60"/>
            <p:cNvSpPr/>
            <p:nvPr/>
          </p:nvSpPr>
          <p:spPr>
            <a:xfrm>
              <a:off x="307668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3913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73622" y="1403693"/>
              <a:ext cx="30919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Marshall Islands, 2000-2025</a:t>
              </a:r>
            </a:p>
          </p:txBody>
        </p:sp>
        <p:sp>
          <p:nvSpPr>
            <p:cNvPr id="63" name="pl63"/>
            <p:cNvSpPr/>
            <p:nvPr/>
          </p:nvSpPr>
          <p:spPr>
            <a:xfrm>
              <a:off x="5267799" y="37392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5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711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370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062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722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381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040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00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97271"/>
              <a:ext cx="3397293" cy="1762423"/>
            </a:xfrm>
            <a:custGeom>
              <a:avLst/>
              <a:pathLst>
                <a:path w="3397293" h="1762423">
                  <a:moveTo>
                    <a:pt x="0" y="160220"/>
                  </a:moveTo>
                  <a:lnTo>
                    <a:pt x="135891" y="1762423"/>
                  </a:lnTo>
                  <a:lnTo>
                    <a:pt x="271783" y="907915"/>
                  </a:lnTo>
                  <a:lnTo>
                    <a:pt x="407675" y="373847"/>
                  </a:lnTo>
                  <a:lnTo>
                    <a:pt x="543566" y="1441983"/>
                  </a:lnTo>
                  <a:lnTo>
                    <a:pt x="679458" y="587474"/>
                  </a:lnTo>
                  <a:lnTo>
                    <a:pt x="815350" y="53406"/>
                  </a:lnTo>
                  <a:lnTo>
                    <a:pt x="951242" y="160220"/>
                  </a:lnTo>
                  <a:lnTo>
                    <a:pt x="1087133" y="587474"/>
                  </a:lnTo>
                  <a:lnTo>
                    <a:pt x="1223025" y="1014728"/>
                  </a:lnTo>
                  <a:lnTo>
                    <a:pt x="1358917" y="0"/>
                  </a:lnTo>
                  <a:lnTo>
                    <a:pt x="1494809" y="480661"/>
                  </a:lnTo>
                  <a:lnTo>
                    <a:pt x="1630700" y="1014728"/>
                  </a:lnTo>
                  <a:lnTo>
                    <a:pt x="1766592" y="961322"/>
                  </a:lnTo>
                  <a:lnTo>
                    <a:pt x="1902484" y="961322"/>
                  </a:lnTo>
                  <a:lnTo>
                    <a:pt x="2038375" y="1174949"/>
                  </a:lnTo>
                  <a:lnTo>
                    <a:pt x="2174267" y="1174949"/>
                  </a:lnTo>
                  <a:lnTo>
                    <a:pt x="2310159" y="747694"/>
                  </a:lnTo>
                  <a:lnTo>
                    <a:pt x="2446051" y="747694"/>
                  </a:lnTo>
                  <a:lnTo>
                    <a:pt x="2581942" y="640881"/>
                  </a:lnTo>
                  <a:lnTo>
                    <a:pt x="2717834" y="427254"/>
                  </a:lnTo>
                  <a:lnTo>
                    <a:pt x="2853726" y="640881"/>
                  </a:lnTo>
                  <a:lnTo>
                    <a:pt x="2989618" y="854508"/>
                  </a:lnTo>
                  <a:lnTo>
                    <a:pt x="3125509" y="480661"/>
                  </a:lnTo>
                  <a:lnTo>
                    <a:pt x="3261401" y="480661"/>
                  </a:lnTo>
                  <a:lnTo>
                    <a:pt x="3397293" y="480661"/>
                  </a:lnTo>
                </a:path>
              </a:pathLst>
            </a:custGeom>
            <a:ln w="27101" cap="flat">
              <a:solidFill>
                <a:srgbClr val="0058AB">
                  <a:alpha val="100000"/>
                </a:srgbClr>
              </a:solidFill>
              <a:prstDash val="solid"/>
              <a:round/>
            </a:ln>
          </p:spPr>
          <p:txBody>
            <a:bodyPr/>
            <a:lstStyle/>
            <a:p/>
          </p:txBody>
        </p:sp>
        <p:sp>
          <p:nvSpPr>
            <p:cNvPr id="80" name="pl80"/>
            <p:cNvSpPr/>
            <p:nvPr/>
          </p:nvSpPr>
          <p:spPr>
            <a:xfrm>
              <a:off x="5437664" y="2938152"/>
              <a:ext cx="3397293" cy="801101"/>
            </a:xfrm>
            <a:custGeom>
              <a:avLst/>
              <a:pathLst>
                <a:path w="3397293" h="801101">
                  <a:moveTo>
                    <a:pt x="0" y="801101"/>
                  </a:moveTo>
                  <a:lnTo>
                    <a:pt x="135891" y="747694"/>
                  </a:lnTo>
                  <a:lnTo>
                    <a:pt x="271783" y="747694"/>
                  </a:lnTo>
                  <a:lnTo>
                    <a:pt x="407675" y="694288"/>
                  </a:lnTo>
                  <a:lnTo>
                    <a:pt x="543566" y="587474"/>
                  </a:lnTo>
                  <a:lnTo>
                    <a:pt x="679458" y="480661"/>
                  </a:lnTo>
                  <a:lnTo>
                    <a:pt x="815350" y="373847"/>
                  </a:lnTo>
                  <a:lnTo>
                    <a:pt x="951242" y="373847"/>
                  </a:lnTo>
                  <a:lnTo>
                    <a:pt x="1087133" y="267033"/>
                  </a:lnTo>
                  <a:lnTo>
                    <a:pt x="1223025" y="160220"/>
                  </a:lnTo>
                  <a:lnTo>
                    <a:pt x="1358917" y="106813"/>
                  </a:lnTo>
                  <a:lnTo>
                    <a:pt x="1494809" y="106813"/>
                  </a:lnTo>
                  <a:lnTo>
                    <a:pt x="1630700" y="106813"/>
                  </a:lnTo>
                  <a:lnTo>
                    <a:pt x="1766592" y="106813"/>
                  </a:lnTo>
                  <a:lnTo>
                    <a:pt x="1902484" y="106813"/>
                  </a:lnTo>
                  <a:lnTo>
                    <a:pt x="2038375" y="106813"/>
                  </a:lnTo>
                  <a:lnTo>
                    <a:pt x="2174267" y="53406"/>
                  </a:lnTo>
                  <a:lnTo>
                    <a:pt x="2310159" y="53406"/>
                  </a:lnTo>
                  <a:lnTo>
                    <a:pt x="2446051" y="0"/>
                  </a:lnTo>
                  <a:lnTo>
                    <a:pt x="2581942" y="0"/>
                  </a:lnTo>
                  <a:lnTo>
                    <a:pt x="2717834" y="160220"/>
                  </a:lnTo>
                  <a:lnTo>
                    <a:pt x="2853726" y="267033"/>
                  </a:lnTo>
                  <a:lnTo>
                    <a:pt x="2989618" y="160220"/>
                  </a:lnTo>
                  <a:lnTo>
                    <a:pt x="3125509" y="160220"/>
                  </a:lnTo>
                  <a:lnTo>
                    <a:pt x="3261401" y="106813"/>
                  </a:lnTo>
                  <a:lnTo>
                    <a:pt x="3397293" y="10681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884745"/>
              <a:ext cx="3397293" cy="640881"/>
            </a:xfrm>
            <a:custGeom>
              <a:avLst/>
              <a:pathLst>
                <a:path w="3397293" h="640881">
                  <a:moveTo>
                    <a:pt x="0" y="640881"/>
                  </a:moveTo>
                  <a:lnTo>
                    <a:pt x="135891" y="640881"/>
                  </a:lnTo>
                  <a:lnTo>
                    <a:pt x="271783" y="640881"/>
                  </a:lnTo>
                  <a:lnTo>
                    <a:pt x="407675" y="587474"/>
                  </a:lnTo>
                  <a:lnTo>
                    <a:pt x="543566" y="480661"/>
                  </a:lnTo>
                  <a:lnTo>
                    <a:pt x="679458" y="480661"/>
                  </a:lnTo>
                  <a:lnTo>
                    <a:pt x="815350" y="267033"/>
                  </a:lnTo>
                  <a:lnTo>
                    <a:pt x="951242" y="320440"/>
                  </a:lnTo>
                  <a:lnTo>
                    <a:pt x="1087133" y="160220"/>
                  </a:lnTo>
                  <a:lnTo>
                    <a:pt x="1223025" y="106813"/>
                  </a:lnTo>
                  <a:lnTo>
                    <a:pt x="1358917" y="106813"/>
                  </a:lnTo>
                  <a:lnTo>
                    <a:pt x="1494809" y="53406"/>
                  </a:lnTo>
                  <a:lnTo>
                    <a:pt x="1630700" y="53406"/>
                  </a:lnTo>
                  <a:lnTo>
                    <a:pt x="1766592" y="0"/>
                  </a:lnTo>
                  <a:lnTo>
                    <a:pt x="1902484" y="53406"/>
                  </a:lnTo>
                  <a:lnTo>
                    <a:pt x="2038375" y="53406"/>
                  </a:lnTo>
                  <a:lnTo>
                    <a:pt x="2174267" y="0"/>
                  </a:lnTo>
                  <a:lnTo>
                    <a:pt x="2310159" y="0"/>
                  </a:lnTo>
                  <a:lnTo>
                    <a:pt x="2446051" y="0"/>
                  </a:lnTo>
                  <a:lnTo>
                    <a:pt x="2581942" y="53406"/>
                  </a:lnTo>
                  <a:lnTo>
                    <a:pt x="2717834" y="213627"/>
                  </a:lnTo>
                  <a:lnTo>
                    <a:pt x="2853726" y="480661"/>
                  </a:lnTo>
                  <a:lnTo>
                    <a:pt x="2989618" y="160220"/>
                  </a:lnTo>
                  <a:lnTo>
                    <a:pt x="3125509" y="373847"/>
                  </a:lnTo>
                  <a:lnTo>
                    <a:pt x="3261401" y="320440"/>
                  </a:lnTo>
                  <a:lnTo>
                    <a:pt x="3397293" y="32044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93815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97271"/>
              <a:ext cx="3397293" cy="1762423"/>
            </a:xfrm>
            <a:custGeom>
              <a:avLst/>
              <a:pathLst>
                <a:path w="3397293" h="1762423">
                  <a:moveTo>
                    <a:pt x="0" y="160220"/>
                  </a:moveTo>
                  <a:lnTo>
                    <a:pt x="135891" y="1762423"/>
                  </a:lnTo>
                  <a:lnTo>
                    <a:pt x="271783" y="907915"/>
                  </a:lnTo>
                  <a:lnTo>
                    <a:pt x="407675" y="373847"/>
                  </a:lnTo>
                  <a:lnTo>
                    <a:pt x="543566" y="1441983"/>
                  </a:lnTo>
                  <a:lnTo>
                    <a:pt x="679458" y="587474"/>
                  </a:lnTo>
                  <a:lnTo>
                    <a:pt x="815350" y="53406"/>
                  </a:lnTo>
                  <a:lnTo>
                    <a:pt x="951242" y="160220"/>
                  </a:lnTo>
                  <a:lnTo>
                    <a:pt x="1087133" y="587474"/>
                  </a:lnTo>
                  <a:lnTo>
                    <a:pt x="1223025" y="1014728"/>
                  </a:lnTo>
                  <a:lnTo>
                    <a:pt x="1358917" y="0"/>
                  </a:lnTo>
                  <a:lnTo>
                    <a:pt x="1494809" y="480661"/>
                  </a:lnTo>
                  <a:lnTo>
                    <a:pt x="1630700" y="1014728"/>
                  </a:lnTo>
                  <a:lnTo>
                    <a:pt x="1766592" y="961322"/>
                  </a:lnTo>
                  <a:lnTo>
                    <a:pt x="1902484" y="961322"/>
                  </a:lnTo>
                  <a:lnTo>
                    <a:pt x="2038375" y="1174949"/>
                  </a:lnTo>
                  <a:lnTo>
                    <a:pt x="2174267" y="1174949"/>
                  </a:lnTo>
                  <a:lnTo>
                    <a:pt x="2310159" y="747694"/>
                  </a:lnTo>
                  <a:lnTo>
                    <a:pt x="2446051" y="747694"/>
                  </a:lnTo>
                  <a:lnTo>
                    <a:pt x="2581942" y="640881"/>
                  </a:lnTo>
                  <a:lnTo>
                    <a:pt x="2717834" y="427254"/>
                  </a:lnTo>
                  <a:lnTo>
                    <a:pt x="2853726" y="640881"/>
                  </a:lnTo>
                  <a:lnTo>
                    <a:pt x="2989618" y="854508"/>
                  </a:lnTo>
                  <a:lnTo>
                    <a:pt x="3125509" y="480661"/>
                  </a:lnTo>
                  <a:lnTo>
                    <a:pt x="3261401" y="480661"/>
                  </a:lnTo>
                  <a:lnTo>
                    <a:pt x="3397293" y="480661"/>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11820"/>
              <a:ext cx="0" cy="245671"/>
            </a:xfrm>
            <a:custGeom>
              <a:avLst/>
              <a:pathLst>
                <a:path w="0" h="245671">
                  <a:moveTo>
                    <a:pt x="0" y="24567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11820"/>
              <a:ext cx="0" cy="672925"/>
            </a:xfrm>
            <a:custGeom>
              <a:avLst/>
              <a:pathLst>
                <a:path w="0" h="672925">
                  <a:moveTo>
                    <a:pt x="0" y="67292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11820"/>
              <a:ext cx="0" cy="85450"/>
            </a:xfrm>
            <a:custGeom>
              <a:avLst/>
              <a:pathLst>
                <a:path w="0" h="85450">
                  <a:moveTo>
                    <a:pt x="0" y="854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11820"/>
              <a:ext cx="0" cy="1260400"/>
            </a:xfrm>
            <a:custGeom>
              <a:avLst/>
              <a:pathLst>
                <a:path w="0" h="1260400">
                  <a:moveTo>
                    <a:pt x="0" y="126040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11820"/>
              <a:ext cx="0" cy="726332"/>
            </a:xfrm>
            <a:custGeom>
              <a:avLst/>
              <a:pathLst>
                <a:path w="0" h="726332">
                  <a:moveTo>
                    <a:pt x="0" y="7263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11820"/>
              <a:ext cx="0" cy="566111"/>
            </a:xfrm>
            <a:custGeom>
              <a:avLst/>
              <a:pathLst>
                <a:path w="0" h="566111">
                  <a:moveTo>
                    <a:pt x="0" y="5661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11820"/>
              <a:ext cx="0" cy="566111"/>
            </a:xfrm>
            <a:custGeom>
              <a:avLst/>
              <a:pathLst>
                <a:path w="0" h="566111">
                  <a:moveTo>
                    <a:pt x="0" y="5661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97271"/>
              <a:ext cx="3397293" cy="1762423"/>
            </a:xfrm>
            <a:custGeom>
              <a:avLst/>
              <a:pathLst>
                <a:path w="3397293" h="1762423">
                  <a:moveTo>
                    <a:pt x="0" y="160220"/>
                  </a:moveTo>
                  <a:lnTo>
                    <a:pt x="135891" y="1762423"/>
                  </a:lnTo>
                  <a:lnTo>
                    <a:pt x="271783" y="907915"/>
                  </a:lnTo>
                  <a:lnTo>
                    <a:pt x="407675" y="373847"/>
                  </a:lnTo>
                  <a:lnTo>
                    <a:pt x="543566" y="1441983"/>
                  </a:lnTo>
                  <a:lnTo>
                    <a:pt x="679458" y="587474"/>
                  </a:lnTo>
                  <a:lnTo>
                    <a:pt x="815350" y="53406"/>
                  </a:lnTo>
                  <a:lnTo>
                    <a:pt x="951242" y="160220"/>
                  </a:lnTo>
                  <a:lnTo>
                    <a:pt x="1087133" y="587474"/>
                  </a:lnTo>
                  <a:lnTo>
                    <a:pt x="1223025" y="1014728"/>
                  </a:lnTo>
                  <a:lnTo>
                    <a:pt x="1358917" y="0"/>
                  </a:lnTo>
                  <a:lnTo>
                    <a:pt x="1494809" y="480661"/>
                  </a:lnTo>
                  <a:lnTo>
                    <a:pt x="1630700" y="1014728"/>
                  </a:lnTo>
                  <a:lnTo>
                    <a:pt x="1766592" y="961322"/>
                  </a:lnTo>
                  <a:lnTo>
                    <a:pt x="1902484" y="961322"/>
                  </a:lnTo>
                  <a:lnTo>
                    <a:pt x="2038375" y="1174949"/>
                  </a:lnTo>
                  <a:lnTo>
                    <a:pt x="2174267" y="1174949"/>
                  </a:lnTo>
                  <a:lnTo>
                    <a:pt x="2310159" y="747694"/>
                  </a:lnTo>
                  <a:lnTo>
                    <a:pt x="2446051" y="747694"/>
                  </a:lnTo>
                  <a:lnTo>
                    <a:pt x="2581942" y="640881"/>
                  </a:lnTo>
                  <a:lnTo>
                    <a:pt x="2717834" y="427254"/>
                  </a:lnTo>
                  <a:lnTo>
                    <a:pt x="2853726" y="640881"/>
                  </a:lnTo>
                  <a:lnTo>
                    <a:pt x="2989618" y="854508"/>
                  </a:lnTo>
                  <a:lnTo>
                    <a:pt x="3125509" y="480661"/>
                  </a:lnTo>
                  <a:lnTo>
                    <a:pt x="3261401" y="480661"/>
                  </a:lnTo>
                  <a:lnTo>
                    <a:pt x="3397293" y="480661"/>
                  </a:lnTo>
                </a:path>
              </a:pathLst>
            </a:custGeom>
            <a:ln w="27101" cap="flat">
              <a:solidFill>
                <a:srgbClr val="0058AB">
                  <a:alpha val="100000"/>
                </a:srgbClr>
              </a:solidFill>
              <a:prstDash val="solid"/>
              <a:round/>
            </a:ln>
          </p:spPr>
          <p:txBody>
            <a:bodyPr/>
            <a:lstStyle/>
            <a:p/>
          </p:txBody>
        </p:sp>
        <p:sp>
          <p:nvSpPr>
            <p:cNvPr id="92" name="tx92"/>
            <p:cNvSpPr/>
            <p:nvPr/>
          </p:nvSpPr>
          <p:spPr>
            <a:xfrm>
              <a:off x="5407519" y="21500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086977" y="21513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736291" y="21513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7397700" y="215001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7989462" y="21500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1499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804812" y="21499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30058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316612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1" name="tx101"/>
            <p:cNvSpPr/>
            <p:nvPr/>
          </p:nvSpPr>
          <p:spPr>
            <a:xfrm>
              <a:off x="5003259" y="39541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4201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860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3519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8179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7583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7583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712628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88873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025404" y="4990743"/>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119" name="tx119"/>
            <p:cNvSpPr/>
            <p:nvPr/>
          </p:nvSpPr>
          <p:spPr>
            <a:xfrm>
              <a:off x="739338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815583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5135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9061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2988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7098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10251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951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E2231A">
                <a:alpha val="80000"/>
              </a:srgbClr>
            </a:solidFill>
          </p:spPr>
          <p:txBody>
            <a:bodyPr/>
            <a:lstStyle/>
            <a:p/>
          </p:txBody>
        </p:sp>
        <p:sp>
          <p:nvSpPr>
            <p:cNvPr id="133" name="rc133"/>
            <p:cNvSpPr/>
            <p:nvPr/>
          </p:nvSpPr>
          <p:spPr>
            <a:xfrm>
              <a:off x="1317178" y="5743865"/>
              <a:ext cx="4258949" cy="114824"/>
            </a:xfrm>
            <a:prstGeom prst="rect">
              <a:avLst/>
            </a:prstGeom>
            <a:solidFill>
              <a:srgbClr val="E2231A">
                <a:alpha val="80000"/>
              </a:srgbClr>
            </a:solidFill>
          </p:spPr>
          <p:txBody>
            <a:bodyPr/>
            <a:lstStyle/>
            <a:p/>
          </p:txBody>
        </p:sp>
        <p:sp>
          <p:nvSpPr>
            <p:cNvPr id="134" name="rc134"/>
            <p:cNvSpPr/>
            <p:nvPr/>
          </p:nvSpPr>
          <p:spPr>
            <a:xfrm>
              <a:off x="1317178" y="5600334"/>
              <a:ext cx="4019682"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554458"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586943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a:off x="826210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2" name="tx142"/>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Marshall Islands (88%) was 4 percentage points higher than the global average (84%) and 1 percentage point lower than the average across all EAPR countries (89%).
National MCV1 coverage was 3 percentage points higher than in 2019 (85%).
The number of unvaccinated children declined (ie. improved) compared to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Marshall Islands MCV1 coverage was 88% - this is 3 percentage points higher than in 2019 and 4 percentage points higher than the global average (84%).</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Marshall Islands ranked number 14 out of 27 countries for lowest MCV1 coverage (based on tied ranks).
Marshall Islands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Marshall Islands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26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18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1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972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864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57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49969"/>
              <a:ext cx="239888" cy="1258051"/>
            </a:xfrm>
            <a:prstGeom prst="rect">
              <a:avLst/>
            </a:prstGeom>
            <a:solidFill>
              <a:srgbClr val="80BD41">
                <a:alpha val="100000"/>
              </a:srgbClr>
            </a:solidFill>
          </p:spPr>
          <p:txBody>
            <a:bodyPr/>
            <a:lstStyle/>
            <a:p/>
          </p:txBody>
        </p:sp>
        <p:sp>
          <p:nvSpPr>
            <p:cNvPr id="24" name="rc24"/>
            <p:cNvSpPr/>
            <p:nvPr/>
          </p:nvSpPr>
          <p:spPr>
            <a:xfrm>
              <a:off x="1296273" y="2971785"/>
              <a:ext cx="239888" cy="78184"/>
            </a:xfrm>
            <a:prstGeom prst="rect">
              <a:avLst/>
            </a:prstGeom>
            <a:solidFill>
              <a:srgbClr val="E2231A">
                <a:alpha val="100000"/>
              </a:srgbClr>
            </a:solidFill>
          </p:spPr>
          <p:txBody>
            <a:bodyPr/>
            <a:lstStyle/>
            <a:p/>
          </p:txBody>
        </p:sp>
        <p:sp>
          <p:nvSpPr>
            <p:cNvPr id="25" name="rc25"/>
            <p:cNvSpPr/>
            <p:nvPr/>
          </p:nvSpPr>
          <p:spPr>
            <a:xfrm>
              <a:off x="1562816" y="3455105"/>
              <a:ext cx="239888" cy="852916"/>
            </a:xfrm>
            <a:prstGeom prst="rect">
              <a:avLst/>
            </a:prstGeom>
            <a:solidFill>
              <a:srgbClr val="80BD41">
                <a:alpha val="100000"/>
              </a:srgbClr>
            </a:solidFill>
          </p:spPr>
          <p:txBody>
            <a:bodyPr/>
            <a:lstStyle/>
            <a:p/>
          </p:txBody>
        </p:sp>
        <p:sp>
          <p:nvSpPr>
            <p:cNvPr id="26" name="rc26"/>
            <p:cNvSpPr/>
            <p:nvPr/>
          </p:nvSpPr>
          <p:spPr>
            <a:xfrm>
              <a:off x="1562816" y="2971785"/>
              <a:ext cx="239888" cy="483319"/>
            </a:xfrm>
            <a:prstGeom prst="rect">
              <a:avLst/>
            </a:prstGeom>
            <a:solidFill>
              <a:srgbClr val="E2231A">
                <a:alpha val="100000"/>
              </a:srgbClr>
            </a:solidFill>
          </p:spPr>
          <p:txBody>
            <a:bodyPr/>
            <a:lstStyle/>
            <a:p/>
          </p:txBody>
        </p:sp>
        <p:sp>
          <p:nvSpPr>
            <p:cNvPr id="27" name="rc27"/>
            <p:cNvSpPr/>
            <p:nvPr/>
          </p:nvSpPr>
          <p:spPr>
            <a:xfrm>
              <a:off x="1829360" y="3241876"/>
              <a:ext cx="239888" cy="1066145"/>
            </a:xfrm>
            <a:prstGeom prst="rect">
              <a:avLst/>
            </a:prstGeom>
            <a:solidFill>
              <a:srgbClr val="80BD41">
                <a:alpha val="100000"/>
              </a:srgbClr>
            </a:solidFill>
          </p:spPr>
          <p:txBody>
            <a:bodyPr/>
            <a:lstStyle/>
            <a:p/>
          </p:txBody>
        </p:sp>
        <p:sp>
          <p:nvSpPr>
            <p:cNvPr id="28" name="rc28"/>
            <p:cNvSpPr/>
            <p:nvPr/>
          </p:nvSpPr>
          <p:spPr>
            <a:xfrm>
              <a:off x="1829360" y="2971785"/>
              <a:ext cx="239888" cy="270090"/>
            </a:xfrm>
            <a:prstGeom prst="rect">
              <a:avLst/>
            </a:prstGeom>
            <a:solidFill>
              <a:srgbClr val="E2231A">
                <a:alpha val="100000"/>
              </a:srgbClr>
            </a:solidFill>
          </p:spPr>
          <p:txBody>
            <a:bodyPr/>
            <a:lstStyle/>
            <a:p/>
          </p:txBody>
        </p:sp>
        <p:sp>
          <p:nvSpPr>
            <p:cNvPr id="29" name="rc29"/>
            <p:cNvSpPr/>
            <p:nvPr/>
          </p:nvSpPr>
          <p:spPr>
            <a:xfrm>
              <a:off x="2095903" y="3099723"/>
              <a:ext cx="239888" cy="1208298"/>
            </a:xfrm>
            <a:prstGeom prst="rect">
              <a:avLst/>
            </a:prstGeom>
            <a:solidFill>
              <a:srgbClr val="80BD41">
                <a:alpha val="100000"/>
              </a:srgbClr>
            </a:solidFill>
          </p:spPr>
          <p:txBody>
            <a:bodyPr/>
            <a:lstStyle/>
            <a:p/>
          </p:txBody>
        </p:sp>
        <p:sp>
          <p:nvSpPr>
            <p:cNvPr id="30" name="rc30"/>
            <p:cNvSpPr/>
            <p:nvPr/>
          </p:nvSpPr>
          <p:spPr>
            <a:xfrm>
              <a:off x="2095903" y="2964678"/>
              <a:ext cx="239888" cy="135045"/>
            </a:xfrm>
            <a:prstGeom prst="rect">
              <a:avLst/>
            </a:prstGeom>
            <a:solidFill>
              <a:srgbClr val="E2231A">
                <a:alpha val="100000"/>
              </a:srgbClr>
            </a:solidFill>
          </p:spPr>
          <p:txBody>
            <a:bodyPr/>
            <a:lstStyle/>
            <a:p/>
          </p:txBody>
        </p:sp>
        <p:sp>
          <p:nvSpPr>
            <p:cNvPr id="31" name="rc31"/>
            <p:cNvSpPr/>
            <p:nvPr/>
          </p:nvSpPr>
          <p:spPr>
            <a:xfrm>
              <a:off x="2362446" y="3369813"/>
              <a:ext cx="239888" cy="938208"/>
            </a:xfrm>
            <a:prstGeom prst="rect">
              <a:avLst/>
            </a:prstGeom>
            <a:solidFill>
              <a:srgbClr val="80BD41">
                <a:alpha val="100000"/>
              </a:srgbClr>
            </a:solidFill>
          </p:spPr>
          <p:txBody>
            <a:bodyPr/>
            <a:lstStyle/>
            <a:p/>
          </p:txBody>
        </p:sp>
        <p:sp>
          <p:nvSpPr>
            <p:cNvPr id="32" name="rc32"/>
            <p:cNvSpPr/>
            <p:nvPr/>
          </p:nvSpPr>
          <p:spPr>
            <a:xfrm>
              <a:off x="2362446" y="2971785"/>
              <a:ext cx="239888" cy="398027"/>
            </a:xfrm>
            <a:prstGeom prst="rect">
              <a:avLst/>
            </a:prstGeom>
            <a:solidFill>
              <a:srgbClr val="E2231A">
                <a:alpha val="100000"/>
              </a:srgbClr>
            </a:solidFill>
          </p:spPr>
          <p:txBody>
            <a:bodyPr/>
            <a:lstStyle/>
            <a:p/>
          </p:txBody>
        </p:sp>
        <p:sp>
          <p:nvSpPr>
            <p:cNvPr id="33" name="rc33"/>
            <p:cNvSpPr/>
            <p:nvPr/>
          </p:nvSpPr>
          <p:spPr>
            <a:xfrm>
              <a:off x="2628989" y="3163692"/>
              <a:ext cx="239888" cy="1144329"/>
            </a:xfrm>
            <a:prstGeom prst="rect">
              <a:avLst/>
            </a:prstGeom>
            <a:solidFill>
              <a:srgbClr val="80BD41">
                <a:alpha val="100000"/>
              </a:srgbClr>
            </a:solidFill>
          </p:spPr>
          <p:txBody>
            <a:bodyPr/>
            <a:lstStyle/>
            <a:p/>
          </p:txBody>
        </p:sp>
        <p:sp>
          <p:nvSpPr>
            <p:cNvPr id="34" name="rc34"/>
            <p:cNvSpPr/>
            <p:nvPr/>
          </p:nvSpPr>
          <p:spPr>
            <a:xfrm>
              <a:off x="2628989" y="2978893"/>
              <a:ext cx="239888" cy="184798"/>
            </a:xfrm>
            <a:prstGeom prst="rect">
              <a:avLst/>
            </a:prstGeom>
            <a:solidFill>
              <a:srgbClr val="E2231A">
                <a:alpha val="100000"/>
              </a:srgbClr>
            </a:solidFill>
          </p:spPr>
          <p:txBody>
            <a:bodyPr/>
            <a:lstStyle/>
            <a:p/>
          </p:txBody>
        </p:sp>
        <p:sp>
          <p:nvSpPr>
            <p:cNvPr id="35" name="rc35"/>
            <p:cNvSpPr/>
            <p:nvPr/>
          </p:nvSpPr>
          <p:spPr>
            <a:xfrm>
              <a:off x="2895532" y="3049969"/>
              <a:ext cx="239888" cy="1258051"/>
            </a:xfrm>
            <a:prstGeom prst="rect">
              <a:avLst/>
            </a:prstGeom>
            <a:solidFill>
              <a:srgbClr val="80BD41">
                <a:alpha val="100000"/>
              </a:srgbClr>
            </a:solidFill>
          </p:spPr>
          <p:txBody>
            <a:bodyPr/>
            <a:lstStyle/>
            <a:p/>
          </p:txBody>
        </p:sp>
        <p:sp>
          <p:nvSpPr>
            <p:cNvPr id="36" name="rc36"/>
            <p:cNvSpPr/>
            <p:nvPr/>
          </p:nvSpPr>
          <p:spPr>
            <a:xfrm>
              <a:off x="2895532" y="3000216"/>
              <a:ext cx="239888" cy="49753"/>
            </a:xfrm>
            <a:prstGeom prst="rect">
              <a:avLst/>
            </a:prstGeom>
            <a:solidFill>
              <a:srgbClr val="E2231A">
                <a:alpha val="100000"/>
              </a:srgbClr>
            </a:solidFill>
          </p:spPr>
          <p:txBody>
            <a:bodyPr/>
            <a:lstStyle/>
            <a:p/>
          </p:txBody>
        </p:sp>
        <p:sp>
          <p:nvSpPr>
            <p:cNvPr id="37" name="rc37"/>
            <p:cNvSpPr/>
            <p:nvPr/>
          </p:nvSpPr>
          <p:spPr>
            <a:xfrm>
              <a:off x="3162075" y="3106830"/>
              <a:ext cx="239888" cy="1201190"/>
            </a:xfrm>
            <a:prstGeom prst="rect">
              <a:avLst/>
            </a:prstGeom>
            <a:solidFill>
              <a:srgbClr val="80BD41">
                <a:alpha val="100000"/>
              </a:srgbClr>
            </a:solidFill>
          </p:spPr>
          <p:txBody>
            <a:bodyPr/>
            <a:lstStyle/>
            <a:p/>
          </p:txBody>
        </p:sp>
        <p:sp>
          <p:nvSpPr>
            <p:cNvPr id="38" name="rc38"/>
            <p:cNvSpPr/>
            <p:nvPr/>
          </p:nvSpPr>
          <p:spPr>
            <a:xfrm>
              <a:off x="3162075" y="3028646"/>
              <a:ext cx="239888" cy="78184"/>
            </a:xfrm>
            <a:prstGeom prst="rect">
              <a:avLst/>
            </a:prstGeom>
            <a:solidFill>
              <a:srgbClr val="E2231A">
                <a:alpha val="100000"/>
              </a:srgbClr>
            </a:solidFill>
          </p:spPr>
          <p:txBody>
            <a:bodyPr/>
            <a:lstStyle/>
            <a:p/>
          </p:txBody>
        </p:sp>
        <p:sp>
          <p:nvSpPr>
            <p:cNvPr id="39" name="rc39"/>
            <p:cNvSpPr/>
            <p:nvPr/>
          </p:nvSpPr>
          <p:spPr>
            <a:xfrm>
              <a:off x="3428618" y="3241876"/>
              <a:ext cx="239888" cy="1066145"/>
            </a:xfrm>
            <a:prstGeom prst="rect">
              <a:avLst/>
            </a:prstGeom>
            <a:solidFill>
              <a:srgbClr val="80BD41">
                <a:alpha val="100000"/>
              </a:srgbClr>
            </a:solidFill>
          </p:spPr>
          <p:txBody>
            <a:bodyPr/>
            <a:lstStyle/>
            <a:p/>
          </p:txBody>
        </p:sp>
        <p:sp>
          <p:nvSpPr>
            <p:cNvPr id="40" name="rc40"/>
            <p:cNvSpPr/>
            <p:nvPr/>
          </p:nvSpPr>
          <p:spPr>
            <a:xfrm>
              <a:off x="3428618" y="3071292"/>
              <a:ext cx="239888" cy="170583"/>
            </a:xfrm>
            <a:prstGeom prst="rect">
              <a:avLst/>
            </a:prstGeom>
            <a:solidFill>
              <a:srgbClr val="E2231A">
                <a:alpha val="100000"/>
              </a:srgbClr>
            </a:solidFill>
          </p:spPr>
          <p:txBody>
            <a:bodyPr/>
            <a:lstStyle/>
            <a:p/>
          </p:txBody>
        </p:sp>
        <p:sp>
          <p:nvSpPr>
            <p:cNvPr id="41" name="rc41"/>
            <p:cNvSpPr/>
            <p:nvPr/>
          </p:nvSpPr>
          <p:spPr>
            <a:xfrm>
              <a:off x="3695161" y="3391136"/>
              <a:ext cx="239888" cy="916885"/>
            </a:xfrm>
            <a:prstGeom prst="rect">
              <a:avLst/>
            </a:prstGeom>
            <a:solidFill>
              <a:srgbClr val="80BD41">
                <a:alpha val="100000"/>
              </a:srgbClr>
            </a:solidFill>
          </p:spPr>
          <p:txBody>
            <a:bodyPr/>
            <a:lstStyle/>
            <a:p/>
          </p:txBody>
        </p:sp>
        <p:sp>
          <p:nvSpPr>
            <p:cNvPr id="42" name="rc42"/>
            <p:cNvSpPr/>
            <p:nvPr/>
          </p:nvSpPr>
          <p:spPr>
            <a:xfrm>
              <a:off x="3695161" y="3135261"/>
              <a:ext cx="239888" cy="255874"/>
            </a:xfrm>
            <a:prstGeom prst="rect">
              <a:avLst/>
            </a:prstGeom>
            <a:solidFill>
              <a:srgbClr val="E2231A">
                <a:alpha val="100000"/>
              </a:srgbClr>
            </a:solidFill>
          </p:spPr>
          <p:txBody>
            <a:bodyPr/>
            <a:lstStyle/>
            <a:p/>
          </p:txBody>
        </p:sp>
        <p:sp>
          <p:nvSpPr>
            <p:cNvPr id="43" name="rc43"/>
            <p:cNvSpPr/>
            <p:nvPr/>
          </p:nvSpPr>
          <p:spPr>
            <a:xfrm>
              <a:off x="3961705" y="3227660"/>
              <a:ext cx="239888" cy="1080360"/>
            </a:xfrm>
            <a:prstGeom prst="rect">
              <a:avLst/>
            </a:prstGeom>
            <a:solidFill>
              <a:srgbClr val="80BD41">
                <a:alpha val="100000"/>
              </a:srgbClr>
            </a:solidFill>
          </p:spPr>
          <p:txBody>
            <a:bodyPr/>
            <a:lstStyle/>
            <a:p/>
          </p:txBody>
        </p:sp>
        <p:sp>
          <p:nvSpPr>
            <p:cNvPr id="44" name="rc44"/>
            <p:cNvSpPr/>
            <p:nvPr/>
          </p:nvSpPr>
          <p:spPr>
            <a:xfrm>
              <a:off x="3961705" y="3192122"/>
              <a:ext cx="239888" cy="35538"/>
            </a:xfrm>
            <a:prstGeom prst="rect">
              <a:avLst/>
            </a:prstGeom>
            <a:solidFill>
              <a:srgbClr val="E2231A">
                <a:alpha val="100000"/>
              </a:srgbClr>
            </a:solidFill>
          </p:spPr>
          <p:txBody>
            <a:bodyPr/>
            <a:lstStyle/>
            <a:p/>
          </p:txBody>
        </p:sp>
        <p:sp>
          <p:nvSpPr>
            <p:cNvPr id="45" name="rc45"/>
            <p:cNvSpPr/>
            <p:nvPr/>
          </p:nvSpPr>
          <p:spPr>
            <a:xfrm>
              <a:off x="4228248" y="3384028"/>
              <a:ext cx="239888" cy="923992"/>
            </a:xfrm>
            <a:prstGeom prst="rect">
              <a:avLst/>
            </a:prstGeom>
            <a:solidFill>
              <a:srgbClr val="80BD41">
                <a:alpha val="100000"/>
              </a:srgbClr>
            </a:solidFill>
          </p:spPr>
          <p:txBody>
            <a:bodyPr/>
            <a:lstStyle/>
            <a:p/>
          </p:txBody>
        </p:sp>
        <p:sp>
          <p:nvSpPr>
            <p:cNvPr id="46" name="rc46"/>
            <p:cNvSpPr/>
            <p:nvPr/>
          </p:nvSpPr>
          <p:spPr>
            <a:xfrm>
              <a:off x="4228248" y="3256091"/>
              <a:ext cx="239888" cy="127937"/>
            </a:xfrm>
            <a:prstGeom prst="rect">
              <a:avLst/>
            </a:prstGeom>
            <a:solidFill>
              <a:srgbClr val="E2231A">
                <a:alpha val="100000"/>
              </a:srgbClr>
            </a:solidFill>
          </p:spPr>
          <p:txBody>
            <a:bodyPr/>
            <a:lstStyle/>
            <a:p/>
          </p:txBody>
        </p:sp>
        <p:sp>
          <p:nvSpPr>
            <p:cNvPr id="47" name="rc47"/>
            <p:cNvSpPr/>
            <p:nvPr/>
          </p:nvSpPr>
          <p:spPr>
            <a:xfrm>
              <a:off x="4494791" y="3540396"/>
              <a:ext cx="239888" cy="767624"/>
            </a:xfrm>
            <a:prstGeom prst="rect">
              <a:avLst/>
            </a:prstGeom>
            <a:solidFill>
              <a:srgbClr val="80BD41">
                <a:alpha val="100000"/>
              </a:srgbClr>
            </a:solidFill>
          </p:spPr>
          <p:txBody>
            <a:bodyPr/>
            <a:lstStyle/>
            <a:p/>
          </p:txBody>
        </p:sp>
        <p:sp>
          <p:nvSpPr>
            <p:cNvPr id="48" name="rc48"/>
            <p:cNvSpPr/>
            <p:nvPr/>
          </p:nvSpPr>
          <p:spPr>
            <a:xfrm>
              <a:off x="4494791" y="3327167"/>
              <a:ext cx="239888" cy="213229"/>
            </a:xfrm>
            <a:prstGeom prst="rect">
              <a:avLst/>
            </a:prstGeom>
            <a:solidFill>
              <a:srgbClr val="E2231A">
                <a:alpha val="100000"/>
              </a:srgbClr>
            </a:solidFill>
          </p:spPr>
          <p:txBody>
            <a:bodyPr/>
            <a:lstStyle/>
            <a:p/>
          </p:txBody>
        </p:sp>
        <p:sp>
          <p:nvSpPr>
            <p:cNvPr id="49" name="rc49"/>
            <p:cNvSpPr/>
            <p:nvPr/>
          </p:nvSpPr>
          <p:spPr>
            <a:xfrm>
              <a:off x="4761334" y="3575935"/>
              <a:ext cx="239888" cy="732086"/>
            </a:xfrm>
            <a:prstGeom prst="rect">
              <a:avLst/>
            </a:prstGeom>
            <a:solidFill>
              <a:srgbClr val="80BD41">
                <a:alpha val="100000"/>
              </a:srgbClr>
            </a:solidFill>
          </p:spPr>
          <p:txBody>
            <a:bodyPr/>
            <a:lstStyle/>
            <a:p/>
          </p:txBody>
        </p:sp>
        <p:sp>
          <p:nvSpPr>
            <p:cNvPr id="50" name="rc50"/>
            <p:cNvSpPr/>
            <p:nvPr/>
          </p:nvSpPr>
          <p:spPr>
            <a:xfrm>
              <a:off x="4761334" y="3384028"/>
              <a:ext cx="239888" cy="191906"/>
            </a:xfrm>
            <a:prstGeom prst="rect">
              <a:avLst/>
            </a:prstGeom>
            <a:solidFill>
              <a:srgbClr val="E2231A">
                <a:alpha val="100000"/>
              </a:srgbClr>
            </a:solidFill>
          </p:spPr>
          <p:txBody>
            <a:bodyPr/>
            <a:lstStyle/>
            <a:p/>
          </p:txBody>
        </p:sp>
        <p:sp>
          <p:nvSpPr>
            <p:cNvPr id="51" name="rc51"/>
            <p:cNvSpPr/>
            <p:nvPr/>
          </p:nvSpPr>
          <p:spPr>
            <a:xfrm>
              <a:off x="5027877" y="3611473"/>
              <a:ext cx="239888" cy="696548"/>
            </a:xfrm>
            <a:prstGeom prst="rect">
              <a:avLst/>
            </a:prstGeom>
            <a:solidFill>
              <a:srgbClr val="80BD41">
                <a:alpha val="100000"/>
              </a:srgbClr>
            </a:solidFill>
          </p:spPr>
          <p:txBody>
            <a:bodyPr/>
            <a:lstStyle/>
            <a:p/>
          </p:txBody>
        </p:sp>
        <p:sp>
          <p:nvSpPr>
            <p:cNvPr id="52" name="rc52"/>
            <p:cNvSpPr/>
            <p:nvPr/>
          </p:nvSpPr>
          <p:spPr>
            <a:xfrm>
              <a:off x="5027877" y="3426674"/>
              <a:ext cx="239888" cy="184798"/>
            </a:xfrm>
            <a:prstGeom prst="rect">
              <a:avLst/>
            </a:prstGeom>
            <a:solidFill>
              <a:srgbClr val="E2231A">
                <a:alpha val="100000"/>
              </a:srgbClr>
            </a:solidFill>
          </p:spPr>
          <p:txBody>
            <a:bodyPr/>
            <a:lstStyle/>
            <a:p/>
          </p:txBody>
        </p:sp>
        <p:sp>
          <p:nvSpPr>
            <p:cNvPr id="53" name="rc53"/>
            <p:cNvSpPr/>
            <p:nvPr/>
          </p:nvSpPr>
          <p:spPr>
            <a:xfrm>
              <a:off x="5294420" y="3668334"/>
              <a:ext cx="239888" cy="639687"/>
            </a:xfrm>
            <a:prstGeom prst="rect">
              <a:avLst/>
            </a:prstGeom>
            <a:solidFill>
              <a:srgbClr val="80BD41">
                <a:alpha val="100000"/>
              </a:srgbClr>
            </a:solidFill>
          </p:spPr>
          <p:txBody>
            <a:bodyPr/>
            <a:lstStyle/>
            <a:p/>
          </p:txBody>
        </p:sp>
        <p:sp>
          <p:nvSpPr>
            <p:cNvPr id="54" name="rc54"/>
            <p:cNvSpPr/>
            <p:nvPr/>
          </p:nvSpPr>
          <p:spPr>
            <a:xfrm>
              <a:off x="5294420" y="3455105"/>
              <a:ext cx="239888" cy="213229"/>
            </a:xfrm>
            <a:prstGeom prst="rect">
              <a:avLst/>
            </a:prstGeom>
            <a:solidFill>
              <a:srgbClr val="E2231A">
                <a:alpha val="100000"/>
              </a:srgbClr>
            </a:solidFill>
          </p:spPr>
          <p:txBody>
            <a:bodyPr/>
            <a:lstStyle/>
            <a:p/>
          </p:txBody>
        </p:sp>
        <p:sp>
          <p:nvSpPr>
            <p:cNvPr id="55" name="rc55"/>
            <p:cNvSpPr/>
            <p:nvPr/>
          </p:nvSpPr>
          <p:spPr>
            <a:xfrm>
              <a:off x="5560963" y="3696764"/>
              <a:ext cx="239888" cy="611256"/>
            </a:xfrm>
            <a:prstGeom prst="rect">
              <a:avLst/>
            </a:prstGeom>
            <a:solidFill>
              <a:srgbClr val="80BD41">
                <a:alpha val="100000"/>
              </a:srgbClr>
            </a:solidFill>
          </p:spPr>
          <p:txBody>
            <a:bodyPr/>
            <a:lstStyle/>
            <a:p/>
          </p:txBody>
        </p:sp>
        <p:sp>
          <p:nvSpPr>
            <p:cNvPr id="56" name="rc56"/>
            <p:cNvSpPr/>
            <p:nvPr/>
          </p:nvSpPr>
          <p:spPr>
            <a:xfrm>
              <a:off x="5560963" y="3490643"/>
              <a:ext cx="239888" cy="206121"/>
            </a:xfrm>
            <a:prstGeom prst="rect">
              <a:avLst/>
            </a:prstGeom>
            <a:solidFill>
              <a:srgbClr val="E2231A">
                <a:alpha val="100000"/>
              </a:srgbClr>
            </a:solidFill>
          </p:spPr>
          <p:txBody>
            <a:bodyPr/>
            <a:lstStyle/>
            <a:p/>
          </p:txBody>
        </p:sp>
        <p:sp>
          <p:nvSpPr>
            <p:cNvPr id="57" name="rc57"/>
            <p:cNvSpPr/>
            <p:nvPr/>
          </p:nvSpPr>
          <p:spPr>
            <a:xfrm>
              <a:off x="5827506" y="3654119"/>
              <a:ext cx="239888" cy="653902"/>
            </a:xfrm>
            <a:prstGeom prst="rect">
              <a:avLst/>
            </a:prstGeom>
            <a:solidFill>
              <a:srgbClr val="80BD41">
                <a:alpha val="100000"/>
              </a:srgbClr>
            </a:solidFill>
          </p:spPr>
          <p:txBody>
            <a:bodyPr/>
            <a:lstStyle/>
            <a:p/>
          </p:txBody>
        </p:sp>
        <p:sp>
          <p:nvSpPr>
            <p:cNvPr id="58" name="rc58"/>
            <p:cNvSpPr/>
            <p:nvPr/>
          </p:nvSpPr>
          <p:spPr>
            <a:xfrm>
              <a:off x="5827506" y="3519073"/>
              <a:ext cx="239888" cy="135045"/>
            </a:xfrm>
            <a:prstGeom prst="rect">
              <a:avLst/>
            </a:prstGeom>
            <a:solidFill>
              <a:srgbClr val="E2231A">
                <a:alpha val="100000"/>
              </a:srgbClr>
            </a:solidFill>
          </p:spPr>
          <p:txBody>
            <a:bodyPr/>
            <a:lstStyle/>
            <a:p/>
          </p:txBody>
        </p:sp>
        <p:sp>
          <p:nvSpPr>
            <p:cNvPr id="59" name="rc59"/>
            <p:cNvSpPr/>
            <p:nvPr/>
          </p:nvSpPr>
          <p:spPr>
            <a:xfrm>
              <a:off x="6094049" y="3682549"/>
              <a:ext cx="239888" cy="625472"/>
            </a:xfrm>
            <a:prstGeom prst="rect">
              <a:avLst/>
            </a:prstGeom>
            <a:solidFill>
              <a:srgbClr val="80BD41">
                <a:alpha val="100000"/>
              </a:srgbClr>
            </a:solidFill>
          </p:spPr>
          <p:txBody>
            <a:bodyPr/>
            <a:lstStyle/>
            <a:p/>
          </p:txBody>
        </p:sp>
        <p:sp>
          <p:nvSpPr>
            <p:cNvPr id="60" name="rc60"/>
            <p:cNvSpPr/>
            <p:nvPr/>
          </p:nvSpPr>
          <p:spPr>
            <a:xfrm>
              <a:off x="6094049" y="3554612"/>
              <a:ext cx="239888" cy="127937"/>
            </a:xfrm>
            <a:prstGeom prst="rect">
              <a:avLst/>
            </a:prstGeom>
            <a:solidFill>
              <a:srgbClr val="E2231A">
                <a:alpha val="100000"/>
              </a:srgbClr>
            </a:solidFill>
          </p:spPr>
          <p:txBody>
            <a:bodyPr/>
            <a:lstStyle/>
            <a:p/>
          </p:txBody>
        </p:sp>
        <p:sp>
          <p:nvSpPr>
            <p:cNvPr id="61" name="rc61"/>
            <p:cNvSpPr/>
            <p:nvPr/>
          </p:nvSpPr>
          <p:spPr>
            <a:xfrm>
              <a:off x="6360593" y="3689657"/>
              <a:ext cx="239888" cy="618364"/>
            </a:xfrm>
            <a:prstGeom prst="rect">
              <a:avLst/>
            </a:prstGeom>
            <a:solidFill>
              <a:srgbClr val="80BD41">
                <a:alpha val="100000"/>
              </a:srgbClr>
            </a:solidFill>
          </p:spPr>
          <p:txBody>
            <a:bodyPr/>
            <a:lstStyle/>
            <a:p/>
          </p:txBody>
        </p:sp>
        <p:sp>
          <p:nvSpPr>
            <p:cNvPr id="62" name="rc62"/>
            <p:cNvSpPr/>
            <p:nvPr/>
          </p:nvSpPr>
          <p:spPr>
            <a:xfrm>
              <a:off x="6360593" y="3583042"/>
              <a:ext cx="239888" cy="106614"/>
            </a:xfrm>
            <a:prstGeom prst="rect">
              <a:avLst/>
            </a:prstGeom>
            <a:solidFill>
              <a:srgbClr val="E2231A">
                <a:alpha val="100000"/>
              </a:srgbClr>
            </a:solidFill>
          </p:spPr>
          <p:txBody>
            <a:bodyPr/>
            <a:lstStyle/>
            <a:p/>
          </p:txBody>
        </p:sp>
        <p:sp>
          <p:nvSpPr>
            <p:cNvPr id="63" name="rc63"/>
            <p:cNvSpPr/>
            <p:nvPr/>
          </p:nvSpPr>
          <p:spPr>
            <a:xfrm>
              <a:off x="6627136" y="3689657"/>
              <a:ext cx="239888" cy="618364"/>
            </a:xfrm>
            <a:prstGeom prst="rect">
              <a:avLst/>
            </a:prstGeom>
            <a:solidFill>
              <a:srgbClr val="80BD41">
                <a:alpha val="100000"/>
              </a:srgbClr>
            </a:solidFill>
          </p:spPr>
          <p:txBody>
            <a:bodyPr/>
            <a:lstStyle/>
            <a:p/>
          </p:txBody>
        </p:sp>
        <p:sp>
          <p:nvSpPr>
            <p:cNvPr id="64" name="rc64"/>
            <p:cNvSpPr/>
            <p:nvPr/>
          </p:nvSpPr>
          <p:spPr>
            <a:xfrm>
              <a:off x="6627136" y="3611473"/>
              <a:ext cx="239888" cy="78184"/>
            </a:xfrm>
            <a:prstGeom prst="rect">
              <a:avLst/>
            </a:prstGeom>
            <a:solidFill>
              <a:srgbClr val="E2231A">
                <a:alpha val="100000"/>
              </a:srgbClr>
            </a:solidFill>
          </p:spPr>
          <p:txBody>
            <a:bodyPr/>
            <a:lstStyle/>
            <a:p/>
          </p:txBody>
        </p:sp>
        <p:sp>
          <p:nvSpPr>
            <p:cNvPr id="65" name="rc65"/>
            <p:cNvSpPr/>
            <p:nvPr/>
          </p:nvSpPr>
          <p:spPr>
            <a:xfrm>
              <a:off x="6893679" y="3739410"/>
              <a:ext cx="239888" cy="568610"/>
            </a:xfrm>
            <a:prstGeom prst="rect">
              <a:avLst/>
            </a:prstGeom>
            <a:solidFill>
              <a:srgbClr val="80BD41">
                <a:alpha val="100000"/>
              </a:srgbClr>
            </a:solidFill>
          </p:spPr>
          <p:txBody>
            <a:bodyPr/>
            <a:lstStyle/>
            <a:p/>
          </p:txBody>
        </p:sp>
        <p:sp>
          <p:nvSpPr>
            <p:cNvPr id="66" name="rc66"/>
            <p:cNvSpPr/>
            <p:nvPr/>
          </p:nvSpPr>
          <p:spPr>
            <a:xfrm>
              <a:off x="6893679" y="3639903"/>
              <a:ext cx="239888" cy="99506"/>
            </a:xfrm>
            <a:prstGeom prst="rect">
              <a:avLst/>
            </a:prstGeom>
            <a:solidFill>
              <a:srgbClr val="E2231A">
                <a:alpha val="100000"/>
              </a:srgbClr>
            </a:solidFill>
          </p:spPr>
          <p:txBody>
            <a:bodyPr/>
            <a:lstStyle/>
            <a:p/>
          </p:txBody>
        </p:sp>
        <p:sp>
          <p:nvSpPr>
            <p:cNvPr id="67" name="rc67"/>
            <p:cNvSpPr/>
            <p:nvPr/>
          </p:nvSpPr>
          <p:spPr>
            <a:xfrm>
              <a:off x="7160222" y="3810487"/>
              <a:ext cx="239888" cy="497534"/>
            </a:xfrm>
            <a:prstGeom prst="rect">
              <a:avLst/>
            </a:prstGeom>
            <a:solidFill>
              <a:srgbClr val="80BD41">
                <a:alpha val="100000"/>
              </a:srgbClr>
            </a:solidFill>
          </p:spPr>
          <p:txBody>
            <a:bodyPr/>
            <a:lstStyle/>
            <a:p/>
          </p:txBody>
        </p:sp>
        <p:sp>
          <p:nvSpPr>
            <p:cNvPr id="68" name="rc68"/>
            <p:cNvSpPr/>
            <p:nvPr/>
          </p:nvSpPr>
          <p:spPr>
            <a:xfrm>
              <a:off x="7160222" y="3696764"/>
              <a:ext cx="239888" cy="113722"/>
            </a:xfrm>
            <a:prstGeom prst="rect">
              <a:avLst/>
            </a:prstGeom>
            <a:solidFill>
              <a:srgbClr val="E2231A">
                <a:alpha val="100000"/>
              </a:srgbClr>
            </a:solidFill>
          </p:spPr>
          <p:txBody>
            <a:bodyPr/>
            <a:lstStyle/>
            <a:p/>
          </p:txBody>
        </p:sp>
        <p:sp>
          <p:nvSpPr>
            <p:cNvPr id="69" name="rc69"/>
            <p:cNvSpPr/>
            <p:nvPr/>
          </p:nvSpPr>
          <p:spPr>
            <a:xfrm>
              <a:off x="7426765" y="3803379"/>
              <a:ext cx="239888" cy="504642"/>
            </a:xfrm>
            <a:prstGeom prst="rect">
              <a:avLst/>
            </a:prstGeom>
            <a:solidFill>
              <a:srgbClr val="80BD41">
                <a:alpha val="100000"/>
              </a:srgbClr>
            </a:solidFill>
          </p:spPr>
          <p:txBody>
            <a:bodyPr/>
            <a:lstStyle/>
            <a:p/>
          </p:txBody>
        </p:sp>
        <p:sp>
          <p:nvSpPr>
            <p:cNvPr id="70" name="rc70"/>
            <p:cNvSpPr/>
            <p:nvPr/>
          </p:nvSpPr>
          <p:spPr>
            <a:xfrm>
              <a:off x="7426765" y="3732303"/>
              <a:ext cx="239888" cy="71076"/>
            </a:xfrm>
            <a:prstGeom prst="rect">
              <a:avLst/>
            </a:prstGeom>
            <a:solidFill>
              <a:srgbClr val="E2231A">
                <a:alpha val="100000"/>
              </a:srgbClr>
            </a:solidFill>
          </p:spPr>
          <p:txBody>
            <a:bodyPr/>
            <a:lstStyle/>
            <a:p/>
          </p:txBody>
        </p:sp>
        <p:sp>
          <p:nvSpPr>
            <p:cNvPr id="71" name="rc71"/>
            <p:cNvSpPr/>
            <p:nvPr/>
          </p:nvSpPr>
          <p:spPr>
            <a:xfrm>
              <a:off x="7693308" y="3846025"/>
              <a:ext cx="239888" cy="461996"/>
            </a:xfrm>
            <a:prstGeom prst="rect">
              <a:avLst/>
            </a:prstGeom>
            <a:solidFill>
              <a:srgbClr val="80BD41">
                <a:alpha val="100000"/>
              </a:srgbClr>
            </a:solidFill>
          </p:spPr>
          <p:txBody>
            <a:bodyPr/>
            <a:lstStyle/>
            <a:p/>
          </p:txBody>
        </p:sp>
        <p:sp>
          <p:nvSpPr>
            <p:cNvPr id="72" name="rc72"/>
            <p:cNvSpPr/>
            <p:nvPr/>
          </p:nvSpPr>
          <p:spPr>
            <a:xfrm>
              <a:off x="7693308" y="3782056"/>
              <a:ext cx="239888" cy="63968"/>
            </a:xfrm>
            <a:prstGeom prst="rect">
              <a:avLst/>
            </a:prstGeom>
            <a:solidFill>
              <a:srgbClr val="E2231A">
                <a:alpha val="100000"/>
              </a:srgbClr>
            </a:solidFill>
          </p:spPr>
          <p:txBody>
            <a:bodyPr/>
            <a:lstStyle/>
            <a:p/>
          </p:txBody>
        </p:sp>
        <p:sp>
          <p:nvSpPr>
            <p:cNvPr id="73" name="rc73"/>
            <p:cNvSpPr/>
            <p:nvPr/>
          </p:nvSpPr>
          <p:spPr>
            <a:xfrm>
              <a:off x="7959851" y="3867348"/>
              <a:ext cx="239888" cy="440673"/>
            </a:xfrm>
            <a:prstGeom prst="rect">
              <a:avLst/>
            </a:prstGeom>
            <a:solidFill>
              <a:srgbClr val="80BD41">
                <a:alpha val="100000"/>
              </a:srgbClr>
            </a:solidFill>
          </p:spPr>
          <p:txBody>
            <a:bodyPr/>
            <a:lstStyle/>
            <a:p/>
          </p:txBody>
        </p:sp>
        <p:sp>
          <p:nvSpPr>
            <p:cNvPr id="74" name="rc74"/>
            <p:cNvSpPr/>
            <p:nvPr/>
          </p:nvSpPr>
          <p:spPr>
            <a:xfrm>
              <a:off x="7959851" y="3810487"/>
              <a:ext cx="239888" cy="56861"/>
            </a:xfrm>
            <a:prstGeom prst="rect">
              <a:avLst/>
            </a:prstGeom>
            <a:solidFill>
              <a:srgbClr val="E2231A">
                <a:alpha val="100000"/>
              </a:srgbClr>
            </a:solidFill>
          </p:spPr>
          <p:txBody>
            <a:bodyPr/>
            <a:lstStyle/>
            <a:p/>
          </p:txBody>
        </p:sp>
        <p:sp>
          <p:nvSpPr>
            <p:cNvPr id="75" name="pl75"/>
            <p:cNvSpPr/>
            <p:nvPr/>
          </p:nvSpPr>
          <p:spPr>
            <a:xfrm>
              <a:off x="1416218" y="2139730"/>
              <a:ext cx="6663577" cy="737666"/>
            </a:xfrm>
            <a:custGeom>
              <a:avLst/>
              <a:pathLst>
                <a:path w="6663577" h="737666">
                  <a:moveTo>
                    <a:pt x="0" y="67060"/>
                  </a:moveTo>
                  <a:lnTo>
                    <a:pt x="266543" y="737666"/>
                  </a:lnTo>
                  <a:lnTo>
                    <a:pt x="533086" y="380009"/>
                  </a:lnTo>
                  <a:lnTo>
                    <a:pt x="799629" y="156474"/>
                  </a:lnTo>
                  <a:lnTo>
                    <a:pt x="1066172" y="603545"/>
                  </a:lnTo>
                  <a:lnTo>
                    <a:pt x="1332715" y="245888"/>
                  </a:lnTo>
                  <a:lnTo>
                    <a:pt x="1599258" y="22353"/>
                  </a:lnTo>
                  <a:lnTo>
                    <a:pt x="1865801" y="67060"/>
                  </a:lnTo>
                  <a:lnTo>
                    <a:pt x="2132344" y="245888"/>
                  </a:lnTo>
                  <a:lnTo>
                    <a:pt x="2398888" y="424716"/>
                  </a:lnTo>
                  <a:lnTo>
                    <a:pt x="2665431" y="0"/>
                  </a:lnTo>
                  <a:lnTo>
                    <a:pt x="2931974" y="201181"/>
                  </a:lnTo>
                  <a:lnTo>
                    <a:pt x="3198517" y="424716"/>
                  </a:lnTo>
                  <a:lnTo>
                    <a:pt x="3465060" y="402363"/>
                  </a:lnTo>
                  <a:lnTo>
                    <a:pt x="3731603" y="402363"/>
                  </a:lnTo>
                  <a:lnTo>
                    <a:pt x="3998146" y="491777"/>
                  </a:lnTo>
                  <a:lnTo>
                    <a:pt x="4264689" y="491777"/>
                  </a:lnTo>
                  <a:lnTo>
                    <a:pt x="4531233" y="312949"/>
                  </a:lnTo>
                  <a:lnTo>
                    <a:pt x="4797776" y="312949"/>
                  </a:lnTo>
                  <a:lnTo>
                    <a:pt x="5064319" y="268242"/>
                  </a:lnTo>
                  <a:lnTo>
                    <a:pt x="5330862" y="178828"/>
                  </a:lnTo>
                  <a:lnTo>
                    <a:pt x="5597405" y="268242"/>
                  </a:lnTo>
                  <a:lnTo>
                    <a:pt x="5863948" y="357656"/>
                  </a:lnTo>
                  <a:lnTo>
                    <a:pt x="6130491" y="201181"/>
                  </a:lnTo>
                  <a:lnTo>
                    <a:pt x="6397034" y="201181"/>
                  </a:lnTo>
                  <a:lnTo>
                    <a:pt x="6663577" y="201181"/>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5354075"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1350915" y="28358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8" name="tx88"/>
            <p:cNvSpPr/>
            <p:nvPr/>
          </p:nvSpPr>
          <p:spPr>
            <a:xfrm>
              <a:off x="2683631" y="28358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9" name="tx89"/>
            <p:cNvSpPr/>
            <p:nvPr/>
          </p:nvSpPr>
          <p:spPr>
            <a:xfrm>
              <a:off x="4016347" y="30561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0" name="tx90"/>
            <p:cNvSpPr/>
            <p:nvPr/>
          </p:nvSpPr>
          <p:spPr>
            <a:xfrm>
              <a:off x="5349062" y="33203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1" name="tx91"/>
            <p:cNvSpPr/>
            <p:nvPr/>
          </p:nvSpPr>
          <p:spPr>
            <a:xfrm>
              <a:off x="6454411" y="344826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92" name="tx92"/>
            <p:cNvSpPr/>
            <p:nvPr/>
          </p:nvSpPr>
          <p:spPr>
            <a:xfrm>
              <a:off x="6693522" y="34766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3" name="tx93"/>
            <p:cNvSpPr/>
            <p:nvPr/>
          </p:nvSpPr>
          <p:spPr>
            <a:xfrm>
              <a:off x="6960065" y="35051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4" name="tx94"/>
            <p:cNvSpPr/>
            <p:nvPr/>
          </p:nvSpPr>
          <p:spPr>
            <a:xfrm>
              <a:off x="7226608" y="35619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5" name="tx95"/>
            <p:cNvSpPr/>
            <p:nvPr/>
          </p:nvSpPr>
          <p:spPr>
            <a:xfrm>
              <a:off x="7493151" y="36046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6" name="tx96"/>
            <p:cNvSpPr/>
            <p:nvPr/>
          </p:nvSpPr>
          <p:spPr>
            <a:xfrm>
              <a:off x="7759694" y="36472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7" name="tx97"/>
            <p:cNvSpPr/>
            <p:nvPr/>
          </p:nvSpPr>
          <p:spPr>
            <a:xfrm>
              <a:off x="8026237" y="36757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8" name="pl98"/>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6439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0" name="tx110"/>
            <p:cNvSpPr/>
            <p:nvPr/>
          </p:nvSpPr>
          <p:spPr>
            <a:xfrm>
              <a:off x="1362659" y="29769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83631" y="37008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2" name="tx112"/>
            <p:cNvSpPr/>
            <p:nvPr/>
          </p:nvSpPr>
          <p:spPr>
            <a:xfrm>
              <a:off x="2695375" y="30373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16347" y="37327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4" name="tx114"/>
            <p:cNvSpPr/>
            <p:nvPr/>
          </p:nvSpPr>
          <p:spPr>
            <a:xfrm>
              <a:off x="4028090" y="31759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60806" y="39542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60806" y="35278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26979" y="39649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26979" y="36024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93522" y="39649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93522" y="36166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60065" y="39898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60065" y="36557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26608" y="40253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26608" y="37197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93151" y="40217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93151" y="37339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59694" y="40431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59694" y="37801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26237" y="40537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26237" y="38050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54684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3" name="tx133"/>
            <p:cNvSpPr/>
            <p:nvPr/>
          </p:nvSpPr>
          <p:spPr>
            <a:xfrm>
              <a:off x="810775" y="283608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4" name="tx134"/>
            <p:cNvSpPr/>
            <p:nvPr/>
          </p:nvSpPr>
          <p:spPr>
            <a:xfrm>
              <a:off x="810775" y="2123547"/>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4448"/>
              <a:ext cx="21060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Marshall Islands, 2000-2025</a:t>
              </a:r>
            </a:p>
          </p:txBody>
        </p:sp>
        <p:sp>
          <p:nvSpPr>
            <p:cNvPr id="161" name="pl161"/>
            <p:cNvSpPr/>
            <p:nvPr/>
          </p:nvSpPr>
          <p:spPr>
            <a:xfrm>
              <a:off x="22631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968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306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643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300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637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975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607858" cy="129091"/>
            </a:xfrm>
            <a:prstGeom prst="rect">
              <a:avLst/>
            </a:prstGeom>
            <a:solidFill>
              <a:srgbClr val="80BD41">
                <a:alpha val="100000"/>
              </a:srgbClr>
            </a:solidFill>
          </p:spPr>
          <p:txBody>
            <a:bodyPr/>
            <a:lstStyle/>
            <a:p/>
          </p:txBody>
        </p:sp>
        <p:sp>
          <p:nvSpPr>
            <p:cNvPr id="173" name="rc173"/>
            <p:cNvSpPr/>
            <p:nvPr/>
          </p:nvSpPr>
          <p:spPr>
            <a:xfrm>
              <a:off x="6904132" y="5954972"/>
              <a:ext cx="966872" cy="129091"/>
            </a:xfrm>
            <a:prstGeom prst="rect">
              <a:avLst/>
            </a:prstGeom>
            <a:solidFill>
              <a:srgbClr val="E2231A">
                <a:alpha val="100000"/>
              </a:srgbClr>
            </a:solidFill>
          </p:spPr>
          <p:txBody>
            <a:bodyPr/>
            <a:lstStyle/>
            <a:p/>
          </p:txBody>
        </p:sp>
        <p:sp>
          <p:nvSpPr>
            <p:cNvPr id="174" name="rc174"/>
            <p:cNvSpPr/>
            <p:nvPr/>
          </p:nvSpPr>
          <p:spPr>
            <a:xfrm>
              <a:off x="1296273" y="5793607"/>
              <a:ext cx="4189779" cy="129091"/>
            </a:xfrm>
            <a:prstGeom prst="rect">
              <a:avLst/>
            </a:prstGeom>
            <a:solidFill>
              <a:srgbClr val="80BD41">
                <a:alpha val="100000"/>
              </a:srgbClr>
            </a:solidFill>
          </p:spPr>
          <p:txBody>
            <a:bodyPr/>
            <a:lstStyle/>
            <a:p/>
          </p:txBody>
        </p:sp>
        <p:sp>
          <p:nvSpPr>
            <p:cNvPr id="175" name="rc175"/>
            <p:cNvSpPr/>
            <p:nvPr/>
          </p:nvSpPr>
          <p:spPr>
            <a:xfrm>
              <a:off x="5486052" y="5793607"/>
              <a:ext cx="580123" cy="129091"/>
            </a:xfrm>
            <a:prstGeom prst="rect">
              <a:avLst/>
            </a:prstGeom>
            <a:solidFill>
              <a:srgbClr val="E2231A">
                <a:alpha val="100000"/>
              </a:srgbClr>
            </a:solidFill>
          </p:spPr>
          <p:txBody>
            <a:bodyPr/>
            <a:lstStyle/>
            <a:p/>
          </p:txBody>
        </p:sp>
        <p:sp>
          <p:nvSpPr>
            <p:cNvPr id="176" name="rc176"/>
            <p:cNvSpPr/>
            <p:nvPr/>
          </p:nvSpPr>
          <p:spPr>
            <a:xfrm>
              <a:off x="1296273" y="5632243"/>
              <a:ext cx="3996404" cy="129091"/>
            </a:xfrm>
            <a:prstGeom prst="rect">
              <a:avLst/>
            </a:prstGeom>
            <a:solidFill>
              <a:srgbClr val="80BD41">
                <a:alpha val="100000"/>
              </a:srgbClr>
            </a:solidFill>
          </p:spPr>
          <p:txBody>
            <a:bodyPr/>
            <a:lstStyle/>
            <a:p/>
          </p:txBody>
        </p:sp>
        <p:sp>
          <p:nvSpPr>
            <p:cNvPr id="177" name="rc177"/>
            <p:cNvSpPr/>
            <p:nvPr/>
          </p:nvSpPr>
          <p:spPr>
            <a:xfrm>
              <a:off x="5292678" y="5632243"/>
              <a:ext cx="515665" cy="129091"/>
            </a:xfrm>
            <a:prstGeom prst="rect">
              <a:avLst/>
            </a:prstGeom>
            <a:solidFill>
              <a:srgbClr val="E2231A">
                <a:alpha val="100000"/>
              </a:srgbClr>
            </a:solidFill>
          </p:spPr>
          <p:txBody>
            <a:bodyPr/>
            <a:lstStyle/>
            <a:p/>
          </p:txBody>
        </p:sp>
        <p:sp>
          <p:nvSpPr>
            <p:cNvPr id="178" name="tx178"/>
            <p:cNvSpPr/>
            <p:nvPr/>
          </p:nvSpPr>
          <p:spPr>
            <a:xfrm>
              <a:off x="8167586" y="5977793"/>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9" name="tx179"/>
            <p:cNvSpPr/>
            <p:nvPr/>
          </p:nvSpPr>
          <p:spPr>
            <a:xfrm>
              <a:off x="6238753" y="581642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0" name="tx180"/>
            <p:cNvSpPr/>
            <p:nvPr/>
          </p:nvSpPr>
          <p:spPr>
            <a:xfrm>
              <a:off x="5968028" y="56550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81" name="tx181"/>
            <p:cNvSpPr/>
            <p:nvPr/>
          </p:nvSpPr>
          <p:spPr>
            <a:xfrm>
              <a:off x="4038404"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7325769"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3329365"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14316"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3232677"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488712"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1" name="tx191"/>
            <p:cNvSpPr/>
            <p:nvPr/>
          </p:nvSpPr>
          <p:spPr>
            <a:xfrm>
              <a:off x="3132917" y="6176783"/>
              <a:ext cx="19420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a:t>
              </a:r>
            </a:p>
          </p:txBody>
        </p:sp>
        <p:sp>
          <p:nvSpPr>
            <p:cNvPr id="192" name="tx192"/>
            <p:cNvSpPr/>
            <p:nvPr/>
          </p:nvSpPr>
          <p:spPr>
            <a:xfrm>
              <a:off x="5066661"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93" name="tx193"/>
            <p:cNvSpPr/>
            <p:nvPr/>
          </p:nvSpPr>
          <p:spPr>
            <a:xfrm>
              <a:off x="7000405"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(88%) was higher than in 2019 (85%).
The number of children vaccinated with MCV1 decreased between 2019 and 2025.
The number of surviving infants decreased between 2019 and 2025.
In 2025, fewer children were vaccinated than in 2019.
In 2025, there were fewer surviving infants (target population) than in 2019.</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09974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19680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29386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39093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64827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74533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84239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93946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180245"/>
              <a:ext cx="3485499" cy="1474796"/>
            </a:xfrm>
            <a:custGeom>
              <a:avLst/>
              <a:pathLst>
                <a:path w="3485499" h="1474796">
                  <a:moveTo>
                    <a:pt x="0" y="391272"/>
                  </a:moveTo>
                  <a:lnTo>
                    <a:pt x="139419" y="0"/>
                  </a:lnTo>
                  <a:lnTo>
                    <a:pt x="278839" y="1234013"/>
                  </a:lnTo>
                  <a:lnTo>
                    <a:pt x="418259" y="842740"/>
                  </a:lnTo>
                  <a:lnTo>
                    <a:pt x="557679" y="1264111"/>
                  </a:lnTo>
                  <a:lnTo>
                    <a:pt x="697099" y="1173817"/>
                  </a:lnTo>
                  <a:lnTo>
                    <a:pt x="836519" y="1023328"/>
                  </a:lnTo>
                  <a:lnTo>
                    <a:pt x="975939" y="1384502"/>
                  </a:lnTo>
                  <a:lnTo>
                    <a:pt x="1115359" y="1444698"/>
                  </a:lnTo>
                  <a:lnTo>
                    <a:pt x="1254779" y="1474796"/>
                  </a:lnTo>
                  <a:lnTo>
                    <a:pt x="1394199" y="1414600"/>
                  </a:lnTo>
                  <a:lnTo>
                    <a:pt x="1533619" y="1203915"/>
                  </a:lnTo>
                  <a:lnTo>
                    <a:pt x="1673039" y="1023328"/>
                  </a:lnTo>
                  <a:lnTo>
                    <a:pt x="1812459" y="993230"/>
                  </a:lnTo>
                  <a:lnTo>
                    <a:pt x="1951879" y="963132"/>
                  </a:lnTo>
                  <a:lnTo>
                    <a:pt x="2091299" y="1234013"/>
                  </a:lnTo>
                  <a:lnTo>
                    <a:pt x="2230719" y="1023328"/>
                  </a:lnTo>
                  <a:lnTo>
                    <a:pt x="2370139" y="1023328"/>
                  </a:lnTo>
                  <a:lnTo>
                    <a:pt x="2509559" y="1083523"/>
                  </a:lnTo>
                  <a:lnTo>
                    <a:pt x="2648979" y="1023328"/>
                  </a:lnTo>
                  <a:lnTo>
                    <a:pt x="2788399" y="1113621"/>
                  </a:lnTo>
                  <a:lnTo>
                    <a:pt x="2927819" y="1234013"/>
                  </a:lnTo>
                  <a:lnTo>
                    <a:pt x="3067239" y="1264111"/>
                  </a:lnTo>
                  <a:lnTo>
                    <a:pt x="3206659" y="1173817"/>
                  </a:lnTo>
                  <a:lnTo>
                    <a:pt x="3346079" y="1173817"/>
                  </a:lnTo>
                  <a:lnTo>
                    <a:pt x="3485499" y="1173817"/>
                  </a:lnTo>
                </a:path>
              </a:pathLst>
            </a:custGeom>
            <a:ln w="27101" cap="flat">
              <a:solidFill>
                <a:srgbClr val="0058AB">
                  <a:alpha val="80000"/>
                </a:srgbClr>
              </a:solidFill>
              <a:prstDash val="solid"/>
              <a:round/>
            </a:ln>
          </p:spPr>
          <p:txBody>
            <a:bodyPr/>
            <a:lstStyle/>
            <a:p/>
          </p:txBody>
        </p:sp>
        <p:sp>
          <p:nvSpPr>
            <p:cNvPr id="21" name="pl21"/>
            <p:cNvSpPr/>
            <p:nvPr/>
          </p:nvSpPr>
          <p:spPr>
            <a:xfrm>
              <a:off x="979796" y="3354063"/>
              <a:ext cx="3485499" cy="270880"/>
            </a:xfrm>
            <a:custGeom>
              <a:avLst/>
              <a:pathLst>
                <a:path w="3485499" h="270880">
                  <a:moveTo>
                    <a:pt x="0" y="0"/>
                  </a:moveTo>
                  <a:lnTo>
                    <a:pt x="139419" y="30097"/>
                  </a:lnTo>
                  <a:lnTo>
                    <a:pt x="278839" y="0"/>
                  </a:lnTo>
                  <a:lnTo>
                    <a:pt x="418259" y="60195"/>
                  </a:lnTo>
                  <a:lnTo>
                    <a:pt x="557679" y="90293"/>
                  </a:lnTo>
                  <a:lnTo>
                    <a:pt x="697099" y="60195"/>
                  </a:lnTo>
                  <a:lnTo>
                    <a:pt x="836519" y="90293"/>
                  </a:lnTo>
                  <a:lnTo>
                    <a:pt x="975939" y="90293"/>
                  </a:lnTo>
                  <a:lnTo>
                    <a:pt x="1115359" y="150489"/>
                  </a:lnTo>
                  <a:lnTo>
                    <a:pt x="1254779" y="180587"/>
                  </a:lnTo>
                  <a:lnTo>
                    <a:pt x="1394199" y="210685"/>
                  </a:lnTo>
                  <a:lnTo>
                    <a:pt x="1533619" y="210685"/>
                  </a:lnTo>
                  <a:lnTo>
                    <a:pt x="1673039" y="210685"/>
                  </a:lnTo>
                  <a:lnTo>
                    <a:pt x="1812459" y="210685"/>
                  </a:lnTo>
                  <a:lnTo>
                    <a:pt x="1951879" y="240783"/>
                  </a:lnTo>
                  <a:lnTo>
                    <a:pt x="2091299" y="240783"/>
                  </a:lnTo>
                  <a:lnTo>
                    <a:pt x="2230719" y="240783"/>
                  </a:lnTo>
                  <a:lnTo>
                    <a:pt x="2370139" y="240783"/>
                  </a:lnTo>
                  <a:lnTo>
                    <a:pt x="2509559" y="270880"/>
                  </a:lnTo>
                  <a:lnTo>
                    <a:pt x="2648979" y="270880"/>
                  </a:lnTo>
                  <a:lnTo>
                    <a:pt x="2788399" y="240783"/>
                  </a:lnTo>
                  <a:lnTo>
                    <a:pt x="2927819" y="210685"/>
                  </a:lnTo>
                  <a:lnTo>
                    <a:pt x="3067239" y="210685"/>
                  </a:lnTo>
                  <a:lnTo>
                    <a:pt x="3206659" y="210685"/>
                  </a:lnTo>
                  <a:lnTo>
                    <a:pt x="3346079" y="240783"/>
                  </a:lnTo>
                  <a:lnTo>
                    <a:pt x="3485499" y="240783"/>
                  </a:lnTo>
                </a:path>
              </a:pathLst>
            </a:custGeom>
            <a:ln w="27101" cap="flat">
              <a:solidFill>
                <a:srgbClr val="1CABE2">
                  <a:alpha val="80000"/>
                </a:srgbClr>
              </a:solidFill>
              <a:prstDash val="solid"/>
              <a:round/>
            </a:ln>
          </p:spPr>
          <p:txBody>
            <a:bodyPr/>
            <a:lstStyle/>
            <a:p/>
          </p:txBody>
        </p:sp>
        <p:sp>
          <p:nvSpPr>
            <p:cNvPr id="22" name="pl22"/>
            <p:cNvSpPr/>
            <p:nvPr/>
          </p:nvSpPr>
          <p:spPr>
            <a:xfrm>
              <a:off x="979796" y="3444357"/>
              <a:ext cx="3485499" cy="270880"/>
            </a:xfrm>
            <a:custGeom>
              <a:avLst/>
              <a:pathLst>
                <a:path w="3485499" h="270880">
                  <a:moveTo>
                    <a:pt x="0" y="0"/>
                  </a:moveTo>
                  <a:lnTo>
                    <a:pt x="139419" y="30097"/>
                  </a:lnTo>
                  <a:lnTo>
                    <a:pt x="278839" y="0"/>
                  </a:lnTo>
                  <a:lnTo>
                    <a:pt x="418259" y="30097"/>
                  </a:lnTo>
                  <a:lnTo>
                    <a:pt x="557679" y="60195"/>
                  </a:lnTo>
                  <a:lnTo>
                    <a:pt x="697099" y="60195"/>
                  </a:lnTo>
                  <a:lnTo>
                    <a:pt x="836519" y="90293"/>
                  </a:lnTo>
                  <a:lnTo>
                    <a:pt x="975939" y="120391"/>
                  </a:lnTo>
                  <a:lnTo>
                    <a:pt x="1115359" y="180587"/>
                  </a:lnTo>
                  <a:lnTo>
                    <a:pt x="1254779" y="240783"/>
                  </a:lnTo>
                  <a:lnTo>
                    <a:pt x="1394199" y="240783"/>
                  </a:lnTo>
                  <a:lnTo>
                    <a:pt x="1533619" y="240783"/>
                  </a:lnTo>
                  <a:lnTo>
                    <a:pt x="1673039" y="270880"/>
                  </a:lnTo>
                  <a:lnTo>
                    <a:pt x="1812459" y="210685"/>
                  </a:lnTo>
                  <a:lnTo>
                    <a:pt x="1951879" y="240783"/>
                  </a:lnTo>
                  <a:lnTo>
                    <a:pt x="2091299" y="240783"/>
                  </a:lnTo>
                  <a:lnTo>
                    <a:pt x="2230719" y="240783"/>
                  </a:lnTo>
                  <a:lnTo>
                    <a:pt x="2370139" y="240783"/>
                  </a:lnTo>
                  <a:lnTo>
                    <a:pt x="2509559" y="240783"/>
                  </a:lnTo>
                  <a:lnTo>
                    <a:pt x="2648979" y="240783"/>
                  </a:lnTo>
                  <a:lnTo>
                    <a:pt x="2788399" y="240783"/>
                  </a:lnTo>
                  <a:lnTo>
                    <a:pt x="2927819" y="210685"/>
                  </a:lnTo>
                  <a:lnTo>
                    <a:pt x="3067239" y="240783"/>
                  </a:lnTo>
                  <a:lnTo>
                    <a:pt x="3206659" y="210685"/>
                  </a:lnTo>
                  <a:lnTo>
                    <a:pt x="3346079" y="210685"/>
                  </a:lnTo>
                  <a:lnTo>
                    <a:pt x="3485499" y="240783"/>
                  </a:lnTo>
                </a:path>
              </a:pathLst>
            </a:custGeom>
            <a:ln w="27101" cap="flat">
              <a:solidFill>
                <a:srgbClr val="00833D">
                  <a:alpha val="80000"/>
                </a:srgbClr>
              </a:solidFill>
              <a:prstDash val="solid"/>
              <a:round/>
            </a:ln>
          </p:spPr>
          <p:txBody>
            <a:bodyPr/>
            <a:lstStyle/>
            <a:p/>
          </p:txBody>
        </p:sp>
        <p:sp>
          <p:nvSpPr>
            <p:cNvPr id="23" name="pl23"/>
            <p:cNvSpPr/>
            <p:nvPr/>
          </p:nvSpPr>
          <p:spPr>
            <a:xfrm>
              <a:off x="979796" y="2180245"/>
              <a:ext cx="3485499" cy="1474796"/>
            </a:xfrm>
            <a:custGeom>
              <a:avLst/>
              <a:pathLst>
                <a:path w="3485499" h="1474796">
                  <a:moveTo>
                    <a:pt x="0" y="391272"/>
                  </a:moveTo>
                  <a:lnTo>
                    <a:pt x="139419" y="0"/>
                  </a:lnTo>
                  <a:lnTo>
                    <a:pt x="278839" y="1234013"/>
                  </a:lnTo>
                  <a:lnTo>
                    <a:pt x="418259" y="842740"/>
                  </a:lnTo>
                  <a:lnTo>
                    <a:pt x="557679" y="1264111"/>
                  </a:lnTo>
                  <a:lnTo>
                    <a:pt x="697099" y="1173817"/>
                  </a:lnTo>
                  <a:lnTo>
                    <a:pt x="836519" y="1023328"/>
                  </a:lnTo>
                  <a:lnTo>
                    <a:pt x="975939" y="1384502"/>
                  </a:lnTo>
                  <a:lnTo>
                    <a:pt x="1115359" y="1444698"/>
                  </a:lnTo>
                  <a:lnTo>
                    <a:pt x="1254779" y="1474796"/>
                  </a:lnTo>
                  <a:lnTo>
                    <a:pt x="1394199" y="1414600"/>
                  </a:lnTo>
                  <a:lnTo>
                    <a:pt x="1533619" y="1203915"/>
                  </a:lnTo>
                  <a:lnTo>
                    <a:pt x="1673039" y="1023328"/>
                  </a:lnTo>
                  <a:lnTo>
                    <a:pt x="1812459" y="993230"/>
                  </a:lnTo>
                  <a:lnTo>
                    <a:pt x="1951879" y="963132"/>
                  </a:lnTo>
                  <a:lnTo>
                    <a:pt x="2091299" y="1234013"/>
                  </a:lnTo>
                  <a:lnTo>
                    <a:pt x="2230719" y="1023328"/>
                  </a:lnTo>
                  <a:lnTo>
                    <a:pt x="2370139" y="1023328"/>
                  </a:lnTo>
                  <a:lnTo>
                    <a:pt x="2509559" y="1083523"/>
                  </a:lnTo>
                  <a:lnTo>
                    <a:pt x="2648979" y="1023328"/>
                  </a:lnTo>
                  <a:lnTo>
                    <a:pt x="2788399" y="1113621"/>
                  </a:lnTo>
                  <a:lnTo>
                    <a:pt x="2927819" y="1234013"/>
                  </a:lnTo>
                  <a:lnTo>
                    <a:pt x="3067239" y="1264111"/>
                  </a:lnTo>
                  <a:lnTo>
                    <a:pt x="3206659" y="1173817"/>
                  </a:lnTo>
                  <a:lnTo>
                    <a:pt x="3346079" y="1173817"/>
                  </a:lnTo>
                  <a:lnTo>
                    <a:pt x="3485499" y="1173817"/>
                  </a:lnTo>
                </a:path>
              </a:pathLst>
            </a:custGeom>
            <a:ln w="43362" cap="flat">
              <a:solidFill>
                <a:srgbClr val="000000">
                  <a:alpha val="100000"/>
                </a:srgbClr>
              </a:solidFill>
              <a:prstDash val="solid"/>
              <a:round/>
            </a:ln>
          </p:spPr>
          <p:txBody>
            <a:bodyPr/>
            <a:lstStyle/>
            <a:p/>
          </p:txBody>
        </p:sp>
        <p:sp>
          <p:nvSpPr>
            <p:cNvPr id="24" name="pl24"/>
            <p:cNvSpPr/>
            <p:nvPr/>
          </p:nvSpPr>
          <p:spPr>
            <a:xfrm>
              <a:off x="979796" y="2180245"/>
              <a:ext cx="3485499" cy="1474796"/>
            </a:xfrm>
            <a:custGeom>
              <a:avLst/>
              <a:pathLst>
                <a:path w="3485499" h="1474796">
                  <a:moveTo>
                    <a:pt x="0" y="391272"/>
                  </a:moveTo>
                  <a:lnTo>
                    <a:pt x="139419" y="0"/>
                  </a:lnTo>
                  <a:lnTo>
                    <a:pt x="278839" y="1234013"/>
                  </a:lnTo>
                  <a:lnTo>
                    <a:pt x="418259" y="842740"/>
                  </a:lnTo>
                  <a:lnTo>
                    <a:pt x="557679" y="1264111"/>
                  </a:lnTo>
                  <a:lnTo>
                    <a:pt x="697099" y="1173817"/>
                  </a:lnTo>
                  <a:lnTo>
                    <a:pt x="836519" y="1023328"/>
                  </a:lnTo>
                  <a:lnTo>
                    <a:pt x="975939" y="1384502"/>
                  </a:lnTo>
                  <a:lnTo>
                    <a:pt x="1115359" y="1444698"/>
                  </a:lnTo>
                  <a:lnTo>
                    <a:pt x="1254779" y="1474796"/>
                  </a:lnTo>
                  <a:lnTo>
                    <a:pt x="1394199" y="1414600"/>
                  </a:lnTo>
                  <a:lnTo>
                    <a:pt x="1533619" y="1203915"/>
                  </a:lnTo>
                  <a:lnTo>
                    <a:pt x="1673039" y="1023328"/>
                  </a:lnTo>
                  <a:lnTo>
                    <a:pt x="1812459" y="993230"/>
                  </a:lnTo>
                  <a:lnTo>
                    <a:pt x="1951879" y="963132"/>
                  </a:lnTo>
                  <a:lnTo>
                    <a:pt x="2091299" y="1234013"/>
                  </a:lnTo>
                  <a:lnTo>
                    <a:pt x="2230719" y="1023328"/>
                  </a:lnTo>
                  <a:lnTo>
                    <a:pt x="2370139" y="1023328"/>
                  </a:lnTo>
                  <a:lnTo>
                    <a:pt x="2509559" y="1083523"/>
                  </a:lnTo>
                  <a:lnTo>
                    <a:pt x="2648979" y="1023328"/>
                  </a:lnTo>
                  <a:lnTo>
                    <a:pt x="2788399" y="1113621"/>
                  </a:lnTo>
                  <a:lnTo>
                    <a:pt x="2927819" y="1234013"/>
                  </a:lnTo>
                  <a:lnTo>
                    <a:pt x="3067239" y="1264111"/>
                  </a:lnTo>
                  <a:lnTo>
                    <a:pt x="3206659" y="1173817"/>
                  </a:lnTo>
                  <a:lnTo>
                    <a:pt x="3346079" y="1173817"/>
                  </a:lnTo>
                  <a:lnTo>
                    <a:pt x="3485499" y="1173817"/>
                  </a:lnTo>
                </a:path>
              </a:pathLst>
            </a:custGeom>
            <a:ln w="27101" cap="flat">
              <a:solidFill>
                <a:srgbClr val="0058AB">
                  <a:alpha val="100000"/>
                </a:srgbClr>
              </a:solidFill>
              <a:prstDash val="solid"/>
              <a:round/>
            </a:ln>
          </p:spPr>
          <p:txBody>
            <a:bodyPr/>
            <a:lstStyle/>
            <a:p/>
          </p:txBody>
        </p:sp>
        <p:sp>
          <p:nvSpPr>
            <p:cNvPr id="25" name="pl25"/>
            <p:cNvSpPr/>
            <p:nvPr/>
          </p:nvSpPr>
          <p:spPr>
            <a:xfrm>
              <a:off x="805521" y="374533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2481224"/>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3263769"/>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3504552"/>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3323965"/>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3113280"/>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3263769"/>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263769"/>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93172" y="241465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23526" y="244343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39</a:t>
              </a:r>
            </a:p>
          </p:txBody>
        </p:sp>
        <p:sp>
          <p:nvSpPr>
            <p:cNvPr id="35" name="pg35"/>
            <p:cNvSpPr/>
            <p:nvPr/>
          </p:nvSpPr>
          <p:spPr>
            <a:xfrm>
              <a:off x="1590272" y="319720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626" y="322597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7" name="pg37"/>
            <p:cNvSpPr/>
            <p:nvPr/>
          </p:nvSpPr>
          <p:spPr>
            <a:xfrm>
              <a:off x="2315507" y="34379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45861" y="346809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9" name="pg39"/>
            <p:cNvSpPr/>
            <p:nvPr/>
          </p:nvSpPr>
          <p:spPr>
            <a:xfrm>
              <a:off x="2984472" y="32573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14825" y="328745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1" name="pg41"/>
            <p:cNvSpPr/>
            <p:nvPr/>
          </p:nvSpPr>
          <p:spPr>
            <a:xfrm>
              <a:off x="3542152" y="30467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72505" y="307553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3" name="pg43"/>
            <p:cNvSpPr/>
            <p:nvPr/>
          </p:nvSpPr>
          <p:spPr>
            <a:xfrm>
              <a:off x="4239252" y="319720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9605" y="322597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5" name="pg45"/>
            <p:cNvSpPr/>
            <p:nvPr/>
          </p:nvSpPr>
          <p:spPr>
            <a:xfrm>
              <a:off x="4378672" y="319720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9025" y="322597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7" name="tx47"/>
            <p:cNvSpPr/>
            <p:nvPr/>
          </p:nvSpPr>
          <p:spPr>
            <a:xfrm>
              <a:off x="4525585" y="35557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6460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9" name="tx49"/>
            <p:cNvSpPr/>
            <p:nvPr/>
          </p:nvSpPr>
          <p:spPr>
            <a:xfrm>
              <a:off x="577692" y="4605577"/>
              <a:ext cx="165199"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a:off x="679323" y="37026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79970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a:off x="615755" y="189682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34454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34454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71252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47497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611639" y="6120905"/>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66" name="tx66"/>
            <p:cNvSpPr/>
            <p:nvPr/>
          </p:nvSpPr>
          <p:spPr>
            <a:xfrm>
              <a:off x="297962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742074"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8" name="tx68"/>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509974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419680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329386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239093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64827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74533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84239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93946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691909"/>
              <a:ext cx="3485499" cy="2468026"/>
            </a:xfrm>
            <a:custGeom>
              <a:avLst/>
              <a:pathLst>
                <a:path w="3485499" h="2468026">
                  <a:moveTo>
                    <a:pt x="0" y="2468026"/>
                  </a:moveTo>
                  <a:lnTo>
                    <a:pt x="139419" y="0"/>
                  </a:lnTo>
                  <a:lnTo>
                    <a:pt x="278839" y="722349"/>
                  </a:lnTo>
                  <a:lnTo>
                    <a:pt x="418259" y="1053425"/>
                  </a:lnTo>
                  <a:lnTo>
                    <a:pt x="557679" y="1023328"/>
                  </a:lnTo>
                  <a:lnTo>
                    <a:pt x="697099" y="963132"/>
                  </a:lnTo>
                  <a:lnTo>
                    <a:pt x="836519" y="1264111"/>
                  </a:lnTo>
                  <a:lnTo>
                    <a:pt x="975939" y="902936"/>
                  </a:lnTo>
                  <a:lnTo>
                    <a:pt x="1115359" y="662153"/>
                  </a:lnTo>
                  <a:lnTo>
                    <a:pt x="1254779" y="421370"/>
                  </a:lnTo>
                  <a:lnTo>
                    <a:pt x="1394199" y="993230"/>
                  </a:lnTo>
                  <a:lnTo>
                    <a:pt x="1533619" y="722349"/>
                  </a:lnTo>
                  <a:lnTo>
                    <a:pt x="1673039" y="451468"/>
                  </a:lnTo>
                  <a:lnTo>
                    <a:pt x="1812459" y="481566"/>
                  </a:lnTo>
                  <a:lnTo>
                    <a:pt x="1951879" y="481566"/>
                  </a:lnTo>
                  <a:lnTo>
                    <a:pt x="2091299" y="421370"/>
                  </a:lnTo>
                  <a:lnTo>
                    <a:pt x="2230719" y="632055"/>
                  </a:lnTo>
                  <a:lnTo>
                    <a:pt x="2370139" y="632055"/>
                  </a:lnTo>
                  <a:lnTo>
                    <a:pt x="2509559" y="632055"/>
                  </a:lnTo>
                  <a:lnTo>
                    <a:pt x="2648979" y="722349"/>
                  </a:lnTo>
                  <a:lnTo>
                    <a:pt x="2788399" y="812642"/>
                  </a:lnTo>
                  <a:lnTo>
                    <a:pt x="2927819" y="692251"/>
                  </a:lnTo>
                  <a:lnTo>
                    <a:pt x="3067239" y="571859"/>
                  </a:lnTo>
                  <a:lnTo>
                    <a:pt x="3206659" y="752447"/>
                  </a:lnTo>
                  <a:lnTo>
                    <a:pt x="3346079" y="752447"/>
                  </a:lnTo>
                  <a:lnTo>
                    <a:pt x="3485499" y="752447"/>
                  </a:lnTo>
                </a:path>
              </a:pathLst>
            </a:custGeom>
            <a:ln w="27101" cap="flat">
              <a:solidFill>
                <a:srgbClr val="0058AB">
                  <a:alpha val="80000"/>
                </a:srgbClr>
              </a:solidFill>
              <a:prstDash val="solid"/>
              <a:round/>
            </a:ln>
          </p:spPr>
          <p:txBody>
            <a:bodyPr/>
            <a:lstStyle/>
            <a:p/>
          </p:txBody>
        </p:sp>
        <p:sp>
          <p:nvSpPr>
            <p:cNvPr id="85" name="pl85"/>
            <p:cNvSpPr/>
            <p:nvPr/>
          </p:nvSpPr>
          <p:spPr>
            <a:xfrm>
              <a:off x="5345047" y="3323965"/>
              <a:ext cx="3485499" cy="270880"/>
            </a:xfrm>
            <a:custGeom>
              <a:avLst/>
              <a:pathLst>
                <a:path w="3485499" h="270880">
                  <a:moveTo>
                    <a:pt x="0" y="0"/>
                  </a:moveTo>
                  <a:lnTo>
                    <a:pt x="139419" y="30097"/>
                  </a:lnTo>
                  <a:lnTo>
                    <a:pt x="278839" y="30097"/>
                  </a:lnTo>
                  <a:lnTo>
                    <a:pt x="418259" y="60195"/>
                  </a:lnTo>
                  <a:lnTo>
                    <a:pt x="557679" y="90293"/>
                  </a:lnTo>
                  <a:lnTo>
                    <a:pt x="697099" y="90293"/>
                  </a:lnTo>
                  <a:lnTo>
                    <a:pt x="836519" y="120391"/>
                  </a:lnTo>
                  <a:lnTo>
                    <a:pt x="975939" y="150489"/>
                  </a:lnTo>
                  <a:lnTo>
                    <a:pt x="1115359" y="180587"/>
                  </a:lnTo>
                  <a:lnTo>
                    <a:pt x="1254779" y="210685"/>
                  </a:lnTo>
                  <a:lnTo>
                    <a:pt x="1394199" y="240783"/>
                  </a:lnTo>
                  <a:lnTo>
                    <a:pt x="1533619" y="240783"/>
                  </a:lnTo>
                  <a:lnTo>
                    <a:pt x="1673039" y="240783"/>
                  </a:lnTo>
                  <a:lnTo>
                    <a:pt x="1812459" y="240783"/>
                  </a:lnTo>
                  <a:lnTo>
                    <a:pt x="1951879" y="240783"/>
                  </a:lnTo>
                  <a:lnTo>
                    <a:pt x="2091299" y="270880"/>
                  </a:lnTo>
                  <a:lnTo>
                    <a:pt x="2230719" y="240783"/>
                  </a:lnTo>
                  <a:lnTo>
                    <a:pt x="2370139" y="240783"/>
                  </a:lnTo>
                  <a:lnTo>
                    <a:pt x="2509559" y="270880"/>
                  </a:lnTo>
                  <a:lnTo>
                    <a:pt x="2648979" y="270880"/>
                  </a:lnTo>
                  <a:lnTo>
                    <a:pt x="2788399" y="270880"/>
                  </a:lnTo>
                  <a:lnTo>
                    <a:pt x="2927819" y="240783"/>
                  </a:lnTo>
                  <a:lnTo>
                    <a:pt x="3067239" y="210685"/>
                  </a:lnTo>
                  <a:lnTo>
                    <a:pt x="3206659" y="210685"/>
                  </a:lnTo>
                  <a:lnTo>
                    <a:pt x="3346079" y="240783"/>
                  </a:lnTo>
                  <a:lnTo>
                    <a:pt x="3485499" y="240783"/>
                  </a:lnTo>
                </a:path>
              </a:pathLst>
            </a:custGeom>
            <a:ln w="27101" cap="flat">
              <a:solidFill>
                <a:srgbClr val="1CABE2">
                  <a:alpha val="80000"/>
                </a:srgbClr>
              </a:solidFill>
              <a:prstDash val="solid"/>
              <a:round/>
            </a:ln>
          </p:spPr>
          <p:txBody>
            <a:bodyPr/>
            <a:lstStyle/>
            <a:p/>
          </p:txBody>
        </p:sp>
        <p:sp>
          <p:nvSpPr>
            <p:cNvPr id="86" name="pl86"/>
            <p:cNvSpPr/>
            <p:nvPr/>
          </p:nvSpPr>
          <p:spPr>
            <a:xfrm>
              <a:off x="5345047" y="3444357"/>
              <a:ext cx="3485499" cy="300978"/>
            </a:xfrm>
            <a:custGeom>
              <a:avLst/>
              <a:pathLst>
                <a:path w="3485499" h="300978">
                  <a:moveTo>
                    <a:pt x="0" y="0"/>
                  </a:moveTo>
                  <a:lnTo>
                    <a:pt x="139419" y="30097"/>
                  </a:lnTo>
                  <a:lnTo>
                    <a:pt x="278839" y="60195"/>
                  </a:lnTo>
                  <a:lnTo>
                    <a:pt x="418259" y="30097"/>
                  </a:lnTo>
                  <a:lnTo>
                    <a:pt x="557679" y="90293"/>
                  </a:lnTo>
                  <a:lnTo>
                    <a:pt x="697099" y="90293"/>
                  </a:lnTo>
                  <a:lnTo>
                    <a:pt x="836519" y="150489"/>
                  </a:lnTo>
                  <a:lnTo>
                    <a:pt x="975939" y="120391"/>
                  </a:lnTo>
                  <a:lnTo>
                    <a:pt x="1115359" y="180587"/>
                  </a:lnTo>
                  <a:lnTo>
                    <a:pt x="1254779" y="210685"/>
                  </a:lnTo>
                  <a:lnTo>
                    <a:pt x="1394199" y="240783"/>
                  </a:lnTo>
                  <a:lnTo>
                    <a:pt x="1533619" y="240783"/>
                  </a:lnTo>
                  <a:lnTo>
                    <a:pt x="1673039" y="210685"/>
                  </a:lnTo>
                  <a:lnTo>
                    <a:pt x="1812459" y="240783"/>
                  </a:lnTo>
                  <a:lnTo>
                    <a:pt x="1951879" y="240783"/>
                  </a:lnTo>
                  <a:lnTo>
                    <a:pt x="2091299" y="270880"/>
                  </a:lnTo>
                  <a:lnTo>
                    <a:pt x="2230719" y="270880"/>
                  </a:lnTo>
                  <a:lnTo>
                    <a:pt x="2370139" y="270880"/>
                  </a:lnTo>
                  <a:lnTo>
                    <a:pt x="2509559" y="300978"/>
                  </a:lnTo>
                  <a:lnTo>
                    <a:pt x="2648979" y="270880"/>
                  </a:lnTo>
                  <a:lnTo>
                    <a:pt x="2788399" y="240783"/>
                  </a:lnTo>
                  <a:lnTo>
                    <a:pt x="2927819" y="270880"/>
                  </a:lnTo>
                  <a:lnTo>
                    <a:pt x="3067239" y="240783"/>
                  </a:lnTo>
                  <a:lnTo>
                    <a:pt x="3206659" y="210685"/>
                  </a:lnTo>
                  <a:lnTo>
                    <a:pt x="3346079" y="270880"/>
                  </a:lnTo>
                  <a:lnTo>
                    <a:pt x="3485499" y="240783"/>
                  </a:lnTo>
                </a:path>
              </a:pathLst>
            </a:custGeom>
            <a:ln w="27101" cap="flat">
              <a:solidFill>
                <a:srgbClr val="00833D">
                  <a:alpha val="80000"/>
                </a:srgbClr>
              </a:solidFill>
              <a:prstDash val="solid"/>
              <a:round/>
            </a:ln>
          </p:spPr>
          <p:txBody>
            <a:bodyPr/>
            <a:lstStyle/>
            <a:p/>
          </p:txBody>
        </p:sp>
        <p:sp>
          <p:nvSpPr>
            <p:cNvPr id="87" name="pl87"/>
            <p:cNvSpPr/>
            <p:nvPr/>
          </p:nvSpPr>
          <p:spPr>
            <a:xfrm>
              <a:off x="5345047" y="2691909"/>
              <a:ext cx="3485499" cy="2468026"/>
            </a:xfrm>
            <a:custGeom>
              <a:avLst/>
              <a:pathLst>
                <a:path w="3485499" h="2468026">
                  <a:moveTo>
                    <a:pt x="0" y="2468026"/>
                  </a:moveTo>
                  <a:lnTo>
                    <a:pt x="139419" y="0"/>
                  </a:lnTo>
                  <a:lnTo>
                    <a:pt x="278839" y="722349"/>
                  </a:lnTo>
                  <a:lnTo>
                    <a:pt x="418259" y="1053425"/>
                  </a:lnTo>
                  <a:lnTo>
                    <a:pt x="557679" y="1023328"/>
                  </a:lnTo>
                  <a:lnTo>
                    <a:pt x="697099" y="963132"/>
                  </a:lnTo>
                  <a:lnTo>
                    <a:pt x="836519" y="1264111"/>
                  </a:lnTo>
                  <a:lnTo>
                    <a:pt x="975939" y="902936"/>
                  </a:lnTo>
                  <a:lnTo>
                    <a:pt x="1115359" y="662153"/>
                  </a:lnTo>
                  <a:lnTo>
                    <a:pt x="1254779" y="421370"/>
                  </a:lnTo>
                  <a:lnTo>
                    <a:pt x="1394199" y="993230"/>
                  </a:lnTo>
                  <a:lnTo>
                    <a:pt x="1533619" y="722349"/>
                  </a:lnTo>
                  <a:lnTo>
                    <a:pt x="1673039" y="451468"/>
                  </a:lnTo>
                  <a:lnTo>
                    <a:pt x="1812459" y="481566"/>
                  </a:lnTo>
                  <a:lnTo>
                    <a:pt x="1951879" y="481566"/>
                  </a:lnTo>
                  <a:lnTo>
                    <a:pt x="2091299" y="421370"/>
                  </a:lnTo>
                  <a:lnTo>
                    <a:pt x="2230719" y="632055"/>
                  </a:lnTo>
                  <a:lnTo>
                    <a:pt x="2370139" y="632055"/>
                  </a:lnTo>
                  <a:lnTo>
                    <a:pt x="2509559" y="632055"/>
                  </a:lnTo>
                  <a:lnTo>
                    <a:pt x="2648979" y="722349"/>
                  </a:lnTo>
                  <a:lnTo>
                    <a:pt x="2788399" y="812642"/>
                  </a:lnTo>
                  <a:lnTo>
                    <a:pt x="2927819" y="692251"/>
                  </a:lnTo>
                  <a:lnTo>
                    <a:pt x="3067239" y="571859"/>
                  </a:lnTo>
                  <a:lnTo>
                    <a:pt x="3206659" y="752447"/>
                  </a:lnTo>
                  <a:lnTo>
                    <a:pt x="3346079" y="752447"/>
                  </a:lnTo>
                  <a:lnTo>
                    <a:pt x="3485499" y="752447"/>
                  </a:lnTo>
                </a:path>
              </a:pathLst>
            </a:custGeom>
            <a:ln w="43362" cap="flat">
              <a:solidFill>
                <a:srgbClr val="000000">
                  <a:alpha val="100000"/>
                </a:srgbClr>
              </a:solidFill>
              <a:prstDash val="solid"/>
              <a:round/>
            </a:ln>
          </p:spPr>
          <p:txBody>
            <a:bodyPr/>
            <a:lstStyle/>
            <a:p/>
          </p:txBody>
        </p:sp>
        <p:sp>
          <p:nvSpPr>
            <p:cNvPr id="88" name="pl88"/>
            <p:cNvSpPr/>
            <p:nvPr/>
          </p:nvSpPr>
          <p:spPr>
            <a:xfrm>
              <a:off x="5345047" y="2691909"/>
              <a:ext cx="3485499" cy="2468026"/>
            </a:xfrm>
            <a:custGeom>
              <a:avLst/>
              <a:pathLst>
                <a:path w="3485499" h="2468026">
                  <a:moveTo>
                    <a:pt x="0" y="2468026"/>
                  </a:moveTo>
                  <a:lnTo>
                    <a:pt x="139419" y="0"/>
                  </a:lnTo>
                  <a:lnTo>
                    <a:pt x="278839" y="722349"/>
                  </a:lnTo>
                  <a:lnTo>
                    <a:pt x="418259" y="1053425"/>
                  </a:lnTo>
                  <a:lnTo>
                    <a:pt x="557679" y="1023328"/>
                  </a:lnTo>
                  <a:lnTo>
                    <a:pt x="697099" y="963132"/>
                  </a:lnTo>
                  <a:lnTo>
                    <a:pt x="836519" y="1264111"/>
                  </a:lnTo>
                  <a:lnTo>
                    <a:pt x="975939" y="902936"/>
                  </a:lnTo>
                  <a:lnTo>
                    <a:pt x="1115359" y="662153"/>
                  </a:lnTo>
                  <a:lnTo>
                    <a:pt x="1254779" y="421370"/>
                  </a:lnTo>
                  <a:lnTo>
                    <a:pt x="1394199" y="993230"/>
                  </a:lnTo>
                  <a:lnTo>
                    <a:pt x="1533619" y="722349"/>
                  </a:lnTo>
                  <a:lnTo>
                    <a:pt x="1673039" y="451468"/>
                  </a:lnTo>
                  <a:lnTo>
                    <a:pt x="1812459" y="481566"/>
                  </a:lnTo>
                  <a:lnTo>
                    <a:pt x="1951879" y="481566"/>
                  </a:lnTo>
                  <a:lnTo>
                    <a:pt x="2091299" y="421370"/>
                  </a:lnTo>
                  <a:lnTo>
                    <a:pt x="2230719" y="632055"/>
                  </a:lnTo>
                  <a:lnTo>
                    <a:pt x="2370139" y="632055"/>
                  </a:lnTo>
                  <a:lnTo>
                    <a:pt x="2509559" y="632055"/>
                  </a:lnTo>
                  <a:lnTo>
                    <a:pt x="2648979" y="722349"/>
                  </a:lnTo>
                  <a:lnTo>
                    <a:pt x="2788399" y="812642"/>
                  </a:lnTo>
                  <a:lnTo>
                    <a:pt x="2927819" y="692251"/>
                  </a:lnTo>
                  <a:lnTo>
                    <a:pt x="3067239" y="571859"/>
                  </a:lnTo>
                  <a:lnTo>
                    <a:pt x="3206659" y="752447"/>
                  </a:lnTo>
                  <a:lnTo>
                    <a:pt x="3346079" y="752447"/>
                  </a:lnTo>
                  <a:lnTo>
                    <a:pt x="3485499" y="752447"/>
                  </a:lnTo>
                </a:path>
              </a:pathLst>
            </a:custGeom>
            <a:ln w="27101" cap="flat">
              <a:solidFill>
                <a:srgbClr val="0058AB">
                  <a:alpha val="100000"/>
                </a:srgbClr>
              </a:solidFill>
              <a:prstDash val="solid"/>
              <a:round/>
            </a:ln>
          </p:spPr>
          <p:txBody>
            <a:bodyPr/>
            <a:lstStyle/>
            <a:p/>
          </p:txBody>
        </p:sp>
        <p:sp>
          <p:nvSpPr>
            <p:cNvPr id="89" name="pl89"/>
            <p:cNvSpPr/>
            <p:nvPr/>
          </p:nvSpPr>
          <p:spPr>
            <a:xfrm>
              <a:off x="5170772" y="374533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5069642"/>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3564748"/>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3594846"/>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3022986"/>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3323965"/>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3354063"/>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354063"/>
              <a:ext cx="0" cy="90293"/>
            </a:xfrm>
            <a:custGeom>
              <a:avLst/>
              <a:pathLst>
                <a:path w="0" h="90293">
                  <a:moveTo>
                    <a:pt x="0" y="90293"/>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41577" y="5003076"/>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71930" y="5033430"/>
              <a:ext cx="14623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-47</a:t>
              </a:r>
            </a:p>
          </p:txBody>
        </p:sp>
        <p:sp>
          <p:nvSpPr>
            <p:cNvPr id="99" name="pg99"/>
            <p:cNvSpPr/>
            <p:nvPr/>
          </p:nvSpPr>
          <p:spPr>
            <a:xfrm>
              <a:off x="5983658" y="34981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4012" y="352695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668075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11112" y="355833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7349723" y="295642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80076" y="298647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5" name="pg105"/>
            <p:cNvSpPr/>
            <p:nvPr/>
          </p:nvSpPr>
          <p:spPr>
            <a:xfrm>
              <a:off x="7907403" y="32573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37756" y="328745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7" name="pg107"/>
            <p:cNvSpPr/>
            <p:nvPr/>
          </p:nvSpPr>
          <p:spPr>
            <a:xfrm>
              <a:off x="8604503" y="32874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4856" y="331631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9" name="pg109"/>
            <p:cNvSpPr/>
            <p:nvPr/>
          </p:nvSpPr>
          <p:spPr>
            <a:xfrm>
              <a:off x="8743923" y="32874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4276" y="331631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1" name="tx111"/>
            <p:cNvSpPr/>
            <p:nvPr/>
          </p:nvSpPr>
          <p:spPr>
            <a:xfrm>
              <a:off x="8890836" y="35243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6460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3" name="tx113"/>
            <p:cNvSpPr/>
            <p:nvPr/>
          </p:nvSpPr>
          <p:spPr>
            <a:xfrm>
              <a:off x="4942943" y="4605577"/>
              <a:ext cx="165199"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5044574" y="37026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79970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6" name="tx116"/>
            <p:cNvSpPr/>
            <p:nvPr/>
          </p:nvSpPr>
          <p:spPr>
            <a:xfrm>
              <a:off x="4981006" y="189682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70979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70979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707777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84022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76890" y="6120905"/>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130" name="tx130"/>
            <p:cNvSpPr/>
            <p:nvPr/>
          </p:nvSpPr>
          <p:spPr>
            <a:xfrm>
              <a:off x="734487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8107325"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2" name="tx132"/>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13% of children who received DTP1 did not receive DTP3 (left), and 10% of children who received DTP1 did not receive MCV1 (right).
The high DTP drop-out rate implies poor ability to provide a complete series of vaccines early in life. The medium DTP-MCV drop-out rate implies moderate retention in immunization programmes and ability to provide a full course of vaccines in infancy (up to one year).
In 2025, Marshall Islands DTP drop-out was higher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high (13%) and DTP1-MCV1 drop-out was moderate (10%) in Marshall Islands, indicating poor ability to deliver the primary series early on, but moderate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61211"/>
            </a:xfrm>
            <a:custGeom>
              <a:avLst/>
              <a:pathLst>
                <a:path w="2135265" h="161211">
                  <a:moveTo>
                    <a:pt x="0" y="84848"/>
                  </a:moveTo>
                  <a:lnTo>
                    <a:pt x="85410" y="0"/>
                  </a:lnTo>
                  <a:lnTo>
                    <a:pt x="170821" y="76363"/>
                  </a:lnTo>
                  <a:lnTo>
                    <a:pt x="256231" y="50909"/>
                  </a:lnTo>
                  <a:lnTo>
                    <a:pt x="341642" y="67878"/>
                  </a:lnTo>
                  <a:lnTo>
                    <a:pt x="427053" y="50909"/>
                  </a:lnTo>
                  <a:lnTo>
                    <a:pt x="512463" y="59393"/>
                  </a:lnTo>
                  <a:lnTo>
                    <a:pt x="597874" y="59393"/>
                  </a:lnTo>
                  <a:lnTo>
                    <a:pt x="683284" y="33939"/>
                  </a:lnTo>
                  <a:lnTo>
                    <a:pt x="768695" y="8484"/>
                  </a:lnTo>
                  <a:lnTo>
                    <a:pt x="854106" y="0"/>
                  </a:lnTo>
                  <a:lnTo>
                    <a:pt x="939516" y="161211"/>
                  </a:lnTo>
                  <a:lnTo>
                    <a:pt x="1024927" y="16969"/>
                  </a:lnTo>
                  <a:lnTo>
                    <a:pt x="1110337" y="50909"/>
                  </a:lnTo>
                  <a:lnTo>
                    <a:pt x="1195748" y="84848"/>
                  </a:lnTo>
                  <a:lnTo>
                    <a:pt x="1281159" y="0"/>
                  </a:lnTo>
                  <a:lnTo>
                    <a:pt x="1366569" y="42424"/>
                  </a:lnTo>
                  <a:lnTo>
                    <a:pt x="1451980" y="59393"/>
                  </a:lnTo>
                  <a:lnTo>
                    <a:pt x="1537390" y="8484"/>
                  </a:lnTo>
                  <a:lnTo>
                    <a:pt x="1622801" y="84848"/>
                  </a:lnTo>
                  <a:lnTo>
                    <a:pt x="1708212" y="67878"/>
                  </a:lnTo>
                  <a:lnTo>
                    <a:pt x="1793622" y="135757"/>
                  </a:lnTo>
                  <a:lnTo>
                    <a:pt x="1879033" y="33939"/>
                  </a:lnTo>
                  <a:lnTo>
                    <a:pt x="1964443" y="0"/>
                  </a:lnTo>
                  <a:lnTo>
                    <a:pt x="2049854" y="152727"/>
                  </a:lnTo>
                  <a:lnTo>
                    <a:pt x="2135265" y="152727"/>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1" name="tx51"/>
            <p:cNvSpPr/>
            <p:nvPr/>
          </p:nvSpPr>
          <p:spPr>
            <a:xfrm>
              <a:off x="3223926" y="200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2" name="tx52"/>
            <p:cNvSpPr/>
            <p:nvPr/>
          </p:nvSpPr>
          <p:spPr>
            <a:xfrm>
              <a:off x="262464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3" name="tx53"/>
            <p:cNvSpPr/>
            <p:nvPr/>
          </p:nvSpPr>
          <p:spPr>
            <a:xfrm>
              <a:off x="3051698"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25454"/>
            </a:xfrm>
            <a:custGeom>
              <a:avLst/>
              <a:pathLst>
                <a:path w="854106" h="25454">
                  <a:moveTo>
                    <a:pt x="0" y="25454"/>
                  </a:moveTo>
                  <a:lnTo>
                    <a:pt x="85410" y="25454"/>
                  </a:lnTo>
                  <a:lnTo>
                    <a:pt x="170821" y="16969"/>
                  </a:lnTo>
                  <a:lnTo>
                    <a:pt x="256231" y="8484"/>
                  </a:lnTo>
                  <a:lnTo>
                    <a:pt x="341642" y="16969"/>
                  </a:lnTo>
                  <a:lnTo>
                    <a:pt x="427053" y="8484"/>
                  </a:lnTo>
                  <a:lnTo>
                    <a:pt x="512463" y="16969"/>
                  </a:lnTo>
                  <a:lnTo>
                    <a:pt x="597874" y="16969"/>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6" name="tx86"/>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tx87"/>
            <p:cNvSpPr/>
            <p:nvPr/>
          </p:nvSpPr>
          <p:spPr>
            <a:xfrm>
              <a:off x="262464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tx88"/>
            <p:cNvSpPr/>
            <p:nvPr/>
          </p:nvSpPr>
          <p:spPr>
            <a:xfrm>
              <a:off x="3051698"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824800" y="4807576"/>
              <a:ext cx="1366569" cy="390302"/>
            </a:xfrm>
            <a:custGeom>
              <a:avLst/>
              <a:pathLst>
                <a:path w="1366569" h="390302">
                  <a:moveTo>
                    <a:pt x="0" y="0"/>
                  </a:moveTo>
                  <a:lnTo>
                    <a:pt x="85410" y="390302"/>
                  </a:lnTo>
                  <a:lnTo>
                    <a:pt x="170821" y="237575"/>
                  </a:lnTo>
                  <a:lnTo>
                    <a:pt x="256231" y="93333"/>
                  </a:lnTo>
                  <a:lnTo>
                    <a:pt x="341642" y="161211"/>
                  </a:lnTo>
                  <a:lnTo>
                    <a:pt x="427053" y="229090"/>
                  </a:lnTo>
                  <a:lnTo>
                    <a:pt x="512463" y="254545"/>
                  </a:lnTo>
                  <a:lnTo>
                    <a:pt x="597874" y="279999"/>
                  </a:lnTo>
                  <a:lnTo>
                    <a:pt x="683284" y="212120"/>
                  </a:lnTo>
                  <a:lnTo>
                    <a:pt x="768695" y="246060"/>
                  </a:lnTo>
                  <a:lnTo>
                    <a:pt x="854106" y="93333"/>
                  </a:lnTo>
                  <a:lnTo>
                    <a:pt x="939516" y="118787"/>
                  </a:lnTo>
                  <a:lnTo>
                    <a:pt x="1024927" y="152727"/>
                  </a:lnTo>
                  <a:lnTo>
                    <a:pt x="1110337" y="186666"/>
                  </a:lnTo>
                  <a:lnTo>
                    <a:pt x="1195748" y="229090"/>
                  </a:lnTo>
                  <a:lnTo>
                    <a:pt x="1281159" y="229090"/>
                  </a:lnTo>
                  <a:lnTo>
                    <a:pt x="1366569" y="229090"/>
                  </a:lnTo>
                </a:path>
              </a:pathLst>
            </a:custGeom>
            <a:ln w="27101" cap="flat">
              <a:solidFill>
                <a:srgbClr val="1CABE2">
                  <a:alpha val="100000"/>
                </a:srgbClr>
              </a:solidFill>
              <a:prstDash val="solid"/>
              <a:round/>
            </a:ln>
          </p:spPr>
          <p:txBody>
            <a:bodyPr/>
            <a:lstStyle/>
            <a:p/>
          </p:txBody>
        </p:sp>
        <p:sp>
          <p:nvSpPr>
            <p:cNvPr id="109" name="pt109"/>
            <p:cNvSpPr/>
            <p:nvPr/>
          </p:nvSpPr>
          <p:spPr>
            <a:xfrm>
              <a:off x="1806749"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892160" y="51798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977570" y="50271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062981"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148391" y="495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233802" y="501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319213"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404623" y="506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90034"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575444" y="503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660855"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746266"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831676" y="494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917087"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3002498" y="501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87908" y="501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173319" y="501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tx126"/>
            <p:cNvSpPr/>
            <p:nvPr/>
          </p:nvSpPr>
          <p:spPr>
            <a:xfrm>
              <a:off x="1672870" y="47165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7" name="tx127"/>
            <p:cNvSpPr/>
            <p:nvPr/>
          </p:nvSpPr>
          <p:spPr>
            <a:xfrm>
              <a:off x="3223926" y="494587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8" name="tx128"/>
            <p:cNvSpPr/>
            <p:nvPr/>
          </p:nvSpPr>
          <p:spPr>
            <a:xfrm>
              <a:off x="2624645" y="47597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9" name="tx129"/>
            <p:cNvSpPr/>
            <p:nvPr/>
          </p:nvSpPr>
          <p:spPr>
            <a:xfrm>
              <a:off x="3051698" y="489698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30" name="pl13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1947768"/>
              <a:ext cx="2135265" cy="296969"/>
            </a:xfrm>
            <a:custGeom>
              <a:avLst/>
              <a:pathLst>
                <a:path w="2135265" h="296969">
                  <a:moveTo>
                    <a:pt x="0" y="296969"/>
                  </a:moveTo>
                  <a:lnTo>
                    <a:pt x="85410" y="0"/>
                  </a:lnTo>
                  <a:lnTo>
                    <a:pt x="170821" y="76363"/>
                  </a:lnTo>
                  <a:lnTo>
                    <a:pt x="256231" y="76363"/>
                  </a:lnTo>
                  <a:lnTo>
                    <a:pt x="341642" y="237575"/>
                  </a:lnTo>
                  <a:lnTo>
                    <a:pt x="427053" y="84848"/>
                  </a:lnTo>
                  <a:lnTo>
                    <a:pt x="512463" y="76363"/>
                  </a:lnTo>
                  <a:lnTo>
                    <a:pt x="597874" y="0"/>
                  </a:lnTo>
                  <a:lnTo>
                    <a:pt x="683284" y="0"/>
                  </a:lnTo>
                  <a:lnTo>
                    <a:pt x="768695" y="0"/>
                  </a:lnTo>
                  <a:lnTo>
                    <a:pt x="854106" y="0"/>
                  </a:lnTo>
                  <a:lnTo>
                    <a:pt x="939516" y="0"/>
                  </a:lnTo>
                  <a:lnTo>
                    <a:pt x="1024927" y="16969"/>
                  </a:lnTo>
                  <a:lnTo>
                    <a:pt x="1110337" y="16969"/>
                  </a:lnTo>
                  <a:lnTo>
                    <a:pt x="1195748" y="16969"/>
                  </a:lnTo>
                  <a:lnTo>
                    <a:pt x="1281159" y="33939"/>
                  </a:lnTo>
                  <a:lnTo>
                    <a:pt x="1366569" y="101818"/>
                  </a:lnTo>
                  <a:lnTo>
                    <a:pt x="1451980" y="16969"/>
                  </a:lnTo>
                  <a:lnTo>
                    <a:pt x="1537390" y="16969"/>
                  </a:lnTo>
                  <a:lnTo>
                    <a:pt x="1622801" y="25454"/>
                  </a:lnTo>
                  <a:lnTo>
                    <a:pt x="1708212" y="16969"/>
                  </a:lnTo>
                  <a:lnTo>
                    <a:pt x="1793622" y="16969"/>
                  </a:lnTo>
                  <a:lnTo>
                    <a:pt x="1879033" y="25454"/>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150" name="pt150"/>
            <p:cNvSpPr/>
            <p:nvPr/>
          </p:nvSpPr>
          <p:spPr>
            <a:xfrm>
              <a:off x="383224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00306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88473"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173883"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259294"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4344705"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85716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02798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113400"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19881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28422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54045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6258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71127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7966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88209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tx176"/>
            <p:cNvSpPr/>
            <p:nvPr/>
          </p:nvSpPr>
          <p:spPr>
            <a:xfrm>
              <a:off x="3698362" y="215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77" name="tx177"/>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8" name="tx178"/>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9" name="tx179"/>
            <p:cNvSpPr/>
            <p:nvPr/>
          </p:nvSpPr>
          <p:spPr>
            <a:xfrm>
              <a:off x="584588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0" name="pl18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3850292" y="3275854"/>
              <a:ext cx="2135265" cy="279999"/>
            </a:xfrm>
            <a:custGeom>
              <a:avLst/>
              <a:pathLst>
                <a:path w="2135265" h="279999">
                  <a:moveTo>
                    <a:pt x="0" y="25454"/>
                  </a:moveTo>
                  <a:lnTo>
                    <a:pt x="85410" y="279999"/>
                  </a:lnTo>
                  <a:lnTo>
                    <a:pt x="170821" y="144242"/>
                  </a:lnTo>
                  <a:lnTo>
                    <a:pt x="256231" y="59393"/>
                  </a:lnTo>
                  <a:lnTo>
                    <a:pt x="341642" y="229090"/>
                  </a:lnTo>
                  <a:lnTo>
                    <a:pt x="427053" y="93333"/>
                  </a:lnTo>
                  <a:lnTo>
                    <a:pt x="512463" y="8484"/>
                  </a:lnTo>
                  <a:lnTo>
                    <a:pt x="597874" y="25454"/>
                  </a:lnTo>
                  <a:lnTo>
                    <a:pt x="683284" y="93333"/>
                  </a:lnTo>
                  <a:lnTo>
                    <a:pt x="768695" y="161211"/>
                  </a:lnTo>
                  <a:lnTo>
                    <a:pt x="854106" y="0"/>
                  </a:lnTo>
                  <a:lnTo>
                    <a:pt x="939516" y="76363"/>
                  </a:lnTo>
                  <a:lnTo>
                    <a:pt x="1024927" y="161211"/>
                  </a:lnTo>
                  <a:lnTo>
                    <a:pt x="1110337" y="152727"/>
                  </a:lnTo>
                  <a:lnTo>
                    <a:pt x="1195748" y="152727"/>
                  </a:lnTo>
                  <a:lnTo>
                    <a:pt x="1281159" y="186666"/>
                  </a:lnTo>
                  <a:lnTo>
                    <a:pt x="1366569" y="186666"/>
                  </a:lnTo>
                  <a:lnTo>
                    <a:pt x="1451980" y="118787"/>
                  </a:lnTo>
                  <a:lnTo>
                    <a:pt x="1537390" y="118787"/>
                  </a:lnTo>
                  <a:lnTo>
                    <a:pt x="1622801" y="101818"/>
                  </a:lnTo>
                  <a:lnTo>
                    <a:pt x="1708212" y="67878"/>
                  </a:lnTo>
                  <a:lnTo>
                    <a:pt x="1793622" y="101818"/>
                  </a:lnTo>
                  <a:lnTo>
                    <a:pt x="1879033" y="135757"/>
                  </a:lnTo>
                  <a:lnTo>
                    <a:pt x="1964443" y="76363"/>
                  </a:lnTo>
                  <a:lnTo>
                    <a:pt x="2049854" y="76363"/>
                  </a:lnTo>
                  <a:lnTo>
                    <a:pt x="2135265" y="76363"/>
                  </a:lnTo>
                </a:path>
              </a:pathLst>
            </a:custGeom>
            <a:ln w="27101" cap="flat">
              <a:solidFill>
                <a:srgbClr val="1CABE2">
                  <a:alpha val="100000"/>
                </a:srgbClr>
              </a:solidFill>
              <a:prstDash val="solid"/>
              <a:round/>
            </a:ln>
          </p:spPr>
          <p:txBody>
            <a:bodyPr/>
            <a:lstStyle/>
            <a:p/>
          </p:txBody>
        </p:sp>
        <p:sp>
          <p:nvSpPr>
            <p:cNvPr id="200" name="pt200"/>
            <p:cNvSpPr/>
            <p:nvPr/>
          </p:nvSpPr>
          <p:spPr>
            <a:xfrm>
              <a:off x="383224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3917652"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003062"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8847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173883"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259294" y="33511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434470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43011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51552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600936"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8634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77175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857168"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942579"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027989"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113400"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9881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28422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36963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45504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540453"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625864"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71127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9668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88209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96750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tx226"/>
            <p:cNvSpPr/>
            <p:nvPr/>
          </p:nvSpPr>
          <p:spPr>
            <a:xfrm>
              <a:off x="3698362"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7" name="tx227"/>
            <p:cNvSpPr/>
            <p:nvPr/>
          </p:nvSpPr>
          <p:spPr>
            <a:xfrm>
              <a:off x="6018113"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28" name="tx228"/>
            <p:cNvSpPr/>
            <p:nvPr/>
          </p:nvSpPr>
          <p:spPr>
            <a:xfrm>
              <a:off x="5418832"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29" name="tx229"/>
            <p:cNvSpPr/>
            <p:nvPr/>
          </p:nvSpPr>
          <p:spPr>
            <a:xfrm>
              <a:off x="5845885"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30" name="pl23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6644479" y="1973222"/>
              <a:ext cx="2135265" cy="483635"/>
            </a:xfrm>
            <a:custGeom>
              <a:avLst/>
              <a:pathLst>
                <a:path w="2135265" h="483635">
                  <a:moveTo>
                    <a:pt x="0" y="483635"/>
                  </a:moveTo>
                  <a:lnTo>
                    <a:pt x="85410" y="407272"/>
                  </a:lnTo>
                  <a:lnTo>
                    <a:pt x="170821" y="135757"/>
                  </a:lnTo>
                  <a:lnTo>
                    <a:pt x="256231" y="237575"/>
                  </a:lnTo>
                  <a:lnTo>
                    <a:pt x="341642" y="271514"/>
                  </a:lnTo>
                  <a:lnTo>
                    <a:pt x="427053" y="161211"/>
                  </a:lnTo>
                  <a:lnTo>
                    <a:pt x="512463" y="186666"/>
                  </a:lnTo>
                  <a:lnTo>
                    <a:pt x="597874" y="25454"/>
                  </a:lnTo>
                  <a:lnTo>
                    <a:pt x="683284" y="8484"/>
                  </a:lnTo>
                  <a:lnTo>
                    <a:pt x="768695" y="0"/>
                  </a:lnTo>
                  <a:lnTo>
                    <a:pt x="854106" y="16969"/>
                  </a:lnTo>
                  <a:lnTo>
                    <a:pt x="939516" y="76363"/>
                  </a:lnTo>
                  <a:lnTo>
                    <a:pt x="1024927" y="135757"/>
                  </a:lnTo>
                  <a:lnTo>
                    <a:pt x="1110337" y="144242"/>
                  </a:lnTo>
                  <a:lnTo>
                    <a:pt x="1195748" y="152727"/>
                  </a:lnTo>
                  <a:lnTo>
                    <a:pt x="1281159" y="93333"/>
                  </a:lnTo>
                  <a:lnTo>
                    <a:pt x="1366569" y="212120"/>
                  </a:lnTo>
                  <a:lnTo>
                    <a:pt x="1451980" y="135757"/>
                  </a:lnTo>
                  <a:lnTo>
                    <a:pt x="1537390" y="127272"/>
                  </a:lnTo>
                  <a:lnTo>
                    <a:pt x="1622801" y="144242"/>
                  </a:lnTo>
                  <a:lnTo>
                    <a:pt x="1708212" y="118787"/>
                  </a:lnTo>
                  <a:lnTo>
                    <a:pt x="1793622" y="84848"/>
                  </a:lnTo>
                  <a:lnTo>
                    <a:pt x="1879033" y="84848"/>
                  </a:lnTo>
                  <a:lnTo>
                    <a:pt x="1964443" y="93333"/>
                  </a:lnTo>
                  <a:lnTo>
                    <a:pt x="2049854" y="93333"/>
                  </a:lnTo>
                  <a:lnTo>
                    <a:pt x="2135265" y="93333"/>
                  </a:lnTo>
                </a:path>
              </a:pathLst>
            </a:custGeom>
            <a:ln w="27101" cap="flat">
              <a:solidFill>
                <a:srgbClr val="1CABE2">
                  <a:alpha val="100000"/>
                </a:srgbClr>
              </a:solidFill>
              <a:prstDash val="solid"/>
              <a:round/>
            </a:ln>
          </p:spPr>
          <p:txBody>
            <a:bodyPr/>
            <a:lstStyle/>
            <a:p/>
          </p:txBody>
        </p:sp>
        <p:sp>
          <p:nvSpPr>
            <p:cNvPr id="250" name="pt250"/>
            <p:cNvSpPr/>
            <p:nvPr/>
          </p:nvSpPr>
          <p:spPr>
            <a:xfrm>
              <a:off x="6626428" y="243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711839"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6797249"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882660"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6968071"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053481"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7138892"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22430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30971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39512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56594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65135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736766"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822177"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907587"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7992998"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07840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16381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24923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33464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42005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50546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59087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67628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76169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tx276"/>
            <p:cNvSpPr/>
            <p:nvPr/>
          </p:nvSpPr>
          <p:spPr>
            <a:xfrm>
              <a:off x="6492549" y="23645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277" name="tx277"/>
            <p:cNvSpPr/>
            <p:nvPr/>
          </p:nvSpPr>
          <p:spPr>
            <a:xfrm>
              <a:off x="8812300"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8" name="tx278"/>
            <p:cNvSpPr/>
            <p:nvPr/>
          </p:nvSpPr>
          <p:spPr>
            <a:xfrm>
              <a:off x="8213020"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79" name="tx279"/>
            <p:cNvSpPr/>
            <p:nvPr/>
          </p:nvSpPr>
          <p:spPr>
            <a:xfrm>
              <a:off x="8640073"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80" name="pl28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6644479" y="3318278"/>
              <a:ext cx="2135265" cy="729695"/>
            </a:xfrm>
            <a:custGeom>
              <a:avLst/>
              <a:pathLst>
                <a:path w="2135265" h="729695">
                  <a:moveTo>
                    <a:pt x="0" y="729695"/>
                  </a:moveTo>
                  <a:lnTo>
                    <a:pt x="85410" y="729695"/>
                  </a:lnTo>
                  <a:lnTo>
                    <a:pt x="170821" y="186666"/>
                  </a:lnTo>
                  <a:lnTo>
                    <a:pt x="256231" y="16969"/>
                  </a:lnTo>
                  <a:lnTo>
                    <a:pt x="341642" y="0"/>
                  </a:lnTo>
                  <a:lnTo>
                    <a:pt x="427053" y="178181"/>
                  </a:lnTo>
                  <a:lnTo>
                    <a:pt x="512463" y="271514"/>
                  </a:lnTo>
                  <a:lnTo>
                    <a:pt x="597874" y="8484"/>
                  </a:lnTo>
                  <a:lnTo>
                    <a:pt x="683284" y="110302"/>
                  </a:lnTo>
                  <a:lnTo>
                    <a:pt x="768695" y="220605"/>
                  </a:lnTo>
                  <a:lnTo>
                    <a:pt x="854106" y="16969"/>
                  </a:lnTo>
                  <a:lnTo>
                    <a:pt x="939516" y="152727"/>
                  </a:lnTo>
                  <a:lnTo>
                    <a:pt x="1024927" y="288484"/>
                  </a:lnTo>
                  <a:lnTo>
                    <a:pt x="1110337" y="305454"/>
                  </a:lnTo>
                  <a:lnTo>
                    <a:pt x="1195748" y="330908"/>
                  </a:lnTo>
                  <a:lnTo>
                    <a:pt x="1281159" y="186666"/>
                  </a:lnTo>
                  <a:lnTo>
                    <a:pt x="1366569" y="364847"/>
                  </a:lnTo>
                  <a:lnTo>
                    <a:pt x="1451980" y="254545"/>
                  </a:lnTo>
                  <a:lnTo>
                    <a:pt x="1537390" y="263029"/>
                  </a:lnTo>
                  <a:lnTo>
                    <a:pt x="1622801" y="237575"/>
                  </a:lnTo>
                  <a:lnTo>
                    <a:pt x="1708212" y="203636"/>
                  </a:lnTo>
                  <a:lnTo>
                    <a:pt x="1793622" y="279999"/>
                  </a:lnTo>
                  <a:lnTo>
                    <a:pt x="1879033" y="322423"/>
                  </a:lnTo>
                  <a:lnTo>
                    <a:pt x="1964443" y="263029"/>
                  </a:lnTo>
                  <a:lnTo>
                    <a:pt x="2049854" y="263029"/>
                  </a:lnTo>
                  <a:lnTo>
                    <a:pt x="2135265" y="263029"/>
                  </a:lnTo>
                </a:path>
              </a:pathLst>
            </a:custGeom>
            <a:ln w="27101" cap="flat">
              <a:solidFill>
                <a:srgbClr val="1CABE2">
                  <a:alpha val="100000"/>
                </a:srgbClr>
              </a:solidFill>
              <a:prstDash val="solid"/>
              <a:round/>
            </a:ln>
          </p:spPr>
          <p:txBody>
            <a:bodyPr/>
            <a:lstStyle/>
            <a:p/>
          </p:txBody>
        </p:sp>
        <p:sp>
          <p:nvSpPr>
            <p:cNvPr id="300" name="pt300"/>
            <p:cNvSpPr/>
            <p:nvPr/>
          </p:nvSpPr>
          <p:spPr>
            <a:xfrm>
              <a:off x="6626428" y="402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6711839" y="402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6797249"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882660"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96807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053481"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7138892"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22430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30971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395124"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48053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565945"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651355"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736766"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822177"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907587"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7992998"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078408"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163819"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249230"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334640"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420051"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505461"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590872"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676283"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761693"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tx326"/>
            <p:cNvSpPr/>
            <p:nvPr/>
          </p:nvSpPr>
          <p:spPr>
            <a:xfrm>
              <a:off x="6568514" y="3955706"/>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327" name="tx327"/>
            <p:cNvSpPr/>
            <p:nvPr/>
          </p:nvSpPr>
          <p:spPr>
            <a:xfrm>
              <a:off x="8812300" y="348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328" name="tx328"/>
            <p:cNvSpPr/>
            <p:nvPr/>
          </p:nvSpPr>
          <p:spPr>
            <a:xfrm>
              <a:off x="8213020" y="341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329" name="tx329"/>
            <p:cNvSpPr/>
            <p:nvPr/>
          </p:nvSpPr>
          <p:spPr>
            <a:xfrm>
              <a:off x="8640073" y="344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330" name="tx33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31" name="tx331"/>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32" name="tx332"/>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33" name="tx333"/>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34" name="tx334"/>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5" name="tx335"/>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6" name="tx336"/>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7" name="tx33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8" name="tx33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9" name="tx33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0" name="tx34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1" name="tx34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2" name="tx34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3" name="tx34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4" name="tx344"/>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5" name="tx345"/>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6" name="tx346"/>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7" name="tx347"/>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8" name="tx348"/>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9" name="tx349"/>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0" name="tx350"/>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1" name="tx351"/>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2" name="tx352"/>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3" name="tx353"/>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4" name="tx354"/>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5" name="tx355"/>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6" name="tx356"/>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7" name="tx357"/>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8" name="tx358"/>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9" name="tx359"/>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0" name="tx360"/>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1" name="tx361"/>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2" name="tx362"/>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3" name="tx363"/>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4" name="tx364"/>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5" name="tx365"/>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6" name="tx366"/>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7" name="tx367"/>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8" name="tx368"/>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9" name="tx369"/>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0" name="tx370"/>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1" name="tx371"/>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2" name="tx372"/>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3" name="tx373"/>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4" name="tx374"/>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5" name="tx375"/>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6" name="tx376"/>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7" name="pt37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8" name="pt37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9" name="tx37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80" name="tx38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81" name="tx381"/>
            <p:cNvSpPr/>
            <p:nvPr/>
          </p:nvSpPr>
          <p:spPr>
            <a:xfrm>
              <a:off x="2071073" y="1330710"/>
              <a:ext cx="56937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Marshall Islands, 2000-2025</a:t>
              </a:r>
            </a:p>
          </p:txBody>
        </p:sp>
        <p:sp>
          <p:nvSpPr>
            <p:cNvPr id="382" name="tx38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83" name="tx38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(44%), followed by MCV2 (61%).
Compared to 2019, coverage of 3 vaccines decreased (BCG, MCV2 and ROTAC) and 4 vaccines increased (DTP1, DTP3, IPV1 and MCV1).
Compared to 2024, coverage of 7 vaccines remained constant (BCG, DTP1, DTP3, IPV1, MCV1, MCV2 and ROTAC).</a:t>
            </a:r>
          </a:p>
        </p:txBody>
      </p:sp>
      <p:sp>
        <p:nvSpPr>
          <p:cNvPr id="3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Marshall Islands had its lowest coverage in ROTAC (44%), while most other routine vaccines clustered around 61-98%; 4 antigens increased since 2019, and 7 antigens remained constant since 2024.</a:t>
            </a:r>
          </a:p>
        </p:txBody>
      </p:sp>
      <p:grpSp xmlns:pic="http://schemas.openxmlformats.org/drawingml/2006/picture">
        <p:nvGrpSpPr>
          <p:cNvPr id="386" name=""/>
          <p:cNvGrpSpPr/>
          <p:nvPr/>
        </p:nvGrpSpPr>
        <p:grpSpPr>
          <a:xfrm>
            <a:off x="292608" y="1097280"/>
            <a:ext cx="8595360" cy="28575"/>
            <a:chOff x="292608" y="1097280"/>
            <a:chExt cx="8595360" cy="28575"/>
          </a:xfrm>
        </p:grpSpPr>
        <p:sp>
          <p:nvSpPr>
            <p:cNvPr id="38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2704627"/>
            </a:xfrm>
            <a:custGeom>
              <a:avLst/>
              <a:pathLst>
                <a:path w="6518190" h="2704627">
                  <a:moveTo>
                    <a:pt x="0" y="2704627"/>
                  </a:moveTo>
                  <a:lnTo>
                    <a:pt x="260727" y="2277581"/>
                  </a:lnTo>
                  <a:lnTo>
                    <a:pt x="521455" y="759193"/>
                  </a:lnTo>
                  <a:lnTo>
                    <a:pt x="782182" y="1328589"/>
                  </a:lnTo>
                  <a:lnTo>
                    <a:pt x="1042910" y="1518387"/>
                  </a:lnTo>
                  <a:lnTo>
                    <a:pt x="1303638" y="901542"/>
                  </a:lnTo>
                  <a:lnTo>
                    <a:pt x="1564365" y="1043891"/>
                  </a:lnTo>
                  <a:lnTo>
                    <a:pt x="1825093" y="142348"/>
                  </a:lnTo>
                  <a:lnTo>
                    <a:pt x="2085820" y="47449"/>
                  </a:lnTo>
                  <a:lnTo>
                    <a:pt x="2346548" y="0"/>
                  </a:lnTo>
                  <a:lnTo>
                    <a:pt x="2607276" y="94899"/>
                  </a:lnTo>
                  <a:lnTo>
                    <a:pt x="2868003" y="427046"/>
                  </a:lnTo>
                  <a:lnTo>
                    <a:pt x="3128731" y="759193"/>
                  </a:lnTo>
                  <a:lnTo>
                    <a:pt x="3389458" y="806643"/>
                  </a:lnTo>
                  <a:lnTo>
                    <a:pt x="3650186" y="854093"/>
                  </a:lnTo>
                  <a:lnTo>
                    <a:pt x="3910914" y="521945"/>
                  </a:lnTo>
                  <a:lnTo>
                    <a:pt x="4171641" y="1186240"/>
                  </a:lnTo>
                  <a:lnTo>
                    <a:pt x="4432369" y="759193"/>
                  </a:lnTo>
                  <a:lnTo>
                    <a:pt x="4693096" y="711744"/>
                  </a:lnTo>
                  <a:lnTo>
                    <a:pt x="4953824" y="806643"/>
                  </a:lnTo>
                  <a:lnTo>
                    <a:pt x="5214552" y="664294"/>
                  </a:lnTo>
                  <a:lnTo>
                    <a:pt x="5475279" y="474496"/>
                  </a:lnTo>
                  <a:lnTo>
                    <a:pt x="5736007" y="474496"/>
                  </a:lnTo>
                  <a:lnTo>
                    <a:pt x="5996734" y="521945"/>
                  </a:lnTo>
                  <a:lnTo>
                    <a:pt x="6257462" y="521945"/>
                  </a:lnTo>
                  <a:lnTo>
                    <a:pt x="6518190" y="521945"/>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894426"/>
            </a:xfrm>
            <a:custGeom>
              <a:avLst/>
              <a:pathLst>
                <a:path w="6518190" h="2894426">
                  <a:moveTo>
                    <a:pt x="0" y="2894426"/>
                  </a:moveTo>
                  <a:lnTo>
                    <a:pt x="260727" y="1091341"/>
                  </a:lnTo>
                  <a:lnTo>
                    <a:pt x="521455" y="901542"/>
                  </a:lnTo>
                  <a:lnTo>
                    <a:pt x="782182" y="1186240"/>
                  </a:lnTo>
                  <a:lnTo>
                    <a:pt x="1042910" y="1281139"/>
                  </a:lnTo>
                  <a:lnTo>
                    <a:pt x="1303638" y="474496"/>
                  </a:lnTo>
                  <a:lnTo>
                    <a:pt x="1564365" y="94899"/>
                  </a:lnTo>
                  <a:lnTo>
                    <a:pt x="1825093" y="284697"/>
                  </a:lnTo>
                  <a:lnTo>
                    <a:pt x="2085820" y="94899"/>
                  </a:lnTo>
                  <a:lnTo>
                    <a:pt x="2346548" y="0"/>
                  </a:lnTo>
                  <a:lnTo>
                    <a:pt x="2607276" y="94899"/>
                  </a:lnTo>
                  <a:lnTo>
                    <a:pt x="2868003" y="474496"/>
                  </a:lnTo>
                  <a:lnTo>
                    <a:pt x="3128731" y="901542"/>
                  </a:lnTo>
                  <a:lnTo>
                    <a:pt x="3389458" y="901542"/>
                  </a:lnTo>
                  <a:lnTo>
                    <a:pt x="3650186" y="948992"/>
                  </a:lnTo>
                  <a:lnTo>
                    <a:pt x="3910914" y="664294"/>
                  </a:lnTo>
                  <a:lnTo>
                    <a:pt x="4171641" y="1233689"/>
                  </a:lnTo>
                  <a:lnTo>
                    <a:pt x="4432369" y="806643"/>
                  </a:lnTo>
                  <a:lnTo>
                    <a:pt x="4693096" y="711744"/>
                  </a:lnTo>
                  <a:lnTo>
                    <a:pt x="4953824" y="806643"/>
                  </a:lnTo>
                  <a:lnTo>
                    <a:pt x="5214552" y="616844"/>
                  </a:lnTo>
                  <a:lnTo>
                    <a:pt x="5475279" y="474496"/>
                  </a:lnTo>
                  <a:lnTo>
                    <a:pt x="5736007" y="569395"/>
                  </a:lnTo>
                  <a:lnTo>
                    <a:pt x="5996734" y="474496"/>
                  </a:lnTo>
                  <a:lnTo>
                    <a:pt x="6257462" y="474496"/>
                  </a:lnTo>
                  <a:lnTo>
                    <a:pt x="6518190" y="474496"/>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2562279"/>
            </a:xfrm>
            <a:custGeom>
              <a:avLst/>
              <a:pathLst>
                <a:path w="6518190" h="2562279">
                  <a:moveTo>
                    <a:pt x="0" y="2562279"/>
                  </a:moveTo>
                  <a:lnTo>
                    <a:pt x="260727" y="2562279"/>
                  </a:lnTo>
                  <a:lnTo>
                    <a:pt x="521455" y="901542"/>
                  </a:lnTo>
                  <a:lnTo>
                    <a:pt x="782182" y="1376038"/>
                  </a:lnTo>
                  <a:lnTo>
                    <a:pt x="1042910" y="2514829"/>
                  </a:lnTo>
                  <a:lnTo>
                    <a:pt x="1303638" y="1423488"/>
                  </a:lnTo>
                  <a:lnTo>
                    <a:pt x="1564365" y="1850534"/>
                  </a:lnTo>
                  <a:lnTo>
                    <a:pt x="1825093" y="759193"/>
                  </a:lnTo>
                  <a:lnTo>
                    <a:pt x="2085820" y="332147"/>
                  </a:lnTo>
                  <a:lnTo>
                    <a:pt x="2346548" y="0"/>
                  </a:lnTo>
                  <a:lnTo>
                    <a:pt x="2607276" y="332147"/>
                  </a:lnTo>
                  <a:lnTo>
                    <a:pt x="2868003" y="901542"/>
                  </a:lnTo>
                  <a:lnTo>
                    <a:pt x="3128731" y="1518387"/>
                  </a:lnTo>
                  <a:lnTo>
                    <a:pt x="3389458" y="1565837"/>
                  </a:lnTo>
                  <a:lnTo>
                    <a:pt x="3650186" y="1613286"/>
                  </a:lnTo>
                  <a:lnTo>
                    <a:pt x="3910914" y="1376038"/>
                  </a:lnTo>
                  <a:lnTo>
                    <a:pt x="4171641" y="1945434"/>
                  </a:lnTo>
                  <a:lnTo>
                    <a:pt x="4432369" y="1613286"/>
                  </a:lnTo>
                  <a:lnTo>
                    <a:pt x="4693096" y="1281139"/>
                  </a:lnTo>
                  <a:lnTo>
                    <a:pt x="4953824" y="1281139"/>
                  </a:lnTo>
                  <a:lnTo>
                    <a:pt x="5214552" y="1138790"/>
                  </a:lnTo>
                  <a:lnTo>
                    <a:pt x="5475279" y="1281139"/>
                  </a:lnTo>
                  <a:lnTo>
                    <a:pt x="5736007" y="1470937"/>
                  </a:lnTo>
                  <a:lnTo>
                    <a:pt x="5996734" y="1281139"/>
                  </a:lnTo>
                  <a:lnTo>
                    <a:pt x="6257462" y="1281139"/>
                  </a:lnTo>
                  <a:lnTo>
                    <a:pt x="6518190" y="1281139"/>
                  </a:lnTo>
                </a:path>
              </a:pathLst>
            </a:custGeom>
            <a:ln w="27101" cap="flat">
              <a:solidFill>
                <a:srgbClr val="EE00EE">
                  <a:alpha val="100000"/>
                </a:srgbClr>
              </a:solidFill>
              <a:prstDash val="solid"/>
              <a:round/>
            </a:ln>
          </p:spPr>
          <p:txBody>
            <a:bodyPr/>
            <a:lstStyle/>
            <a:p/>
          </p:txBody>
        </p:sp>
        <p:sp>
          <p:nvSpPr>
            <p:cNvPr id="41" name="pl41"/>
            <p:cNvSpPr/>
            <p:nvPr/>
          </p:nvSpPr>
          <p:spPr>
            <a:xfrm>
              <a:off x="3742531" y="3255830"/>
              <a:ext cx="3910914" cy="2182682"/>
            </a:xfrm>
            <a:custGeom>
              <a:avLst/>
              <a:pathLst>
                <a:path w="3910914" h="2182682">
                  <a:moveTo>
                    <a:pt x="0" y="616844"/>
                  </a:moveTo>
                  <a:lnTo>
                    <a:pt x="521455" y="2182682"/>
                  </a:lnTo>
                  <a:lnTo>
                    <a:pt x="782182" y="1708186"/>
                  </a:lnTo>
                  <a:lnTo>
                    <a:pt x="1042910" y="1423488"/>
                  </a:lnTo>
                  <a:lnTo>
                    <a:pt x="1303638" y="854093"/>
                  </a:lnTo>
                  <a:lnTo>
                    <a:pt x="1564365" y="332147"/>
                  </a:lnTo>
                  <a:lnTo>
                    <a:pt x="1825093" y="948992"/>
                  </a:lnTo>
                  <a:lnTo>
                    <a:pt x="2085820" y="711744"/>
                  </a:lnTo>
                  <a:lnTo>
                    <a:pt x="2346548" y="806643"/>
                  </a:lnTo>
                  <a:lnTo>
                    <a:pt x="2607276" y="1281139"/>
                  </a:lnTo>
                  <a:lnTo>
                    <a:pt x="2868003" y="664294"/>
                  </a:lnTo>
                  <a:lnTo>
                    <a:pt x="3128731" y="854093"/>
                  </a:lnTo>
                  <a:lnTo>
                    <a:pt x="3389458" y="1091341"/>
                  </a:lnTo>
                  <a:lnTo>
                    <a:pt x="3650186" y="0"/>
                  </a:lnTo>
                  <a:lnTo>
                    <a:pt x="3910914"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142348"/>
            </a:xfrm>
            <a:custGeom>
              <a:avLst/>
              <a:pathLst>
                <a:path w="2607276" h="142348">
                  <a:moveTo>
                    <a:pt x="0" y="142348"/>
                  </a:moveTo>
                  <a:lnTo>
                    <a:pt x="260727" y="142348"/>
                  </a:lnTo>
                  <a:lnTo>
                    <a:pt x="521455" y="94899"/>
                  </a:lnTo>
                  <a:lnTo>
                    <a:pt x="782182" y="47449"/>
                  </a:lnTo>
                  <a:lnTo>
                    <a:pt x="1042910" y="94899"/>
                  </a:lnTo>
                  <a:lnTo>
                    <a:pt x="1303638" y="47449"/>
                  </a:lnTo>
                  <a:lnTo>
                    <a:pt x="1564365" y="94899"/>
                  </a:lnTo>
                  <a:lnTo>
                    <a:pt x="1825093" y="94899"/>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547644"/>
              <a:ext cx="1042910" cy="94899"/>
            </a:xfrm>
            <a:custGeom>
              <a:avLst/>
              <a:pathLst>
                <a:path w="1042910" h="94899">
                  <a:moveTo>
                    <a:pt x="0" y="47449"/>
                  </a:moveTo>
                  <a:lnTo>
                    <a:pt x="260727" y="0"/>
                  </a:lnTo>
                  <a:lnTo>
                    <a:pt x="521455" y="94899"/>
                  </a:lnTo>
                  <a:lnTo>
                    <a:pt x="782182" y="94899"/>
                  </a:lnTo>
                  <a:lnTo>
                    <a:pt x="104291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1565837"/>
            </a:xfrm>
            <a:custGeom>
              <a:avLst/>
              <a:pathLst>
                <a:path w="6518190" h="1565837">
                  <a:moveTo>
                    <a:pt x="0" y="142348"/>
                  </a:moveTo>
                  <a:lnTo>
                    <a:pt x="260727" y="1565837"/>
                  </a:lnTo>
                  <a:lnTo>
                    <a:pt x="521455" y="806643"/>
                  </a:lnTo>
                  <a:lnTo>
                    <a:pt x="782182" y="332147"/>
                  </a:lnTo>
                  <a:lnTo>
                    <a:pt x="1042910" y="1281139"/>
                  </a:lnTo>
                  <a:lnTo>
                    <a:pt x="1303638" y="521945"/>
                  </a:lnTo>
                  <a:lnTo>
                    <a:pt x="1564365" y="47449"/>
                  </a:lnTo>
                  <a:lnTo>
                    <a:pt x="1825093" y="142348"/>
                  </a:lnTo>
                  <a:lnTo>
                    <a:pt x="2085820" y="521945"/>
                  </a:lnTo>
                  <a:lnTo>
                    <a:pt x="2346548" y="901542"/>
                  </a:lnTo>
                  <a:lnTo>
                    <a:pt x="2607276" y="0"/>
                  </a:lnTo>
                  <a:lnTo>
                    <a:pt x="2868003" y="427046"/>
                  </a:lnTo>
                  <a:lnTo>
                    <a:pt x="3128731" y="901542"/>
                  </a:lnTo>
                  <a:lnTo>
                    <a:pt x="3389458" y="854093"/>
                  </a:lnTo>
                  <a:lnTo>
                    <a:pt x="3650186" y="854093"/>
                  </a:lnTo>
                  <a:lnTo>
                    <a:pt x="3910914" y="1043891"/>
                  </a:lnTo>
                  <a:lnTo>
                    <a:pt x="4171641" y="1043891"/>
                  </a:lnTo>
                  <a:lnTo>
                    <a:pt x="4432369" y="664294"/>
                  </a:lnTo>
                  <a:lnTo>
                    <a:pt x="4693096" y="664294"/>
                  </a:lnTo>
                  <a:lnTo>
                    <a:pt x="4953824" y="569395"/>
                  </a:lnTo>
                  <a:lnTo>
                    <a:pt x="5214552" y="379596"/>
                  </a:lnTo>
                  <a:lnTo>
                    <a:pt x="5475279" y="569395"/>
                  </a:lnTo>
                  <a:lnTo>
                    <a:pt x="5736007" y="759193"/>
                  </a:lnTo>
                  <a:lnTo>
                    <a:pt x="5996734" y="427046"/>
                  </a:lnTo>
                  <a:lnTo>
                    <a:pt x="6257462" y="427046"/>
                  </a:lnTo>
                  <a:lnTo>
                    <a:pt x="6518190" y="427046"/>
                  </a:lnTo>
                </a:path>
              </a:pathLst>
            </a:custGeom>
            <a:ln w="27101" cap="flat">
              <a:solidFill>
                <a:srgbClr val="FFC20E">
                  <a:alpha val="100000"/>
                </a:srgbClr>
              </a:solidFill>
              <a:prstDash val="solid"/>
              <a:round/>
            </a:ln>
          </p:spPr>
          <p:txBody>
            <a:bodyPr/>
            <a:lstStyle/>
            <a:p/>
          </p:txBody>
        </p:sp>
        <p:sp>
          <p:nvSpPr>
            <p:cNvPr id="45" name="pl45"/>
            <p:cNvSpPr/>
            <p:nvPr/>
          </p:nvSpPr>
          <p:spPr>
            <a:xfrm>
              <a:off x="1135255" y="1262946"/>
              <a:ext cx="6518190" cy="4080666"/>
            </a:xfrm>
            <a:custGeom>
              <a:avLst/>
              <a:pathLst>
                <a:path w="6518190" h="4080666">
                  <a:moveTo>
                    <a:pt x="0" y="4080666"/>
                  </a:moveTo>
                  <a:lnTo>
                    <a:pt x="260727" y="4080666"/>
                  </a:lnTo>
                  <a:lnTo>
                    <a:pt x="521455" y="1043891"/>
                  </a:lnTo>
                  <a:lnTo>
                    <a:pt x="782182" y="94899"/>
                  </a:lnTo>
                  <a:lnTo>
                    <a:pt x="1042910" y="0"/>
                  </a:lnTo>
                  <a:lnTo>
                    <a:pt x="1303638" y="996441"/>
                  </a:lnTo>
                  <a:lnTo>
                    <a:pt x="1564365" y="1518387"/>
                  </a:lnTo>
                  <a:lnTo>
                    <a:pt x="1825093" y="47449"/>
                  </a:lnTo>
                  <a:lnTo>
                    <a:pt x="2085820" y="616844"/>
                  </a:lnTo>
                  <a:lnTo>
                    <a:pt x="2346548" y="1233689"/>
                  </a:lnTo>
                  <a:lnTo>
                    <a:pt x="2607276" y="94899"/>
                  </a:lnTo>
                  <a:lnTo>
                    <a:pt x="2868003" y="854093"/>
                  </a:lnTo>
                  <a:lnTo>
                    <a:pt x="3128731" y="1613286"/>
                  </a:lnTo>
                  <a:lnTo>
                    <a:pt x="3389458" y="1708186"/>
                  </a:lnTo>
                  <a:lnTo>
                    <a:pt x="3650186" y="1850534"/>
                  </a:lnTo>
                  <a:lnTo>
                    <a:pt x="3910914" y="1043891"/>
                  </a:lnTo>
                  <a:lnTo>
                    <a:pt x="4171641" y="2040333"/>
                  </a:lnTo>
                  <a:lnTo>
                    <a:pt x="4432369" y="1423488"/>
                  </a:lnTo>
                  <a:lnTo>
                    <a:pt x="4693096" y="1470937"/>
                  </a:lnTo>
                  <a:lnTo>
                    <a:pt x="4953824" y="1328589"/>
                  </a:lnTo>
                  <a:lnTo>
                    <a:pt x="5214552" y="1138790"/>
                  </a:lnTo>
                  <a:lnTo>
                    <a:pt x="5475279" y="1565837"/>
                  </a:lnTo>
                  <a:lnTo>
                    <a:pt x="5736007" y="1803085"/>
                  </a:lnTo>
                  <a:lnTo>
                    <a:pt x="5996734" y="1470937"/>
                  </a:lnTo>
                  <a:lnTo>
                    <a:pt x="6257462" y="1470937"/>
                  </a:lnTo>
                  <a:lnTo>
                    <a:pt x="6518190" y="1470937"/>
                  </a:lnTo>
                </a:path>
              </a:pathLst>
            </a:custGeom>
            <a:ln w="27101" cap="flat">
              <a:solidFill>
                <a:srgbClr val="008B00">
                  <a:alpha val="100000"/>
                </a:srgbClr>
              </a:solidFill>
              <a:prstDash val="solid"/>
              <a:round/>
            </a:ln>
          </p:spPr>
          <p:txBody>
            <a:bodyPr/>
            <a:lstStyle/>
            <a:p/>
          </p:txBody>
        </p:sp>
        <p:sp>
          <p:nvSpPr>
            <p:cNvPr id="46" name="pl46"/>
            <p:cNvSpPr/>
            <p:nvPr/>
          </p:nvSpPr>
          <p:spPr>
            <a:xfrm>
              <a:off x="3481803" y="2069589"/>
              <a:ext cx="4171641" cy="2419930"/>
            </a:xfrm>
            <a:custGeom>
              <a:avLst/>
              <a:pathLst>
                <a:path w="4171641" h="2419930">
                  <a:moveTo>
                    <a:pt x="0" y="1233689"/>
                  </a:moveTo>
                  <a:lnTo>
                    <a:pt x="260727" y="2419930"/>
                  </a:lnTo>
                  <a:lnTo>
                    <a:pt x="521455" y="1897984"/>
                  </a:lnTo>
                  <a:lnTo>
                    <a:pt x="782182" y="1376038"/>
                  </a:lnTo>
                  <a:lnTo>
                    <a:pt x="1042910" y="1755635"/>
                  </a:lnTo>
                  <a:lnTo>
                    <a:pt x="1303638" y="2182682"/>
                  </a:lnTo>
                  <a:lnTo>
                    <a:pt x="1564365" y="0"/>
                  </a:lnTo>
                  <a:lnTo>
                    <a:pt x="1825093" y="474496"/>
                  </a:lnTo>
                  <a:lnTo>
                    <a:pt x="2085820" y="142348"/>
                  </a:lnTo>
                  <a:lnTo>
                    <a:pt x="2346548" y="379596"/>
                  </a:lnTo>
                  <a:lnTo>
                    <a:pt x="2607276" y="569395"/>
                  </a:lnTo>
                  <a:lnTo>
                    <a:pt x="2868003" y="1755635"/>
                  </a:lnTo>
                  <a:lnTo>
                    <a:pt x="3128731" y="664294"/>
                  </a:lnTo>
                  <a:lnTo>
                    <a:pt x="3389458" y="2182682"/>
                  </a:lnTo>
                  <a:lnTo>
                    <a:pt x="3650186" y="616844"/>
                  </a:lnTo>
                  <a:lnTo>
                    <a:pt x="3910914" y="616844"/>
                  </a:lnTo>
                  <a:lnTo>
                    <a:pt x="4171641" y="616844"/>
                  </a:lnTo>
                </a:path>
              </a:pathLst>
            </a:custGeom>
            <a:ln w="27101" cap="flat">
              <a:solidFill>
                <a:srgbClr val="9A32CD">
                  <a:alpha val="100000"/>
                </a:srgbClr>
              </a:solidFill>
              <a:prstDash val="solid"/>
              <a:round/>
            </a:ln>
          </p:spPr>
          <p:txBody>
            <a:bodyPr/>
            <a:lstStyle/>
            <a:p/>
          </p:txBody>
        </p:sp>
        <p:sp>
          <p:nvSpPr>
            <p:cNvPr id="47" name="pl47"/>
            <p:cNvSpPr/>
            <p:nvPr/>
          </p:nvSpPr>
          <p:spPr>
            <a:xfrm>
              <a:off x="3481803" y="2259388"/>
              <a:ext cx="4171641" cy="2182682"/>
            </a:xfrm>
            <a:custGeom>
              <a:avLst/>
              <a:pathLst>
                <a:path w="4171641" h="2182682">
                  <a:moveTo>
                    <a:pt x="0" y="0"/>
                  </a:moveTo>
                  <a:lnTo>
                    <a:pt x="260727" y="2182682"/>
                  </a:lnTo>
                  <a:lnTo>
                    <a:pt x="521455" y="1328589"/>
                  </a:lnTo>
                  <a:lnTo>
                    <a:pt x="782182" y="521945"/>
                  </a:lnTo>
                  <a:lnTo>
                    <a:pt x="1042910" y="901542"/>
                  </a:lnTo>
                  <a:lnTo>
                    <a:pt x="1303638" y="1281139"/>
                  </a:lnTo>
                  <a:lnTo>
                    <a:pt x="1564365" y="1423488"/>
                  </a:lnTo>
                  <a:lnTo>
                    <a:pt x="1825093" y="1565837"/>
                  </a:lnTo>
                  <a:lnTo>
                    <a:pt x="2085820" y="1186240"/>
                  </a:lnTo>
                  <a:lnTo>
                    <a:pt x="2346548" y="1376038"/>
                  </a:lnTo>
                  <a:lnTo>
                    <a:pt x="2607276" y="521945"/>
                  </a:lnTo>
                  <a:lnTo>
                    <a:pt x="2868003" y="664294"/>
                  </a:lnTo>
                  <a:lnTo>
                    <a:pt x="3128731" y="854093"/>
                  </a:lnTo>
                  <a:lnTo>
                    <a:pt x="3389458" y="1043891"/>
                  </a:lnTo>
                  <a:lnTo>
                    <a:pt x="3650186" y="1281139"/>
                  </a:lnTo>
                  <a:lnTo>
                    <a:pt x="3910914" y="1281139"/>
                  </a:lnTo>
                  <a:lnTo>
                    <a:pt x="4171641" y="1281139"/>
                  </a:lnTo>
                </a:path>
              </a:pathLst>
            </a:custGeom>
            <a:ln w="27101" cap="flat">
              <a:solidFill>
                <a:srgbClr val="836FFF">
                  <a:alpha val="100000"/>
                </a:srgbClr>
              </a:solidFill>
              <a:prstDash val="solid"/>
              <a:round/>
            </a:ln>
          </p:spPr>
          <p:txBody>
            <a:bodyPr/>
            <a:lstStyle/>
            <a:p/>
          </p:txBody>
        </p:sp>
        <p:sp>
          <p:nvSpPr>
            <p:cNvPr id="48" name="pl48"/>
            <p:cNvSpPr/>
            <p:nvPr/>
          </p:nvSpPr>
          <p:spPr>
            <a:xfrm>
              <a:off x="1135255" y="1025698"/>
              <a:ext cx="6518190" cy="1565837"/>
            </a:xfrm>
            <a:custGeom>
              <a:avLst/>
              <a:pathLst>
                <a:path w="6518190" h="1565837">
                  <a:moveTo>
                    <a:pt x="0" y="142348"/>
                  </a:moveTo>
                  <a:lnTo>
                    <a:pt x="260727" y="1565837"/>
                  </a:lnTo>
                  <a:lnTo>
                    <a:pt x="521455" y="806643"/>
                  </a:lnTo>
                  <a:lnTo>
                    <a:pt x="782182" y="332147"/>
                  </a:lnTo>
                  <a:lnTo>
                    <a:pt x="1042910" y="1281139"/>
                  </a:lnTo>
                  <a:lnTo>
                    <a:pt x="1303638" y="521945"/>
                  </a:lnTo>
                  <a:lnTo>
                    <a:pt x="1564365" y="47449"/>
                  </a:lnTo>
                  <a:lnTo>
                    <a:pt x="1825093" y="142348"/>
                  </a:lnTo>
                  <a:lnTo>
                    <a:pt x="2085820" y="521945"/>
                  </a:lnTo>
                  <a:lnTo>
                    <a:pt x="2346548" y="901542"/>
                  </a:lnTo>
                  <a:lnTo>
                    <a:pt x="2607276" y="0"/>
                  </a:lnTo>
                  <a:lnTo>
                    <a:pt x="2868003" y="427046"/>
                  </a:lnTo>
                  <a:lnTo>
                    <a:pt x="3128731" y="901542"/>
                  </a:lnTo>
                  <a:lnTo>
                    <a:pt x="3389458" y="854093"/>
                  </a:lnTo>
                  <a:lnTo>
                    <a:pt x="3650186" y="854093"/>
                  </a:lnTo>
                  <a:lnTo>
                    <a:pt x="3910914" y="1043891"/>
                  </a:lnTo>
                  <a:lnTo>
                    <a:pt x="4171641" y="1043891"/>
                  </a:lnTo>
                  <a:lnTo>
                    <a:pt x="4432369" y="664294"/>
                  </a:lnTo>
                  <a:lnTo>
                    <a:pt x="4693096" y="664294"/>
                  </a:lnTo>
                  <a:lnTo>
                    <a:pt x="4953824" y="569395"/>
                  </a:lnTo>
                  <a:lnTo>
                    <a:pt x="5214552" y="379596"/>
                  </a:lnTo>
                  <a:lnTo>
                    <a:pt x="5475279" y="569395"/>
                  </a:lnTo>
                  <a:lnTo>
                    <a:pt x="5736007" y="759193"/>
                  </a:lnTo>
                  <a:lnTo>
                    <a:pt x="5996734" y="427046"/>
                  </a:lnTo>
                  <a:lnTo>
                    <a:pt x="6257462" y="427046"/>
                  </a:lnTo>
                  <a:lnTo>
                    <a:pt x="6518190" y="427046"/>
                  </a:lnTo>
                </a:path>
              </a:pathLst>
            </a:custGeom>
            <a:ln w="27101" cap="flat">
              <a:solidFill>
                <a:srgbClr val="FB9A99">
                  <a:alpha val="100000"/>
                </a:srgbClr>
              </a:solidFill>
              <a:prstDash val="solid"/>
              <a:round/>
            </a:ln>
          </p:spPr>
          <p:txBody>
            <a:bodyPr/>
            <a:lstStyle/>
            <a:p/>
          </p:txBody>
        </p:sp>
        <p:sp>
          <p:nvSpPr>
            <p:cNvPr id="49" name="pl49"/>
            <p:cNvSpPr/>
            <p:nvPr/>
          </p:nvSpPr>
          <p:spPr>
            <a:xfrm>
              <a:off x="7670454" y="798743"/>
              <a:ext cx="754572" cy="175548"/>
            </a:xfrm>
            <a:custGeom>
              <a:avLst/>
              <a:pathLst>
                <a:path w="754572" h="175548">
                  <a:moveTo>
                    <a:pt x="754572" y="0"/>
                  </a:moveTo>
                  <a:lnTo>
                    <a:pt x="0" y="175548"/>
                  </a:lnTo>
                </a:path>
              </a:pathLst>
            </a:custGeom>
          </p:spPr>
          <p:txBody>
            <a:bodyPr/>
            <a:lstStyle/>
            <a:p/>
          </p:txBody>
        </p:sp>
        <p:sp>
          <p:nvSpPr>
            <p:cNvPr id="50" name="pl50"/>
            <p:cNvSpPr/>
            <p:nvPr/>
          </p:nvSpPr>
          <p:spPr>
            <a:xfrm>
              <a:off x="7667711" y="1072524"/>
              <a:ext cx="660872" cy="325738"/>
            </a:xfrm>
            <a:custGeom>
              <a:avLst/>
              <a:pathLst>
                <a:path w="660872" h="325738">
                  <a:moveTo>
                    <a:pt x="660872" y="0"/>
                  </a:moveTo>
                  <a:lnTo>
                    <a:pt x="0" y="325738"/>
                  </a:lnTo>
                </a:path>
              </a:pathLst>
            </a:custGeom>
          </p:spPr>
          <p:txBody>
            <a:bodyPr/>
            <a:lstStyle/>
            <a:p/>
          </p:txBody>
        </p:sp>
        <p:sp>
          <p:nvSpPr>
            <p:cNvPr id="51" name="pl51"/>
            <p:cNvSpPr/>
            <p:nvPr/>
          </p:nvSpPr>
          <p:spPr>
            <a:xfrm>
              <a:off x="7670928" y="1330244"/>
              <a:ext cx="687932" cy="119464"/>
            </a:xfrm>
            <a:custGeom>
              <a:avLst/>
              <a:pathLst>
                <a:path w="687932" h="119464">
                  <a:moveTo>
                    <a:pt x="687932" y="0"/>
                  </a:moveTo>
                  <a:lnTo>
                    <a:pt x="0" y="119464"/>
                  </a:lnTo>
                </a:path>
              </a:pathLst>
            </a:custGeom>
          </p:spPr>
          <p:txBody>
            <a:bodyPr/>
            <a:lstStyle/>
            <a:p/>
          </p:txBody>
        </p:sp>
        <p:sp>
          <p:nvSpPr>
            <p:cNvPr id="52" name="pl52"/>
            <p:cNvSpPr/>
            <p:nvPr/>
          </p:nvSpPr>
          <p:spPr>
            <a:xfrm>
              <a:off x="7670667" y="1456321"/>
              <a:ext cx="621764" cy="129130"/>
            </a:xfrm>
            <a:custGeom>
              <a:avLst/>
              <a:pathLst>
                <a:path w="621764" h="129130">
                  <a:moveTo>
                    <a:pt x="621764" y="129130"/>
                  </a:moveTo>
                  <a:lnTo>
                    <a:pt x="0" y="0"/>
                  </a:lnTo>
                </a:path>
              </a:pathLst>
            </a:custGeom>
          </p:spPr>
          <p:txBody>
            <a:bodyPr/>
            <a:lstStyle/>
            <a:p/>
          </p:txBody>
        </p:sp>
        <p:sp>
          <p:nvSpPr>
            <p:cNvPr id="53" name="pl53"/>
            <p:cNvSpPr/>
            <p:nvPr/>
          </p:nvSpPr>
          <p:spPr>
            <a:xfrm>
              <a:off x="7669358" y="1600559"/>
              <a:ext cx="713587" cy="245079"/>
            </a:xfrm>
            <a:custGeom>
              <a:avLst/>
              <a:pathLst>
                <a:path w="713587" h="245079">
                  <a:moveTo>
                    <a:pt x="713587" y="245079"/>
                  </a:moveTo>
                  <a:lnTo>
                    <a:pt x="0" y="0"/>
                  </a:lnTo>
                </a:path>
              </a:pathLst>
            </a:custGeom>
          </p:spPr>
          <p:txBody>
            <a:bodyPr/>
            <a:lstStyle/>
            <a:p/>
          </p:txBody>
        </p:sp>
        <p:sp>
          <p:nvSpPr>
            <p:cNvPr id="54" name="pl54"/>
            <p:cNvSpPr/>
            <p:nvPr/>
          </p:nvSpPr>
          <p:spPr>
            <a:xfrm>
              <a:off x="7666433" y="1650491"/>
              <a:ext cx="740596" cy="453201"/>
            </a:xfrm>
            <a:custGeom>
              <a:avLst/>
              <a:pathLst>
                <a:path w="740596" h="453201">
                  <a:moveTo>
                    <a:pt x="740596" y="453201"/>
                  </a:moveTo>
                  <a:lnTo>
                    <a:pt x="0" y="0"/>
                  </a:lnTo>
                </a:path>
              </a:pathLst>
            </a:custGeom>
          </p:spPr>
          <p:txBody>
            <a:bodyPr/>
            <a:lstStyle/>
            <a:p/>
          </p:txBody>
        </p:sp>
        <p:sp>
          <p:nvSpPr>
            <p:cNvPr id="55" name="pl55"/>
            <p:cNvSpPr/>
            <p:nvPr/>
          </p:nvSpPr>
          <p:spPr>
            <a:xfrm>
              <a:off x="7670675" y="2215499"/>
              <a:ext cx="766419" cy="158381"/>
            </a:xfrm>
            <a:custGeom>
              <a:avLst/>
              <a:pathLst>
                <a:path w="766419" h="158381">
                  <a:moveTo>
                    <a:pt x="766419" y="158381"/>
                  </a:moveTo>
                  <a:lnTo>
                    <a:pt x="0" y="0"/>
                  </a:lnTo>
                </a:path>
              </a:pathLst>
            </a:custGeom>
          </p:spPr>
          <p:txBody>
            <a:bodyPr/>
            <a:lstStyle/>
            <a:p/>
          </p:txBody>
        </p:sp>
        <p:sp>
          <p:nvSpPr>
            <p:cNvPr id="56" name="pl56"/>
            <p:cNvSpPr/>
            <p:nvPr/>
          </p:nvSpPr>
          <p:spPr>
            <a:xfrm>
              <a:off x="7671499" y="2641501"/>
              <a:ext cx="711446" cy="43821"/>
            </a:xfrm>
            <a:custGeom>
              <a:avLst/>
              <a:pathLst>
                <a:path w="711446" h="43821">
                  <a:moveTo>
                    <a:pt x="711446" y="0"/>
                  </a:moveTo>
                  <a:lnTo>
                    <a:pt x="0" y="43821"/>
                  </a:lnTo>
                </a:path>
              </a:pathLst>
            </a:custGeom>
          </p:spPr>
          <p:txBody>
            <a:bodyPr/>
            <a:lstStyle/>
            <a:p/>
          </p:txBody>
        </p:sp>
        <p:sp>
          <p:nvSpPr>
            <p:cNvPr id="57" name="pl57"/>
            <p:cNvSpPr/>
            <p:nvPr/>
          </p:nvSpPr>
          <p:spPr>
            <a:xfrm>
              <a:off x="7670429" y="2737884"/>
              <a:ext cx="688432" cy="162119"/>
            </a:xfrm>
            <a:custGeom>
              <a:avLst/>
              <a:pathLst>
                <a:path w="688432" h="162119">
                  <a:moveTo>
                    <a:pt x="688432" y="162119"/>
                  </a:moveTo>
                  <a:lnTo>
                    <a:pt x="0" y="0"/>
                  </a:lnTo>
                </a:path>
              </a:pathLst>
            </a:custGeom>
          </p:spPr>
          <p:txBody>
            <a:bodyPr/>
            <a:lstStyle/>
            <a:p/>
          </p:txBody>
        </p:sp>
        <p:sp>
          <p:nvSpPr>
            <p:cNvPr id="58" name="pl58"/>
            <p:cNvSpPr/>
            <p:nvPr/>
          </p:nvSpPr>
          <p:spPr>
            <a:xfrm>
              <a:off x="7671585" y="3255821"/>
              <a:ext cx="711359" cy="8"/>
            </a:xfrm>
            <a:custGeom>
              <a:avLst/>
              <a:pathLst>
                <a:path w="711359" h="8">
                  <a:moveTo>
                    <a:pt x="711359" y="0"/>
                  </a:moveTo>
                  <a:lnTo>
                    <a:pt x="0" y="8"/>
                  </a:lnTo>
                </a:path>
              </a:pathLst>
            </a:custGeom>
          </p:spPr>
          <p:txBody>
            <a:bodyPr/>
            <a:lstStyle/>
            <a:p/>
          </p:txBody>
        </p:sp>
        <p:sp>
          <p:nvSpPr>
            <p:cNvPr id="59" name="pl59"/>
            <p:cNvSpPr/>
            <p:nvPr/>
          </p:nvSpPr>
          <p:spPr>
            <a:xfrm>
              <a:off x="7671585" y="3540527"/>
              <a:ext cx="681188" cy="4"/>
            </a:xfrm>
            <a:custGeom>
              <a:avLst/>
              <a:pathLst>
                <a:path w="681188" h="4">
                  <a:moveTo>
                    <a:pt x="681188" y="4"/>
                  </a:moveTo>
                  <a:lnTo>
                    <a:pt x="0" y="0"/>
                  </a:lnTo>
                </a:path>
              </a:pathLst>
            </a:custGeom>
          </p:spPr>
          <p:txBody>
            <a:bodyPr/>
            <a:lstStyle/>
            <a:p/>
          </p:txBody>
        </p:sp>
        <p:sp>
          <p:nvSpPr>
            <p:cNvPr id="60" name="pg60"/>
            <p:cNvSpPr/>
            <p:nvPr/>
          </p:nvSpPr>
          <p:spPr>
            <a:xfrm>
              <a:off x="8356446" y="71037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5191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2" name="pg62"/>
            <p:cNvSpPr/>
            <p:nvPr/>
          </p:nvSpPr>
          <p:spPr>
            <a:xfrm>
              <a:off x="8260004" y="98045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00331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64" name="pg64"/>
            <p:cNvSpPr/>
            <p:nvPr/>
          </p:nvSpPr>
          <p:spPr>
            <a:xfrm>
              <a:off x="8290281" y="124287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12844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88%</a:t>
              </a:r>
            </a:p>
          </p:txBody>
        </p:sp>
        <p:sp>
          <p:nvSpPr>
            <p:cNvPr id="66" name="pg66"/>
            <p:cNvSpPr/>
            <p:nvPr/>
          </p:nvSpPr>
          <p:spPr>
            <a:xfrm>
              <a:off x="8223851" y="150477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154631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68" name="pg68"/>
            <p:cNvSpPr/>
            <p:nvPr/>
          </p:nvSpPr>
          <p:spPr>
            <a:xfrm>
              <a:off x="8314365" y="176686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180840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85%</a:t>
              </a:r>
            </a:p>
          </p:txBody>
        </p:sp>
        <p:sp>
          <p:nvSpPr>
            <p:cNvPr id="70" name="pg70"/>
            <p:cNvSpPr/>
            <p:nvPr/>
          </p:nvSpPr>
          <p:spPr>
            <a:xfrm>
              <a:off x="8338449" y="202634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61309" y="2067887"/>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84%</a:t>
              </a:r>
            </a:p>
          </p:txBody>
        </p:sp>
        <p:sp>
          <p:nvSpPr>
            <p:cNvPr id="72" name="pg72"/>
            <p:cNvSpPr/>
            <p:nvPr/>
          </p:nvSpPr>
          <p:spPr>
            <a:xfrm>
              <a:off x="8368515" y="229269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33423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72%</a:t>
              </a:r>
            </a:p>
          </p:txBody>
        </p:sp>
        <p:sp>
          <p:nvSpPr>
            <p:cNvPr id="74" name="pg74"/>
            <p:cNvSpPr/>
            <p:nvPr/>
          </p:nvSpPr>
          <p:spPr>
            <a:xfrm>
              <a:off x="8314365" y="255676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59830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62%</a:t>
              </a:r>
            </a:p>
          </p:txBody>
        </p:sp>
        <p:sp>
          <p:nvSpPr>
            <p:cNvPr id="76" name="pg76"/>
            <p:cNvSpPr/>
            <p:nvPr/>
          </p:nvSpPr>
          <p:spPr>
            <a:xfrm>
              <a:off x="8290281" y="281965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6119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61%</a:t>
              </a:r>
            </a:p>
          </p:txBody>
        </p:sp>
        <p:sp>
          <p:nvSpPr>
            <p:cNvPr id="78" name="pg78"/>
            <p:cNvSpPr/>
            <p:nvPr/>
          </p:nvSpPr>
          <p:spPr>
            <a:xfrm>
              <a:off x="8314365" y="317130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2128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50%</a:t>
              </a:r>
            </a:p>
          </p:txBody>
        </p:sp>
        <p:sp>
          <p:nvSpPr>
            <p:cNvPr id="80" name="pg80"/>
            <p:cNvSpPr/>
            <p:nvPr/>
          </p:nvSpPr>
          <p:spPr>
            <a:xfrm>
              <a:off x="8284194" y="345601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1" name="tx81"/>
            <p:cNvSpPr/>
            <p:nvPr/>
          </p:nvSpPr>
          <p:spPr>
            <a:xfrm>
              <a:off x="8307054" y="349755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44%</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170758" y="401416"/>
              <a:ext cx="34900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Marshall Islands,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RotaC had the lowest coverage of all vaccines (44%), followed by HPVc (50%).
Coverage of 6 vaccines increased (DTP3, HEPB3, HPVC, IPV1, MCV1 and RUBELLA), 1 vaccine was the same (HIB3), and 2 vaccines decreased (MCV2 and ROTAC) compared to respective coverage in 2019.
Coverage of 10 vaccines were the same (DTP3, HEPB3, HIB3, HPVC, IPV1, IPVC, MCV1, MCV2, ROTAC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41217" y="887626"/>
              <a:ext cx="1299895" cy="0"/>
            </a:xfrm>
            <a:custGeom>
              <a:avLst/>
              <a:pathLst>
                <a:path w="1299895" h="0">
                  <a:moveTo>
                    <a:pt x="0" y="0"/>
                  </a:moveTo>
                  <a:lnTo>
                    <a:pt x="0" y="0"/>
                  </a:lnTo>
                  <a:lnTo>
                    <a:pt x="144432" y="0"/>
                  </a:lnTo>
                  <a:lnTo>
                    <a:pt x="577731" y="0"/>
                  </a:lnTo>
                  <a:lnTo>
                    <a:pt x="722164" y="0"/>
                  </a:lnTo>
                  <a:lnTo>
                    <a:pt x="1011029" y="0"/>
                  </a:lnTo>
                  <a:lnTo>
                    <a:pt x="1299895"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266641"/>
              <a:ext cx="144432" cy="0"/>
            </a:xfrm>
            <a:custGeom>
              <a:avLst/>
              <a:pathLst>
                <a:path w="144432" h="0">
                  <a:moveTo>
                    <a:pt x="0" y="0"/>
                  </a:moveTo>
                  <a:lnTo>
                    <a:pt x="0"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7196784" y="1645655"/>
              <a:ext cx="505514" cy="0"/>
            </a:xfrm>
            <a:custGeom>
              <a:avLst/>
              <a:pathLst>
                <a:path w="505514" h="0">
                  <a:moveTo>
                    <a:pt x="0" y="0"/>
                  </a:moveTo>
                  <a:lnTo>
                    <a:pt x="216649" y="0"/>
                  </a:lnTo>
                  <a:lnTo>
                    <a:pt x="433298" y="0"/>
                  </a:lnTo>
                  <a:lnTo>
                    <a:pt x="433298"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7413433" y="2024670"/>
              <a:ext cx="505514" cy="0"/>
            </a:xfrm>
            <a:custGeom>
              <a:avLst/>
              <a:pathLst>
                <a:path w="505514" h="0">
                  <a:moveTo>
                    <a:pt x="0" y="0"/>
                  </a:moveTo>
                  <a:lnTo>
                    <a:pt x="288865" y="0"/>
                  </a:lnTo>
                  <a:lnTo>
                    <a:pt x="361082"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2403685"/>
              <a:ext cx="577731" cy="0"/>
            </a:xfrm>
            <a:custGeom>
              <a:avLst/>
              <a:pathLst>
                <a:path w="577731" h="0">
                  <a:moveTo>
                    <a:pt x="0" y="0"/>
                  </a:moveTo>
                  <a:lnTo>
                    <a:pt x="361082" y="0"/>
                  </a:lnTo>
                  <a:lnTo>
                    <a:pt x="505514" y="0"/>
                  </a:lnTo>
                  <a:lnTo>
                    <a:pt x="577731"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6402403" y="2782699"/>
              <a:ext cx="505514" cy="0"/>
            </a:xfrm>
            <a:custGeom>
              <a:avLst/>
              <a:pathLst>
                <a:path w="505514" h="0">
                  <a:moveTo>
                    <a:pt x="0" y="0"/>
                  </a:moveTo>
                  <a:lnTo>
                    <a:pt x="288865" y="0"/>
                  </a:lnTo>
                  <a:lnTo>
                    <a:pt x="288865" y="0"/>
                  </a:lnTo>
                  <a:lnTo>
                    <a:pt x="288865" y="0"/>
                  </a:lnTo>
                  <a:lnTo>
                    <a:pt x="288865" y="0"/>
                  </a:lnTo>
                  <a:lnTo>
                    <a:pt x="288865" y="0"/>
                  </a:lnTo>
                  <a:lnTo>
                    <a:pt x="505514"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3161714"/>
              <a:ext cx="144432" cy="0"/>
            </a:xfrm>
            <a:custGeom>
              <a:avLst/>
              <a:pathLst>
                <a:path w="144432" h="0">
                  <a:moveTo>
                    <a:pt x="0" y="0"/>
                  </a:moveTo>
                  <a:lnTo>
                    <a:pt x="0" y="0"/>
                  </a:lnTo>
                  <a:lnTo>
                    <a:pt x="0"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7341217" y="3540728"/>
              <a:ext cx="577731" cy="0"/>
            </a:xfrm>
            <a:custGeom>
              <a:avLst/>
              <a:pathLst>
                <a:path w="577731" h="0">
                  <a:moveTo>
                    <a:pt x="0" y="0"/>
                  </a:moveTo>
                  <a:lnTo>
                    <a:pt x="288865" y="0"/>
                  </a:lnTo>
                  <a:lnTo>
                    <a:pt x="288865" y="0"/>
                  </a:lnTo>
                  <a:lnTo>
                    <a:pt x="505514"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5391374" y="3919743"/>
              <a:ext cx="1011029" cy="0"/>
            </a:xfrm>
            <a:custGeom>
              <a:avLst/>
              <a:pathLst>
                <a:path w="1011029" h="0">
                  <a:moveTo>
                    <a:pt x="0" y="0"/>
                  </a:moveTo>
                  <a:lnTo>
                    <a:pt x="361082" y="0"/>
                  </a:lnTo>
                  <a:lnTo>
                    <a:pt x="505514" y="0"/>
                  </a:lnTo>
                  <a:lnTo>
                    <a:pt x="505514" y="0"/>
                  </a:lnTo>
                  <a:lnTo>
                    <a:pt x="505514" y="0"/>
                  </a:lnTo>
                  <a:lnTo>
                    <a:pt x="722164"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3585964" y="4298757"/>
              <a:ext cx="2455357" cy="0"/>
            </a:xfrm>
            <a:custGeom>
              <a:avLst/>
              <a:pathLst>
                <a:path w="2455357" h="0">
                  <a:moveTo>
                    <a:pt x="0" y="0"/>
                  </a:moveTo>
                  <a:lnTo>
                    <a:pt x="649947" y="0"/>
                  </a:lnTo>
                  <a:lnTo>
                    <a:pt x="2310924" y="0"/>
                  </a:lnTo>
                  <a:lnTo>
                    <a:pt x="2383141" y="0"/>
                  </a:lnTo>
                  <a:lnTo>
                    <a:pt x="2383141" y="0"/>
                  </a:lnTo>
                  <a:lnTo>
                    <a:pt x="2383141" y="0"/>
                  </a:lnTo>
                  <a:lnTo>
                    <a:pt x="2455357" y="0"/>
                  </a:lnTo>
                </a:path>
              </a:pathLst>
            </a:custGeom>
            <a:ln w="116535" cap="flat">
              <a:solidFill>
                <a:srgbClr val="E8E8E8">
                  <a:alpha val="100000"/>
                </a:srgbClr>
              </a:solidFill>
              <a:prstDash val="solid"/>
              <a:round/>
            </a:ln>
          </p:spPr>
          <p:txBody>
            <a:bodyPr/>
            <a:lstStyle/>
            <a:p/>
          </p:txBody>
        </p:sp>
        <p:sp>
          <p:nvSpPr>
            <p:cNvPr id="31" name="pl31"/>
            <p:cNvSpPr/>
            <p:nvPr/>
          </p:nvSpPr>
          <p:spPr>
            <a:xfrm>
              <a:off x="7341217" y="4677772"/>
              <a:ext cx="577731" cy="0"/>
            </a:xfrm>
            <a:custGeom>
              <a:avLst/>
              <a:pathLst>
                <a:path w="577731" h="0">
                  <a:moveTo>
                    <a:pt x="0" y="0"/>
                  </a:moveTo>
                  <a:lnTo>
                    <a:pt x="288865" y="0"/>
                  </a:lnTo>
                  <a:lnTo>
                    <a:pt x="288865" y="0"/>
                  </a:lnTo>
                  <a:lnTo>
                    <a:pt x="505514"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32" name="pl32"/>
            <p:cNvSpPr/>
            <p:nvPr/>
          </p:nvSpPr>
          <p:spPr>
            <a:xfrm>
              <a:off x="4669210" y="5056787"/>
              <a:ext cx="1155462" cy="0"/>
            </a:xfrm>
            <a:custGeom>
              <a:avLst/>
              <a:pathLst>
                <a:path w="1155462" h="0">
                  <a:moveTo>
                    <a:pt x="0" y="0"/>
                  </a:moveTo>
                  <a:lnTo>
                    <a:pt x="0" y="0"/>
                  </a:lnTo>
                  <a:lnTo>
                    <a:pt x="0" y="0"/>
                  </a:lnTo>
                  <a:lnTo>
                    <a:pt x="361082" y="0"/>
                  </a:lnTo>
                  <a:lnTo>
                    <a:pt x="649947" y="0"/>
                  </a:lnTo>
                  <a:lnTo>
                    <a:pt x="938813" y="0"/>
                  </a:lnTo>
                  <a:lnTo>
                    <a:pt x="1155462" y="0"/>
                  </a:lnTo>
                </a:path>
              </a:pathLst>
            </a:custGeom>
            <a:ln w="116535" cap="flat">
              <a:solidFill>
                <a:srgbClr val="E8E8E8">
                  <a:alpha val="100000"/>
                </a:srgbClr>
              </a:solidFill>
              <a:prstDash val="solid"/>
              <a:round/>
            </a:ln>
          </p:spPr>
          <p:txBody>
            <a:bodyPr/>
            <a:lstStyle/>
            <a:p/>
          </p:txBody>
        </p:sp>
        <p:sp>
          <p:nvSpPr>
            <p:cNvPr id="33" name="pt33"/>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48115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33671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33671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9228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0893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40893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68676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0341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8676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39790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8676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8676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8676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33671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0903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74795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38687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89238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9238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89238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03682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23141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89238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35814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6460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6460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6460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33671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82017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60352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31465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02579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66471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466471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66471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856180"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278449"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278449"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13401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56731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56731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350665"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856180"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856180"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06128"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628501"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628501"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62850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56731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78396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78396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05077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5834121"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5834121"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597855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590633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5906337"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56731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78396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78396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76190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460644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460644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8391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Marshall Islands,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(96%) and 2024 (98%). DTP1 coverage remained the same in 2025 (98%) compared to 2024, and was higher than in 2019. In 2019-2025, DTP1 coverage was at it's lowest level in 2019 and 2022 (96%).
In 2024, 4 vaccines had lower coverage than in 2019.
In 2025, 4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5800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2479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695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143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591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0387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864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934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1381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5829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0277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725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9172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3620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80681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2515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580025" y="2298429"/>
              <a:ext cx="6671559" cy="2269227"/>
            </a:xfrm>
            <a:custGeom>
              <a:avLst/>
              <a:pathLst>
                <a:path w="6671559" h="2269227">
                  <a:moveTo>
                    <a:pt x="0" y="1695085"/>
                  </a:moveTo>
                  <a:lnTo>
                    <a:pt x="889541" y="2023166"/>
                  </a:lnTo>
                  <a:lnTo>
                    <a:pt x="1334311" y="2269227"/>
                  </a:lnTo>
                  <a:lnTo>
                    <a:pt x="1779082" y="929562"/>
                  </a:lnTo>
                  <a:lnTo>
                    <a:pt x="2223853" y="1531044"/>
                  </a:lnTo>
                  <a:lnTo>
                    <a:pt x="2668623" y="0"/>
                  </a:lnTo>
                  <a:lnTo>
                    <a:pt x="3113394" y="1886466"/>
                  </a:lnTo>
                  <a:lnTo>
                    <a:pt x="4002935" y="218720"/>
                  </a:lnTo>
                  <a:lnTo>
                    <a:pt x="4447706" y="410101"/>
                  </a:lnTo>
                  <a:lnTo>
                    <a:pt x="4892476" y="656162"/>
                  </a:lnTo>
                  <a:lnTo>
                    <a:pt x="5337247" y="902222"/>
                  </a:lnTo>
                  <a:lnTo>
                    <a:pt x="5782018" y="1394344"/>
                  </a:lnTo>
                  <a:lnTo>
                    <a:pt x="6226788" y="792862"/>
                  </a:lnTo>
                  <a:lnTo>
                    <a:pt x="6671559" y="792862"/>
                  </a:lnTo>
                </a:path>
              </a:pathLst>
            </a:custGeom>
            <a:ln w="29811" cap="flat">
              <a:solidFill>
                <a:srgbClr val="FF0000">
                  <a:alpha val="100000"/>
                </a:srgbClr>
              </a:solidFill>
              <a:prstDash val="solid"/>
              <a:round/>
            </a:ln>
          </p:spPr>
          <p:txBody>
            <a:bodyPr/>
            <a:lstStyle/>
            <a:p/>
          </p:txBody>
        </p:sp>
        <p:sp>
          <p:nvSpPr>
            <p:cNvPr id="34" name="pl34"/>
            <p:cNvSpPr/>
            <p:nvPr/>
          </p:nvSpPr>
          <p:spPr>
            <a:xfrm>
              <a:off x="1580025" y="3638093"/>
              <a:ext cx="6671559" cy="1257644"/>
            </a:xfrm>
            <a:custGeom>
              <a:avLst/>
              <a:pathLst>
                <a:path w="6671559" h="1257644">
                  <a:moveTo>
                    <a:pt x="0" y="355421"/>
                  </a:moveTo>
                  <a:lnTo>
                    <a:pt x="889541" y="1257644"/>
                  </a:lnTo>
                  <a:lnTo>
                    <a:pt x="1334311" y="984243"/>
                  </a:lnTo>
                  <a:lnTo>
                    <a:pt x="1779082" y="820202"/>
                  </a:lnTo>
                  <a:lnTo>
                    <a:pt x="2223853" y="492121"/>
                  </a:lnTo>
                  <a:lnTo>
                    <a:pt x="2668623" y="191380"/>
                  </a:lnTo>
                  <a:lnTo>
                    <a:pt x="3113394" y="546801"/>
                  </a:lnTo>
                  <a:lnTo>
                    <a:pt x="3558164" y="410101"/>
                  </a:lnTo>
                  <a:lnTo>
                    <a:pt x="4002935" y="464781"/>
                  </a:lnTo>
                  <a:lnTo>
                    <a:pt x="4447706" y="738182"/>
                  </a:lnTo>
                  <a:lnTo>
                    <a:pt x="4892476" y="382761"/>
                  </a:lnTo>
                  <a:lnTo>
                    <a:pt x="5337247" y="492121"/>
                  </a:lnTo>
                  <a:lnTo>
                    <a:pt x="5782018" y="628822"/>
                  </a:lnTo>
                  <a:lnTo>
                    <a:pt x="6226788" y="0"/>
                  </a:lnTo>
                  <a:lnTo>
                    <a:pt x="6671559" y="0"/>
                  </a:lnTo>
                </a:path>
              </a:pathLst>
            </a:custGeom>
            <a:ln w="29811" cap="flat">
              <a:solidFill>
                <a:srgbClr val="0058AB">
                  <a:alpha val="100000"/>
                </a:srgbClr>
              </a:solidFill>
              <a:prstDash val="solid"/>
              <a:round/>
            </a:ln>
          </p:spPr>
          <p:txBody>
            <a:bodyPr/>
            <a:lstStyle/>
            <a:p/>
          </p:txBody>
        </p:sp>
        <p:sp>
          <p:nvSpPr>
            <p:cNvPr id="35" name="pt35"/>
            <p:cNvSpPr/>
            <p:nvPr/>
          </p:nvSpPr>
          <p:spPr>
            <a:xfrm>
              <a:off x="1555200"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444741"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889511"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334282"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779053"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223823"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668594"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5558135"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6002906"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6447676"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6892447"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7337218"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7781988"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822675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555200"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444741"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889511" y="45975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334282" y="44334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779053"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223823"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4668594"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5113365"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5558135"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6002906"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6447676"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6892447"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7337218" y="42420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7781988"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8226759"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580025"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65" name="tx65"/>
            <p:cNvSpPr/>
            <p:nvPr/>
          </p:nvSpPr>
          <p:spPr>
            <a:xfrm>
              <a:off x="2469567"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66" name="tx66"/>
            <p:cNvSpPr/>
            <p:nvPr/>
          </p:nvSpPr>
          <p:spPr>
            <a:xfrm>
              <a:off x="2914337" y="46931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67" name="tx67"/>
            <p:cNvSpPr/>
            <p:nvPr/>
          </p:nvSpPr>
          <p:spPr>
            <a:xfrm>
              <a:off x="3359108" y="45279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68" name="tx68"/>
            <p:cNvSpPr/>
            <p:nvPr/>
          </p:nvSpPr>
          <p:spPr>
            <a:xfrm>
              <a:off x="3803879"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69" name="tx69"/>
            <p:cNvSpPr/>
            <p:nvPr/>
          </p:nvSpPr>
          <p:spPr>
            <a:xfrm>
              <a:off x="4248649"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0" name="tx70"/>
            <p:cNvSpPr/>
            <p:nvPr/>
          </p:nvSpPr>
          <p:spPr>
            <a:xfrm>
              <a:off x="4693420"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71" name="tx71"/>
            <p:cNvSpPr/>
            <p:nvPr/>
          </p:nvSpPr>
          <p:spPr>
            <a:xfrm>
              <a:off x="5138190"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72" name="tx72"/>
            <p:cNvSpPr/>
            <p:nvPr/>
          </p:nvSpPr>
          <p:spPr>
            <a:xfrm>
              <a:off x="5582961"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73" name="tx73"/>
            <p:cNvSpPr/>
            <p:nvPr/>
          </p:nvSpPr>
          <p:spPr>
            <a:xfrm>
              <a:off x="6027732"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74" name="tx74"/>
            <p:cNvSpPr/>
            <p:nvPr/>
          </p:nvSpPr>
          <p:spPr>
            <a:xfrm>
              <a:off x="6472502"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5" name="tx75"/>
            <p:cNvSpPr/>
            <p:nvPr/>
          </p:nvSpPr>
          <p:spPr>
            <a:xfrm>
              <a:off x="6917273"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76" name="tx76"/>
            <p:cNvSpPr/>
            <p:nvPr/>
          </p:nvSpPr>
          <p:spPr>
            <a:xfrm>
              <a:off x="7362044" y="433775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77" name="tx77"/>
            <p:cNvSpPr/>
            <p:nvPr/>
          </p:nvSpPr>
          <p:spPr>
            <a:xfrm>
              <a:off x="7806814"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78" name="tx78"/>
            <p:cNvSpPr/>
            <p:nvPr/>
          </p:nvSpPr>
          <p:spPr>
            <a:xfrm>
              <a:off x="8251585"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79" name="tx79"/>
            <p:cNvSpPr/>
            <p:nvPr/>
          </p:nvSpPr>
          <p:spPr>
            <a:xfrm>
              <a:off x="1580025"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80" name="tx80"/>
            <p:cNvSpPr/>
            <p:nvPr/>
          </p:nvSpPr>
          <p:spPr>
            <a:xfrm>
              <a:off x="2469567"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81" name="tx81"/>
            <p:cNvSpPr/>
            <p:nvPr/>
          </p:nvSpPr>
          <p:spPr>
            <a:xfrm>
              <a:off x="2914337"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82" name="tx82"/>
            <p:cNvSpPr/>
            <p:nvPr/>
          </p:nvSpPr>
          <p:spPr>
            <a:xfrm>
              <a:off x="3359108"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83" name="tx83"/>
            <p:cNvSpPr/>
            <p:nvPr/>
          </p:nvSpPr>
          <p:spPr>
            <a:xfrm>
              <a:off x="3803879"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84" name="tx84"/>
            <p:cNvSpPr/>
            <p:nvPr/>
          </p:nvSpPr>
          <p:spPr>
            <a:xfrm>
              <a:off x="4248649"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5" name="tx85"/>
            <p:cNvSpPr/>
            <p:nvPr/>
          </p:nvSpPr>
          <p:spPr>
            <a:xfrm>
              <a:off x="4693420"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6" name="tx86"/>
            <p:cNvSpPr/>
            <p:nvPr/>
          </p:nvSpPr>
          <p:spPr>
            <a:xfrm>
              <a:off x="5582961"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7" name="tx87"/>
            <p:cNvSpPr/>
            <p:nvPr/>
          </p:nvSpPr>
          <p:spPr>
            <a:xfrm>
              <a:off x="6027732"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8" name="tx88"/>
            <p:cNvSpPr/>
            <p:nvPr/>
          </p:nvSpPr>
          <p:spPr>
            <a:xfrm>
              <a:off x="6472502"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89" name="tx89"/>
            <p:cNvSpPr/>
            <p:nvPr/>
          </p:nvSpPr>
          <p:spPr>
            <a:xfrm>
              <a:off x="6917273"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90" name="tx90"/>
            <p:cNvSpPr/>
            <p:nvPr/>
          </p:nvSpPr>
          <p:spPr>
            <a:xfrm>
              <a:off x="7362044"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91" name="tx91"/>
            <p:cNvSpPr/>
            <p:nvPr/>
          </p:nvSpPr>
          <p:spPr>
            <a:xfrm>
              <a:off x="7806814"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92" name="tx92"/>
            <p:cNvSpPr/>
            <p:nvPr/>
          </p:nvSpPr>
          <p:spPr>
            <a:xfrm>
              <a:off x="825158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93" name="pl93"/>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94" name="rc94"/>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95" name="tx95"/>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6" name="tx96"/>
            <p:cNvSpPr/>
            <p:nvPr/>
          </p:nvSpPr>
          <p:spPr>
            <a:xfrm rot="-5400000">
              <a:off x="14520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97" name="tx97"/>
            <p:cNvSpPr/>
            <p:nvPr/>
          </p:nvSpPr>
          <p:spPr>
            <a:xfrm rot="-5400000">
              <a:off x="18967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98" name="tx98"/>
            <p:cNvSpPr/>
            <p:nvPr/>
          </p:nvSpPr>
          <p:spPr>
            <a:xfrm rot="-5400000">
              <a:off x="23415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99" name="tx99"/>
            <p:cNvSpPr/>
            <p:nvPr/>
          </p:nvSpPr>
          <p:spPr>
            <a:xfrm rot="-5400000">
              <a:off x="2786308"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00" name="tx100"/>
            <p:cNvSpPr/>
            <p:nvPr/>
          </p:nvSpPr>
          <p:spPr>
            <a:xfrm rot="-5400000">
              <a:off x="32311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01" name="tx101"/>
            <p:cNvSpPr/>
            <p:nvPr/>
          </p:nvSpPr>
          <p:spPr>
            <a:xfrm rot="-5400000">
              <a:off x="36758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02" name="tx102"/>
            <p:cNvSpPr/>
            <p:nvPr/>
          </p:nvSpPr>
          <p:spPr>
            <a:xfrm rot="-5400000">
              <a:off x="41206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03" name="tx103"/>
            <p:cNvSpPr/>
            <p:nvPr/>
          </p:nvSpPr>
          <p:spPr>
            <a:xfrm rot="-5400000">
              <a:off x="45654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4" name="tx104"/>
            <p:cNvSpPr/>
            <p:nvPr/>
          </p:nvSpPr>
          <p:spPr>
            <a:xfrm rot="-5400000">
              <a:off x="50101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5" name="tx105"/>
            <p:cNvSpPr/>
            <p:nvPr/>
          </p:nvSpPr>
          <p:spPr>
            <a:xfrm rot="-5400000">
              <a:off x="545496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6" name="tx106"/>
            <p:cNvSpPr/>
            <p:nvPr/>
          </p:nvSpPr>
          <p:spPr>
            <a:xfrm rot="-5400000">
              <a:off x="58997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7" name="tx107"/>
            <p:cNvSpPr/>
            <p:nvPr/>
          </p:nvSpPr>
          <p:spPr>
            <a:xfrm rot="-5400000">
              <a:off x="63445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8" name="tx108"/>
            <p:cNvSpPr/>
            <p:nvPr/>
          </p:nvSpPr>
          <p:spPr>
            <a:xfrm rot="-5400000">
              <a:off x="67892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9" name="tx109"/>
            <p:cNvSpPr/>
            <p:nvPr/>
          </p:nvSpPr>
          <p:spPr>
            <a:xfrm rot="-5400000">
              <a:off x="723401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0" name="tx110"/>
            <p:cNvSpPr/>
            <p:nvPr/>
          </p:nvSpPr>
          <p:spPr>
            <a:xfrm rot="-5400000">
              <a:off x="767881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1" name="tx111"/>
            <p:cNvSpPr/>
            <p:nvPr/>
          </p:nvSpPr>
          <p:spPr>
            <a:xfrm rot="-5400000">
              <a:off x="81235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2" name="tx11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3" name="tx11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4" name="tx11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5" name="tx11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6" name="tx11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7" name="tx11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8" name="tx11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l11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0" name="pl12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1" name="tx12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2" name="tx12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3" name="tx123"/>
            <p:cNvSpPr/>
            <p:nvPr/>
          </p:nvSpPr>
          <p:spPr>
            <a:xfrm>
              <a:off x="757200" y="1330710"/>
              <a:ext cx="60190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Marshall Islands, 2010-2025</a:t>
              </a:r>
            </a:p>
          </p:txBody>
        </p:sp>
        <p:sp>
          <p:nvSpPr>
            <p:cNvPr id="124" name="tx12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Marshall Islands was 2010.
In 2025, first dose (HPV1) programme coverage among girls was 70%. In 2025, last dose (HPVc) programme coverage among girls was 50%.</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50%.</a:t>
            </a:r>
          </a:p>
        </p:txBody>
      </p:sp>
      <p:grpSp xmlns:pic="http://schemas.openxmlformats.org/drawingml/2006/picture">
        <p:nvGrpSpPr>
          <p:cNvPr id="128" name=""/>
          <p:cNvGrpSpPr/>
          <p:nvPr/>
        </p:nvGrpSpPr>
        <p:grpSpPr>
          <a:xfrm>
            <a:off x="292608" y="1005840"/>
            <a:ext cx="8595360" cy="28575"/>
            <a:chOff x="292608" y="1005840"/>
            <a:chExt cx="8595360" cy="28575"/>
          </a:xfrm>
        </p:grpSpPr>
        <p:sp>
          <p:nvSpPr>
            <p:cNvPr id="12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25853"/>
              <a:ext cx="6481656" cy="1715350"/>
            </a:xfrm>
            <a:custGeom>
              <a:avLst/>
              <a:pathLst>
                <a:path w="6481656" h="1715350">
                  <a:moveTo>
                    <a:pt x="0" y="1715350"/>
                  </a:moveTo>
                  <a:lnTo>
                    <a:pt x="259266" y="1444505"/>
                  </a:lnTo>
                  <a:lnTo>
                    <a:pt x="518532" y="481501"/>
                  </a:lnTo>
                  <a:lnTo>
                    <a:pt x="777798" y="842628"/>
                  </a:lnTo>
                  <a:lnTo>
                    <a:pt x="1037065" y="963003"/>
                  </a:lnTo>
                  <a:lnTo>
                    <a:pt x="1296331" y="571783"/>
                  </a:lnTo>
                  <a:lnTo>
                    <a:pt x="1555597" y="662065"/>
                  </a:lnTo>
                  <a:lnTo>
                    <a:pt x="1814863" y="90281"/>
                  </a:lnTo>
                  <a:lnTo>
                    <a:pt x="2074130" y="30093"/>
                  </a:lnTo>
                  <a:lnTo>
                    <a:pt x="2333396" y="0"/>
                  </a:lnTo>
                  <a:lnTo>
                    <a:pt x="2592662" y="60187"/>
                  </a:lnTo>
                  <a:lnTo>
                    <a:pt x="2851928" y="270844"/>
                  </a:lnTo>
                  <a:lnTo>
                    <a:pt x="3111195" y="481501"/>
                  </a:lnTo>
                  <a:lnTo>
                    <a:pt x="3370461" y="511595"/>
                  </a:lnTo>
                  <a:lnTo>
                    <a:pt x="3629727" y="541689"/>
                  </a:lnTo>
                  <a:lnTo>
                    <a:pt x="3888994" y="331032"/>
                  </a:lnTo>
                  <a:lnTo>
                    <a:pt x="4148260" y="752346"/>
                  </a:lnTo>
                  <a:lnTo>
                    <a:pt x="4407526" y="481501"/>
                  </a:lnTo>
                  <a:lnTo>
                    <a:pt x="4666792" y="451408"/>
                  </a:lnTo>
                  <a:lnTo>
                    <a:pt x="4926059" y="511595"/>
                  </a:lnTo>
                  <a:lnTo>
                    <a:pt x="5185325" y="421314"/>
                  </a:lnTo>
                  <a:lnTo>
                    <a:pt x="5444591" y="300938"/>
                  </a:lnTo>
                  <a:lnTo>
                    <a:pt x="5703857" y="300938"/>
                  </a:lnTo>
                  <a:lnTo>
                    <a:pt x="5963124" y="331032"/>
                  </a:lnTo>
                  <a:lnTo>
                    <a:pt x="6222390" y="331032"/>
                  </a:lnTo>
                  <a:lnTo>
                    <a:pt x="6481656" y="331032"/>
                  </a:lnTo>
                </a:path>
              </a:pathLst>
            </a:custGeom>
            <a:ln w="27101" cap="flat">
              <a:solidFill>
                <a:srgbClr val="F8766D">
                  <a:alpha val="100000"/>
                </a:srgbClr>
              </a:solidFill>
              <a:prstDash val="solid"/>
              <a:round/>
            </a:ln>
          </p:spPr>
          <p:txBody>
            <a:bodyPr/>
            <a:lstStyle/>
            <a:p/>
          </p:txBody>
        </p:sp>
        <p:sp>
          <p:nvSpPr>
            <p:cNvPr id="28" name="pl28"/>
            <p:cNvSpPr/>
            <p:nvPr/>
          </p:nvSpPr>
          <p:spPr>
            <a:xfrm>
              <a:off x="1439019" y="2346228"/>
              <a:ext cx="6481656" cy="2588072"/>
            </a:xfrm>
            <a:custGeom>
              <a:avLst/>
              <a:pathLst>
                <a:path w="6481656" h="2588072">
                  <a:moveTo>
                    <a:pt x="0" y="2588072"/>
                  </a:moveTo>
                  <a:lnTo>
                    <a:pt x="259266" y="2588072"/>
                  </a:lnTo>
                  <a:lnTo>
                    <a:pt x="518532" y="662065"/>
                  </a:lnTo>
                  <a:lnTo>
                    <a:pt x="777798" y="60187"/>
                  </a:lnTo>
                  <a:lnTo>
                    <a:pt x="1037065" y="0"/>
                  </a:lnTo>
                  <a:lnTo>
                    <a:pt x="1296331" y="631971"/>
                  </a:lnTo>
                  <a:lnTo>
                    <a:pt x="1555597" y="963003"/>
                  </a:lnTo>
                  <a:lnTo>
                    <a:pt x="1814863" y="30093"/>
                  </a:lnTo>
                  <a:lnTo>
                    <a:pt x="2074130" y="391220"/>
                  </a:lnTo>
                  <a:lnTo>
                    <a:pt x="2333396" y="782440"/>
                  </a:lnTo>
                  <a:lnTo>
                    <a:pt x="2592662" y="60187"/>
                  </a:lnTo>
                  <a:lnTo>
                    <a:pt x="2851928" y="541689"/>
                  </a:lnTo>
                  <a:lnTo>
                    <a:pt x="3111195" y="1023191"/>
                  </a:lnTo>
                  <a:lnTo>
                    <a:pt x="3370461" y="1083379"/>
                  </a:lnTo>
                  <a:lnTo>
                    <a:pt x="3629727" y="1173660"/>
                  </a:lnTo>
                  <a:lnTo>
                    <a:pt x="3888994" y="662065"/>
                  </a:lnTo>
                  <a:lnTo>
                    <a:pt x="4148260" y="1294036"/>
                  </a:lnTo>
                  <a:lnTo>
                    <a:pt x="4407526" y="902816"/>
                  </a:lnTo>
                  <a:lnTo>
                    <a:pt x="4666792" y="932909"/>
                  </a:lnTo>
                  <a:lnTo>
                    <a:pt x="4926059" y="842628"/>
                  </a:lnTo>
                  <a:lnTo>
                    <a:pt x="5185325" y="722252"/>
                  </a:lnTo>
                  <a:lnTo>
                    <a:pt x="5444591" y="993097"/>
                  </a:lnTo>
                  <a:lnTo>
                    <a:pt x="5703857" y="1143566"/>
                  </a:lnTo>
                  <a:lnTo>
                    <a:pt x="5963124" y="932909"/>
                  </a:lnTo>
                  <a:lnTo>
                    <a:pt x="6222390" y="932909"/>
                  </a:lnTo>
                  <a:lnTo>
                    <a:pt x="6481656" y="932909"/>
                  </a:lnTo>
                </a:path>
              </a:pathLst>
            </a:custGeom>
            <a:ln w="27101" cap="flat">
              <a:solidFill>
                <a:srgbClr val="7CAE00">
                  <a:alpha val="100000"/>
                </a:srgbClr>
              </a:solidFill>
              <a:prstDash val="solid"/>
              <a:round/>
            </a:ln>
          </p:spPr>
          <p:txBody>
            <a:bodyPr/>
            <a:lstStyle/>
            <a:p/>
          </p:txBody>
        </p:sp>
        <p:sp>
          <p:nvSpPr>
            <p:cNvPr id="29" name="pl29"/>
            <p:cNvSpPr/>
            <p:nvPr/>
          </p:nvSpPr>
          <p:spPr>
            <a:xfrm>
              <a:off x="3772415" y="2857824"/>
              <a:ext cx="4148260" cy="1534787"/>
            </a:xfrm>
            <a:custGeom>
              <a:avLst/>
              <a:pathLst>
                <a:path w="4148260" h="1534787">
                  <a:moveTo>
                    <a:pt x="0" y="782440"/>
                  </a:moveTo>
                  <a:lnTo>
                    <a:pt x="259266" y="1534787"/>
                  </a:lnTo>
                  <a:lnTo>
                    <a:pt x="518532" y="1203754"/>
                  </a:lnTo>
                  <a:lnTo>
                    <a:pt x="777798" y="872722"/>
                  </a:lnTo>
                  <a:lnTo>
                    <a:pt x="1037065" y="1113473"/>
                  </a:lnTo>
                  <a:lnTo>
                    <a:pt x="1296331" y="1384317"/>
                  </a:lnTo>
                  <a:lnTo>
                    <a:pt x="1555597" y="0"/>
                  </a:lnTo>
                  <a:lnTo>
                    <a:pt x="1814863" y="300938"/>
                  </a:lnTo>
                  <a:lnTo>
                    <a:pt x="2074130" y="90281"/>
                  </a:lnTo>
                  <a:lnTo>
                    <a:pt x="2333396" y="240750"/>
                  </a:lnTo>
                  <a:lnTo>
                    <a:pt x="2592662" y="361126"/>
                  </a:lnTo>
                  <a:lnTo>
                    <a:pt x="2851928" y="1113473"/>
                  </a:lnTo>
                  <a:lnTo>
                    <a:pt x="3111195" y="421314"/>
                  </a:lnTo>
                  <a:lnTo>
                    <a:pt x="3370461" y="1384317"/>
                  </a:lnTo>
                  <a:lnTo>
                    <a:pt x="3629727" y="391220"/>
                  </a:lnTo>
                  <a:lnTo>
                    <a:pt x="3888994" y="391220"/>
                  </a:lnTo>
                  <a:lnTo>
                    <a:pt x="4148260" y="391220"/>
                  </a:lnTo>
                </a:path>
              </a:pathLst>
            </a:custGeom>
            <a:ln w="27101" cap="flat">
              <a:solidFill>
                <a:srgbClr val="00BFC4">
                  <a:alpha val="100000"/>
                </a:srgbClr>
              </a:solidFill>
              <a:prstDash val="solid"/>
              <a:round/>
            </a:ln>
          </p:spPr>
          <p:txBody>
            <a:bodyPr/>
            <a:lstStyle/>
            <a:p/>
          </p:txBody>
        </p:sp>
        <p:sp>
          <p:nvSpPr>
            <p:cNvPr id="30" name="pl30"/>
            <p:cNvSpPr/>
            <p:nvPr/>
          </p:nvSpPr>
          <p:spPr>
            <a:xfrm>
              <a:off x="4031682" y="3610171"/>
              <a:ext cx="3888994" cy="1384317"/>
            </a:xfrm>
            <a:custGeom>
              <a:avLst/>
              <a:pathLst>
                <a:path w="3888994" h="1384317">
                  <a:moveTo>
                    <a:pt x="0" y="391220"/>
                  </a:moveTo>
                  <a:lnTo>
                    <a:pt x="518532" y="1384317"/>
                  </a:lnTo>
                  <a:lnTo>
                    <a:pt x="777798" y="1083379"/>
                  </a:lnTo>
                  <a:lnTo>
                    <a:pt x="1037065" y="902816"/>
                  </a:lnTo>
                  <a:lnTo>
                    <a:pt x="1296331" y="541689"/>
                  </a:lnTo>
                  <a:lnTo>
                    <a:pt x="1555597" y="210657"/>
                  </a:lnTo>
                  <a:lnTo>
                    <a:pt x="1814863" y="601877"/>
                  </a:lnTo>
                  <a:lnTo>
                    <a:pt x="2074130" y="451408"/>
                  </a:lnTo>
                  <a:lnTo>
                    <a:pt x="2333396" y="511595"/>
                  </a:lnTo>
                  <a:lnTo>
                    <a:pt x="2592662" y="812534"/>
                  </a:lnTo>
                  <a:lnTo>
                    <a:pt x="2851928" y="421314"/>
                  </a:lnTo>
                  <a:lnTo>
                    <a:pt x="3111195" y="541689"/>
                  </a:lnTo>
                  <a:lnTo>
                    <a:pt x="3370461" y="692158"/>
                  </a:lnTo>
                  <a:lnTo>
                    <a:pt x="3629727" y="0"/>
                  </a:lnTo>
                  <a:lnTo>
                    <a:pt x="3888994"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1850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24076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2106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5717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9028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489592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36018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396301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40023" y="2556884"/>
              <a:ext cx="239918" cy="1"/>
            </a:xfrm>
            <a:custGeom>
              <a:avLst/>
              <a:pathLst>
                <a:path w="239918" h="1">
                  <a:moveTo>
                    <a:pt x="239918" y="0"/>
                  </a:moveTo>
                  <a:lnTo>
                    <a:pt x="0" y="1"/>
                  </a:lnTo>
                </a:path>
              </a:pathLst>
            </a:custGeom>
          </p:spPr>
          <p:txBody>
            <a:bodyPr/>
            <a:lstStyle/>
            <a:p/>
          </p:txBody>
        </p:sp>
        <p:sp>
          <p:nvSpPr>
            <p:cNvPr id="41" name="pl41"/>
            <p:cNvSpPr/>
            <p:nvPr/>
          </p:nvSpPr>
          <p:spPr>
            <a:xfrm>
              <a:off x="7935742" y="3165445"/>
              <a:ext cx="244199" cy="78740"/>
            </a:xfrm>
            <a:custGeom>
              <a:avLst/>
              <a:pathLst>
                <a:path w="244199" h="78740">
                  <a:moveTo>
                    <a:pt x="244199" y="0"/>
                  </a:moveTo>
                  <a:lnTo>
                    <a:pt x="0" y="78740"/>
                  </a:lnTo>
                </a:path>
              </a:pathLst>
            </a:custGeom>
          </p:spPr>
          <p:txBody>
            <a:bodyPr/>
            <a:lstStyle/>
            <a:p/>
          </p:txBody>
        </p:sp>
        <p:sp>
          <p:nvSpPr>
            <p:cNvPr id="42" name="pl42"/>
            <p:cNvSpPr/>
            <p:nvPr/>
          </p:nvSpPr>
          <p:spPr>
            <a:xfrm>
              <a:off x="7934570" y="3284527"/>
              <a:ext cx="245372" cy="95172"/>
            </a:xfrm>
            <a:custGeom>
              <a:avLst/>
              <a:pathLst>
                <a:path w="245372" h="95172">
                  <a:moveTo>
                    <a:pt x="245372" y="95172"/>
                  </a:moveTo>
                  <a:lnTo>
                    <a:pt x="0" y="0"/>
                  </a:lnTo>
                </a:path>
              </a:pathLst>
            </a:custGeom>
          </p:spPr>
          <p:txBody>
            <a:bodyPr/>
            <a:lstStyle/>
            <a:p/>
          </p:txBody>
        </p:sp>
        <p:sp>
          <p:nvSpPr>
            <p:cNvPr id="43" name="pl43"/>
            <p:cNvSpPr/>
            <p:nvPr/>
          </p:nvSpPr>
          <p:spPr>
            <a:xfrm>
              <a:off x="7937408" y="3614059"/>
              <a:ext cx="242534" cy="56360"/>
            </a:xfrm>
            <a:custGeom>
              <a:avLst/>
              <a:pathLst>
                <a:path w="242534" h="56360">
                  <a:moveTo>
                    <a:pt x="242534" y="56360"/>
                  </a:moveTo>
                  <a:lnTo>
                    <a:pt x="0" y="0"/>
                  </a:lnTo>
                </a:path>
              </a:pathLst>
            </a:custGeom>
          </p:spPr>
          <p:txBody>
            <a:bodyPr/>
            <a:lstStyle/>
            <a:p/>
          </p:txBody>
        </p:sp>
        <p:sp>
          <p:nvSpPr>
            <p:cNvPr id="44" name="pg44"/>
            <p:cNvSpPr/>
            <p:nvPr/>
          </p:nvSpPr>
          <p:spPr>
            <a:xfrm>
              <a:off x="8111362" y="24658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50674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85%</a:t>
              </a:r>
            </a:p>
          </p:txBody>
        </p:sp>
        <p:sp>
          <p:nvSpPr>
            <p:cNvPr id="46" name="pg46"/>
            <p:cNvSpPr/>
            <p:nvPr/>
          </p:nvSpPr>
          <p:spPr>
            <a:xfrm>
              <a:off x="8111362" y="304668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308752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62%</a:t>
              </a:r>
            </a:p>
          </p:txBody>
        </p:sp>
        <p:sp>
          <p:nvSpPr>
            <p:cNvPr id="48" name="pg48"/>
            <p:cNvSpPr/>
            <p:nvPr/>
          </p:nvSpPr>
          <p:spPr>
            <a:xfrm>
              <a:off x="8111362" y="331914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335999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61%</a:t>
              </a:r>
            </a:p>
          </p:txBody>
        </p:sp>
        <p:sp>
          <p:nvSpPr>
            <p:cNvPr id="50" name="pg50"/>
            <p:cNvSpPr/>
            <p:nvPr/>
          </p:nvSpPr>
          <p:spPr>
            <a:xfrm>
              <a:off x="8111362" y="359318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63402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50%</a:t>
              </a:r>
            </a:p>
          </p:txBody>
        </p:sp>
        <p:sp>
          <p:nvSpPr>
            <p:cNvPr id="52" name="pg52"/>
            <p:cNvSpPr/>
            <p:nvPr/>
          </p:nvSpPr>
          <p:spPr>
            <a:xfrm>
              <a:off x="1143073" y="392253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793" y="39662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39</a:t>
              </a:r>
            </a:p>
          </p:txBody>
        </p:sp>
        <p:sp>
          <p:nvSpPr>
            <p:cNvPr id="54" name="pg54"/>
            <p:cNvSpPr/>
            <p:nvPr/>
          </p:nvSpPr>
          <p:spPr>
            <a:xfrm>
              <a:off x="1211766" y="4901034"/>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257486" y="494484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a:t>
              </a:r>
            </a:p>
          </p:txBody>
        </p:sp>
        <p:sp>
          <p:nvSpPr>
            <p:cNvPr id="56" name="pg56"/>
            <p:cNvSpPr/>
            <p:nvPr/>
          </p:nvSpPr>
          <p:spPr>
            <a:xfrm>
              <a:off x="3473893" y="362223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519613" y="3666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49</a:t>
              </a:r>
            </a:p>
          </p:txBody>
        </p:sp>
        <p:sp>
          <p:nvSpPr>
            <p:cNvPr id="58" name="pg58"/>
            <p:cNvSpPr/>
            <p:nvPr/>
          </p:nvSpPr>
          <p:spPr>
            <a:xfrm>
              <a:off x="4096738" y="383818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2458" y="38819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886084" y="1705910"/>
              <a:ext cx="21060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Marshall Islands,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Marshall Islands has all 4 of the  SDG vaccines.
In 2025, Marshall Islands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remained constant at 85% between 2024 and 2025.
• There were there were approximately the same number of zero-dose children in 2025. This leaves &lt;100 children without vaccination, vulnerable to vaccine-preventable diseases and a further &lt;100 with incomplete protection.
• Marshall Islands accounted for &lt;0.1% of zero-dose children in East Asia and the Pacific (EAPR) and &lt;0.1% of zero-dose children globally.
• MCV1 coverage remained constant at 88% between 2024 and 2025. There were &lt;100 children who missed out on the first measles vaccination.
• MCV2 coverage remained constant at 61% between 2024 and 2025.
• Last dose coverage of HPV vaccination (HPVc) among girls remained constant at 50%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Marshall Islands,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Marshall Islands.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P7TF5XRZ5TZD-1674051314-8123</_dlc_DocId>
    <_dlc_DocIdUrl xmlns="5ce71423-0d49-4a04-8822-86064e799dcd">
      <Url>https://unicef.sharepoint.com/teams/DAPM-DataComm/_layouts/15/DocIdRedir.aspx?ID=P7TF5XRZ5TZD-1674051314-8123</Url>
      <Description>P7TF5XRZ5TZD-1674051314-8123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32E850B-33F1-4F74-A30E-824E81D3F90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e3e7e158-965c-4470-bf08-76f41db37211</vt:lpwstr>
  </property>
</Properties>
</file>